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6"/>
    <p:restoredTop sz="94718"/>
  </p:normalViewPr>
  <p:slideViewPr>
    <p:cSldViewPr snapToGrid="0">
      <p:cViewPr varScale="1">
        <p:scale>
          <a:sx n="112" d="100"/>
          <a:sy n="112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1D909-1F0E-98BA-5B3C-ED38CF7A7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F1580D-FA75-80C8-D551-3E8E279CD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646C5-80DF-5C4C-8D3C-BC9D769B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EEC8-3B10-FB4F-B9FE-387FC064E32E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330DE0-E847-37B9-F109-C7A53477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871FAE-C6D1-5AD4-8DF0-84DE7407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01A-82EB-1E41-B777-D0755B2DA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59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95945-1BFD-176B-A73B-F7722939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E95CE2-607A-29C1-898D-75BB52D4E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166219-4746-8B27-3197-DBA0A8AE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EEC8-3B10-FB4F-B9FE-387FC064E32E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E747-CAF1-1C18-1463-3E2C4FC5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92F02B-DE3E-9B8D-095F-32BF45E9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01A-82EB-1E41-B777-D0755B2DA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41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65F13F-DAB8-3916-B254-EE5E7DC90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61B828-021A-1FA7-75E6-33F2AC202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73444-68A7-7F51-6E5C-DEE7AF43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EEC8-3B10-FB4F-B9FE-387FC064E32E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C4AE42-041A-D993-41E1-C7AD8E6A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BF09CF-DC97-8DE0-2D9B-11783504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01A-82EB-1E41-B777-D0755B2DA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25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7B2F0-377B-DC15-A3D6-D4903CCB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CFBC18-95FB-84E3-6B08-4EE6DC8E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DBC790-267B-83F8-59F4-FD4AB80B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EEC8-3B10-FB4F-B9FE-387FC064E32E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B6E57-C2B0-2AD0-7FA4-680B4940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B2C63C-691E-D7EC-C70B-72AE0FC9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01A-82EB-1E41-B777-D0755B2DA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45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9298E-EEDF-E41E-20EE-64CDD161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FEE313-168C-7482-08EC-A8DD5E8A1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DC7A4-0A8A-37EA-5666-DE793C27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EEC8-3B10-FB4F-B9FE-387FC064E32E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7611E0-3483-E5C5-5282-CE5839BB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A45A8F-2568-01C3-242E-C6347BD0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01A-82EB-1E41-B777-D0755B2DA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21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AEDEE-031D-2A67-BDE0-50444313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7FE013-65EC-184A-1D16-AEF22861E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A470E2-7FC8-37AF-1B4D-575513E66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8E28F1-6F33-FEA9-DCD3-85992523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EEC8-3B10-FB4F-B9FE-387FC064E32E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8F0A20-6D21-3D34-C7B3-DED9855B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4A497F-78DB-05F0-58F0-71B3CD8D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01A-82EB-1E41-B777-D0755B2DA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27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B5A43-5541-AC7B-9813-1C19DBD5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AF471F-9DFD-7EDD-750B-69D7C6C32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188B17-495D-6283-BA02-25BA2E7F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86CBC2-45B6-A928-DA61-0391547A6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674940-4B25-0918-151B-29A9DC7CC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19B83C-FEDE-80AF-F496-9514E8EE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EEC8-3B10-FB4F-B9FE-387FC064E32E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F7CB71-0684-5EA2-4499-D07987D0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DC4907-6633-09AD-038D-EE2800AA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01A-82EB-1E41-B777-D0755B2DA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31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EBB6E-28A1-13CB-CF25-CCFE1E4C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66D350-3D88-E50F-57D8-DA616EAE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EEC8-3B10-FB4F-B9FE-387FC064E32E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AC6A3E-0DF6-20D9-C2BD-277C57E0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462D36-7872-199C-4A61-4FCC9A5E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01A-82EB-1E41-B777-D0755B2DA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26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C00A6C-8182-3E4C-BF95-E1FC19CB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EEC8-3B10-FB4F-B9FE-387FC064E32E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E8F510-4015-1625-F085-3C5BBC1A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F1F02F-3E0E-112C-9B60-D3A94C98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01A-82EB-1E41-B777-D0755B2DA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71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DF474-B8F3-774C-A34E-6D73244A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51F981-3062-C99E-86A5-A42C9A5ED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1499C6-1B4C-1ECD-503D-006474601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3F4E3D-35A6-8116-E3F9-4B3BBFF4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EEC8-3B10-FB4F-B9FE-387FC064E32E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96398E-7EC0-EE42-B423-4AB3E6E8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857638-1D7A-5E91-D2CF-09AC625A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01A-82EB-1E41-B777-D0755B2DA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55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76D4F-104C-4385-AED3-6291D0526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1AA31B-6299-ECBF-62AB-C1BDB31A8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BB13D0-538C-DEFD-4EBC-43688AE02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ED43DA-1175-0425-F9AD-CA5A2988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EEC8-3B10-FB4F-B9FE-387FC064E32E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41D96B-16B2-93C2-2C39-4D06FC08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CDA6C3-29CB-951B-006A-F92F3B3A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01A-82EB-1E41-B777-D0755B2DA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34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BCD7A9-6965-C185-FBA2-ED24F31C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CFB35-8500-14FE-1F24-33F0A15F2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D66712-F7E4-9D7B-E5AF-CD6D1B905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CEEC8-3B10-FB4F-B9FE-387FC064E32E}" type="datetimeFigureOut">
              <a:rPr lang="de-DE" smtClean="0"/>
              <a:t>05.04.23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24B232-A327-BDBC-4AF3-5BEFEFE22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155560-A91A-E431-6D4C-938FEAFD2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01A-82EB-1E41-B777-D0755B2DA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23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uthentication/connecting-to-github-with-ssh/generating-a-new-ssh-key-and-adding-it-to-the-ssh-agent" TargetMode="External"/><Relationship Id="rId2" Type="http://schemas.openxmlformats.org/officeDocument/2006/relationships/hyperlink" Target="https://github.com/signu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ithub.com/en/authentication/connecting-to-github-with-ssh/adding-a-new-ssh-key-to-your-github-accoun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7E0B3-E6C0-E5FA-03EE-45BF098C7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4C6EA5-9E3B-7B29-73B7-BA32B0886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</p:txBody>
      </p:sp>
    </p:spTree>
    <p:extLst>
      <p:ext uri="{BB962C8B-B14F-4D97-AF65-F5344CB8AC3E}">
        <p14:creationId xmlns:p14="http://schemas.microsoft.com/office/powerpoint/2010/main" val="93329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28D75-F686-821C-02B2-42F15221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: Alltagsaufgaben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28FBC0-4957-F6DA-3B10-B0EA68F7B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Branch anlegen: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–b task_4711_hello_world</a:t>
            </a:r>
          </a:p>
          <a:p>
            <a:r>
              <a:rPr lang="de-DE" dirty="0"/>
              <a:t>Geänderte Dateien anzeigen: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Änderungen in den nächsten Commit aufnehmen: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de-DE" dirty="0"/>
              <a:t>Commit anlegen: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–m “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de-DE" dirty="0"/>
              <a:t>Änderungen an den Server übertragen: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  <a:p>
            <a:r>
              <a:rPr lang="de-DE" dirty="0"/>
              <a:t>Änderungen vom </a:t>
            </a:r>
            <a:r>
              <a:rPr lang="de-DE" dirty="0" err="1"/>
              <a:t>Seerver</a:t>
            </a:r>
            <a:r>
              <a:rPr lang="de-DE" dirty="0"/>
              <a:t> holen: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r>
              <a:rPr lang="de-DE" dirty="0"/>
              <a:t>Branch wechseln: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0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28D75-F686-821C-02B2-42F15221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: Alltagsaufgaben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28FBC0-4957-F6DA-3B10-B0EA68F7B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</a:t>
            </a:r>
            <a:r>
              <a:rPr lang="de-DE" dirty="0" err="1"/>
              <a:t>Branches</a:t>
            </a:r>
            <a:r>
              <a:rPr lang="de-DE" dirty="0"/>
              <a:t> anzeigen: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</a:p>
          <a:p>
            <a:r>
              <a:rPr lang="de-DE" dirty="0"/>
              <a:t>Historie anzeigen (Liste der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):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Siehe: </a:t>
            </a:r>
            <a:r>
              <a:rPr lang="de-DE" dirty="0">
                <a:cs typeface="Courier New" panose="02070309020205020404" pitchFamily="49" charset="0"/>
                <a:hlinkClick r:id="rId2"/>
              </a:rPr>
              <a:t>https://git-scm.com/docs</a:t>
            </a:r>
            <a:endParaRPr lang="de-D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Hinweis: das geht auch alles über </a:t>
            </a:r>
            <a:r>
              <a:rPr lang="de-DE" dirty="0" err="1">
                <a:cs typeface="Courier New" panose="02070309020205020404" pitchFamily="49" charset="0"/>
              </a:rPr>
              <a:t>IntelliJ</a:t>
            </a:r>
            <a:r>
              <a:rPr lang="de-DE" dirty="0"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5903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0942A-3204-31DD-32AD-8B1EC185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B7BD43-613E-CD73-9C2A-40E5097F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Wikipedia: </a:t>
            </a:r>
            <a:r>
              <a:rPr lang="de-DE" dirty="0" err="1"/>
              <a:t>Git</a:t>
            </a:r>
            <a:r>
              <a:rPr lang="de-DE" dirty="0"/>
              <a:t> ist eine freie Software zur verteilten Versionsverwaltung von Dateien, die durch Linus Torvalds initiiert wurde</a:t>
            </a:r>
          </a:p>
          <a:p>
            <a:pPr lvl="1"/>
            <a:r>
              <a:rPr lang="de-DE" dirty="0"/>
              <a:t>Erster Einsatzzweck: parallele Arbeit von </a:t>
            </a:r>
            <a:r>
              <a:rPr lang="de-DE" b="1" dirty="0"/>
              <a:t>vielen</a:t>
            </a:r>
            <a:r>
              <a:rPr lang="de-DE" dirty="0"/>
              <a:t> Entwicklern am Linux-Kernel</a:t>
            </a:r>
          </a:p>
          <a:p>
            <a:pPr lvl="1"/>
            <a:r>
              <a:rPr lang="de-DE" dirty="0"/>
              <a:t>Inzwischen das am weitesten verbreitete Versionsverwaltungssystem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git-scm.com</a:t>
            </a:r>
            <a:r>
              <a:rPr lang="de-D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0020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0942A-3204-31DD-32AD-8B1EC185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B7BD43-613E-CD73-9C2A-40E5097F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Wikipedia: </a:t>
            </a:r>
            <a:r>
              <a:rPr lang="de-DE" dirty="0" err="1"/>
              <a:t>Git</a:t>
            </a:r>
            <a:r>
              <a:rPr lang="de-DE" dirty="0"/>
              <a:t> ist eine freie Software zur verteilten </a:t>
            </a:r>
            <a:r>
              <a:rPr lang="de-DE" b="1" dirty="0"/>
              <a:t>Versionsverwaltung</a:t>
            </a:r>
            <a:r>
              <a:rPr lang="de-DE" dirty="0"/>
              <a:t> von Dateien, die durch Linus Torvalds initiiert wurde.</a:t>
            </a:r>
          </a:p>
          <a:p>
            <a:pPr lvl="1"/>
            <a:r>
              <a:rPr lang="de-DE" dirty="0"/>
              <a:t>Alle einmal eingecheckten </a:t>
            </a:r>
            <a:r>
              <a:rPr lang="de-DE" b="1" dirty="0"/>
              <a:t>Versionen</a:t>
            </a:r>
            <a:r>
              <a:rPr lang="de-DE" dirty="0"/>
              <a:t> einer Datei sind wiederherstellbar</a:t>
            </a:r>
          </a:p>
          <a:p>
            <a:pPr lvl="1"/>
            <a:r>
              <a:rPr lang="de-DE" b="1" dirty="0"/>
              <a:t>Varianten</a:t>
            </a:r>
            <a:r>
              <a:rPr lang="de-DE" dirty="0"/>
              <a:t> der Datei können in </a:t>
            </a:r>
            <a:r>
              <a:rPr lang="de-DE" dirty="0" err="1"/>
              <a:t>Branches</a:t>
            </a:r>
            <a:r>
              <a:rPr lang="de-DE" dirty="0"/>
              <a:t> verwaltet werden</a:t>
            </a:r>
          </a:p>
        </p:txBody>
      </p:sp>
    </p:spTree>
    <p:extLst>
      <p:ext uri="{BB962C8B-B14F-4D97-AF65-F5344CB8AC3E}">
        <p14:creationId xmlns:p14="http://schemas.microsoft.com/office/powerpoint/2010/main" val="92984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0942A-3204-31DD-32AD-8B1EC185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B7BD43-613E-CD73-9C2A-40E5097F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Wikipedia: </a:t>
            </a:r>
            <a:r>
              <a:rPr lang="de-DE" dirty="0" err="1"/>
              <a:t>Git</a:t>
            </a:r>
            <a:r>
              <a:rPr lang="de-DE" dirty="0"/>
              <a:t> ist eine freie Software zur </a:t>
            </a:r>
            <a:r>
              <a:rPr lang="de-DE" b="1" dirty="0"/>
              <a:t>verteilten</a:t>
            </a:r>
            <a:r>
              <a:rPr lang="de-DE" dirty="0"/>
              <a:t> Versionsverwaltung von Dateien, die durch Linus Torvalds initiiert wurde.</a:t>
            </a:r>
          </a:p>
          <a:p>
            <a:pPr lvl="1"/>
            <a:r>
              <a:rPr lang="de-DE" dirty="0"/>
              <a:t>Erlaubt koordinierte Zusammenarbeit von (vielen) Entwicklern an gemeinsamem Quelltext</a:t>
            </a:r>
          </a:p>
          <a:p>
            <a:pPr lvl="1"/>
            <a:r>
              <a:rPr lang="de-DE" dirty="0"/>
              <a:t>Server</a:t>
            </a:r>
          </a:p>
          <a:p>
            <a:pPr lvl="2"/>
            <a:r>
              <a:rPr lang="de-DE" dirty="0"/>
              <a:t>Einer oder auch mehrere Server</a:t>
            </a:r>
          </a:p>
          <a:p>
            <a:pPr lvl="2"/>
            <a:r>
              <a:rPr lang="de-DE" dirty="0"/>
              <a:t>Hier werden die Dateien zusammengeführt</a:t>
            </a:r>
          </a:p>
          <a:p>
            <a:pPr lvl="1"/>
            <a:r>
              <a:rPr lang="de-DE" dirty="0"/>
              <a:t>Client</a:t>
            </a:r>
          </a:p>
          <a:p>
            <a:pPr lvl="2"/>
            <a:r>
              <a:rPr lang="de-DE" dirty="0"/>
              <a:t>Lokale Kopie (nennt man auch Clone)</a:t>
            </a:r>
          </a:p>
          <a:p>
            <a:pPr lvl="2"/>
            <a:r>
              <a:rPr lang="de-DE" dirty="0"/>
              <a:t>Her wird gearbeitet</a:t>
            </a:r>
          </a:p>
        </p:txBody>
      </p:sp>
    </p:spTree>
    <p:extLst>
      <p:ext uri="{BB962C8B-B14F-4D97-AF65-F5344CB8AC3E}">
        <p14:creationId xmlns:p14="http://schemas.microsoft.com/office/powerpoint/2010/main" val="313340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0942A-3204-31DD-32AD-8B1EC185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GitHub?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B7BD43-613E-CD73-9C2A-40E5097F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Dienstleister, der Infrastruktur zur Versionsverwaltung zur Verfügung stellt</a:t>
            </a:r>
          </a:p>
          <a:p>
            <a:pPr lvl="1"/>
            <a:r>
              <a:rPr lang="de-DE" dirty="0"/>
              <a:t>Basiert auf </a:t>
            </a:r>
            <a:r>
              <a:rPr lang="de-DE" dirty="0" err="1"/>
              <a:t>Git</a:t>
            </a:r>
            <a:endParaRPr lang="de-DE" dirty="0"/>
          </a:p>
          <a:p>
            <a:pPr lvl="1"/>
            <a:r>
              <a:rPr lang="de-DE" dirty="0"/>
              <a:t>Kostenlose und kostenpflichtige Nutzung möglich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</a:p>
          <a:p>
            <a:pPr lvl="1"/>
            <a:endParaRPr lang="de-DE" dirty="0"/>
          </a:p>
          <a:p>
            <a:r>
              <a:rPr lang="de-DE" dirty="0"/>
              <a:t>Alternativen/Wettbewerber</a:t>
            </a:r>
          </a:p>
          <a:p>
            <a:pPr lvl="1"/>
            <a:r>
              <a:rPr lang="de-DE" dirty="0" err="1"/>
              <a:t>GitLab</a:t>
            </a:r>
            <a:endParaRPr lang="de-DE" dirty="0"/>
          </a:p>
          <a:p>
            <a:pPr lvl="2"/>
            <a:r>
              <a:rPr lang="de-DE" dirty="0"/>
              <a:t>https://</a:t>
            </a:r>
            <a:r>
              <a:rPr lang="de-DE" dirty="0" err="1"/>
              <a:t>about.gitlab.com</a:t>
            </a:r>
            <a:r>
              <a:rPr lang="de-DE" dirty="0"/>
              <a:t>/</a:t>
            </a:r>
          </a:p>
          <a:p>
            <a:pPr lvl="1"/>
            <a:r>
              <a:rPr lang="de-DE" dirty="0" err="1"/>
              <a:t>Bitbucket</a:t>
            </a:r>
            <a:endParaRPr lang="de-DE" dirty="0"/>
          </a:p>
          <a:p>
            <a:pPr lvl="2"/>
            <a:r>
              <a:rPr lang="de-DE" dirty="0"/>
              <a:t>https://</a:t>
            </a:r>
            <a:r>
              <a:rPr lang="de-DE" dirty="0" err="1"/>
              <a:t>bitbucket.org</a:t>
            </a:r>
            <a:r>
              <a:rPr lang="de-D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6463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0942A-3204-31DD-32AD-8B1EC185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nutzt man GitHub?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B7BD43-613E-CD73-9C2A-40E5097F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Account anlegen</a:t>
            </a:r>
          </a:p>
          <a:p>
            <a:pPr lvl="1"/>
            <a:r>
              <a:rPr lang="de-DE" dirty="0"/>
              <a:t>Kostet nichts</a:t>
            </a:r>
          </a:p>
          <a:p>
            <a:pPr lvl="1"/>
            <a:r>
              <a:rPr lang="de-DE" dirty="0">
                <a:hlinkClick r:id="rId2"/>
              </a:rPr>
              <a:t>https://github.com/signup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Nützlich</a:t>
            </a:r>
          </a:p>
          <a:p>
            <a:pPr lvl="1"/>
            <a:r>
              <a:rPr lang="de-DE" dirty="0"/>
              <a:t>SSH-Key registrieren</a:t>
            </a:r>
          </a:p>
          <a:p>
            <a:pPr lvl="1"/>
            <a:r>
              <a:rPr lang="de-DE" dirty="0">
                <a:hlinkClick r:id="rId3"/>
              </a:rPr>
              <a:t>https://docs.github.com/en/authentication/connecting-to-github-with-ssh/generating-a-new-ssh-key-and-adding-it-to-the-ssh-agent</a:t>
            </a:r>
            <a:endParaRPr lang="de-DE" dirty="0"/>
          </a:p>
          <a:p>
            <a:pPr lvl="1"/>
            <a:r>
              <a:rPr lang="de-DE" dirty="0">
                <a:hlinkClick r:id="rId4"/>
              </a:rPr>
              <a:t>https://docs.github.com/en/authentication/connecting-to-github-with-ssh/adding-a-new-ssh-key-to-your-github-account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62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51713-56FC-9B08-5DFA-CBE374C3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Start: wir klonen ein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7145C-D4F5-0EFC-83B6-94E22F15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gpietrek</a:t>
            </a:r>
            <a:r>
              <a:rPr lang="de-DE" dirty="0"/>
              <a:t>/</a:t>
            </a:r>
            <a:r>
              <a:rPr lang="de-DE" dirty="0" err="1"/>
              <a:t>hello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70AE9B9-CF5A-5880-4C40-033E173C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95355"/>
            <a:ext cx="7772400" cy="361654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3D6B5AD-712A-DAD1-2BD9-0DBEC47EF69E}"/>
              </a:ext>
            </a:extLst>
          </p:cNvPr>
          <p:cNvSpPr/>
          <p:nvPr/>
        </p:nvSpPr>
        <p:spPr>
          <a:xfrm>
            <a:off x="7457243" y="5015883"/>
            <a:ext cx="1704512" cy="3284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55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51713-56FC-9B08-5DFA-CBE374C3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Start: wir klonen ein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7145C-D4F5-0EFC-83B6-94E22F15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Terminal: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git@github.com:gpietrek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hello.git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3E87EB9-F98D-9158-E884-92EC0837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3826214"/>
            <a:ext cx="59817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1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51713-56FC-9B08-5DFA-CBE374C3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Start: wir klonen ein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7145C-D4F5-0EFC-83B6-94E22F15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43D11A-7E24-7269-50D2-B1D6D342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098" y="1376039"/>
            <a:ext cx="7339701" cy="534603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8B54433-0187-A56D-15CC-64311D1E1739}"/>
              </a:ext>
            </a:extLst>
          </p:cNvPr>
          <p:cNvSpPr/>
          <p:nvPr/>
        </p:nvSpPr>
        <p:spPr>
          <a:xfrm>
            <a:off x="6720396" y="2373128"/>
            <a:ext cx="1704512" cy="3284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350909-30BD-EBCA-6F20-C2AF1597B945}"/>
              </a:ext>
            </a:extLst>
          </p:cNvPr>
          <p:cNvSpPr/>
          <p:nvPr/>
        </p:nvSpPr>
        <p:spPr>
          <a:xfrm>
            <a:off x="9580485" y="5956806"/>
            <a:ext cx="895165" cy="3284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43D121-6A0B-FA90-FDA0-806CE5F373BC}"/>
              </a:ext>
            </a:extLst>
          </p:cNvPr>
          <p:cNvSpPr/>
          <p:nvPr/>
        </p:nvSpPr>
        <p:spPr>
          <a:xfrm>
            <a:off x="10389833" y="1634768"/>
            <a:ext cx="895165" cy="3284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80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Macintosh PowerPoint</Application>
  <PresentationFormat>Breitbild</PresentationFormat>
  <Paragraphs>63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</vt:lpstr>
      <vt:lpstr>Git</vt:lpstr>
      <vt:lpstr>Was ist Git?</vt:lpstr>
      <vt:lpstr>Was ist Git?</vt:lpstr>
      <vt:lpstr>Was ist Git?</vt:lpstr>
      <vt:lpstr>Was ist GitHub?</vt:lpstr>
      <vt:lpstr>Wie nutzt man GitHub?</vt:lpstr>
      <vt:lpstr>Start: wir klonen ein repository</vt:lpstr>
      <vt:lpstr>Start: wir klonen ein repository</vt:lpstr>
      <vt:lpstr>Start: wir klonen ein repository</vt:lpstr>
      <vt:lpstr>Git: Alltagsaufgaben</vt:lpstr>
      <vt:lpstr>Git: Alltagsaufgaben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Dr. Georg Pietrek</dc:creator>
  <cp:lastModifiedBy>Dr. Georg Pietrek</cp:lastModifiedBy>
  <cp:revision>3</cp:revision>
  <dcterms:created xsi:type="dcterms:W3CDTF">2023-04-04T18:46:56Z</dcterms:created>
  <dcterms:modified xsi:type="dcterms:W3CDTF">2023-04-05T16:01:13Z</dcterms:modified>
</cp:coreProperties>
</file>