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57" r:id="rId4"/>
    <p:sldId id="259" r:id="rId5"/>
    <p:sldId id="258" r:id="rId6"/>
    <p:sldId id="278" r:id="rId7"/>
    <p:sldId id="263" r:id="rId8"/>
    <p:sldId id="277" r:id="rId9"/>
    <p:sldId id="268" r:id="rId10"/>
    <p:sldId id="262" r:id="rId11"/>
    <p:sldId id="273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/>
    <p:restoredTop sz="94608"/>
  </p:normalViewPr>
  <p:slideViewPr>
    <p:cSldViewPr snapToGrid="0">
      <p:cViewPr varScale="1">
        <p:scale>
          <a:sx n="118" d="100"/>
          <a:sy n="11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19.3.2023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dem Host-Rechner: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dirty="0">
                <a:cs typeface="Courier New" panose="02070309020205020404" pitchFamily="49" charset="0"/>
              </a:rPr>
              <a:t>Aud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5AE-F729-F44A-6E4A-EAF568F9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Mit Postman ausprobieren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E04CC-7703-B7A9-BDCB-7587EC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</a:t>
            </a:r>
            <a:r>
              <a:rPr lang="de-DE" dirty="0"/>
              <a:t> liegt eine Postman Collection zum ausprobieren</a:t>
            </a:r>
          </a:p>
          <a:p>
            <a:pPr lvl="1"/>
            <a:r>
              <a:rPr lang="de-DE" dirty="0"/>
              <a:t>Damit das funktioniert…</a:t>
            </a:r>
          </a:p>
          <a:p>
            <a:pPr lvl="2"/>
            <a:r>
              <a:rPr lang="de-DE" dirty="0"/>
              <a:t>…entweder VMs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eintragen</a:t>
            </a:r>
          </a:p>
          <a:p>
            <a:pPr lvl="2"/>
            <a:r>
              <a:rPr lang="de-DE" dirty="0"/>
              <a:t>…oder Hostname durch IP-Adresse ersetzen</a:t>
            </a:r>
          </a:p>
          <a:p>
            <a:pPr lvl="1"/>
            <a:r>
              <a:rPr lang="de-DE" dirty="0"/>
              <a:t>Login nicht vergessen!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9C0F2B-B426-728C-53B7-85DA3C1F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86" y="2526014"/>
            <a:ext cx="3150082" cy="3212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389AFA-D60C-2860-5C5D-FA69F0B0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15" y="5142213"/>
            <a:ext cx="4894974" cy="9344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ABB837-C2AA-7232-2F24-CB861E61C386}"/>
              </a:ext>
            </a:extLst>
          </p:cNvPr>
          <p:cNvSpPr/>
          <p:nvPr/>
        </p:nvSpPr>
        <p:spPr>
          <a:xfrm>
            <a:off x="3818445" y="5425643"/>
            <a:ext cx="915601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Hinweis: 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2</a:t>
            </a:r>
            <a:br>
              <a:rPr lang="de-DE" dirty="0"/>
            </a:br>
            <a:r>
              <a:rPr lang="de-DE" dirty="0"/>
              <a:t>Bau und Start der Anwendung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19.3.2023</a:t>
            </a:r>
          </a:p>
        </p:txBody>
      </p:sp>
    </p:spTree>
    <p:extLst>
      <p:ext uri="{BB962C8B-B14F-4D97-AF65-F5344CB8AC3E}">
        <p14:creationId xmlns:p14="http://schemas.microsoft.com/office/powerpoint/2010/main" val="41966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 und 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SSH-Zugang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Docker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Postman ausprobieren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werden benötigt</a:t>
            </a:r>
          </a:p>
          <a:p>
            <a:pPr lvl="1"/>
            <a:r>
              <a:rPr lang="de-DE" dirty="0"/>
              <a:t>Maven</a:t>
            </a:r>
          </a:p>
          <a:p>
            <a:pPr lvl="1"/>
            <a:r>
              <a:rPr lang="de-DE" dirty="0"/>
              <a:t>JDK 17</a:t>
            </a:r>
          </a:p>
          <a:p>
            <a:pPr lvl="1"/>
            <a:r>
              <a:rPr lang="de-DE" dirty="0"/>
              <a:t>Docker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SSH-Zugang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wird ein im </a:t>
            </a:r>
            <a:r>
              <a:rPr lang="de-DE" dirty="0" err="1"/>
              <a:t>BitBucket</a:t>
            </a:r>
            <a:r>
              <a:rPr lang="de-DE" dirty="0"/>
              <a:t> hinterlegter SSH-Key benötigt  </a:t>
            </a: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A33E273-B459-2198-5FE0-D6549130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07" y="3429000"/>
            <a:ext cx="9451985" cy="3186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Docker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Damit Docker auf das </a:t>
            </a:r>
            <a:r>
              <a:rPr lang="de-DE" dirty="0" err="1"/>
              <a:t>Kubernetes</a:t>
            </a:r>
            <a:r>
              <a:rPr lang="de-DE" dirty="0"/>
              <a:t> Repository zugreifen kann, muss es in die Konfiguration aufgenommen werden</a:t>
            </a:r>
          </a:p>
          <a:p>
            <a:pPr lvl="1"/>
            <a:r>
              <a:rPr lang="de-DE" dirty="0"/>
              <a:t>Danach ist ein Restart von Docker nötig!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9F9D6-7E69-138C-C9CB-3C0AD43A2AFC}"/>
              </a:ext>
            </a:extLst>
          </p:cNvPr>
          <p:cNvSpPr/>
          <p:nvPr/>
        </p:nvSpPr>
        <p:spPr>
          <a:xfrm>
            <a:off x="4082902" y="5635256"/>
            <a:ext cx="2232838" cy="627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48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 bitte das </a:t>
            </a:r>
            <a:r>
              <a:rPr lang="de-DE" dirty="0" err="1"/>
              <a:t>java</a:t>
            </a:r>
            <a:r>
              <a:rPr lang="de-DE" dirty="0"/>
              <a:t>-starter Repository klonen: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Hinweis: Hier kann auch </a:t>
            </a:r>
            <a:r>
              <a:rPr lang="de-DE" dirty="0" err="1"/>
              <a:t>Sourcetree</a:t>
            </a:r>
            <a:r>
              <a:rPr lang="de-DE" dirty="0"/>
              <a:t>, </a:t>
            </a:r>
            <a:r>
              <a:rPr lang="de-DE" dirty="0" err="1"/>
              <a:t>IntelliJ</a:t>
            </a:r>
            <a:r>
              <a:rPr lang="de-DE" dirty="0"/>
              <a:t> etc. genutzt werden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1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Shell geöffnet lassen!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Wer will kann auch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–d</a:t>
            </a:r>
            <a:r>
              <a:rPr lang="de-DE" dirty="0">
                <a:cs typeface="Courier New" panose="02070309020205020404" pitchFamily="49" charset="0"/>
              </a:rPr>
              <a:t> nutzen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dem Host-Rechner: 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Pkubernetes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Pkubernetes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Pkubernetes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Macintosh PowerPoint</Application>
  <PresentationFormat>Breitbild</PresentationFormat>
  <Paragraphs>72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2 Bau und Start der Anwendung </vt:lpstr>
      <vt:lpstr>Bau und Start der Anwendung</vt:lpstr>
      <vt:lpstr>1. Build-Werkzeuge installieren</vt:lpstr>
      <vt:lpstr>2. SSH-Zugang vorbereiten</vt:lpstr>
      <vt:lpstr>3. Docker vorbereiten</vt:lpstr>
      <vt:lpstr>4. Git repository klonen</vt:lpstr>
      <vt:lpstr>5. Datenbank und Keycloak starten</vt:lpstr>
      <vt:lpstr>6. Bauen der Anwendung</vt:lpstr>
      <vt:lpstr>7. Anwendung in Kubernetes deployen</vt:lpstr>
      <vt:lpstr>8. Mit Postman ausprobieren</vt:lpstr>
      <vt:lpstr>Hinweis: 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Pietrek Georg (EXT)</cp:lastModifiedBy>
  <cp:revision>24</cp:revision>
  <dcterms:created xsi:type="dcterms:W3CDTF">2023-02-26T12:11:33Z</dcterms:created>
  <dcterms:modified xsi:type="dcterms:W3CDTF">2025-03-24T15:29:55Z</dcterms:modified>
</cp:coreProperties>
</file>