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297" r:id="rId39"/>
    <p:sldId id="321" r:id="rId40"/>
    <p:sldId id="265" r:id="rId41"/>
    <p:sldId id="266" r:id="rId42"/>
    <p:sldId id="338" r:id="rId43"/>
    <p:sldId id="316" r:id="rId44"/>
    <p:sldId id="317" r:id="rId45"/>
    <p:sldId id="318" r:id="rId46"/>
    <p:sldId id="319" r:id="rId47"/>
    <p:sldId id="320" r:id="rId48"/>
    <p:sldId id="267" r:id="rId49"/>
    <p:sldId id="304" r:id="rId50"/>
    <p:sldId id="324" r:id="rId51"/>
    <p:sldId id="305" r:id="rId52"/>
    <p:sldId id="306" r:id="rId53"/>
    <p:sldId id="315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87BD-2FDA-4640-824D-9ADFD7023C00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2880-91AB-1044-85AB-5C5BC6EDD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0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2880-91AB-1044-85AB-5C5BC6EDD5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FBC981-5128-CAF6-FB07-D4DCDF6A049B}"/>
              </a:ext>
            </a:extLst>
          </p:cNvPr>
          <p:cNvSpPr/>
          <p:nvPr/>
        </p:nvSpPr>
        <p:spPr>
          <a:xfrm>
            <a:off x="370114" y="1404257"/>
            <a:ext cx="3102429" cy="200633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D995DF-2A80-6D23-8D7E-E0666CFF5597}"/>
              </a:ext>
            </a:extLst>
          </p:cNvPr>
          <p:cNvSpPr txBox="1"/>
          <p:nvPr/>
        </p:nvSpPr>
        <p:spPr>
          <a:xfrm>
            <a:off x="2940806" y="1936239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rest-</a:t>
            </a:r>
            <a:r>
              <a:rPr lang="de-DE" dirty="0" err="1">
                <a:solidFill>
                  <a:srgbClr val="FF0000"/>
                </a:solidFill>
              </a:rPr>
              <a:t>api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FCAF8D-5FB8-8B67-3764-B0E762FCF6B7}"/>
              </a:ext>
            </a:extLst>
          </p:cNvPr>
          <p:cNvSpPr/>
          <p:nvPr/>
        </p:nvSpPr>
        <p:spPr>
          <a:xfrm>
            <a:off x="7968157" y="1404257"/>
            <a:ext cx="3102429" cy="273545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E8121F-30D1-9DCB-ED66-72075A1FF008}"/>
              </a:ext>
            </a:extLst>
          </p:cNvPr>
          <p:cNvSpPr txBox="1"/>
          <p:nvPr/>
        </p:nvSpPr>
        <p:spPr>
          <a:xfrm>
            <a:off x="10142777" y="1550063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infrastructue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(Response)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Löscht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160765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1148256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3835981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6716488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1240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32E77D-6233-2927-6431-D6D7300EF2AC}"/>
              </a:ext>
            </a:extLst>
          </p:cNvPr>
          <p:cNvSpPr/>
          <p:nvPr/>
        </p:nvSpPr>
        <p:spPr>
          <a:xfrm>
            <a:off x="6646460" y="2565779"/>
            <a:ext cx="4531056" cy="3220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VirtuelleMaschine</a:t>
            </a:r>
            <a:r>
              <a:rPr lang="de-DE" dirty="0"/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23EDF90-E300-28E2-7E22-0885A21D4B01}"/>
              </a:ext>
            </a:extLst>
          </p:cNvPr>
          <p:cNvSpPr txBox="1"/>
          <p:nvPr/>
        </p:nvSpPr>
        <p:spPr>
          <a:xfrm>
            <a:off x="8357808" y="269117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C9DCCE-C274-A309-883A-5C78B048E0A8}"/>
              </a:ext>
            </a:extLst>
          </p:cNvPr>
          <p:cNvSpPr txBox="1"/>
          <p:nvPr/>
        </p:nvSpPr>
        <p:spPr>
          <a:xfrm>
            <a:off x="1812260" y="436728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VM-Hosts (Beispiele): VirtualBox, </a:t>
            </a:r>
            <a:r>
              <a:rPr lang="de-DE" dirty="0" err="1"/>
              <a:t>VMWare</a:t>
            </a:r>
            <a:r>
              <a:rPr lang="de-DE" dirty="0"/>
              <a:t>, Parallels, </a:t>
            </a:r>
            <a:r>
              <a:rPr lang="de-DE" dirty="0" err="1"/>
              <a:t>HyperV</a:t>
            </a:r>
            <a:r>
              <a:rPr lang="de-DE" dirty="0"/>
              <a:t>, KVM</a:t>
            </a:r>
          </a:p>
        </p:txBody>
      </p:sp>
    </p:spTree>
    <p:extLst>
      <p:ext uri="{BB962C8B-B14F-4D97-AF65-F5344CB8AC3E}">
        <p14:creationId xmlns:p14="http://schemas.microsoft.com/office/powerpoint/2010/main" val="2208554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6096000" y="2593075"/>
            <a:ext cx="5504597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Container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8338505" y="2758295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ECC9DC-FAA1-9470-E01E-AD3E4ADE45AC}"/>
              </a:ext>
            </a:extLst>
          </p:cNvPr>
          <p:cNvSpPr txBox="1"/>
          <p:nvPr/>
        </p:nvSpPr>
        <p:spPr>
          <a:xfrm>
            <a:off x="6884451" y="43316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698380-BB82-054A-3110-1DD2609B9D43}"/>
              </a:ext>
            </a:extLst>
          </p:cNvPr>
          <p:cNvSpPr txBox="1"/>
          <p:nvPr/>
        </p:nvSpPr>
        <p:spPr>
          <a:xfrm>
            <a:off x="5759571" y="37617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057846-A6B7-E451-FB47-CFCC3D61FE18}"/>
              </a:ext>
            </a:extLst>
          </p:cNvPr>
          <p:cNvSpPr txBox="1"/>
          <p:nvPr/>
        </p:nvSpPr>
        <p:spPr>
          <a:xfrm>
            <a:off x="1812260" y="436728"/>
            <a:ext cx="722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Jeder Docker-Container verhält sich wie eine eigenständige Linux-Maschine</a:t>
            </a:r>
            <a:br>
              <a:rPr lang="de-DE" dirty="0"/>
            </a:br>
            <a:r>
              <a:rPr lang="de-DE" dirty="0"/>
              <a:t>(nutzt Linux-Kernel-Virtualisierung)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8E783D0-D70F-3293-8013-1FC1A2F55871}"/>
              </a:ext>
            </a:extLst>
          </p:cNvPr>
          <p:cNvSpPr/>
          <p:nvPr/>
        </p:nvSpPr>
        <p:spPr>
          <a:xfrm>
            <a:off x="3051361" y="1875518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A1A92FD-F215-DABE-0B7D-934A72A16C5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4237904" y="2627032"/>
            <a:ext cx="51068" cy="801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5BC5FA8-EC54-8AEF-5341-8C398DDC8215}"/>
              </a:ext>
            </a:extLst>
          </p:cNvPr>
          <p:cNvSpPr txBox="1"/>
          <p:nvPr/>
        </p:nvSpPr>
        <p:spPr>
          <a:xfrm>
            <a:off x="4282766" y="30860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3492998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D5A669-40E8-BC05-1686-0491CD65D5B4}"/>
              </a:ext>
            </a:extLst>
          </p:cNvPr>
          <p:cNvGrpSpPr/>
          <p:nvPr/>
        </p:nvGrpSpPr>
        <p:grpSpPr>
          <a:xfrm>
            <a:off x="1197429" y="1426029"/>
            <a:ext cx="10689771" cy="5159828"/>
            <a:chOff x="1197429" y="1426029"/>
            <a:chExt cx="10689771" cy="515982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29AED-643C-1E44-321E-7E0865B6FEAB}"/>
                </a:ext>
              </a:extLst>
            </p:cNvPr>
            <p:cNvSpPr/>
            <p:nvPr/>
          </p:nvSpPr>
          <p:spPr>
            <a:xfrm>
              <a:off x="1197429" y="1426029"/>
              <a:ext cx="10689771" cy="5159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68B0423-37BC-34B2-B50A-18A96AFF7160}"/>
                </a:ext>
              </a:extLst>
            </p:cNvPr>
            <p:cNvSpPr txBox="1"/>
            <p:nvPr/>
          </p:nvSpPr>
          <p:spPr>
            <a:xfrm>
              <a:off x="5734689" y="1828801"/>
              <a:ext cx="1615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MeinComputer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76E51F-A6A9-C790-9430-3BC124426D1C}"/>
                </a:ext>
              </a:extLst>
            </p:cNvPr>
            <p:cNvSpPr/>
            <p:nvPr/>
          </p:nvSpPr>
          <p:spPr>
            <a:xfrm>
              <a:off x="1812324" y="3046696"/>
              <a:ext cx="9459979" cy="33982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793B692-EA57-9663-72DD-3E1BE3E30AB8}"/>
                </a:ext>
              </a:extLst>
            </p:cNvPr>
            <p:cNvSpPr/>
            <p:nvPr/>
          </p:nvSpPr>
          <p:spPr>
            <a:xfrm>
              <a:off x="7021643" y="3568412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4CF849-464A-1C85-BE35-B353E9AE870C}"/>
                </a:ext>
              </a:extLst>
            </p:cNvPr>
            <p:cNvSpPr/>
            <p:nvPr/>
          </p:nvSpPr>
          <p:spPr>
            <a:xfrm>
              <a:off x="2445776" y="3568411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EFFED6A-7C71-D1EA-64A4-30DDD64C85F8}"/>
                </a:ext>
              </a:extLst>
            </p:cNvPr>
            <p:cNvSpPr txBox="1"/>
            <p:nvPr/>
          </p:nvSpPr>
          <p:spPr>
            <a:xfrm>
              <a:off x="7574900" y="369795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db</a:t>
              </a:r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30C7F14-FE0A-2A9A-875A-FE6B06E395EA}"/>
                </a:ext>
              </a:extLst>
            </p:cNvPr>
            <p:cNvSpPr/>
            <p:nvPr/>
          </p:nvSpPr>
          <p:spPr>
            <a:xfrm>
              <a:off x="7350003" y="4101415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Datenbank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6B270E3-22BA-C088-1968-C4CEDE244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94" y="4005943"/>
              <a:ext cx="724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C61BD20-7A5C-E96C-4542-AC868DA6C617}"/>
                </a:ext>
              </a:extLst>
            </p:cNvPr>
            <p:cNvSpPr txBox="1"/>
            <p:nvPr/>
          </p:nvSpPr>
          <p:spPr>
            <a:xfrm>
              <a:off x="5703044" y="3103144"/>
              <a:ext cx="83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Docker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703253C-59DE-F7F3-A2A3-7F96B2641A70}"/>
                </a:ext>
              </a:extLst>
            </p:cNvPr>
            <p:cNvSpPr/>
            <p:nvPr/>
          </p:nvSpPr>
          <p:spPr>
            <a:xfrm>
              <a:off x="2774135" y="3882621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Person </a:t>
              </a:r>
              <a:r>
                <a:rPr lang="de-DE" dirty="0" err="1"/>
                <a:t>microservice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7173BF9-E884-40FD-ED09-7955AC71F222}"/>
                </a:ext>
              </a:extLst>
            </p:cNvPr>
            <p:cNvSpPr txBox="1"/>
            <p:nvPr/>
          </p:nvSpPr>
          <p:spPr>
            <a:xfrm>
              <a:off x="3525202" y="3494399"/>
              <a:ext cx="1249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java</a:t>
              </a:r>
              <a:r>
                <a:rPr lang="de-DE" dirty="0"/>
                <a:t>-starter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AC8843C-E156-2013-39F6-279162EC4858}"/>
                </a:ext>
              </a:extLst>
            </p:cNvPr>
            <p:cNvSpPr/>
            <p:nvPr/>
          </p:nvSpPr>
          <p:spPr>
            <a:xfrm>
              <a:off x="2953073" y="1684361"/>
              <a:ext cx="2169617" cy="62844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C21BB95-9C8E-396A-BA72-0C7DD10E28BD}"/>
                </a:ext>
              </a:extLst>
            </p:cNvPr>
            <p:cNvSpPr/>
            <p:nvPr/>
          </p:nvSpPr>
          <p:spPr>
            <a:xfrm>
              <a:off x="2791390" y="2627635"/>
              <a:ext cx="475884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530BFEF6-AB67-1116-F56A-EE5D0894EA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037882" y="2312808"/>
              <a:ext cx="0" cy="360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D1075ED-7B9F-3155-EC11-6BC68FA80A84}"/>
                </a:ext>
              </a:extLst>
            </p:cNvPr>
            <p:cNvSpPr txBox="1"/>
            <p:nvPr/>
          </p:nvSpPr>
          <p:spPr>
            <a:xfrm>
              <a:off x="4037881" y="229288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EFBDB9A-8EF0-0131-CC19-EAFE9A6F50BB}"/>
                </a:ext>
              </a:extLst>
            </p:cNvPr>
            <p:cNvSpPr txBox="1"/>
            <p:nvPr/>
          </p:nvSpPr>
          <p:spPr>
            <a:xfrm>
              <a:off x="5408317" y="3661152"/>
              <a:ext cx="1269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Java-starter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C40330-E8ED-473F-BB53-1716E8E3BADB}"/>
                </a:ext>
              </a:extLst>
            </p:cNvPr>
            <p:cNvSpPr/>
            <p:nvPr/>
          </p:nvSpPr>
          <p:spPr>
            <a:xfrm rot="5400000" flipV="1">
              <a:off x="5218382" y="4576510"/>
              <a:ext cx="203267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95CC962-C4B6-5A0C-3D64-F32969520C4A}"/>
                </a:ext>
              </a:extLst>
            </p:cNvPr>
            <p:cNvCxnSpPr>
              <a:cxnSpLocks/>
              <a:stCxn id="12" idx="3"/>
              <a:endCxn id="27" idx="0"/>
            </p:cNvCxnSpPr>
            <p:nvPr/>
          </p:nvCxnSpPr>
          <p:spPr>
            <a:xfrm>
              <a:off x="5475579" y="4584748"/>
              <a:ext cx="736280" cy="146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51B06C8F-3089-1DE1-C93C-41B52F78B834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257578" y="4584747"/>
              <a:ext cx="76406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6E6BBFC-1B5D-1DC1-93FA-50F8434F62D9}"/>
                </a:ext>
              </a:extLst>
            </p:cNvPr>
            <p:cNvSpPr txBox="1"/>
            <p:nvPr/>
          </p:nvSpPr>
          <p:spPr>
            <a:xfrm>
              <a:off x="6419284" y="4207194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db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id="{96A7824F-1777-AF0C-4A16-75F527AD380E}"/>
                </a:ext>
              </a:extLst>
            </p:cNvPr>
            <p:cNvSpPr/>
            <p:nvPr/>
          </p:nvSpPr>
          <p:spPr>
            <a:xfrm>
              <a:off x="4037881" y="2673354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C562B2-E72E-8F08-CAEC-BCCC0400BA94}"/>
                </a:ext>
              </a:extLst>
            </p:cNvPr>
            <p:cNvSpPr/>
            <p:nvPr/>
          </p:nvSpPr>
          <p:spPr>
            <a:xfrm rot="2139162">
              <a:off x="3691360" y="2855638"/>
              <a:ext cx="2848977" cy="1007896"/>
            </a:xfrm>
            <a:prstGeom prst="ellipse">
              <a:avLst/>
            </a:prstGeom>
            <a:solidFill>
              <a:srgbClr val="FF000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7BEB12-C916-A745-1000-ADAF00456CF0}"/>
                </a:ext>
              </a:extLst>
            </p:cNvPr>
            <p:cNvSpPr/>
            <p:nvPr/>
          </p:nvSpPr>
          <p:spPr>
            <a:xfrm rot="5400000">
              <a:off x="5233916" y="3106375"/>
              <a:ext cx="2848977" cy="1007896"/>
            </a:xfrm>
            <a:prstGeom prst="ellipse">
              <a:avLst/>
            </a:prstGeom>
            <a:solidFill>
              <a:srgbClr val="FF000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B335211-481F-C337-70A0-993E7A512672}"/>
                </a:ext>
              </a:extLst>
            </p:cNvPr>
            <p:cNvSpPr txBox="1"/>
            <p:nvPr/>
          </p:nvSpPr>
          <p:spPr>
            <a:xfrm>
              <a:off x="6785320" y="216067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937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Cloud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2140618" y="2593075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774070" y="3114790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833081" y="2660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853496" y="3040778"/>
            <a:ext cx="126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Java-starter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FC98F1-F565-7585-D590-EF47DE84F32E}"/>
              </a:ext>
            </a:extLst>
          </p:cNvPr>
          <p:cNvSpPr/>
          <p:nvPr/>
        </p:nvSpPr>
        <p:spPr>
          <a:xfrm>
            <a:off x="1197429" y="272143"/>
            <a:ext cx="10689771" cy="96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5D069-FA12-BAD6-500E-8F78EB7FA600}"/>
              </a:ext>
            </a:extLst>
          </p:cNvPr>
          <p:cNvSpPr txBox="1"/>
          <p:nvPr/>
        </p:nvSpPr>
        <p:spPr>
          <a:xfrm>
            <a:off x="5732759" y="573364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9786B0-F317-F794-3719-C8B190C6C7C4}"/>
              </a:ext>
            </a:extLst>
          </p:cNvPr>
          <p:cNvSpPr/>
          <p:nvPr/>
        </p:nvSpPr>
        <p:spPr>
          <a:xfrm>
            <a:off x="2774070" y="413657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B4CE52-27DB-C19C-F951-94F7E5B443C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40629" y="1165171"/>
            <a:ext cx="348343" cy="226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0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BB48DB7-0F93-4ABF-122D-B94C2F7898AB}"/>
              </a:ext>
            </a:extLst>
          </p:cNvPr>
          <p:cNvSpPr/>
          <p:nvPr/>
        </p:nvSpPr>
        <p:spPr>
          <a:xfrm>
            <a:off x="6945086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167F54-9461-4AA7-01C0-BB2BB7399FE1}"/>
              </a:ext>
            </a:extLst>
          </p:cNvPr>
          <p:cNvSpPr/>
          <p:nvPr/>
        </p:nvSpPr>
        <p:spPr>
          <a:xfrm>
            <a:off x="1197429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88AE4-8AE3-B2A4-A15D-8AECE0859A4B}"/>
              </a:ext>
            </a:extLst>
          </p:cNvPr>
          <p:cNvSpPr/>
          <p:nvPr/>
        </p:nvSpPr>
        <p:spPr>
          <a:xfrm>
            <a:off x="4321629" y="500742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(Postman)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774C1B6-51C7-3AB5-5CA6-A1D46779E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883729" y="2253342"/>
            <a:ext cx="2623457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B75BD27-E373-DCC5-E628-1E2FDEE05E07}"/>
              </a:ext>
            </a:extLst>
          </p:cNvPr>
          <p:cNvSpPr txBox="1"/>
          <p:nvPr/>
        </p:nvSpPr>
        <p:spPr>
          <a:xfrm>
            <a:off x="7195457" y="2764971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-&gt; Access-Token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8930D43-9B7E-4A76-F565-0AD7EFA77D9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759529" y="2253342"/>
            <a:ext cx="3124200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830AB6-F027-14ED-97A2-9EC22470E848}"/>
              </a:ext>
            </a:extLst>
          </p:cNvPr>
          <p:cNvSpPr txBox="1"/>
          <p:nvPr/>
        </p:nvSpPr>
        <p:spPr>
          <a:xfrm>
            <a:off x="1782191" y="2673616"/>
            <a:ext cx="22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person</a:t>
            </a:r>
            <a:br>
              <a:rPr lang="de-DE" dirty="0"/>
            </a:br>
            <a:r>
              <a:rPr lang="de-DE" dirty="0"/>
              <a:t>Header: Access-Token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F9E805-E125-3CCB-AD5E-002D8A768F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321629" y="4708071"/>
            <a:ext cx="26234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0177309-BD26-E840-F795-DCDF4825170C}"/>
              </a:ext>
            </a:extLst>
          </p:cNvPr>
          <p:cNvSpPr txBox="1"/>
          <p:nvPr/>
        </p:nvSpPr>
        <p:spPr>
          <a:xfrm>
            <a:off x="4627266" y="4776889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06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Integrations-Tests mit </a:t>
            </a:r>
            <a:r>
              <a:rPr lang="de-DE" dirty="0" err="1"/>
              <a:t>Cucumber</a:t>
            </a:r>
            <a:endParaRPr lang="de-DE" dirty="0"/>
          </a:p>
          <a:p>
            <a:r>
              <a:rPr lang="de-DE" dirty="0"/>
              <a:t>Performance-Tests mit Gatling</a:t>
            </a:r>
          </a:p>
          <a:p>
            <a:r>
              <a:rPr lang="de-DE" dirty="0"/>
              <a:t>Message-in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  <a:p>
            <a:r>
              <a:rPr lang="de-DE" dirty="0"/>
              <a:t>Message-out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</p:txBody>
      </p:sp>
    </p:spTree>
    <p:extLst>
      <p:ext uri="{BB962C8B-B14F-4D97-AF65-F5344CB8AC3E}">
        <p14:creationId xmlns:p14="http://schemas.microsoft.com/office/powerpoint/2010/main" val="65782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1844</Words>
  <Application>Microsoft Macintosh PowerPoint</Application>
  <PresentationFormat>Breitbild</PresentationFormat>
  <Paragraphs>441</Paragraphs>
  <Slides>53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65</vt:lpstr>
      <vt:lpstr>Step 70</vt:lpstr>
      <vt:lpstr>Step 80</vt:lpstr>
      <vt:lpstr>Step 90</vt:lpstr>
      <vt:lpstr>Step 100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Step 100</vt:lpstr>
      <vt:lpstr>Step 110</vt:lpstr>
      <vt:lpstr>PowerPoint-Präsentation</vt:lpstr>
      <vt:lpstr>Step 120</vt:lpstr>
      <vt:lpstr>Step 130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Pietrek Georg (EXT)</cp:lastModifiedBy>
  <cp:revision>40</cp:revision>
  <dcterms:created xsi:type="dcterms:W3CDTF">2021-11-07T07:50:44Z</dcterms:created>
  <dcterms:modified xsi:type="dcterms:W3CDTF">2025-01-06T16:21:26Z</dcterms:modified>
</cp:coreProperties>
</file>