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6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87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8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5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4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77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4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9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3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E885-8097-4D2B-9A44-568B48AD25A0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C132-E0DD-4727-80DA-4EFD3CF26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56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2994D15-4281-417B-A532-DC6AD3CA63D6}"/>
              </a:ext>
            </a:extLst>
          </p:cNvPr>
          <p:cNvSpPr/>
          <p:nvPr/>
        </p:nvSpPr>
        <p:spPr>
          <a:xfrm>
            <a:off x="212435" y="3085522"/>
            <a:ext cx="9679707" cy="35929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4762410-9942-4883-8153-40ABE92515EC}"/>
              </a:ext>
            </a:extLst>
          </p:cNvPr>
          <p:cNvSpPr/>
          <p:nvPr/>
        </p:nvSpPr>
        <p:spPr>
          <a:xfrm>
            <a:off x="6068289" y="139704"/>
            <a:ext cx="3823853" cy="28370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C242B6-E1EC-48C2-B638-CC1DA2A201BA}"/>
              </a:ext>
            </a:extLst>
          </p:cNvPr>
          <p:cNvSpPr/>
          <p:nvPr/>
        </p:nvSpPr>
        <p:spPr>
          <a:xfrm>
            <a:off x="212435" y="159043"/>
            <a:ext cx="5726542" cy="28370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CE76019-D1CD-4F3E-8976-D8AF71F50491}"/>
              </a:ext>
            </a:extLst>
          </p:cNvPr>
          <p:cNvSpPr/>
          <p:nvPr/>
        </p:nvSpPr>
        <p:spPr>
          <a:xfrm>
            <a:off x="10012218" y="3106012"/>
            <a:ext cx="1570182" cy="35929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03311D-F7F0-4250-9263-944C9CC158E7}"/>
              </a:ext>
            </a:extLst>
          </p:cNvPr>
          <p:cNvSpPr/>
          <p:nvPr/>
        </p:nvSpPr>
        <p:spPr>
          <a:xfrm>
            <a:off x="10012218" y="159044"/>
            <a:ext cx="1570182" cy="469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C1E686-9466-4F32-A891-F9106BBD7807}"/>
              </a:ext>
            </a:extLst>
          </p:cNvPr>
          <p:cNvSpPr/>
          <p:nvPr/>
        </p:nvSpPr>
        <p:spPr>
          <a:xfrm>
            <a:off x="10012218" y="895214"/>
            <a:ext cx="1570182" cy="469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839516-BE53-4089-B4BD-899684A833B6}"/>
              </a:ext>
            </a:extLst>
          </p:cNvPr>
          <p:cNvSpPr/>
          <p:nvPr/>
        </p:nvSpPr>
        <p:spPr>
          <a:xfrm>
            <a:off x="10012218" y="1604465"/>
            <a:ext cx="1570182" cy="469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28ADC4-9E8C-4B3F-9FC6-8D3F416633D1}"/>
              </a:ext>
            </a:extLst>
          </p:cNvPr>
          <p:cNvSpPr/>
          <p:nvPr/>
        </p:nvSpPr>
        <p:spPr>
          <a:xfrm>
            <a:off x="10012218" y="2313716"/>
            <a:ext cx="1570182" cy="469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1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4</cp:revision>
  <dcterms:created xsi:type="dcterms:W3CDTF">2023-11-09T17:37:07Z</dcterms:created>
  <dcterms:modified xsi:type="dcterms:W3CDTF">2023-11-09T17:56:21Z</dcterms:modified>
</cp:coreProperties>
</file>