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939A-D214-4689-8D40-DFF6B2B9CCF1}" type="datetimeFigureOut">
              <a:rPr lang="en-AU" smtClean="0"/>
              <a:t>13/09/2020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1AAF750-1485-4A00-8C68-2FB27D3D3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40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939A-D214-4689-8D40-DFF6B2B9CCF1}" type="datetimeFigureOut">
              <a:rPr lang="en-AU" smtClean="0"/>
              <a:t>13/09/2020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F750-1485-4A00-8C68-2FB27D3D3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700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939A-D214-4689-8D40-DFF6B2B9CCF1}" type="datetimeFigureOut">
              <a:rPr lang="en-AU" smtClean="0"/>
              <a:t>13/09/2020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F750-1485-4A00-8C68-2FB27D3D3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74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939A-D214-4689-8D40-DFF6B2B9CCF1}" type="datetimeFigureOut">
              <a:rPr lang="en-AU" smtClean="0"/>
              <a:t>13/09/2020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F750-1485-4A00-8C68-2FB27D3D3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742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0C2939A-D214-4689-8D40-DFF6B2B9CCF1}" type="datetimeFigureOut">
              <a:rPr lang="en-AU" smtClean="0"/>
              <a:t>13/09/2020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1AAF750-1485-4A00-8C68-2FB27D3D3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392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939A-D214-4689-8D40-DFF6B2B9CCF1}" type="datetimeFigureOut">
              <a:rPr lang="en-AU" smtClean="0"/>
              <a:t>13/09/2020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F750-1485-4A00-8C68-2FB27D3D3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2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939A-D214-4689-8D40-DFF6B2B9CCF1}" type="datetimeFigureOut">
              <a:rPr lang="en-AU" smtClean="0"/>
              <a:t>13/09/2020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F750-1485-4A00-8C68-2FB27D3D3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24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939A-D214-4689-8D40-DFF6B2B9CCF1}" type="datetimeFigureOut">
              <a:rPr lang="en-AU" smtClean="0"/>
              <a:t>13/09/2020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F750-1485-4A00-8C68-2FB27D3D3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68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939A-D214-4689-8D40-DFF6B2B9CCF1}" type="datetimeFigureOut">
              <a:rPr lang="en-AU" smtClean="0"/>
              <a:t>13/09/2020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F750-1485-4A00-8C68-2FB27D3D3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60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939A-D214-4689-8D40-DFF6B2B9CCF1}" type="datetimeFigureOut">
              <a:rPr lang="en-AU" smtClean="0"/>
              <a:t>13/09/2020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F750-1485-4A00-8C68-2FB27D3D3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344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939A-D214-4689-8D40-DFF6B2B9CCF1}" type="datetimeFigureOut">
              <a:rPr lang="en-AU" smtClean="0"/>
              <a:t>13/09/2020</a:t>
            </a:fld>
            <a:endParaRPr lang="en-A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F750-1485-4A00-8C68-2FB27D3D3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197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0C2939A-D214-4689-8D40-DFF6B2B9CCF1}" type="datetimeFigureOut">
              <a:rPr lang="en-AU" smtClean="0"/>
              <a:t>13/09/2020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1AAF750-1485-4A00-8C68-2FB27D3D3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838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5E6F-99C2-48E0-A5FF-E08700800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Melbourne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078E2-2DA5-4580-99B8-36CE98E7F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Identifying optimal locations for food trucks operators using current and forecasted construction activity</a:t>
            </a:r>
          </a:p>
        </p:txBody>
      </p:sp>
    </p:spTree>
    <p:extLst>
      <p:ext uri="{BB962C8B-B14F-4D97-AF65-F5344CB8AC3E}">
        <p14:creationId xmlns:p14="http://schemas.microsoft.com/office/powerpoint/2010/main" val="12045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746D-301B-4182-95AF-E9CD0F09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of lost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9194-57F5-45D5-855D-F3FF103CC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While coffee has shown to boost productivity, the coffee breaks are costing companies millions of dollars  in lost hours. 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This problem is amplified for construction sites, which often do not have enough temporary structures to serve all people working on sites. </a:t>
            </a:r>
          </a:p>
          <a:p>
            <a:endParaRPr lang="en-AU" dirty="0"/>
          </a:p>
          <a:p>
            <a:r>
              <a:rPr lang="en-AU" dirty="0"/>
              <a:t>As a result, considerably amount of staff’s time is lost due to need to travel for coffee breaks, resulting in inflated project costs and timelines</a:t>
            </a:r>
          </a:p>
        </p:txBody>
      </p:sp>
    </p:spTree>
    <p:extLst>
      <p:ext uri="{BB962C8B-B14F-4D97-AF65-F5344CB8AC3E}">
        <p14:creationId xmlns:p14="http://schemas.microsoft.com/office/powerpoint/2010/main" val="394212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9949-2416-4735-ABA3-526A0A6A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C717-C170-407F-B218-88E0608A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98766"/>
            <a:ext cx="4560931" cy="4251960"/>
          </a:xfrm>
        </p:spPr>
        <p:txBody>
          <a:bodyPr/>
          <a:lstStyle/>
          <a:p>
            <a:r>
              <a:rPr lang="en-AU" dirty="0"/>
              <a:t>As a solution, mobile food trucks can be positioned near construction sites to reduce the time spent on travelling to get coffee.</a:t>
            </a:r>
          </a:p>
          <a:p>
            <a:r>
              <a:rPr lang="en-AU" dirty="0"/>
              <a:t>In addition to saving construction firms dollars, the above will also help food truck owners withstand competition from food delivery platforms.</a:t>
            </a:r>
          </a:p>
          <a:p>
            <a:r>
              <a:rPr lang="en-AU" dirty="0"/>
              <a:t>The Construction workers will also benefit from ability to quickly obtain refreshments without having to travel or pay delivery fees. </a:t>
            </a:r>
          </a:p>
        </p:txBody>
      </p:sp>
      <p:pic>
        <p:nvPicPr>
          <p:cNvPr id="1026" name="Picture 2" descr="Mobile Food Vendors | Town of Gawler Council">
            <a:extLst>
              <a:ext uri="{FF2B5EF4-FFF2-40B4-BE49-F238E27FC236}">
                <a16:creationId xmlns:a16="http://schemas.microsoft.com/office/drawing/2014/main" id="{29729988-303B-4003-BA09-E33E8DAE4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145" y="1998766"/>
            <a:ext cx="4721814" cy="400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07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1D20-1BC3-408E-B4B1-AFEDDA51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DDF45-60CE-4CA9-9B09-57DB9E69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106643"/>
          </a:xfrm>
        </p:spPr>
        <p:txBody>
          <a:bodyPr/>
          <a:lstStyle/>
          <a:p>
            <a:r>
              <a:rPr lang="en-AU" dirty="0"/>
              <a:t>Identify construction clusters in Melbourne CBD and surrounding suburbs which do not have a café within 100 metres. </a:t>
            </a:r>
          </a:p>
          <a:p>
            <a:endParaRPr lang="en-AU" dirty="0"/>
          </a:p>
          <a:p>
            <a:r>
              <a:rPr lang="en-AU" dirty="0"/>
              <a:t>Also use insights of current and forecasted construction activity to identify potential sites for new / additional food venues. </a:t>
            </a:r>
          </a:p>
        </p:txBody>
      </p:sp>
    </p:spTree>
    <p:extLst>
      <p:ext uri="{BB962C8B-B14F-4D97-AF65-F5344CB8AC3E}">
        <p14:creationId xmlns:p14="http://schemas.microsoft.com/office/powerpoint/2010/main" val="238771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447E-091A-427C-B012-EF915DF4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Melbourne Construction Activity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ABC487-C2EF-4C1E-95B1-8F2585FB96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93976"/>
            <a:ext cx="7165848" cy="4051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DCF0C5-49F4-4BCD-888F-5C45FAF93BD2}"/>
              </a:ext>
            </a:extLst>
          </p:cNvPr>
          <p:cNvSpPr txBox="1"/>
          <p:nvPr/>
        </p:nvSpPr>
        <p:spPr>
          <a:xfrm>
            <a:off x="8229600" y="2175309"/>
            <a:ext cx="31378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dirty="0"/>
              <a:t>Current construction activity (green dots) is largely concentrated in the Melbourne CBD region. </a:t>
            </a:r>
          </a:p>
          <a:p>
            <a:endParaRPr lang="en-AU" dirty="0"/>
          </a:p>
          <a:p>
            <a:pPr marL="285750" indent="-285750">
              <a:buFontTx/>
              <a:buChar char="-"/>
            </a:pPr>
            <a:r>
              <a:rPr lang="en-AU" dirty="0"/>
              <a:t>North Melbourne is expected to witness an increase in construction activity given it has a large number of sites approved for developments (grey dots)</a:t>
            </a:r>
          </a:p>
        </p:txBody>
      </p:sp>
    </p:spTree>
    <p:extLst>
      <p:ext uri="{BB962C8B-B14F-4D97-AF65-F5344CB8AC3E}">
        <p14:creationId xmlns:p14="http://schemas.microsoft.com/office/powerpoint/2010/main" val="274232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5B6B-AB31-4208-B816-08E8EAA3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Live construction sites and Cafes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1951B1-9BDA-4C8D-9546-8A0F14D856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792" y="2029460"/>
            <a:ext cx="6761245" cy="4051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A21EB2-0B1D-4345-B979-1F89B29EA5A6}"/>
              </a:ext>
            </a:extLst>
          </p:cNvPr>
          <p:cNvSpPr txBox="1"/>
          <p:nvPr/>
        </p:nvSpPr>
        <p:spPr>
          <a:xfrm>
            <a:off x="8107680" y="2093976"/>
            <a:ext cx="3307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dirty="0"/>
              <a:t>Construction sites (red dots) outside Melbourne CBD do not have cafes (blue dots) within 100 metres</a:t>
            </a:r>
          </a:p>
          <a:p>
            <a:pPr marL="285750" indent="-285750">
              <a:buFontTx/>
              <a:buChar char="-"/>
            </a:pPr>
            <a:endParaRPr lang="en-AU" dirty="0"/>
          </a:p>
          <a:p>
            <a:pPr marL="285750" indent="-285750">
              <a:buFontTx/>
              <a:buChar char="-"/>
            </a:pPr>
            <a:r>
              <a:rPr lang="en-AU" dirty="0"/>
              <a:t>These sites present an opportunity for food truck operators to suitably position their businesses to tap unmet demand. </a:t>
            </a:r>
          </a:p>
        </p:txBody>
      </p:sp>
    </p:spTree>
    <p:extLst>
      <p:ext uri="{BB962C8B-B14F-4D97-AF65-F5344CB8AC3E}">
        <p14:creationId xmlns:p14="http://schemas.microsoft.com/office/powerpoint/2010/main" val="74684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9E49-3B76-451D-9849-79CCFEBC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Seating capacity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A1082-0039-4C90-B264-2AEC433B85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1140" y="3135809"/>
            <a:ext cx="3299460" cy="258041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BE7A7F-ADEF-45D7-8005-742BD3B3B3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49534" y="3063240"/>
            <a:ext cx="4620895" cy="2910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3EC2EC-3721-4672-872B-8E2A1D00365D}"/>
              </a:ext>
            </a:extLst>
          </p:cNvPr>
          <p:cNvSpPr txBox="1"/>
          <p:nvPr/>
        </p:nvSpPr>
        <p:spPr>
          <a:xfrm>
            <a:off x="1501140" y="1935480"/>
            <a:ext cx="7993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Using construction activity as a proxy for growth and seating capacity as a proxy for number of restaurants, suburbs like North Melbourne and West Melbourne remain attractive geographies for addition of new food business venues. </a:t>
            </a:r>
          </a:p>
        </p:txBody>
      </p:sp>
    </p:spTree>
    <p:extLst>
      <p:ext uri="{BB962C8B-B14F-4D97-AF65-F5344CB8AC3E}">
        <p14:creationId xmlns:p14="http://schemas.microsoft.com/office/powerpoint/2010/main" val="398607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214C-5B14-46EA-A3F0-D778EE57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 /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F7ED-CEF5-4C7E-92DC-908919F64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Melbourne CBD remains the hub of construction activity and has maximum seating capacity. </a:t>
            </a:r>
          </a:p>
          <a:p>
            <a:r>
              <a:rPr lang="en-AU" dirty="0"/>
              <a:t>North Melbourne is poised to witness an increase in construction activity. </a:t>
            </a:r>
          </a:p>
          <a:p>
            <a:r>
              <a:rPr lang="en-AU" dirty="0"/>
              <a:t>North Melbourne, Southbank, Parkville, South Yarra are some of the locations which food truck operators can tap for relatively easy business.</a:t>
            </a:r>
          </a:p>
          <a:p>
            <a:r>
              <a:rPr lang="en-AU" dirty="0"/>
              <a:t>North Melbourne, Parkville and West Melbourne (Residential) remain attractive geographies for addition of new food venues.</a:t>
            </a:r>
          </a:p>
        </p:txBody>
      </p:sp>
    </p:spTree>
    <p:extLst>
      <p:ext uri="{BB962C8B-B14F-4D97-AF65-F5344CB8AC3E}">
        <p14:creationId xmlns:p14="http://schemas.microsoft.com/office/powerpoint/2010/main" val="418620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44DE-66EC-4F93-94E8-56D5E948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 / 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B2F81-BE85-4065-A468-BD95B34CA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7997952" cy="4172712"/>
          </a:xfrm>
        </p:spPr>
        <p:txBody>
          <a:bodyPr/>
          <a:lstStyle/>
          <a:p>
            <a:r>
              <a:rPr lang="en-AU" dirty="0"/>
              <a:t>The following are key limitations of the study, which also represent areas for further research:</a:t>
            </a:r>
          </a:p>
          <a:p>
            <a:pPr marL="0" indent="0">
              <a:buNone/>
            </a:pPr>
            <a:endParaRPr lang="en-AU" dirty="0"/>
          </a:p>
          <a:p>
            <a:pPr lvl="1"/>
            <a:r>
              <a:rPr lang="en-AU" dirty="0"/>
              <a:t>Time</a:t>
            </a:r>
          </a:p>
          <a:p>
            <a:pPr lvl="1"/>
            <a:r>
              <a:rPr lang="en-AU" dirty="0"/>
              <a:t>Lack of demographic data to identify cuisine of new food venues.</a:t>
            </a:r>
          </a:p>
          <a:p>
            <a:pPr lvl="1"/>
            <a:r>
              <a:rPr lang="en-AU" dirty="0"/>
              <a:t>Limited information regarding size of construction sites.</a:t>
            </a:r>
          </a:p>
          <a:p>
            <a:pPr lvl="1"/>
            <a:r>
              <a:rPr lang="en-AU" dirty="0"/>
              <a:t>Lack of data of exiting food truck operators in the region.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3715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36</TotalTime>
  <Words>457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Wood Type</vt:lpstr>
      <vt:lpstr>Melbourne</vt:lpstr>
      <vt:lpstr>Problem of lost hours</vt:lpstr>
      <vt:lpstr>The Solution</vt:lpstr>
      <vt:lpstr>Project objective</vt:lpstr>
      <vt:lpstr>Melbourne Construction Activity</vt:lpstr>
      <vt:lpstr>Live construction sites and Cafes</vt:lpstr>
      <vt:lpstr>Seating capacity</vt:lpstr>
      <vt:lpstr>Conclusion / findings</vt:lpstr>
      <vt:lpstr>Limitations / further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Melbourne</dc:title>
  <dc:creator>GARY</dc:creator>
  <cp:lastModifiedBy>GARY</cp:lastModifiedBy>
  <cp:revision>7</cp:revision>
  <dcterms:created xsi:type="dcterms:W3CDTF">2020-09-13T08:43:38Z</dcterms:created>
  <dcterms:modified xsi:type="dcterms:W3CDTF">2020-09-13T09:23:28Z</dcterms:modified>
</cp:coreProperties>
</file>