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138d597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d138d597f8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83579544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98357954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2"/>
          <p:cNvGrpSpPr/>
          <p:nvPr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14" name="Google Shape;14;p2"/>
            <p:cNvSpPr/>
            <p:nvPr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06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33833" y="299300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SLIDE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SECTION SLIDE">
  <p:cSld name="NEW SECTION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1288" y="4361291"/>
            <a:ext cx="849424" cy="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0" y="1122363"/>
            <a:ext cx="9144000" cy="2306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ONLY SLIDE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OF PRESENTATION SLIDE" showMasterSp="0">
  <p:cSld name="END OF PRESENTATION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4080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4650" y="5094937"/>
            <a:ext cx="3190797" cy="15085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 Systems, Statistics, and Management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Culverhouse College of Business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Alabama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300 Alston Hall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Box 870226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205-348-8904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www.culverhouse.ua.edu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 TEXT/GRAPHIC SLIDE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8200" y="6430817"/>
            <a:ext cx="216190" cy="2161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jp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jp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ctrTitle"/>
          </p:nvPr>
        </p:nvSpPr>
        <p:spPr>
          <a:xfrm>
            <a:off x="1533833" y="448049"/>
            <a:ext cx="9144000" cy="2306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7200"/>
              <a:t>CSS-Inventory</a:t>
            </a:r>
            <a:endParaRPr sz="7200"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1533833" y="2931939"/>
            <a:ext cx="9144000" cy="1171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MIS 321 Project Closeout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/>
              <a:t>Agenda</a:t>
            </a:r>
            <a:br>
              <a:rPr lang="en-US" sz="3959"/>
            </a:br>
            <a:endParaRPr sz="3959"/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838200" y="1626900"/>
            <a:ext cx="10515600" cy="4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Meeting Purpose: Demo final product and handover of the code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romanUcPeriod"/>
            </a:pPr>
            <a:r>
              <a:rPr lang="en-US" sz="2600"/>
              <a:t>Demo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romanUcPeriod"/>
            </a:pPr>
            <a:r>
              <a:rPr lang="en-US" sz="2600"/>
              <a:t>I</a:t>
            </a:r>
            <a:r>
              <a:rPr lang="en-US" sz="2600"/>
              <a:t>mplementation Plan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romanUcPeriod"/>
            </a:pPr>
            <a:r>
              <a:rPr lang="en-US" sz="2600"/>
              <a:t>Ownership of responsibility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romanUcPeriod"/>
            </a:pPr>
            <a:r>
              <a:rPr lang="en-US" sz="2600"/>
              <a:t>Project Lessons learned</a:t>
            </a:r>
            <a:endParaRPr sz="2600"/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2567" y="5943161"/>
            <a:ext cx="909433" cy="9094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rain12\Desktop\New logo.png" id="58" name="Google Shape;5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50" y="6278163"/>
            <a:ext cx="1041268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 rotWithShape="1">
          <a:blip r:embed="rId5">
            <a:alphaModFix/>
          </a:blip>
          <a:srcRect b="0" l="0" r="62179" t="0"/>
          <a:stretch/>
        </p:blipFill>
        <p:spPr>
          <a:xfrm>
            <a:off x="315275" y="6310413"/>
            <a:ext cx="346326" cy="3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ctrTitle"/>
          </p:nvPr>
        </p:nvSpPr>
        <p:spPr>
          <a:xfrm>
            <a:off x="3244050" y="1262200"/>
            <a:ext cx="57039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Demonstration</a:t>
            </a:r>
            <a:endParaRPr/>
          </a:p>
        </p:txBody>
      </p:sp>
      <p:pic>
        <p:nvPicPr>
          <p:cNvPr descr="C:\Users\acrain12\Desktop\New logo.png" id="65" name="Google Shape;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50" y="6278163"/>
            <a:ext cx="1041268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"/>
          <p:cNvPicPr preferRelativeResize="0"/>
          <p:nvPr/>
        </p:nvPicPr>
        <p:blipFill rotWithShape="1">
          <a:blip r:embed="rId4">
            <a:alphaModFix/>
          </a:blip>
          <a:srcRect b="0" l="0" r="62179" t="0"/>
          <a:stretch/>
        </p:blipFill>
        <p:spPr>
          <a:xfrm>
            <a:off x="315275" y="6310413"/>
            <a:ext cx="346326" cy="3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82567" y="5943161"/>
            <a:ext cx="909433" cy="90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38200" y="368500"/>
            <a:ext cx="10515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600"/>
              <a:t>Value Added </a:t>
            </a:r>
            <a:endParaRPr sz="3600"/>
          </a:p>
        </p:txBody>
      </p:sp>
      <p:pic>
        <p:nvPicPr>
          <p:cNvPr descr="C:\Users\acrain12\Desktop\New logo.png" id="73" name="Google Shape;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50" y="6278163"/>
            <a:ext cx="1041268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1"/>
          <p:cNvPicPr preferRelativeResize="0"/>
          <p:nvPr/>
        </p:nvPicPr>
        <p:blipFill rotWithShape="1">
          <a:blip r:embed="rId4">
            <a:alphaModFix/>
          </a:blip>
          <a:srcRect b="0" l="0" r="62178" t="0"/>
          <a:stretch/>
        </p:blipFill>
        <p:spPr>
          <a:xfrm>
            <a:off x="315275" y="6310413"/>
            <a:ext cx="346325" cy="34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82567" y="5943161"/>
            <a:ext cx="909433" cy="90943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609600" y="1298308"/>
            <a:ext cx="52062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/>
              <a:t>Value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database is now able to manage all transactions - checkouts and returns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Administrators have the ability to add, edit and delete inventory items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Reports can be generated based on selected conditions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6">
            <a:alphaModFix/>
          </a:blip>
          <a:srcRect b="0" l="1300" r="-1300" t="0"/>
          <a:stretch/>
        </p:blipFill>
        <p:spPr>
          <a:xfrm>
            <a:off x="6096100" y="1790000"/>
            <a:ext cx="5842800" cy="3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838200" y="368500"/>
            <a:ext cx="10515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600"/>
              <a:t>Implementation Plan </a:t>
            </a:r>
            <a:endParaRPr sz="3600"/>
          </a:p>
        </p:txBody>
      </p:sp>
      <p:pic>
        <p:nvPicPr>
          <p:cNvPr descr="C:\Users\acrain12\Desktop\New logo.png" id="83" name="Google Shape;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50" y="6278163"/>
            <a:ext cx="1041268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2"/>
          <p:cNvPicPr preferRelativeResize="0"/>
          <p:nvPr/>
        </p:nvPicPr>
        <p:blipFill rotWithShape="1">
          <a:blip r:embed="rId4">
            <a:alphaModFix/>
          </a:blip>
          <a:srcRect b="0" l="0" r="62179" t="0"/>
          <a:stretch/>
        </p:blipFill>
        <p:spPr>
          <a:xfrm>
            <a:off x="315275" y="6310413"/>
            <a:ext cx="346326" cy="3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82567" y="5943161"/>
            <a:ext cx="909433" cy="90943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838200" y="1298308"/>
            <a:ext cx="5206300" cy="4878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/>
              <a:t>Direct-cut over</a:t>
            </a: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Take note of all current inventory and who has what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Enter current items into the database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Begin tracking as soon as that is possible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 new items are added simply add to the database using the administrative functions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87" name="Google Shape;87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7575" y="1701750"/>
            <a:ext cx="4886125" cy="40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838200" y="365125"/>
            <a:ext cx="10515600" cy="8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Ownership of Responsibility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838200" y="1298308"/>
            <a:ext cx="10515600" cy="487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Key Responsibilities</a:t>
            </a:r>
            <a:endParaRPr sz="2500"/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Database manager in charge on maintaining the database and adding new employees/administrators</a:t>
            </a:r>
            <a:endParaRPr sz="2500"/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Transaction administrators are in charge of processing all future transactions (checkouts and returns)</a:t>
            </a:r>
            <a:endParaRPr sz="2500"/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Administrators will be responsible for noting the condition of the items upon </a:t>
            </a:r>
            <a:r>
              <a:rPr lang="en-US" sz="2500"/>
              <a:t>return</a:t>
            </a:r>
            <a:r>
              <a:rPr lang="en-US" sz="2500"/>
              <a:t> </a:t>
            </a:r>
            <a:endParaRPr sz="2500"/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Administrators will be able to add, edit, and delete items from the database</a:t>
            </a:r>
            <a:endParaRPr sz="25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838200" y="365125"/>
            <a:ext cx="10515600" cy="4080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630775" y="5092675"/>
            <a:ext cx="4378200" cy="156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