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F7F3395-4FCC-4718-BD7E-B263664922A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A05DDF6-FFDB-4646-B73F-22561809851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08-09-2021 09:02:53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10" name="slide10">
            <a:extLst>
              <a:ext uri="{FF2B5EF4-FFF2-40B4-BE49-F238E27FC236}">
                <a16:creationId xmlns:a16="http://schemas.microsoft.com/office/drawing/2014/main" id="{F36CC977-3417-49A7-BA72-B62D9294496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2943225"/>
            <a:ext cx="75628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1" name="slide11">
            <a:extLst>
              <a:ext uri="{FF2B5EF4-FFF2-40B4-BE49-F238E27FC236}">
                <a16:creationId xmlns:a16="http://schemas.microsoft.com/office/drawing/2014/main" id="{D99DF651-9769-4DE7-9D89-8781374E0E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705"/>
            <a:ext cx="12192000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9C368DBF-CA8C-4370-8A7B-AE3A3228DA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366962"/>
            <a:ext cx="28575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3" name="slide3">
            <a:extLst>
              <a:ext uri="{FF2B5EF4-FFF2-40B4-BE49-F238E27FC236}">
                <a16:creationId xmlns:a16="http://schemas.microsoft.com/office/drawing/2014/main" id="{A7C7DD9C-BA99-46CA-80D3-B2AD6BD84E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2366962"/>
            <a:ext cx="24765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s" id="4" name="slide4">
            <a:extLst>
              <a:ext uri="{FF2B5EF4-FFF2-40B4-BE49-F238E27FC236}">
                <a16:creationId xmlns:a16="http://schemas.microsoft.com/office/drawing/2014/main" id="{8E822FB7-0857-467D-9ED7-880F8F7A79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778"/>
            <a:ext cx="12192000" cy="650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s" id="5" name="slide5">
            <a:extLst>
              <a:ext uri="{FF2B5EF4-FFF2-40B4-BE49-F238E27FC236}">
                <a16:creationId xmlns:a16="http://schemas.microsoft.com/office/drawing/2014/main" id="{6F741FA7-5B69-4F34-9781-17896A6B2B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778"/>
            <a:ext cx="12192000" cy="650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s" id="6" name="slide6">
            <a:extLst>
              <a:ext uri="{FF2B5EF4-FFF2-40B4-BE49-F238E27FC236}">
                <a16:creationId xmlns:a16="http://schemas.microsoft.com/office/drawing/2014/main" id="{9B3F3D96-524A-435A-98EE-1A776ED526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4839"/>
            <a:ext cx="12192000" cy="340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" id="7" name="slide7">
            <a:extLst>
              <a:ext uri="{FF2B5EF4-FFF2-40B4-BE49-F238E27FC236}">
                <a16:creationId xmlns:a16="http://schemas.microsoft.com/office/drawing/2014/main" id="{7379CC78-CFD6-4D2D-AF85-130E22BD94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12" y="1162050"/>
            <a:ext cx="47529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8" name="slide8">
            <a:extLst>
              <a:ext uri="{FF2B5EF4-FFF2-40B4-BE49-F238E27FC236}">
                <a16:creationId xmlns:a16="http://schemas.microsoft.com/office/drawing/2014/main" id="{577C4D05-B07B-45B4-B777-99AD1B9D06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61" y="0"/>
            <a:ext cx="11392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9" name="slide9">
            <a:extLst>
              <a:ext uri="{FF2B5EF4-FFF2-40B4-BE49-F238E27FC236}">
                <a16:creationId xmlns:a16="http://schemas.microsoft.com/office/drawing/2014/main" id="{84EAB1DD-F643-4D34-B45B-B7BF84E166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952750"/>
            <a:ext cx="23050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2021-09-08T03:32:59Z</dcterms:created>
  <dcterms:modified xsi:type="dcterms:W3CDTF">2021-09-08T03:32:59Z</dcterms:modified>
</cp:coreProperties>
</file>