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1309350" cx="20104100"/>
  <p:notesSz cx="20104100" cy="11309350"/>
  <p:embeddedFontLst>
    <p:embeddedFont>
      <p:font typeface="Arial Black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hFvE+Dr9MMRzcaihLhvsKghXWt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rialBlack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/>
          <p:nvPr/>
        </p:nvSpPr>
        <p:spPr>
          <a:xfrm>
            <a:off x="-6350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" name="Google Shape;18;p18"/>
          <p:cNvSpPr/>
          <p:nvPr/>
        </p:nvSpPr>
        <p:spPr>
          <a:xfrm>
            <a:off x="16938421" y="10202309"/>
            <a:ext cx="1576070" cy="511175"/>
          </a:xfrm>
          <a:custGeom>
            <a:rect b="b" l="l" r="r" t="t"/>
            <a:pathLst>
              <a:path extrusionOk="0" h="511175" w="1576069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69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69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69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18"/>
          <p:cNvSpPr/>
          <p:nvPr/>
        </p:nvSpPr>
        <p:spPr>
          <a:xfrm>
            <a:off x="18623540" y="10245307"/>
            <a:ext cx="378460" cy="469900"/>
          </a:xfrm>
          <a:custGeom>
            <a:rect b="b" l="l" r="r" t="t"/>
            <a:pathLst>
              <a:path extrusionOk="0" h="469900" w="378459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0" name="Google Shape;20;p18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21" name="Google Shape;21;p18"/>
            <p:cNvSpPr/>
            <p:nvPr/>
          </p:nvSpPr>
          <p:spPr>
            <a:xfrm>
              <a:off x="19053919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2" name="Google Shape;22;p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7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4" name="Google Shape;64;p27"/>
          <p:cNvSpPr txBox="1"/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seño personalizado">
  <p:cSld name="3_Diseño personalizado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8"/>
          <p:cNvSpPr txBox="1"/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9"/>
          <p:cNvSpPr txBox="1"/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" type="subTitle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/>
          <p:nvPr/>
        </p:nvSpPr>
        <p:spPr>
          <a:xfrm>
            <a:off x="2838209" y="9464675"/>
            <a:ext cx="8841105" cy="0"/>
          </a:xfrm>
          <a:custGeom>
            <a:rect b="b" l="l" r="r" t="t"/>
            <a:pathLst>
              <a:path extrusionOk="0" h="120000"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cap="flat" cmpd="sng" w="104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0"/>
          <p:cNvSpPr txBox="1"/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1"/>
          <p:cNvSpPr txBox="1"/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2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" name="Google Shape;38;p22"/>
          <p:cNvSpPr txBox="1"/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/>
          <p:nvPr/>
        </p:nvSpPr>
        <p:spPr>
          <a:xfrm>
            <a:off x="727227" y="10202309"/>
            <a:ext cx="1576070" cy="511175"/>
          </a:xfrm>
          <a:custGeom>
            <a:rect b="b" l="l" r="r" t="t"/>
            <a:pathLst>
              <a:path extrusionOk="0" h="511175" w="157607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7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7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7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23"/>
          <p:cNvSpPr/>
          <p:nvPr/>
        </p:nvSpPr>
        <p:spPr>
          <a:xfrm>
            <a:off x="2412348" y="10245307"/>
            <a:ext cx="378460" cy="469900"/>
          </a:xfrm>
          <a:custGeom>
            <a:rect b="b" l="l" r="r" t="t"/>
            <a:pathLst>
              <a:path extrusionOk="0" h="469900" w="37846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2" name="Google Shape;42;p23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43" name="Google Shape;43;p23"/>
            <p:cNvSpPr/>
            <p:nvPr/>
          </p:nvSpPr>
          <p:spPr>
            <a:xfrm>
              <a:off x="2842727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4" name="Google Shape;44;p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23"/>
          <p:cNvSpPr/>
          <p:nvPr/>
        </p:nvSpPr>
        <p:spPr>
          <a:xfrm>
            <a:off x="17840597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eño personalizado">
  <p:cSld name="5_Diseño personaliza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4"/>
          <p:cNvSpPr txBox="1"/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Diseño personalizado">
  <p:cSld name="6_Diseño personalizad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5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4" name="Google Shape;54;p25"/>
          <p:cNvSpPr txBox="1"/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eño personalizado">
  <p:cSld name="4_Diseño personalizad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6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9" name="Google Shape;59;p26"/>
          <p:cNvSpPr txBox="1"/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7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L">
                <a:solidFill>
                  <a:schemeClr val="accent1"/>
                </a:solidFill>
              </a:rPr>
              <a:t>Contenido de la Presentación</a:t>
            </a:r>
            <a:endParaRPr i="1">
              <a:solidFill>
                <a:schemeClr val="accent1"/>
              </a:solidFill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2660649" y="1692275"/>
            <a:ext cx="16988263" cy="825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050" u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800" lvl="0" marL="685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</a:pPr>
            <a:r>
              <a:rPr b="1" i="1" lang="es-CL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Portada</a:t>
            </a:r>
            <a:endParaRPr/>
          </a:p>
          <a:p>
            <a:pPr indent="-685800" lvl="0" marL="685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</a:pPr>
            <a:r>
              <a:rPr b="1" i="1" lang="es-CL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Agenda – Ítems de la presentación.</a:t>
            </a:r>
            <a:endParaRPr/>
          </a:p>
          <a:p>
            <a:pPr indent="-685800" lvl="0" marL="685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</a:pPr>
            <a:r>
              <a:rPr b="1" i="1" lang="es-CL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Presentación – Presentación del equipo de trabajo.</a:t>
            </a:r>
            <a:endParaRPr/>
          </a:p>
          <a:p>
            <a:pPr indent="-685800" lvl="0" marL="685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</a:pPr>
            <a:r>
              <a:rPr b="1" i="1" lang="es-CL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Descripción y solución de la problemática.</a:t>
            </a:r>
            <a:endParaRPr/>
          </a:p>
          <a:p>
            <a:pPr indent="-685800" lvl="0" marL="685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</a:pPr>
            <a:r>
              <a:rPr b="1" i="1" lang="es-CL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Breve descripción del origen de la problemática o la necesidad del proyecto.</a:t>
            </a:r>
            <a:endParaRPr/>
          </a:p>
          <a:p>
            <a:pPr indent="-685800" lvl="0" marL="685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</a:pPr>
            <a:r>
              <a:rPr b="1" i="1" lang="es-CL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Objetivo general y específicos – Especificar el objetivo general y todos los objetivos específicos.</a:t>
            </a:r>
            <a:endParaRPr/>
          </a:p>
          <a:p>
            <a:pPr indent="-685800" lvl="0" marL="685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</a:pPr>
            <a:r>
              <a:rPr b="1" i="1" lang="es-CL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Asignación de roles – Mencionar rol de cada integrante del grupo de trabajo y funciones realizadas.</a:t>
            </a:r>
            <a:endParaRPr/>
          </a:p>
          <a:p>
            <a:pPr indent="-685800" lvl="0" marL="685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</a:pPr>
            <a:r>
              <a:rPr b="1" i="1" lang="es-CL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Metodología de proyecto – Explicación de la metodología del proyecto, mencionado las principales etapas y/o hitos con sus respectivas fechas.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6242050" y="9007475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600"/>
              <a:t>TÍTULO</a:t>
            </a:r>
            <a:endParaRPr/>
          </a:p>
        </p:txBody>
      </p:sp>
      <p:sp>
        <p:nvSpPr>
          <p:cNvPr id="145" name="Google Shape;145;p11"/>
          <p:cNvSpPr txBox="1"/>
          <p:nvPr/>
        </p:nvSpPr>
        <p:spPr>
          <a:xfrm>
            <a:off x="6276975" y="7752358"/>
            <a:ext cx="167095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/>
        </p:nvSpPr>
        <p:spPr>
          <a:xfrm>
            <a:off x="4718050" y="4177347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05</a:t>
            </a:r>
            <a:endParaRPr/>
          </a:p>
        </p:txBody>
      </p:sp>
      <p:sp>
        <p:nvSpPr>
          <p:cNvPr id="156" name="Google Shape;156;p13"/>
          <p:cNvSpPr txBox="1"/>
          <p:nvPr>
            <p:ph type="title"/>
          </p:nvPr>
        </p:nvSpPr>
        <p:spPr>
          <a:xfrm>
            <a:off x="4794250" y="5349875"/>
            <a:ext cx="902002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600"/>
              <a:t>TÍTULO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/>
        </p:nvSpPr>
        <p:spPr>
          <a:xfrm>
            <a:off x="7461250" y="7225347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06</a:t>
            </a:r>
            <a:endParaRPr/>
          </a:p>
        </p:txBody>
      </p:sp>
      <p:sp>
        <p:nvSpPr>
          <p:cNvPr id="167" name="Google Shape;167;p15"/>
          <p:cNvSpPr txBox="1"/>
          <p:nvPr>
            <p:ph type="title"/>
          </p:nvPr>
        </p:nvSpPr>
        <p:spPr>
          <a:xfrm>
            <a:off x="7537450" y="8397875"/>
            <a:ext cx="902002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600"/>
              <a:t>TÍTULO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L">
                <a:solidFill>
                  <a:schemeClr val="accent1"/>
                </a:solidFill>
              </a:rPr>
              <a:t>Contenido de la Presentación</a:t>
            </a:r>
            <a:endParaRPr i="1">
              <a:solidFill>
                <a:schemeClr val="accent1"/>
              </a:solidFill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2584450" y="1997075"/>
            <a:ext cx="16988263" cy="5178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050" u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800" lvl="0" marL="685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</a:pPr>
            <a:r>
              <a:rPr b="1" i="1" lang="es-CL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Topología del proyecto – Explicación de los principales dispositivos de la solución.</a:t>
            </a:r>
            <a:endParaRPr/>
          </a:p>
          <a:p>
            <a:pPr indent="-685800" lvl="0" marL="685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</a:pPr>
            <a:r>
              <a:rPr b="1" i="1" lang="es-CL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Plataforma / Tecnología utilizada – Factibilidad técnica</a:t>
            </a:r>
            <a:endParaRPr/>
          </a:p>
          <a:p>
            <a:pPr indent="-685800" lvl="0" marL="685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</a:pPr>
            <a:r>
              <a:rPr b="1" i="1" lang="es-CL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Etapas principales de implementación a través de capturas de pantalla.</a:t>
            </a:r>
            <a:endParaRPr/>
          </a:p>
          <a:p>
            <a:pPr indent="-685800" lvl="0" marL="685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</a:pPr>
            <a:r>
              <a:rPr b="1" i="1" lang="es-CL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Resultado de la solución – Demostración.</a:t>
            </a:r>
            <a:endParaRPr/>
          </a:p>
          <a:p>
            <a:pPr indent="-685800" lvl="0" marL="685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</a:pPr>
            <a:r>
              <a:rPr b="1" i="1" lang="es-CL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Conclusión del proyecto – Proyecciones laborales a partir de la ejecución del proyecto</a:t>
            </a:r>
            <a:endParaRPr b="1" i="1" sz="4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type="ctrTitle"/>
          </p:nvPr>
        </p:nvSpPr>
        <p:spPr>
          <a:xfrm>
            <a:off x="3308349" y="8626475"/>
            <a:ext cx="874951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800"/>
              <a:t>TÍTULO PROYECTO</a:t>
            </a:r>
            <a:endParaRPr sz="4800"/>
          </a:p>
        </p:txBody>
      </p:sp>
      <p:sp>
        <p:nvSpPr>
          <p:cNvPr id="87" name="Google Shape;87;p3"/>
          <p:cNvSpPr txBox="1"/>
          <p:nvPr>
            <p:ph idx="1" type="subTitle"/>
          </p:nvPr>
        </p:nvSpPr>
        <p:spPr>
          <a:xfrm>
            <a:off x="3727450" y="9617075"/>
            <a:ext cx="791131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CL" sz="2400">
                <a:latin typeface="Arial"/>
                <a:ea typeface="Arial"/>
                <a:cs typeface="Arial"/>
                <a:sym typeface="Arial"/>
              </a:rPr>
              <a:t>Integrantes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CL" sz="2400">
                <a:latin typeface="Arial"/>
                <a:ea typeface="Arial"/>
                <a:cs typeface="Arial"/>
                <a:sym typeface="Arial"/>
              </a:rPr>
              <a:t>Integrantes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CL" sz="2400">
                <a:latin typeface="Arial"/>
                <a:ea typeface="Arial"/>
                <a:cs typeface="Arial"/>
                <a:sym typeface="Arial"/>
              </a:rPr>
              <a:t>Integrantes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latin typeface="Arial"/>
                <a:ea typeface="Arial"/>
                <a:cs typeface="Arial"/>
                <a:sym typeface="Arial"/>
              </a:rPr>
              <a:t>				Maipú, xx Diciembre 2024</a:t>
            </a: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14014450" y="3444875"/>
            <a:ext cx="488787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CAPSTONE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/>
          <p:nvPr/>
        </p:nvSpPr>
        <p:spPr>
          <a:xfrm>
            <a:off x="9518650" y="2378075"/>
            <a:ext cx="535755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latin typeface="Arial Black"/>
                <a:ea typeface="Arial Black"/>
                <a:cs typeface="Arial Black"/>
                <a:sym typeface="Arial Black"/>
              </a:rPr>
              <a:t>CONTENIDO</a:t>
            </a:r>
            <a:endParaRPr/>
          </a:p>
        </p:txBody>
      </p:sp>
      <p:sp>
        <p:nvSpPr>
          <p:cNvPr id="94" name="Google Shape;94;p4"/>
          <p:cNvSpPr txBox="1"/>
          <p:nvPr/>
        </p:nvSpPr>
        <p:spPr>
          <a:xfrm>
            <a:off x="9518650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9617262" y="7026177"/>
            <a:ext cx="4579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</a:t>
            </a:r>
            <a:endParaRPr/>
          </a:p>
        </p:txBody>
      </p:sp>
      <p:sp>
        <p:nvSpPr>
          <p:cNvPr id="96" name="Google Shape;96;p4"/>
          <p:cNvSpPr txBox="1"/>
          <p:nvPr/>
        </p:nvSpPr>
        <p:spPr>
          <a:xfrm>
            <a:off x="14771968" y="4782489"/>
            <a:ext cx="47288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</a:t>
            </a:r>
            <a:endParaRPr/>
          </a:p>
        </p:txBody>
      </p:sp>
      <p:sp>
        <p:nvSpPr>
          <p:cNvPr id="97" name="Google Shape;97;p4"/>
          <p:cNvSpPr txBox="1"/>
          <p:nvPr/>
        </p:nvSpPr>
        <p:spPr>
          <a:xfrm>
            <a:off x="9518650" y="6264177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98" name="Google Shape;98;p4"/>
          <p:cNvSpPr txBox="1"/>
          <p:nvPr/>
        </p:nvSpPr>
        <p:spPr>
          <a:xfrm>
            <a:off x="14656174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/>
          </a:p>
        </p:txBody>
      </p:sp>
      <p:sp>
        <p:nvSpPr>
          <p:cNvPr id="99" name="Google Shape;99;p4"/>
          <p:cNvSpPr txBox="1"/>
          <p:nvPr/>
        </p:nvSpPr>
        <p:spPr>
          <a:xfrm>
            <a:off x="9617262" y="9194781"/>
            <a:ext cx="41659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</a:t>
            </a:r>
            <a:endParaRPr/>
          </a:p>
        </p:txBody>
      </p:sp>
      <p:sp>
        <p:nvSpPr>
          <p:cNvPr id="100" name="Google Shape;100;p4"/>
          <p:cNvSpPr txBox="1"/>
          <p:nvPr/>
        </p:nvSpPr>
        <p:spPr>
          <a:xfrm>
            <a:off x="14779065" y="7026177"/>
            <a:ext cx="41839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</a:t>
            </a:r>
            <a:endParaRPr/>
          </a:p>
        </p:txBody>
      </p:sp>
      <p:sp>
        <p:nvSpPr>
          <p:cNvPr id="101" name="Google Shape;101;p4"/>
          <p:cNvSpPr txBox="1"/>
          <p:nvPr/>
        </p:nvSpPr>
        <p:spPr>
          <a:xfrm>
            <a:off x="9617262" y="8432781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  <p:sp>
        <p:nvSpPr>
          <p:cNvPr id="102" name="Google Shape;102;p4"/>
          <p:cNvSpPr txBox="1"/>
          <p:nvPr/>
        </p:nvSpPr>
        <p:spPr>
          <a:xfrm>
            <a:off x="14656174" y="6264177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05</a:t>
            </a:r>
            <a:endParaRPr/>
          </a:p>
        </p:txBody>
      </p:sp>
      <p:sp>
        <p:nvSpPr>
          <p:cNvPr id="103" name="Google Shape;103;p4"/>
          <p:cNvSpPr txBox="1"/>
          <p:nvPr/>
        </p:nvSpPr>
        <p:spPr>
          <a:xfrm>
            <a:off x="9617262" y="4782488"/>
            <a:ext cx="4579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</a:t>
            </a:r>
            <a:endParaRPr/>
          </a:p>
        </p:txBody>
      </p:sp>
      <p:sp>
        <p:nvSpPr>
          <p:cNvPr id="104" name="Google Shape;104;p4"/>
          <p:cNvSpPr txBox="1"/>
          <p:nvPr/>
        </p:nvSpPr>
        <p:spPr>
          <a:xfrm>
            <a:off x="14779065" y="9108535"/>
            <a:ext cx="41839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</a:t>
            </a:r>
            <a:endParaRPr/>
          </a:p>
        </p:txBody>
      </p:sp>
      <p:sp>
        <p:nvSpPr>
          <p:cNvPr id="105" name="Google Shape;105;p4"/>
          <p:cNvSpPr txBox="1"/>
          <p:nvPr/>
        </p:nvSpPr>
        <p:spPr>
          <a:xfrm>
            <a:off x="14656174" y="8346535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06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4413250" y="7559675"/>
            <a:ext cx="10134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600"/>
              <a:t>TÍTULO</a:t>
            </a:r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8147050" y="7712075"/>
            <a:ext cx="83058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800"/>
              <a:t>TÍTULO</a:t>
            </a:r>
            <a:endParaRPr/>
          </a:p>
        </p:txBody>
      </p:sp>
      <p:sp>
        <p:nvSpPr>
          <p:cNvPr id="122" name="Google Shape;122;p7"/>
          <p:cNvSpPr txBox="1"/>
          <p:nvPr/>
        </p:nvSpPr>
        <p:spPr>
          <a:xfrm>
            <a:off x="8159750" y="6250622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123" name="Google Shape;123;p7"/>
          <p:cNvSpPr txBox="1"/>
          <p:nvPr/>
        </p:nvSpPr>
        <p:spPr>
          <a:xfrm>
            <a:off x="1517650" y="7712075"/>
            <a:ext cx="83058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480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TÍTULO</a:t>
            </a:r>
            <a:endParaRPr b="1" i="0" sz="4800">
              <a:solidFill>
                <a:srgbClr val="257CE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222250" y="7407275"/>
            <a:ext cx="1039352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600"/>
              <a:t>TÍTULO</a:t>
            </a:r>
            <a:endParaRPr/>
          </a:p>
        </p:txBody>
      </p:sp>
      <p:sp>
        <p:nvSpPr>
          <p:cNvPr id="134" name="Google Shape;134;p9"/>
          <p:cNvSpPr txBox="1"/>
          <p:nvPr/>
        </p:nvSpPr>
        <p:spPr>
          <a:xfrm>
            <a:off x="9089872" y="6188075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2022-07-20T19:15:37Z</dcterms:created>
  <dc:creator>Daniela Taito R.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0x010100018D87CEFA56DA42BF8E9E6D1D515907</vt:lpwstr>
  </property>
</Properties>
</file>