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Bebas Neue"/>
      <p:regular r:id="rId31"/>
    </p:embeddedFont>
    <p:embeddedFont>
      <p:font typeface="Gilda Display"/>
      <p:regular r:id="rId32"/>
    </p:embeddedFont>
    <p:embeddedFont>
      <p:font typeface="Zen Kaku Gothic Antique"/>
      <p:regular r:id="rId33"/>
      <p:bold r:id="rId34"/>
    </p:embeddedFon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jSHb5gjmfpqbMxUSlxo89T+3Pv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slide" Target="slides/slide25.xml"/><Relationship Id="rId33" Type="http://schemas.openxmlformats.org/officeDocument/2006/relationships/font" Target="fonts/ZenKakuGothicAntique-regular.fntdata"/><Relationship Id="rId32" Type="http://schemas.openxmlformats.org/officeDocument/2006/relationships/font" Target="fonts/GildaDisplay-regular.fntdata"/><Relationship Id="rId35" Type="http://schemas.openxmlformats.org/officeDocument/2006/relationships/font" Target="fonts/PTSans-regular.fntdata"/><Relationship Id="rId34" Type="http://schemas.openxmlformats.org/officeDocument/2006/relationships/font" Target="fonts/ZenKakuGothicAntique-bold.fntdata"/><Relationship Id="rId37" Type="http://schemas.openxmlformats.org/officeDocument/2006/relationships/font" Target="fonts/PTSans-italic.fntdata"/><Relationship Id="rId36" Type="http://schemas.openxmlformats.org/officeDocument/2006/relationships/font" Target="fonts/PTSans-bold.fntdata"/><Relationship Id="rId39" Type="http://customschemas.google.com/relationships/presentationmetadata" Target="metadata"/><Relationship Id="rId38" Type="http://schemas.openxmlformats.org/officeDocument/2006/relationships/font" Target="fonts/PT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faba791c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g2faba791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e1a04424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2e1a04424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e1a04424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g2e1a04424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faba791c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g2faba791c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e1a044240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2e1a044240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faba791c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g2faba791c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faba791c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2faba791c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faba791c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g2faba791c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faba791cf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g2faba791cf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faba791c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g2faba791c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faba791c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2faba791c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e1a044240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2e1a044240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e192e4ce10_1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g2e192e4ce10_1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faba791c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g2faba791c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faba791c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g2faba791c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76e56bbf4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g276e56bbf4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e192e4ce10_1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2e192e4ce10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e1a0442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2e1a0442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e1a04424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2e1a04424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faba791c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g2faba791c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ctrTitle"/>
          </p:nvPr>
        </p:nvSpPr>
        <p:spPr>
          <a:xfrm>
            <a:off x="1264050" y="1075600"/>
            <a:ext cx="52443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" type="subTitle"/>
          </p:nvPr>
        </p:nvSpPr>
        <p:spPr>
          <a:xfrm>
            <a:off x="1383900" y="3519200"/>
            <a:ext cx="39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8510933">
            <a:off x="4582652" y="634628"/>
            <a:ext cx="4078622" cy="376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3883624"/>
            <a:ext cx="1924700" cy="12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1690025" cy="1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289061">
            <a:off x="5774273" y="873878"/>
            <a:ext cx="3772959" cy="348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643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430200" y="0"/>
            <a:ext cx="6874843" cy="2612789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383023" y="0"/>
            <a:ext cx="4760976" cy="31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4040274" cy="18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1767600" y="2731925"/>
            <a:ext cx="560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2"/>
          <p:cNvSpPr txBox="1"/>
          <p:nvPr>
            <p:ph idx="2" type="title"/>
          </p:nvPr>
        </p:nvSpPr>
        <p:spPr>
          <a:xfrm>
            <a:off x="720000" y="2731913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1767600" y="3958512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2825850" y="1641725"/>
            <a:ext cx="349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1634100" y="2861575"/>
            <a:ext cx="5875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1753350" y="2018375"/>
            <a:ext cx="56373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539496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551700" y="332424"/>
            <a:ext cx="1924700" cy="12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924700" cy="12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913766" y="277722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850316" y="3142985"/>
            <a:ext cx="2302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2" type="title"/>
          </p:nvPr>
        </p:nvSpPr>
        <p:spPr>
          <a:xfrm>
            <a:off x="3484350" y="277722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3417116" y="3142985"/>
            <a:ext cx="2302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4" type="title"/>
          </p:nvPr>
        </p:nvSpPr>
        <p:spPr>
          <a:xfrm>
            <a:off x="6054934" y="277722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5991484" y="3142985"/>
            <a:ext cx="2302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6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7051375" y="3050893"/>
            <a:ext cx="2175300" cy="200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24704" l="0" r="0" t="0"/>
          <a:stretch/>
        </p:blipFill>
        <p:spPr>
          <a:xfrm rot="10800000">
            <a:off x="-37050" y="-14820"/>
            <a:ext cx="2175300" cy="15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flipH="1" rot="-5400000">
            <a:off x="4306650" y="315226"/>
            <a:ext cx="5426794" cy="4247994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1692376" y="1482900"/>
            <a:ext cx="259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692366" y="1848610"/>
            <a:ext cx="259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1692376" y="3054900"/>
            <a:ext cx="259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ubTitle"/>
          </p:nvPr>
        </p:nvSpPr>
        <p:spPr>
          <a:xfrm>
            <a:off x="1692366" y="3420660"/>
            <a:ext cx="259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4" type="title"/>
          </p:nvPr>
        </p:nvSpPr>
        <p:spPr>
          <a:xfrm>
            <a:off x="5495824" y="2268900"/>
            <a:ext cx="259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6"/>
          <p:cNvSpPr txBox="1"/>
          <p:nvPr>
            <p:ph idx="5" type="subTitle"/>
          </p:nvPr>
        </p:nvSpPr>
        <p:spPr>
          <a:xfrm>
            <a:off x="5495834" y="2634635"/>
            <a:ext cx="259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6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5826618" y="1826108"/>
            <a:ext cx="3448450" cy="31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2"/>
            <a:ext cx="2756550" cy="2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663100" y="3149424"/>
            <a:ext cx="3817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1486950" y="1408026"/>
            <a:ext cx="6170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59274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4091175" y="0"/>
            <a:ext cx="5035949" cy="28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1175" y="2282375"/>
            <a:ext cx="5035949" cy="28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type="title"/>
          </p:nvPr>
        </p:nvSpPr>
        <p:spPr>
          <a:xfrm>
            <a:off x="953350" y="3307100"/>
            <a:ext cx="2705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1583250"/>
            <a:ext cx="5581200" cy="16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47698" r="0" t="39795"/>
          <a:stretch/>
        </p:blipFill>
        <p:spPr>
          <a:xfrm>
            <a:off x="0" y="0"/>
            <a:ext cx="1313676" cy="15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927906" y="2990850"/>
            <a:ext cx="7311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2396400" y="3674375"/>
            <a:ext cx="4351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" y="0"/>
            <a:ext cx="2584326" cy="11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6115325" y="2114804"/>
            <a:ext cx="3660973" cy="239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5757750" y="1762508"/>
            <a:ext cx="14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4542150" y="2466592"/>
            <a:ext cx="388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07274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87195" y="87188"/>
            <a:ext cx="2293349" cy="21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230" y="3008718"/>
            <a:ext cx="2293349" cy="21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1840769" y="138861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" name="Google Shape;20;p14"/>
          <p:cNvSpPr txBox="1"/>
          <p:nvPr>
            <p:ph idx="1" type="subTitle"/>
          </p:nvPr>
        </p:nvSpPr>
        <p:spPr>
          <a:xfrm>
            <a:off x="1840777" y="1746545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2" type="title"/>
          </p:nvPr>
        </p:nvSpPr>
        <p:spPr>
          <a:xfrm>
            <a:off x="5851476" y="1377832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" name="Google Shape;22;p14"/>
          <p:cNvSpPr txBox="1"/>
          <p:nvPr>
            <p:ph idx="3" type="subTitle"/>
          </p:nvPr>
        </p:nvSpPr>
        <p:spPr>
          <a:xfrm>
            <a:off x="5851476" y="1735758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4" type="title"/>
          </p:nvPr>
        </p:nvSpPr>
        <p:spPr>
          <a:xfrm>
            <a:off x="1840769" y="248066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" name="Google Shape;24;p14"/>
          <p:cNvSpPr txBox="1"/>
          <p:nvPr>
            <p:ph idx="5" type="subTitle"/>
          </p:nvPr>
        </p:nvSpPr>
        <p:spPr>
          <a:xfrm>
            <a:off x="1840777" y="2832687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6" type="title"/>
          </p:nvPr>
        </p:nvSpPr>
        <p:spPr>
          <a:xfrm>
            <a:off x="5851476" y="2483671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" name="Google Shape;26;p14"/>
          <p:cNvSpPr txBox="1"/>
          <p:nvPr>
            <p:ph idx="7" type="subTitle"/>
          </p:nvPr>
        </p:nvSpPr>
        <p:spPr>
          <a:xfrm>
            <a:off x="5851476" y="2835690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8" type="title"/>
          </p:nvPr>
        </p:nvSpPr>
        <p:spPr>
          <a:xfrm>
            <a:off x="948624" y="1530567"/>
            <a:ext cx="734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14"/>
          <p:cNvSpPr txBox="1"/>
          <p:nvPr>
            <p:ph idx="9" type="title"/>
          </p:nvPr>
        </p:nvSpPr>
        <p:spPr>
          <a:xfrm>
            <a:off x="948635" y="2624982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14"/>
          <p:cNvSpPr txBox="1"/>
          <p:nvPr>
            <p:ph idx="13" type="title"/>
          </p:nvPr>
        </p:nvSpPr>
        <p:spPr>
          <a:xfrm>
            <a:off x="4963868" y="153056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14"/>
          <p:cNvSpPr txBox="1"/>
          <p:nvPr>
            <p:ph idx="14" type="title"/>
          </p:nvPr>
        </p:nvSpPr>
        <p:spPr>
          <a:xfrm>
            <a:off x="4968395" y="2626782"/>
            <a:ext cx="731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14"/>
          <p:cNvSpPr txBox="1"/>
          <p:nvPr>
            <p:ph idx="15" type="title"/>
          </p:nvPr>
        </p:nvSpPr>
        <p:spPr>
          <a:xfrm>
            <a:off x="720000" y="53947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6" type="title"/>
          </p:nvPr>
        </p:nvSpPr>
        <p:spPr>
          <a:xfrm>
            <a:off x="1840769" y="357118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14"/>
          <p:cNvSpPr txBox="1"/>
          <p:nvPr>
            <p:ph idx="17" type="subTitle"/>
          </p:nvPr>
        </p:nvSpPr>
        <p:spPr>
          <a:xfrm>
            <a:off x="1840777" y="3923207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8" type="title"/>
          </p:nvPr>
        </p:nvSpPr>
        <p:spPr>
          <a:xfrm>
            <a:off x="5851476" y="3574191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14"/>
          <p:cNvSpPr txBox="1"/>
          <p:nvPr>
            <p:ph idx="19" type="subTitle"/>
          </p:nvPr>
        </p:nvSpPr>
        <p:spPr>
          <a:xfrm>
            <a:off x="5851476" y="3926210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0" type="title"/>
          </p:nvPr>
        </p:nvSpPr>
        <p:spPr>
          <a:xfrm>
            <a:off x="948635" y="371939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14"/>
          <p:cNvSpPr txBox="1"/>
          <p:nvPr>
            <p:ph idx="21" type="title"/>
          </p:nvPr>
        </p:nvSpPr>
        <p:spPr>
          <a:xfrm>
            <a:off x="4968399" y="371939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7524" t="0"/>
          <a:stretch/>
        </p:blipFill>
        <p:spPr>
          <a:xfrm flipH="1">
            <a:off x="0" y="3265025"/>
            <a:ext cx="1871576" cy="18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826825" y="0"/>
            <a:ext cx="2317174" cy="21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483825" y="1718613"/>
            <a:ext cx="326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title"/>
          </p:nvPr>
        </p:nvSpPr>
        <p:spPr>
          <a:xfrm>
            <a:off x="2399175" y="1765113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3" name="Google Shape;173;p32"/>
          <p:cNvSpPr txBox="1"/>
          <p:nvPr>
            <p:ph idx="1" type="subTitle"/>
          </p:nvPr>
        </p:nvSpPr>
        <p:spPr>
          <a:xfrm>
            <a:off x="1944150" y="2958237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-455393" y="45540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6962667" y="2969325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278163" y="2745516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2" type="title"/>
          </p:nvPr>
        </p:nvSpPr>
        <p:spPr>
          <a:xfrm>
            <a:off x="5123238" y="2745516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5202288" y="3103770"/>
            <a:ext cx="258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33"/>
          <p:cNvSpPr txBox="1"/>
          <p:nvPr>
            <p:ph idx="3" type="subTitle"/>
          </p:nvPr>
        </p:nvSpPr>
        <p:spPr>
          <a:xfrm>
            <a:off x="1357213" y="3103770"/>
            <a:ext cx="258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p33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82" name="Google Shape;18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07274" y="341755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>
            <p:ph type="title"/>
          </p:nvPr>
        </p:nvSpPr>
        <p:spPr>
          <a:xfrm>
            <a:off x="2619000" y="1696589"/>
            <a:ext cx="390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2" type="title"/>
          </p:nvPr>
        </p:nvSpPr>
        <p:spPr>
          <a:xfrm>
            <a:off x="2619000" y="3198739"/>
            <a:ext cx="390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" type="subTitle"/>
          </p:nvPr>
        </p:nvSpPr>
        <p:spPr>
          <a:xfrm>
            <a:off x="2619000" y="3430507"/>
            <a:ext cx="390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34"/>
          <p:cNvSpPr txBox="1"/>
          <p:nvPr>
            <p:ph idx="3" type="subTitle"/>
          </p:nvPr>
        </p:nvSpPr>
        <p:spPr>
          <a:xfrm>
            <a:off x="2619750" y="1928362"/>
            <a:ext cx="3904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34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07274" y="341755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1354826" y="3898637"/>
            <a:ext cx="1299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subTitle"/>
          </p:nvPr>
        </p:nvSpPr>
        <p:spPr>
          <a:xfrm>
            <a:off x="4841925" y="1540596"/>
            <a:ext cx="3582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2" type="title"/>
          </p:nvPr>
        </p:nvSpPr>
        <p:spPr>
          <a:xfrm>
            <a:off x="1354826" y="1698096"/>
            <a:ext cx="1299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35"/>
          <p:cNvSpPr txBox="1"/>
          <p:nvPr>
            <p:ph idx="3" type="subTitle"/>
          </p:nvPr>
        </p:nvSpPr>
        <p:spPr>
          <a:xfrm>
            <a:off x="4841925" y="3741137"/>
            <a:ext cx="3582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4" type="title"/>
          </p:nvPr>
        </p:nvSpPr>
        <p:spPr>
          <a:xfrm>
            <a:off x="1354826" y="2798367"/>
            <a:ext cx="1299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35"/>
          <p:cNvSpPr txBox="1"/>
          <p:nvPr>
            <p:ph idx="5" type="subTitle"/>
          </p:nvPr>
        </p:nvSpPr>
        <p:spPr>
          <a:xfrm>
            <a:off x="4841925" y="2640867"/>
            <a:ext cx="3582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6" type="title"/>
          </p:nvPr>
        </p:nvSpPr>
        <p:spPr>
          <a:xfrm>
            <a:off x="3787727" y="1698096"/>
            <a:ext cx="98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9" name="Google Shape;199;p35"/>
          <p:cNvSpPr txBox="1"/>
          <p:nvPr>
            <p:ph idx="7" type="title"/>
          </p:nvPr>
        </p:nvSpPr>
        <p:spPr>
          <a:xfrm>
            <a:off x="3787727" y="2798367"/>
            <a:ext cx="98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0" name="Google Shape;200;p35"/>
          <p:cNvSpPr txBox="1"/>
          <p:nvPr>
            <p:ph idx="8" type="title"/>
          </p:nvPr>
        </p:nvSpPr>
        <p:spPr>
          <a:xfrm>
            <a:off x="3787727" y="3898637"/>
            <a:ext cx="98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35"/>
          <p:cNvSpPr txBox="1"/>
          <p:nvPr>
            <p:ph idx="9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2" name="Google Shape;20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7849" y="4074884"/>
            <a:ext cx="2305501" cy="106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/>
        </p:nvSpPr>
        <p:spPr>
          <a:xfrm flipH="1">
            <a:off x="1020630" y="1636350"/>
            <a:ext cx="9481645" cy="2838743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/>
          <p:nvPr/>
        </p:nvSpPr>
        <p:spPr>
          <a:xfrm rot="5400000">
            <a:off x="-646725" y="296826"/>
            <a:ext cx="5426794" cy="4247994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-495800" y="505075"/>
            <a:ext cx="5124949" cy="4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5749" y="3603025"/>
            <a:ext cx="3323549" cy="15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>
            <p:ph type="title"/>
          </p:nvPr>
        </p:nvSpPr>
        <p:spPr>
          <a:xfrm>
            <a:off x="3471975" y="1728050"/>
            <a:ext cx="371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36"/>
          <p:cNvSpPr txBox="1"/>
          <p:nvPr>
            <p:ph idx="2" type="title"/>
          </p:nvPr>
        </p:nvSpPr>
        <p:spPr>
          <a:xfrm>
            <a:off x="7509600" y="1774563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11" name="Google Shape;211;p36"/>
          <p:cNvSpPr txBox="1"/>
          <p:nvPr>
            <p:ph idx="1" type="subTitle"/>
          </p:nvPr>
        </p:nvSpPr>
        <p:spPr>
          <a:xfrm>
            <a:off x="3168300" y="2948787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1388209" y="176281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751009" y="20445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2" type="title"/>
          </p:nvPr>
        </p:nvSpPr>
        <p:spPr>
          <a:xfrm>
            <a:off x="5777591" y="176281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37"/>
          <p:cNvSpPr txBox="1"/>
          <p:nvPr>
            <p:ph idx="3" type="subTitle"/>
          </p:nvPr>
        </p:nvSpPr>
        <p:spPr>
          <a:xfrm>
            <a:off x="5777591" y="20445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4" type="title"/>
          </p:nvPr>
        </p:nvSpPr>
        <p:spPr>
          <a:xfrm>
            <a:off x="1388209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37"/>
          <p:cNvSpPr txBox="1"/>
          <p:nvPr>
            <p:ph idx="5" type="subTitle"/>
          </p:nvPr>
        </p:nvSpPr>
        <p:spPr>
          <a:xfrm>
            <a:off x="751009" y="32682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6" type="title"/>
          </p:nvPr>
        </p:nvSpPr>
        <p:spPr>
          <a:xfrm>
            <a:off x="5777591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37"/>
          <p:cNvSpPr txBox="1"/>
          <p:nvPr>
            <p:ph idx="7" type="subTitle"/>
          </p:nvPr>
        </p:nvSpPr>
        <p:spPr>
          <a:xfrm>
            <a:off x="5777591" y="32682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8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199198" y="1"/>
            <a:ext cx="1944150" cy="1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4113887"/>
            <a:ext cx="2221349" cy="102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/>
          <p:nvPr/>
        </p:nvSpPr>
        <p:spPr>
          <a:xfrm flipH="1">
            <a:off x="2184456" y="-8435"/>
            <a:ext cx="7179703" cy="2199980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-42175"/>
            <a:ext cx="6537450" cy="28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37231" y="2811150"/>
            <a:ext cx="5032075" cy="23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>
            <p:ph type="title"/>
          </p:nvPr>
        </p:nvSpPr>
        <p:spPr>
          <a:xfrm>
            <a:off x="1830325" y="2131975"/>
            <a:ext cx="548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38"/>
          <p:cNvSpPr txBox="1"/>
          <p:nvPr>
            <p:ph idx="2" type="title"/>
          </p:nvPr>
        </p:nvSpPr>
        <p:spPr>
          <a:xfrm>
            <a:off x="4114800" y="1351776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0" name="Google Shape;230;p38"/>
          <p:cNvSpPr txBox="1"/>
          <p:nvPr>
            <p:ph idx="1" type="subTitle"/>
          </p:nvPr>
        </p:nvSpPr>
        <p:spPr>
          <a:xfrm>
            <a:off x="1944150" y="3371574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2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/>
          <p:nvPr/>
        </p:nvSpPr>
        <p:spPr>
          <a:xfrm flipH="1">
            <a:off x="1674933" y="445535"/>
            <a:ext cx="6110075" cy="4782892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20512" y="-27119"/>
            <a:ext cx="5153399" cy="519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2508" y="3055478"/>
            <a:ext cx="2071526" cy="20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066638" y="1066613"/>
            <a:ext cx="5152651" cy="30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>
            <p:ph type="title"/>
          </p:nvPr>
        </p:nvSpPr>
        <p:spPr>
          <a:xfrm>
            <a:off x="2201650" y="2182350"/>
            <a:ext cx="6222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7" name="Google Shape;237;p39"/>
          <p:cNvSpPr txBox="1"/>
          <p:nvPr>
            <p:ph idx="2" type="title"/>
          </p:nvPr>
        </p:nvSpPr>
        <p:spPr>
          <a:xfrm>
            <a:off x="7502423" y="1346174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8" name="Google Shape;238;p39"/>
          <p:cNvSpPr txBox="1"/>
          <p:nvPr>
            <p:ph idx="1" type="subTitle"/>
          </p:nvPr>
        </p:nvSpPr>
        <p:spPr>
          <a:xfrm>
            <a:off x="3168150" y="3409825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/>
          <p:nvPr/>
        </p:nvSpPr>
        <p:spPr>
          <a:xfrm rot="-5188910">
            <a:off x="5826456" y="91574"/>
            <a:ext cx="4032536" cy="3156368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/>
          <p:nvPr/>
        </p:nvSpPr>
        <p:spPr>
          <a:xfrm rot="4947728">
            <a:off x="-359386" y="2321627"/>
            <a:ext cx="3676001" cy="2877471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43" name="Google Shape;243;p40"/>
          <p:cNvPicPr preferRelativeResize="0"/>
          <p:nvPr/>
        </p:nvPicPr>
        <p:blipFill rotWithShape="1">
          <a:blip r:embed="rId2">
            <a:alphaModFix/>
          </a:blip>
          <a:srcRect b="20292" l="0" r="0" t="0"/>
          <a:stretch/>
        </p:blipFill>
        <p:spPr>
          <a:xfrm rot="5400000">
            <a:off x="-713950" y="2551275"/>
            <a:ext cx="3317400" cy="18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279950" y="113025"/>
            <a:ext cx="2973126" cy="27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2791500" y="2795825"/>
            <a:ext cx="356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2627550" y="3502025"/>
            <a:ext cx="3888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48" name="Google Shape;24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491337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791663" y="299582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720000" y="539488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716900" y="1278360"/>
            <a:ext cx="77040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1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" y="-1"/>
            <a:ext cx="2764574" cy="12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825" y="3002500"/>
            <a:ext cx="2317174" cy="21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777601" y="30317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42"/>
          <p:cNvSpPr txBox="1"/>
          <p:nvPr>
            <p:ph idx="1" type="subTitle"/>
          </p:nvPr>
        </p:nvSpPr>
        <p:spPr>
          <a:xfrm>
            <a:off x="777601" y="346436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42"/>
          <p:cNvSpPr txBox="1"/>
          <p:nvPr>
            <p:ph idx="2" type="title"/>
          </p:nvPr>
        </p:nvSpPr>
        <p:spPr>
          <a:xfrm>
            <a:off x="3419250" y="30317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42"/>
          <p:cNvSpPr txBox="1"/>
          <p:nvPr>
            <p:ph idx="3" type="subTitle"/>
          </p:nvPr>
        </p:nvSpPr>
        <p:spPr>
          <a:xfrm>
            <a:off x="3419250" y="346436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42"/>
          <p:cNvSpPr txBox="1"/>
          <p:nvPr>
            <p:ph idx="4" type="title"/>
          </p:nvPr>
        </p:nvSpPr>
        <p:spPr>
          <a:xfrm>
            <a:off x="6060899" y="30317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42"/>
          <p:cNvSpPr txBox="1"/>
          <p:nvPr>
            <p:ph idx="5" type="subTitle"/>
          </p:nvPr>
        </p:nvSpPr>
        <p:spPr>
          <a:xfrm>
            <a:off x="6060899" y="346436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42"/>
          <p:cNvSpPr txBox="1"/>
          <p:nvPr>
            <p:ph idx="6" type="title"/>
          </p:nvPr>
        </p:nvSpPr>
        <p:spPr>
          <a:xfrm>
            <a:off x="1468951" y="207199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8" name="Google Shape;258;p42"/>
          <p:cNvSpPr txBox="1"/>
          <p:nvPr>
            <p:ph idx="7" type="title"/>
          </p:nvPr>
        </p:nvSpPr>
        <p:spPr>
          <a:xfrm>
            <a:off x="4110600" y="207199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9" name="Google Shape;259;p42"/>
          <p:cNvSpPr txBox="1"/>
          <p:nvPr>
            <p:ph idx="8" type="title"/>
          </p:nvPr>
        </p:nvSpPr>
        <p:spPr>
          <a:xfrm>
            <a:off x="6752249" y="207199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" name="Google Shape;260;p42"/>
          <p:cNvSpPr txBox="1"/>
          <p:nvPr>
            <p:ph idx="9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7849" y="4074884"/>
            <a:ext cx="2305501" cy="106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711706" y="1956297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" name="Google Shape;265;p43"/>
          <p:cNvSpPr txBox="1"/>
          <p:nvPr>
            <p:ph idx="1" type="subTitle"/>
          </p:nvPr>
        </p:nvSpPr>
        <p:spPr>
          <a:xfrm>
            <a:off x="643306" y="2314225"/>
            <a:ext cx="212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6" name="Google Shape;266;p43"/>
          <p:cNvSpPr txBox="1"/>
          <p:nvPr>
            <p:ph idx="2" type="title"/>
          </p:nvPr>
        </p:nvSpPr>
        <p:spPr>
          <a:xfrm>
            <a:off x="3579000" y="193266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43"/>
          <p:cNvSpPr txBox="1"/>
          <p:nvPr>
            <p:ph idx="3" type="subTitle"/>
          </p:nvPr>
        </p:nvSpPr>
        <p:spPr>
          <a:xfrm>
            <a:off x="3510032" y="229059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43"/>
          <p:cNvSpPr txBox="1"/>
          <p:nvPr>
            <p:ph idx="4" type="title"/>
          </p:nvPr>
        </p:nvSpPr>
        <p:spPr>
          <a:xfrm>
            <a:off x="711706" y="370453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43"/>
          <p:cNvSpPr txBox="1"/>
          <p:nvPr>
            <p:ph idx="5" type="subTitle"/>
          </p:nvPr>
        </p:nvSpPr>
        <p:spPr>
          <a:xfrm>
            <a:off x="642706" y="4062473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43"/>
          <p:cNvSpPr txBox="1"/>
          <p:nvPr>
            <p:ph idx="6" type="title"/>
          </p:nvPr>
        </p:nvSpPr>
        <p:spPr>
          <a:xfrm>
            <a:off x="3579032" y="370453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43"/>
          <p:cNvSpPr txBox="1"/>
          <p:nvPr>
            <p:ph idx="7" type="subTitle"/>
          </p:nvPr>
        </p:nvSpPr>
        <p:spPr>
          <a:xfrm>
            <a:off x="3510032" y="406246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43"/>
          <p:cNvSpPr txBox="1"/>
          <p:nvPr>
            <p:ph idx="8" type="title"/>
          </p:nvPr>
        </p:nvSpPr>
        <p:spPr>
          <a:xfrm>
            <a:off x="6446294" y="193266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43"/>
          <p:cNvSpPr txBox="1"/>
          <p:nvPr>
            <p:ph idx="9" type="subTitle"/>
          </p:nvPr>
        </p:nvSpPr>
        <p:spPr>
          <a:xfrm>
            <a:off x="6377294" y="229059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43"/>
          <p:cNvSpPr txBox="1"/>
          <p:nvPr>
            <p:ph idx="13" type="title"/>
          </p:nvPr>
        </p:nvSpPr>
        <p:spPr>
          <a:xfrm>
            <a:off x="6446294" y="370453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43"/>
          <p:cNvSpPr txBox="1"/>
          <p:nvPr>
            <p:ph idx="14" type="subTitle"/>
          </p:nvPr>
        </p:nvSpPr>
        <p:spPr>
          <a:xfrm>
            <a:off x="6377294" y="406246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43"/>
          <p:cNvSpPr txBox="1"/>
          <p:nvPr>
            <p:ph idx="15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557799" cy="16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3">
            <a:alphaModFix/>
          </a:blip>
          <a:srcRect b="36342" l="0" r="0" t="0"/>
          <a:stretch/>
        </p:blipFill>
        <p:spPr>
          <a:xfrm flipH="1" rot="-5400000">
            <a:off x="7340532" y="3323645"/>
            <a:ext cx="2281050" cy="1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1587306" y="1578092"/>
            <a:ext cx="2115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44"/>
          <p:cNvSpPr txBox="1"/>
          <p:nvPr>
            <p:ph idx="1" type="subTitle"/>
          </p:nvPr>
        </p:nvSpPr>
        <p:spPr>
          <a:xfrm>
            <a:off x="1588501" y="1803766"/>
            <a:ext cx="21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44"/>
          <p:cNvSpPr txBox="1"/>
          <p:nvPr>
            <p:ph idx="2" type="title"/>
          </p:nvPr>
        </p:nvSpPr>
        <p:spPr>
          <a:xfrm>
            <a:off x="5737494" y="2681576"/>
            <a:ext cx="212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44"/>
          <p:cNvSpPr txBox="1"/>
          <p:nvPr>
            <p:ph idx="3" type="subTitle"/>
          </p:nvPr>
        </p:nvSpPr>
        <p:spPr>
          <a:xfrm>
            <a:off x="5737494" y="2907064"/>
            <a:ext cx="2124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44"/>
          <p:cNvSpPr txBox="1"/>
          <p:nvPr>
            <p:ph idx="4" type="title"/>
          </p:nvPr>
        </p:nvSpPr>
        <p:spPr>
          <a:xfrm>
            <a:off x="977706" y="3785658"/>
            <a:ext cx="2115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44"/>
          <p:cNvSpPr txBox="1"/>
          <p:nvPr>
            <p:ph idx="5" type="subTitle"/>
          </p:nvPr>
        </p:nvSpPr>
        <p:spPr>
          <a:xfrm>
            <a:off x="977706" y="4011470"/>
            <a:ext cx="211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6" type="title"/>
          </p:nvPr>
        </p:nvSpPr>
        <p:spPr>
          <a:xfrm>
            <a:off x="1283106" y="2681875"/>
            <a:ext cx="2115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44"/>
          <p:cNvSpPr txBox="1"/>
          <p:nvPr>
            <p:ph idx="7" type="subTitle"/>
          </p:nvPr>
        </p:nvSpPr>
        <p:spPr>
          <a:xfrm>
            <a:off x="1283106" y="2907618"/>
            <a:ext cx="211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8" name="Google Shape;288;p44"/>
          <p:cNvSpPr txBox="1"/>
          <p:nvPr>
            <p:ph idx="8" type="title"/>
          </p:nvPr>
        </p:nvSpPr>
        <p:spPr>
          <a:xfrm>
            <a:off x="5432694" y="1578098"/>
            <a:ext cx="212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44"/>
          <p:cNvSpPr txBox="1"/>
          <p:nvPr>
            <p:ph idx="9" type="subTitle"/>
          </p:nvPr>
        </p:nvSpPr>
        <p:spPr>
          <a:xfrm>
            <a:off x="5432694" y="1803587"/>
            <a:ext cx="21240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0" name="Google Shape;290;p44"/>
          <p:cNvSpPr txBox="1"/>
          <p:nvPr>
            <p:ph idx="13" type="title"/>
          </p:nvPr>
        </p:nvSpPr>
        <p:spPr>
          <a:xfrm>
            <a:off x="6042294" y="3785053"/>
            <a:ext cx="212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44"/>
          <p:cNvSpPr txBox="1"/>
          <p:nvPr>
            <p:ph idx="14" type="subTitle"/>
          </p:nvPr>
        </p:nvSpPr>
        <p:spPr>
          <a:xfrm>
            <a:off x="6042294" y="4010542"/>
            <a:ext cx="2124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" name="Google Shape;292;p44"/>
          <p:cNvSpPr txBox="1"/>
          <p:nvPr>
            <p:ph idx="15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93" name="Google Shape;29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557799" cy="16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3">
            <a:alphaModFix/>
          </a:blip>
          <a:srcRect b="36342" l="0" r="0" t="0"/>
          <a:stretch/>
        </p:blipFill>
        <p:spPr>
          <a:xfrm flipH="1" rot="-5400000">
            <a:off x="7340532" y="3323645"/>
            <a:ext cx="2281050" cy="1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1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/>
          <p:nvPr/>
        </p:nvSpPr>
        <p:spPr>
          <a:xfrm>
            <a:off x="5533650" y="2329024"/>
            <a:ext cx="3660890" cy="2865711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/>
          <p:nvPr/>
        </p:nvSpPr>
        <p:spPr>
          <a:xfrm rot="10800000">
            <a:off x="-18" y="-83606"/>
            <a:ext cx="5533668" cy="4331606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483027" y="0"/>
            <a:ext cx="3660973" cy="2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988" y="2118737"/>
            <a:ext cx="3012774" cy="30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>
            <p:ph type="title"/>
          </p:nvPr>
        </p:nvSpPr>
        <p:spPr>
          <a:xfrm>
            <a:off x="720000" y="1454400"/>
            <a:ext cx="59997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1" name="Google Shape;301;p45"/>
          <p:cNvSpPr txBox="1"/>
          <p:nvPr>
            <p:ph idx="2" type="title"/>
          </p:nvPr>
        </p:nvSpPr>
        <p:spPr>
          <a:xfrm>
            <a:off x="720000" y="622788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2" name="Google Shape;302;p45"/>
          <p:cNvSpPr txBox="1"/>
          <p:nvPr>
            <p:ph idx="1" type="subTitle"/>
          </p:nvPr>
        </p:nvSpPr>
        <p:spPr>
          <a:xfrm>
            <a:off x="720000" y="2872887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4191218" y="1787795"/>
            <a:ext cx="1573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46"/>
          <p:cNvSpPr txBox="1"/>
          <p:nvPr>
            <p:ph idx="2" type="title"/>
          </p:nvPr>
        </p:nvSpPr>
        <p:spPr>
          <a:xfrm>
            <a:off x="4191218" y="3451383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4191218" y="3825001"/>
            <a:ext cx="244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7" name="Google Shape;307;p46"/>
          <p:cNvSpPr txBox="1"/>
          <p:nvPr>
            <p:ph idx="3" type="subTitle"/>
          </p:nvPr>
        </p:nvSpPr>
        <p:spPr>
          <a:xfrm>
            <a:off x="4191226" y="2156700"/>
            <a:ext cx="2437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8" name="Google Shape;308;p46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09" name="Google Shape;30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" y="3397513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07274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4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/>
          <p:nvPr/>
        </p:nvSpPr>
        <p:spPr>
          <a:xfrm flipH="1" rot="10800000">
            <a:off x="3033933" y="-97765"/>
            <a:ext cx="6110075" cy="4782892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2">
            <a:alphaModFix/>
          </a:blip>
          <a:srcRect b="20292" l="0" r="0" t="0"/>
          <a:stretch/>
        </p:blipFill>
        <p:spPr>
          <a:xfrm rot="-5400000">
            <a:off x="6055162" y="749287"/>
            <a:ext cx="3935901" cy="2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/>
          <p:nvPr/>
        </p:nvSpPr>
        <p:spPr>
          <a:xfrm flipH="1">
            <a:off x="8" y="456631"/>
            <a:ext cx="6110075" cy="4782892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88">
            <a:off x="-386274" y="1390107"/>
            <a:ext cx="4139675" cy="336711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 txBox="1"/>
          <p:nvPr>
            <p:ph type="title"/>
          </p:nvPr>
        </p:nvSpPr>
        <p:spPr>
          <a:xfrm>
            <a:off x="3353398" y="1581108"/>
            <a:ext cx="243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47"/>
          <p:cNvSpPr txBox="1"/>
          <p:nvPr>
            <p:ph idx="2" type="title"/>
          </p:nvPr>
        </p:nvSpPr>
        <p:spPr>
          <a:xfrm>
            <a:off x="3353398" y="3315620"/>
            <a:ext cx="243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47"/>
          <p:cNvSpPr txBox="1"/>
          <p:nvPr>
            <p:ph idx="1" type="subTitle"/>
          </p:nvPr>
        </p:nvSpPr>
        <p:spPr>
          <a:xfrm>
            <a:off x="3353398" y="3613038"/>
            <a:ext cx="2437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9" name="Google Shape;319;p47"/>
          <p:cNvSpPr txBox="1"/>
          <p:nvPr>
            <p:ph idx="3" type="subTitle"/>
          </p:nvPr>
        </p:nvSpPr>
        <p:spPr>
          <a:xfrm>
            <a:off x="3353398" y="1873813"/>
            <a:ext cx="2437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0" name="Google Shape;320;p47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2474400" y="3480175"/>
            <a:ext cx="41952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23" name="Google Shape;32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192794" y="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" y="1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738950" y="1618350"/>
            <a:ext cx="56661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27" name="Google Shape;32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313233" y="111859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984452" y="799443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11866" y="231273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23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2235375" y="1049100"/>
            <a:ext cx="61908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/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799994">
            <a:off x="-1" y="7781"/>
            <a:ext cx="5775226" cy="437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061641">
            <a:off x="-805096" y="-317411"/>
            <a:ext cx="4194493" cy="387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11866" y="231273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b="-5524" l="-5083" r="-4937" t="-1999"/>
          <a:stretch/>
        </p:blipFill>
        <p:spPr>
          <a:xfrm rot="-1181732">
            <a:off x="211250" y="-869050"/>
            <a:ext cx="1897348" cy="19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/>
          <p:cNvPicPr preferRelativeResize="0"/>
          <p:nvPr/>
        </p:nvPicPr>
        <p:blipFill rotWithShape="1">
          <a:blip r:embed="rId3">
            <a:alphaModFix/>
          </a:blip>
          <a:srcRect b="-5524" l="-5083" r="-4937" t="-1999"/>
          <a:stretch/>
        </p:blipFill>
        <p:spPr>
          <a:xfrm rot="-9578039">
            <a:off x="7751276" y="3973075"/>
            <a:ext cx="1897348" cy="19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hasCustomPrompt="1" type="title"/>
          </p:nvPr>
        </p:nvSpPr>
        <p:spPr>
          <a:xfrm>
            <a:off x="998550" y="1606806"/>
            <a:ext cx="71469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0"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9" name="Google Shape;339;p51"/>
          <p:cNvSpPr txBox="1"/>
          <p:nvPr>
            <p:ph idx="1" type="subTitle"/>
          </p:nvPr>
        </p:nvSpPr>
        <p:spPr>
          <a:xfrm>
            <a:off x="939750" y="2968031"/>
            <a:ext cx="7264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340" name="Google Shape;34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312100" y="2292221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6983319" y="2955676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-526750" y="526750"/>
            <a:ext cx="3049925" cy="19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814550" y="226472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6"/>
          <p:cNvSpPr txBox="1"/>
          <p:nvPr>
            <p:ph idx="2" type="title"/>
          </p:nvPr>
        </p:nvSpPr>
        <p:spPr>
          <a:xfrm>
            <a:off x="4114800" y="1346702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1944150" y="3253798"/>
            <a:ext cx="5255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49" name="Google Shape;4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" y="6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2799" y="375753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313219" y="111860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1844" y="230731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type="title"/>
          </p:nvPr>
        </p:nvSpPr>
        <p:spPr>
          <a:xfrm>
            <a:off x="2467200" y="547726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5" name="Google Shape;345;p52"/>
          <p:cNvSpPr txBox="1"/>
          <p:nvPr>
            <p:ph idx="1" type="subTitle"/>
          </p:nvPr>
        </p:nvSpPr>
        <p:spPr>
          <a:xfrm>
            <a:off x="2467200" y="1225477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6" name="Google Shape;346;p52"/>
          <p:cNvSpPr txBox="1"/>
          <p:nvPr>
            <p:ph idx="2" type="title"/>
          </p:nvPr>
        </p:nvSpPr>
        <p:spPr>
          <a:xfrm>
            <a:off x="2467200" y="2045182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7" name="Google Shape;347;p52"/>
          <p:cNvSpPr txBox="1"/>
          <p:nvPr>
            <p:ph idx="3" type="subTitle"/>
          </p:nvPr>
        </p:nvSpPr>
        <p:spPr>
          <a:xfrm>
            <a:off x="2467200" y="2728525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Google Shape;348;p52"/>
          <p:cNvSpPr txBox="1"/>
          <p:nvPr>
            <p:ph idx="4" type="title"/>
          </p:nvPr>
        </p:nvSpPr>
        <p:spPr>
          <a:xfrm>
            <a:off x="2467200" y="3542639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9" name="Google Shape;349;p52"/>
          <p:cNvSpPr txBox="1"/>
          <p:nvPr>
            <p:ph idx="5" type="subTitle"/>
          </p:nvPr>
        </p:nvSpPr>
        <p:spPr>
          <a:xfrm>
            <a:off x="2467200" y="4230825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350" name="Google Shape;35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765561" y="867949"/>
            <a:ext cx="3235549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856200" y="699376"/>
            <a:ext cx="420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4" name="Google Shape;354;p53"/>
          <p:cNvSpPr txBox="1"/>
          <p:nvPr>
            <p:ph idx="1" type="subTitle"/>
          </p:nvPr>
        </p:nvSpPr>
        <p:spPr>
          <a:xfrm>
            <a:off x="856200" y="1377127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5" name="Google Shape;355;p53"/>
          <p:cNvSpPr txBox="1"/>
          <p:nvPr>
            <p:ph idx="2" type="title"/>
          </p:nvPr>
        </p:nvSpPr>
        <p:spPr>
          <a:xfrm>
            <a:off x="4078200" y="2046854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6" name="Google Shape;356;p53"/>
          <p:cNvSpPr txBox="1"/>
          <p:nvPr>
            <p:ph idx="3" type="subTitle"/>
          </p:nvPr>
        </p:nvSpPr>
        <p:spPr>
          <a:xfrm>
            <a:off x="4078200" y="2730196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7" name="Google Shape;357;p53"/>
          <p:cNvSpPr txBox="1"/>
          <p:nvPr>
            <p:ph idx="4" type="title"/>
          </p:nvPr>
        </p:nvSpPr>
        <p:spPr>
          <a:xfrm>
            <a:off x="856200" y="3389489"/>
            <a:ext cx="420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8" name="Google Shape;358;p53"/>
          <p:cNvSpPr txBox="1"/>
          <p:nvPr>
            <p:ph idx="5" type="subTitle"/>
          </p:nvPr>
        </p:nvSpPr>
        <p:spPr>
          <a:xfrm>
            <a:off x="856200" y="4077675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359" name="Google Shape;35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974276" y="356099"/>
            <a:ext cx="2525824" cy="18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6437388" y="2436888"/>
            <a:ext cx="2671699" cy="27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3"/>
          <p:cNvPicPr preferRelativeResize="0"/>
          <p:nvPr/>
        </p:nvPicPr>
        <p:blipFill rotWithShape="1">
          <a:blip r:embed="rId3">
            <a:alphaModFix/>
          </a:blip>
          <a:srcRect b="-5524" l="-5083" r="-4937" t="-1999"/>
          <a:stretch/>
        </p:blipFill>
        <p:spPr>
          <a:xfrm rot="-14">
            <a:off x="-966849" y="1822554"/>
            <a:ext cx="1936925" cy="196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3"/>
          <p:cNvPicPr preferRelativeResize="0"/>
          <p:nvPr/>
        </p:nvPicPr>
        <p:blipFill rotWithShape="1">
          <a:blip r:embed="rId3">
            <a:alphaModFix/>
          </a:blip>
          <a:srcRect b="-5524" l="-5083" r="-4937" t="-1999"/>
          <a:stretch/>
        </p:blipFill>
        <p:spPr>
          <a:xfrm rot="-14">
            <a:off x="5022326" y="-982696"/>
            <a:ext cx="1936925" cy="196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1">
            <a:off x="5007900" y="1339103"/>
            <a:ext cx="4136101" cy="382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4"/>
            <a:ext cx="2312425" cy="16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4"/>
          <p:cNvSpPr txBox="1"/>
          <p:nvPr>
            <p:ph idx="1" type="subTitle"/>
          </p:nvPr>
        </p:nvSpPr>
        <p:spPr>
          <a:xfrm>
            <a:off x="720000" y="2469200"/>
            <a:ext cx="41361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7" name="Google Shape;367;p54"/>
          <p:cNvSpPr txBox="1"/>
          <p:nvPr>
            <p:ph type="title"/>
          </p:nvPr>
        </p:nvSpPr>
        <p:spPr>
          <a:xfrm>
            <a:off x="720000" y="1621002"/>
            <a:ext cx="413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idx="1" type="subTitle"/>
          </p:nvPr>
        </p:nvSpPr>
        <p:spPr>
          <a:xfrm>
            <a:off x="4282100" y="2492825"/>
            <a:ext cx="36219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55"/>
          <p:cNvSpPr txBox="1"/>
          <p:nvPr>
            <p:ph type="title"/>
          </p:nvPr>
        </p:nvSpPr>
        <p:spPr>
          <a:xfrm>
            <a:off x="4282100" y="1663700"/>
            <a:ext cx="3621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097926" cy="268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450" y="3643824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idx="1" type="subTitle"/>
          </p:nvPr>
        </p:nvSpPr>
        <p:spPr>
          <a:xfrm>
            <a:off x="3829325" y="3033927"/>
            <a:ext cx="4307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56"/>
          <p:cNvSpPr txBox="1"/>
          <p:nvPr>
            <p:ph type="title"/>
          </p:nvPr>
        </p:nvSpPr>
        <p:spPr>
          <a:xfrm>
            <a:off x="3829322" y="2214882"/>
            <a:ext cx="4307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76" name="Google Shape;37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81263" y="801088"/>
            <a:ext cx="5123675" cy="35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799988">
            <a:off x="-1" y="7"/>
            <a:ext cx="3752751" cy="305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1383450" y="682148"/>
            <a:ext cx="63771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57"/>
          <p:cNvSpPr txBox="1"/>
          <p:nvPr>
            <p:ph idx="1" type="subTitle"/>
          </p:nvPr>
        </p:nvSpPr>
        <p:spPr>
          <a:xfrm>
            <a:off x="2854650" y="1558569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1" name="Google Shape;381;p57"/>
          <p:cNvSpPr txBox="1"/>
          <p:nvPr/>
        </p:nvSpPr>
        <p:spPr>
          <a:xfrm>
            <a:off x="2486100" y="3279294"/>
            <a:ext cx="417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CRÉDITOS: Esta plantilla de presentación fue creada por </a:t>
            </a:r>
            <a:r>
              <a:rPr b="1" i="0" lang="es" sz="1300" u="none" cap="none" strike="noStrike">
                <a:solidFill>
                  <a:schemeClr val="hlink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2"/>
              </a:rPr>
              <a:t>Slidesgo</a:t>
            </a:r>
            <a:r>
              <a:rPr b="0" i="0" lang="es" sz="13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que incluye iconos de </a:t>
            </a:r>
            <a:r>
              <a:rPr b="1" i="0" lang="es" sz="1300" u="none" cap="none" strike="noStrike">
                <a:solidFill>
                  <a:schemeClr val="hlink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3"/>
              </a:rPr>
              <a:t>Flaticon</a:t>
            </a:r>
            <a:r>
              <a:rPr b="0" i="0" lang="es" sz="13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infografías e imágenes de </a:t>
            </a:r>
            <a:r>
              <a:rPr b="1" i="0" lang="es" sz="1300" u="none" cap="none" strike="noStrike">
                <a:solidFill>
                  <a:schemeClr val="hlink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4"/>
              </a:rPr>
              <a:t>Freepik</a:t>
            </a:r>
            <a:endParaRPr b="1" i="0" sz="13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pic>
        <p:nvPicPr>
          <p:cNvPr id="382" name="Google Shape;382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455401" y="2962175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776375" y="867949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4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idx="1" type="body"/>
          </p:nvPr>
        </p:nvSpPr>
        <p:spPr>
          <a:xfrm>
            <a:off x="870050" y="1968750"/>
            <a:ext cx="37494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86" name="Google Shape;386;p58"/>
          <p:cNvSpPr txBox="1"/>
          <p:nvPr>
            <p:ph idx="2" type="body"/>
          </p:nvPr>
        </p:nvSpPr>
        <p:spPr>
          <a:xfrm>
            <a:off x="4674750" y="1968750"/>
            <a:ext cx="37494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87" name="Google Shape;387;p58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58"/>
          <p:cNvSpPr txBox="1"/>
          <p:nvPr>
            <p:ph idx="3" type="subTitle"/>
          </p:nvPr>
        </p:nvSpPr>
        <p:spPr>
          <a:xfrm>
            <a:off x="2217450" y="1395984"/>
            <a:ext cx="470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89" name="Google Shape;389;p58"/>
          <p:cNvPicPr preferRelativeResize="0"/>
          <p:nvPr/>
        </p:nvPicPr>
        <p:blipFill rotWithShape="1">
          <a:blip r:embed="rId2">
            <a:alphaModFix/>
          </a:blip>
          <a:srcRect b="0" l="0" r="16729" t="0"/>
          <a:stretch/>
        </p:blipFill>
        <p:spPr>
          <a:xfrm rot="10800000">
            <a:off x="7900" y="0"/>
            <a:ext cx="2694250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313221" y="2312724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111854" y="111849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1714975" y="176280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" name="Google Shape;55;p18"/>
          <p:cNvSpPr txBox="1"/>
          <p:nvPr>
            <p:ph idx="1" type="subTitle"/>
          </p:nvPr>
        </p:nvSpPr>
        <p:spPr>
          <a:xfrm>
            <a:off x="1714960" y="20445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2" type="title"/>
          </p:nvPr>
        </p:nvSpPr>
        <p:spPr>
          <a:xfrm>
            <a:off x="5037549" y="176281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18"/>
          <p:cNvSpPr txBox="1"/>
          <p:nvPr>
            <p:ph idx="3" type="subTitle"/>
          </p:nvPr>
        </p:nvSpPr>
        <p:spPr>
          <a:xfrm>
            <a:off x="5037559" y="20445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4" type="title"/>
          </p:nvPr>
        </p:nvSpPr>
        <p:spPr>
          <a:xfrm>
            <a:off x="2832379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18"/>
          <p:cNvSpPr txBox="1"/>
          <p:nvPr>
            <p:ph idx="5" type="subTitle"/>
          </p:nvPr>
        </p:nvSpPr>
        <p:spPr>
          <a:xfrm>
            <a:off x="2832372" y="32682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6" type="title"/>
          </p:nvPr>
        </p:nvSpPr>
        <p:spPr>
          <a:xfrm>
            <a:off x="6154961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" name="Google Shape;61;p18"/>
          <p:cNvSpPr txBox="1"/>
          <p:nvPr>
            <p:ph idx="7" type="subTitle"/>
          </p:nvPr>
        </p:nvSpPr>
        <p:spPr>
          <a:xfrm>
            <a:off x="6154971" y="32682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8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" y="2619675"/>
            <a:ext cx="2731449" cy="25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396900" y="0"/>
            <a:ext cx="3746449" cy="17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192e4ce10_1_503"/>
          <p:cNvSpPr txBox="1"/>
          <p:nvPr>
            <p:ph type="title"/>
          </p:nvPr>
        </p:nvSpPr>
        <p:spPr>
          <a:xfrm>
            <a:off x="1814550" y="226472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6" name="Google Shape;406;g2e192e4ce10_1_503"/>
          <p:cNvSpPr txBox="1"/>
          <p:nvPr>
            <p:ph idx="2" type="title"/>
          </p:nvPr>
        </p:nvSpPr>
        <p:spPr>
          <a:xfrm>
            <a:off x="4114800" y="1346702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7" name="Google Shape;407;g2e192e4ce10_1_503"/>
          <p:cNvSpPr txBox="1"/>
          <p:nvPr>
            <p:ph idx="1" type="subTitle"/>
          </p:nvPr>
        </p:nvSpPr>
        <p:spPr>
          <a:xfrm>
            <a:off x="1944150" y="3253798"/>
            <a:ext cx="5255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408" name="Google Shape;408;g2e192e4ce10_1_5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" y="6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2e192e4ce10_1_5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2799" y="375753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2e192e4ce10_1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313219" y="111860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2e192e4ce10_1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1844" y="230731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192e4ce10_1_431"/>
          <p:cNvSpPr txBox="1"/>
          <p:nvPr>
            <p:ph type="ctrTitle"/>
          </p:nvPr>
        </p:nvSpPr>
        <p:spPr>
          <a:xfrm>
            <a:off x="1264050" y="1075600"/>
            <a:ext cx="52443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4" name="Google Shape;414;g2e192e4ce10_1_431"/>
          <p:cNvSpPr txBox="1"/>
          <p:nvPr>
            <p:ph idx="1" type="subTitle"/>
          </p:nvPr>
        </p:nvSpPr>
        <p:spPr>
          <a:xfrm>
            <a:off x="1383900" y="3519200"/>
            <a:ext cx="39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415" name="Google Shape;415;g2e192e4ce10_1_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8510933">
            <a:off x="4582652" y="634627"/>
            <a:ext cx="4078622" cy="376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e192e4ce10_1_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3883624"/>
            <a:ext cx="1924700" cy="12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2e192e4ce10_1_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1690025" cy="1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2e192e4ce10_1_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289061">
            <a:off x="5774273" y="873878"/>
            <a:ext cx="3772959" cy="348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2e192e4ce10_1_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643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e192e4ce10_1_4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2e192e4ce10_1_4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e192e4ce10_1_441"/>
          <p:cNvSpPr txBox="1"/>
          <p:nvPr>
            <p:ph type="title"/>
          </p:nvPr>
        </p:nvSpPr>
        <p:spPr>
          <a:xfrm>
            <a:off x="720000" y="539488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4" name="Google Shape;424;g2e192e4ce10_1_441"/>
          <p:cNvSpPr txBox="1"/>
          <p:nvPr>
            <p:ph idx="1" type="body"/>
          </p:nvPr>
        </p:nvSpPr>
        <p:spPr>
          <a:xfrm>
            <a:off x="716900" y="1278360"/>
            <a:ext cx="77040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1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pic>
        <p:nvPicPr>
          <p:cNvPr id="425" name="Google Shape;425;g2e192e4ce10_1_4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" y="-1"/>
            <a:ext cx="2764574" cy="12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2e192e4ce10_1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825" y="3002500"/>
            <a:ext cx="2317174" cy="21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192e4ce10_1_446"/>
          <p:cNvSpPr txBox="1"/>
          <p:nvPr>
            <p:ph type="title"/>
          </p:nvPr>
        </p:nvSpPr>
        <p:spPr>
          <a:xfrm>
            <a:off x="1840769" y="138861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g2e192e4ce10_1_446"/>
          <p:cNvSpPr txBox="1"/>
          <p:nvPr>
            <p:ph idx="1" type="subTitle"/>
          </p:nvPr>
        </p:nvSpPr>
        <p:spPr>
          <a:xfrm>
            <a:off x="1840777" y="1746545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g2e192e4ce10_1_446"/>
          <p:cNvSpPr txBox="1"/>
          <p:nvPr>
            <p:ph idx="2" type="title"/>
          </p:nvPr>
        </p:nvSpPr>
        <p:spPr>
          <a:xfrm>
            <a:off x="5851476" y="1377832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g2e192e4ce10_1_446"/>
          <p:cNvSpPr txBox="1"/>
          <p:nvPr>
            <p:ph idx="3" type="subTitle"/>
          </p:nvPr>
        </p:nvSpPr>
        <p:spPr>
          <a:xfrm>
            <a:off x="5851476" y="1735758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g2e192e4ce10_1_446"/>
          <p:cNvSpPr txBox="1"/>
          <p:nvPr>
            <p:ph idx="4" type="title"/>
          </p:nvPr>
        </p:nvSpPr>
        <p:spPr>
          <a:xfrm>
            <a:off x="1840769" y="248066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3" name="Google Shape;433;g2e192e4ce10_1_446"/>
          <p:cNvSpPr txBox="1"/>
          <p:nvPr>
            <p:ph idx="5" type="subTitle"/>
          </p:nvPr>
        </p:nvSpPr>
        <p:spPr>
          <a:xfrm>
            <a:off x="1840777" y="2832687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4" name="Google Shape;434;g2e192e4ce10_1_446"/>
          <p:cNvSpPr txBox="1"/>
          <p:nvPr>
            <p:ph idx="6" type="title"/>
          </p:nvPr>
        </p:nvSpPr>
        <p:spPr>
          <a:xfrm>
            <a:off x="5851476" y="2483671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g2e192e4ce10_1_446"/>
          <p:cNvSpPr txBox="1"/>
          <p:nvPr>
            <p:ph idx="7" type="subTitle"/>
          </p:nvPr>
        </p:nvSpPr>
        <p:spPr>
          <a:xfrm>
            <a:off x="5851476" y="2835690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6" name="Google Shape;436;g2e192e4ce10_1_446"/>
          <p:cNvSpPr txBox="1"/>
          <p:nvPr>
            <p:ph idx="8" type="title"/>
          </p:nvPr>
        </p:nvSpPr>
        <p:spPr>
          <a:xfrm>
            <a:off x="948624" y="1530567"/>
            <a:ext cx="734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7" name="Google Shape;437;g2e192e4ce10_1_446"/>
          <p:cNvSpPr txBox="1"/>
          <p:nvPr>
            <p:ph idx="9" type="title"/>
          </p:nvPr>
        </p:nvSpPr>
        <p:spPr>
          <a:xfrm>
            <a:off x="948635" y="2624982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8" name="Google Shape;438;g2e192e4ce10_1_446"/>
          <p:cNvSpPr txBox="1"/>
          <p:nvPr>
            <p:ph idx="13" type="title"/>
          </p:nvPr>
        </p:nvSpPr>
        <p:spPr>
          <a:xfrm>
            <a:off x="4963868" y="153056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9" name="Google Shape;439;g2e192e4ce10_1_446"/>
          <p:cNvSpPr txBox="1"/>
          <p:nvPr>
            <p:ph idx="14" type="title"/>
          </p:nvPr>
        </p:nvSpPr>
        <p:spPr>
          <a:xfrm>
            <a:off x="4968395" y="2626782"/>
            <a:ext cx="731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g2e192e4ce10_1_446"/>
          <p:cNvSpPr txBox="1"/>
          <p:nvPr>
            <p:ph idx="15" type="title"/>
          </p:nvPr>
        </p:nvSpPr>
        <p:spPr>
          <a:xfrm>
            <a:off x="720000" y="53947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g2e192e4ce10_1_446"/>
          <p:cNvSpPr txBox="1"/>
          <p:nvPr>
            <p:ph idx="16" type="title"/>
          </p:nvPr>
        </p:nvSpPr>
        <p:spPr>
          <a:xfrm>
            <a:off x="1840769" y="3571188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2" name="Google Shape;442;g2e192e4ce10_1_446"/>
          <p:cNvSpPr txBox="1"/>
          <p:nvPr>
            <p:ph idx="17" type="subTitle"/>
          </p:nvPr>
        </p:nvSpPr>
        <p:spPr>
          <a:xfrm>
            <a:off x="1840777" y="3923207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3" name="Google Shape;443;g2e192e4ce10_1_446"/>
          <p:cNvSpPr txBox="1"/>
          <p:nvPr>
            <p:ph idx="18" type="title"/>
          </p:nvPr>
        </p:nvSpPr>
        <p:spPr>
          <a:xfrm>
            <a:off x="5851476" y="3574191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g2e192e4ce10_1_446"/>
          <p:cNvSpPr txBox="1"/>
          <p:nvPr>
            <p:ph idx="19" type="subTitle"/>
          </p:nvPr>
        </p:nvSpPr>
        <p:spPr>
          <a:xfrm>
            <a:off x="5851476" y="3926210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" name="Google Shape;445;g2e192e4ce10_1_446"/>
          <p:cNvSpPr txBox="1"/>
          <p:nvPr>
            <p:ph idx="20" type="title"/>
          </p:nvPr>
        </p:nvSpPr>
        <p:spPr>
          <a:xfrm>
            <a:off x="948635" y="371939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6" name="Google Shape;446;g2e192e4ce10_1_446"/>
          <p:cNvSpPr txBox="1"/>
          <p:nvPr>
            <p:ph idx="21" type="title"/>
          </p:nvPr>
        </p:nvSpPr>
        <p:spPr>
          <a:xfrm>
            <a:off x="4968399" y="371939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447" name="Google Shape;447;g2e192e4ce10_1_446"/>
          <p:cNvPicPr preferRelativeResize="0"/>
          <p:nvPr/>
        </p:nvPicPr>
        <p:blipFill rotWithShape="1">
          <a:blip r:embed="rId2">
            <a:alphaModFix/>
          </a:blip>
          <a:srcRect b="0" l="0" r="7526" t="0"/>
          <a:stretch/>
        </p:blipFill>
        <p:spPr>
          <a:xfrm flipH="1">
            <a:off x="0" y="3265025"/>
            <a:ext cx="1871576" cy="18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e192e4ce10_1_4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826825" y="0"/>
            <a:ext cx="2317174" cy="21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2e192e4ce10_1_468"/>
          <p:cNvPicPr preferRelativeResize="0"/>
          <p:nvPr/>
        </p:nvPicPr>
        <p:blipFill rotWithShape="1">
          <a:blip r:embed="rId2">
            <a:alphaModFix/>
          </a:blip>
          <a:srcRect b="12450" l="260" r="12888" t="-6286"/>
          <a:stretch/>
        </p:blipFill>
        <p:spPr>
          <a:xfrm rot="5400000">
            <a:off x="140450" y="443975"/>
            <a:ext cx="4565824" cy="483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2e192e4ce10_1_468"/>
          <p:cNvPicPr preferRelativeResize="0"/>
          <p:nvPr/>
        </p:nvPicPr>
        <p:blipFill rotWithShape="1">
          <a:blip r:embed="rId3">
            <a:alphaModFix/>
          </a:blip>
          <a:srcRect b="-15233" l="13186" r="3824" t="13804"/>
          <a:stretch/>
        </p:blipFill>
        <p:spPr>
          <a:xfrm>
            <a:off x="0" y="0"/>
            <a:ext cx="4002475" cy="30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2e192e4ce10_1_468"/>
          <p:cNvSpPr txBox="1"/>
          <p:nvPr>
            <p:ph type="title"/>
          </p:nvPr>
        </p:nvSpPr>
        <p:spPr>
          <a:xfrm>
            <a:off x="3937575" y="586525"/>
            <a:ext cx="4485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g2e192e4ce10_1_468"/>
          <p:cNvSpPr txBox="1"/>
          <p:nvPr>
            <p:ph idx="1" type="subTitle"/>
          </p:nvPr>
        </p:nvSpPr>
        <p:spPr>
          <a:xfrm>
            <a:off x="3937575" y="864198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4" name="Google Shape;454;g2e192e4ce10_1_468"/>
          <p:cNvSpPr txBox="1"/>
          <p:nvPr>
            <p:ph idx="2" type="title"/>
          </p:nvPr>
        </p:nvSpPr>
        <p:spPr>
          <a:xfrm>
            <a:off x="3937575" y="3083426"/>
            <a:ext cx="4484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g2e192e4ce10_1_468"/>
          <p:cNvSpPr txBox="1"/>
          <p:nvPr>
            <p:ph idx="3" type="subTitle"/>
          </p:nvPr>
        </p:nvSpPr>
        <p:spPr>
          <a:xfrm>
            <a:off x="3937575" y="3361100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" name="Google Shape;456;g2e192e4ce10_1_468"/>
          <p:cNvSpPr txBox="1"/>
          <p:nvPr>
            <p:ph idx="4" type="title"/>
          </p:nvPr>
        </p:nvSpPr>
        <p:spPr>
          <a:xfrm>
            <a:off x="3937575" y="1418825"/>
            <a:ext cx="4485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g2e192e4ce10_1_468"/>
          <p:cNvSpPr txBox="1"/>
          <p:nvPr>
            <p:ph idx="5" type="subTitle"/>
          </p:nvPr>
        </p:nvSpPr>
        <p:spPr>
          <a:xfrm>
            <a:off x="3937575" y="1696499"/>
            <a:ext cx="4483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8" name="Google Shape;458;g2e192e4ce10_1_468"/>
          <p:cNvSpPr txBox="1"/>
          <p:nvPr>
            <p:ph idx="6" type="title"/>
          </p:nvPr>
        </p:nvSpPr>
        <p:spPr>
          <a:xfrm>
            <a:off x="3937575" y="3915727"/>
            <a:ext cx="448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9" name="Google Shape;459;g2e192e4ce10_1_468"/>
          <p:cNvSpPr txBox="1"/>
          <p:nvPr>
            <p:ph idx="7" type="subTitle"/>
          </p:nvPr>
        </p:nvSpPr>
        <p:spPr>
          <a:xfrm>
            <a:off x="3937575" y="4189800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0" name="Google Shape;460;g2e192e4ce10_1_468"/>
          <p:cNvSpPr txBox="1"/>
          <p:nvPr>
            <p:ph idx="8" type="title"/>
          </p:nvPr>
        </p:nvSpPr>
        <p:spPr>
          <a:xfrm>
            <a:off x="3234417" y="678008"/>
            <a:ext cx="73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1" name="Google Shape;461;g2e192e4ce10_1_468"/>
          <p:cNvSpPr txBox="1"/>
          <p:nvPr>
            <p:ph idx="9" type="title"/>
          </p:nvPr>
        </p:nvSpPr>
        <p:spPr>
          <a:xfrm>
            <a:off x="3236067" y="1495257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2" name="Google Shape;462;g2e192e4ce10_1_468"/>
          <p:cNvSpPr txBox="1"/>
          <p:nvPr>
            <p:ph idx="13" type="title"/>
          </p:nvPr>
        </p:nvSpPr>
        <p:spPr>
          <a:xfrm>
            <a:off x="3236067" y="3181066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3" name="Google Shape;463;g2e192e4ce10_1_468"/>
          <p:cNvSpPr txBox="1"/>
          <p:nvPr>
            <p:ph idx="14" type="title"/>
          </p:nvPr>
        </p:nvSpPr>
        <p:spPr>
          <a:xfrm>
            <a:off x="3236067" y="4006489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4" name="Google Shape;464;g2e192e4ce10_1_468"/>
          <p:cNvSpPr txBox="1"/>
          <p:nvPr>
            <p:ph idx="15" type="title"/>
          </p:nvPr>
        </p:nvSpPr>
        <p:spPr>
          <a:xfrm>
            <a:off x="916708" y="2171400"/>
            <a:ext cx="1851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g2e192e4ce10_1_468"/>
          <p:cNvSpPr txBox="1"/>
          <p:nvPr>
            <p:ph idx="16" type="title"/>
          </p:nvPr>
        </p:nvSpPr>
        <p:spPr>
          <a:xfrm>
            <a:off x="3937575" y="2251126"/>
            <a:ext cx="4484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6" name="Google Shape;466;g2e192e4ce10_1_468"/>
          <p:cNvSpPr txBox="1"/>
          <p:nvPr>
            <p:ph idx="17" type="subTitle"/>
          </p:nvPr>
        </p:nvSpPr>
        <p:spPr>
          <a:xfrm>
            <a:off x="3937575" y="2528799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7" name="Google Shape;467;g2e192e4ce10_1_468"/>
          <p:cNvSpPr txBox="1"/>
          <p:nvPr>
            <p:ph idx="18" type="title"/>
          </p:nvPr>
        </p:nvSpPr>
        <p:spPr>
          <a:xfrm>
            <a:off x="3236067" y="2355622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1_1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192e4ce10_1_487"/>
          <p:cNvSpPr txBox="1"/>
          <p:nvPr>
            <p:ph type="title"/>
          </p:nvPr>
        </p:nvSpPr>
        <p:spPr>
          <a:xfrm>
            <a:off x="2490600" y="1466797"/>
            <a:ext cx="4162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g2e192e4ce10_1_487"/>
          <p:cNvSpPr txBox="1"/>
          <p:nvPr>
            <p:ph idx="1" type="subTitle"/>
          </p:nvPr>
        </p:nvSpPr>
        <p:spPr>
          <a:xfrm>
            <a:off x="2490600" y="2249903"/>
            <a:ext cx="4162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471" name="Google Shape;471;g2e192e4ce10_1_4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5797885" y="134923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2e192e4ce10_1_4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5797885" y="1794673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e192e4ce10_1_487"/>
          <p:cNvPicPr preferRelativeResize="0"/>
          <p:nvPr/>
        </p:nvPicPr>
        <p:blipFill rotWithShape="1">
          <a:blip r:embed="rId3">
            <a:alphaModFix/>
          </a:blip>
          <a:srcRect b="-5525" l="-5083" r="-4939" t="-2000"/>
          <a:stretch/>
        </p:blipFill>
        <p:spPr>
          <a:xfrm>
            <a:off x="3705271" y="-879378"/>
            <a:ext cx="1733458" cy="17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e192e4ce10_1_4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2215" y="1791961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2e192e4ce10_1_4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132215" y="132211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2e192e4ce10_1_487"/>
          <p:cNvPicPr preferRelativeResize="0"/>
          <p:nvPr/>
        </p:nvPicPr>
        <p:blipFill rotWithShape="1">
          <a:blip r:embed="rId3">
            <a:alphaModFix/>
          </a:blip>
          <a:srcRect b="-5525" l="-5083" r="-4939" t="-2000"/>
          <a:stretch/>
        </p:blipFill>
        <p:spPr>
          <a:xfrm>
            <a:off x="3705271" y="4266224"/>
            <a:ext cx="1733458" cy="1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192e4ce10_1_496"/>
          <p:cNvSpPr txBox="1"/>
          <p:nvPr>
            <p:ph type="title"/>
          </p:nvPr>
        </p:nvSpPr>
        <p:spPr>
          <a:xfrm>
            <a:off x="720000" y="1572450"/>
            <a:ext cx="5875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9" name="Google Shape;479;g2e192e4ce10_1_496"/>
          <p:cNvSpPr txBox="1"/>
          <p:nvPr>
            <p:ph idx="1" type="subTitle"/>
          </p:nvPr>
        </p:nvSpPr>
        <p:spPr>
          <a:xfrm>
            <a:off x="720000" y="4050050"/>
            <a:ext cx="5875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0" name="Google Shape;480;g2e192e4ce10_1_496"/>
          <p:cNvSpPr/>
          <p:nvPr/>
        </p:nvSpPr>
        <p:spPr>
          <a:xfrm>
            <a:off x="926675" y="-15675"/>
            <a:ext cx="6816748" cy="1531000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g2e192e4ce10_1_4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018150" y="6650"/>
            <a:ext cx="4125850" cy="3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2e192e4ce10_1_496"/>
          <p:cNvSpPr/>
          <p:nvPr/>
        </p:nvSpPr>
        <p:spPr>
          <a:xfrm rot="10800000">
            <a:off x="4624799" y="3977707"/>
            <a:ext cx="4737226" cy="957668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g2e192e4ce10_1_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192e4ce10_1_511"/>
          <p:cNvSpPr/>
          <p:nvPr/>
        </p:nvSpPr>
        <p:spPr>
          <a:xfrm>
            <a:off x="430200" y="0"/>
            <a:ext cx="6874843" cy="2612789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g2e192e4ce10_1_5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383023" y="0"/>
            <a:ext cx="4760976" cy="31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2e192e4ce10_1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4040274" cy="18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2e192e4ce10_1_511"/>
          <p:cNvSpPr txBox="1"/>
          <p:nvPr>
            <p:ph type="title"/>
          </p:nvPr>
        </p:nvSpPr>
        <p:spPr>
          <a:xfrm>
            <a:off x="1767600" y="2731925"/>
            <a:ext cx="560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9" name="Google Shape;489;g2e192e4ce10_1_511"/>
          <p:cNvSpPr txBox="1"/>
          <p:nvPr>
            <p:ph idx="2" type="title"/>
          </p:nvPr>
        </p:nvSpPr>
        <p:spPr>
          <a:xfrm>
            <a:off x="720000" y="2731913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0" name="Google Shape;490;g2e192e4ce10_1_511"/>
          <p:cNvSpPr txBox="1"/>
          <p:nvPr>
            <p:ph idx="1" type="subTitle"/>
          </p:nvPr>
        </p:nvSpPr>
        <p:spPr>
          <a:xfrm>
            <a:off x="1767600" y="3958512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e192e4ce10_1_518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93" name="Google Shape;493;g2e192e4ce10_1_518"/>
          <p:cNvPicPr preferRelativeResize="0"/>
          <p:nvPr/>
        </p:nvPicPr>
        <p:blipFill rotWithShape="1">
          <a:blip r:embed="rId2">
            <a:alphaModFix/>
          </a:blip>
          <a:srcRect b="20292" l="0" r="0" t="0"/>
          <a:stretch/>
        </p:blipFill>
        <p:spPr>
          <a:xfrm rot="5400000">
            <a:off x="-786362" y="3446937"/>
            <a:ext cx="2494150" cy="9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2e192e4ce10_1_5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348837" y="70788"/>
            <a:ext cx="1862000" cy="172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e192e4ce10_1_522"/>
          <p:cNvSpPr txBox="1"/>
          <p:nvPr>
            <p:ph type="title"/>
          </p:nvPr>
        </p:nvSpPr>
        <p:spPr>
          <a:xfrm>
            <a:off x="1714975" y="176280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7" name="Google Shape;497;g2e192e4ce10_1_522"/>
          <p:cNvSpPr txBox="1"/>
          <p:nvPr>
            <p:ph idx="1" type="subTitle"/>
          </p:nvPr>
        </p:nvSpPr>
        <p:spPr>
          <a:xfrm>
            <a:off x="1714960" y="20445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8" name="Google Shape;498;g2e192e4ce10_1_522"/>
          <p:cNvSpPr txBox="1"/>
          <p:nvPr>
            <p:ph idx="2" type="title"/>
          </p:nvPr>
        </p:nvSpPr>
        <p:spPr>
          <a:xfrm>
            <a:off x="5037549" y="176281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9" name="Google Shape;499;g2e192e4ce10_1_522"/>
          <p:cNvSpPr txBox="1"/>
          <p:nvPr>
            <p:ph idx="3" type="subTitle"/>
          </p:nvPr>
        </p:nvSpPr>
        <p:spPr>
          <a:xfrm>
            <a:off x="5037559" y="20445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0" name="Google Shape;500;g2e192e4ce10_1_522"/>
          <p:cNvSpPr txBox="1"/>
          <p:nvPr>
            <p:ph idx="4" type="title"/>
          </p:nvPr>
        </p:nvSpPr>
        <p:spPr>
          <a:xfrm>
            <a:off x="2832379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1" name="Google Shape;501;g2e192e4ce10_1_522"/>
          <p:cNvSpPr txBox="1"/>
          <p:nvPr>
            <p:ph idx="5" type="subTitle"/>
          </p:nvPr>
        </p:nvSpPr>
        <p:spPr>
          <a:xfrm>
            <a:off x="2832372" y="32682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2" name="Google Shape;502;g2e192e4ce10_1_522"/>
          <p:cNvSpPr txBox="1"/>
          <p:nvPr>
            <p:ph idx="6" type="title"/>
          </p:nvPr>
        </p:nvSpPr>
        <p:spPr>
          <a:xfrm>
            <a:off x="6154961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" name="Google Shape;503;g2e192e4ce10_1_522"/>
          <p:cNvSpPr txBox="1"/>
          <p:nvPr>
            <p:ph idx="7" type="subTitle"/>
          </p:nvPr>
        </p:nvSpPr>
        <p:spPr>
          <a:xfrm>
            <a:off x="6154971" y="32682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4" name="Google Shape;504;g2e192e4ce10_1_522"/>
          <p:cNvSpPr txBox="1"/>
          <p:nvPr>
            <p:ph idx="8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05" name="Google Shape;505;g2e192e4ce10_1_5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" y="2619675"/>
            <a:ext cx="2731449" cy="25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2e192e4ce10_1_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396900" y="0"/>
            <a:ext cx="3746449" cy="17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b="20292" l="0" r="0" t="0"/>
          <a:stretch/>
        </p:blipFill>
        <p:spPr>
          <a:xfrm rot="5400000">
            <a:off x="-786362" y="3446937"/>
            <a:ext cx="2494150" cy="9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348837" y="70788"/>
            <a:ext cx="1862000" cy="172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e192e4ce10_1_534"/>
          <p:cNvSpPr txBox="1"/>
          <p:nvPr>
            <p:ph type="title"/>
          </p:nvPr>
        </p:nvSpPr>
        <p:spPr>
          <a:xfrm>
            <a:off x="2825850" y="1641725"/>
            <a:ext cx="349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9" name="Google Shape;509;g2e192e4ce10_1_534"/>
          <p:cNvSpPr txBox="1"/>
          <p:nvPr>
            <p:ph idx="1" type="subTitle"/>
          </p:nvPr>
        </p:nvSpPr>
        <p:spPr>
          <a:xfrm>
            <a:off x="1634100" y="2861575"/>
            <a:ext cx="5875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510" name="Google Shape;510;g2e192e4ce10_1_5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e192e4ce10_1_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e192e4ce10_1_5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2e192e4ce10_1_5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e192e4ce10_1_541"/>
          <p:cNvSpPr txBox="1"/>
          <p:nvPr>
            <p:ph idx="1" type="body"/>
          </p:nvPr>
        </p:nvSpPr>
        <p:spPr>
          <a:xfrm>
            <a:off x="1753350" y="2018375"/>
            <a:ext cx="56373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516" name="Google Shape;516;g2e192e4ce10_1_541"/>
          <p:cNvSpPr txBox="1"/>
          <p:nvPr>
            <p:ph type="title"/>
          </p:nvPr>
        </p:nvSpPr>
        <p:spPr>
          <a:xfrm>
            <a:off x="720000" y="539496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17" name="Google Shape;517;g2e192e4ce10_1_5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2e192e4ce10_1_5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2e192e4ce10_1_5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551700" y="332424"/>
            <a:ext cx="1924700" cy="12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2e192e4ce10_1_5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924700" cy="12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192e4ce10_1_548"/>
          <p:cNvSpPr txBox="1"/>
          <p:nvPr>
            <p:ph type="title"/>
          </p:nvPr>
        </p:nvSpPr>
        <p:spPr>
          <a:xfrm>
            <a:off x="913766" y="277722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3" name="Google Shape;523;g2e192e4ce10_1_548"/>
          <p:cNvSpPr txBox="1"/>
          <p:nvPr>
            <p:ph idx="1" type="subTitle"/>
          </p:nvPr>
        </p:nvSpPr>
        <p:spPr>
          <a:xfrm>
            <a:off x="850316" y="3142985"/>
            <a:ext cx="2302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4" name="Google Shape;524;g2e192e4ce10_1_548"/>
          <p:cNvSpPr txBox="1"/>
          <p:nvPr>
            <p:ph idx="2" type="title"/>
          </p:nvPr>
        </p:nvSpPr>
        <p:spPr>
          <a:xfrm>
            <a:off x="3484350" y="277722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5" name="Google Shape;525;g2e192e4ce10_1_548"/>
          <p:cNvSpPr txBox="1"/>
          <p:nvPr>
            <p:ph idx="3" type="subTitle"/>
          </p:nvPr>
        </p:nvSpPr>
        <p:spPr>
          <a:xfrm>
            <a:off x="3417116" y="3142985"/>
            <a:ext cx="2302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6" name="Google Shape;526;g2e192e4ce10_1_548"/>
          <p:cNvSpPr txBox="1"/>
          <p:nvPr>
            <p:ph idx="4" type="title"/>
          </p:nvPr>
        </p:nvSpPr>
        <p:spPr>
          <a:xfrm>
            <a:off x="6054934" y="2777226"/>
            <a:ext cx="217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7" name="Google Shape;527;g2e192e4ce10_1_548"/>
          <p:cNvSpPr txBox="1"/>
          <p:nvPr>
            <p:ph idx="5" type="subTitle"/>
          </p:nvPr>
        </p:nvSpPr>
        <p:spPr>
          <a:xfrm>
            <a:off x="5991484" y="3142985"/>
            <a:ext cx="2302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8" name="Google Shape;528;g2e192e4ce10_1_548"/>
          <p:cNvSpPr txBox="1"/>
          <p:nvPr>
            <p:ph idx="6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29" name="Google Shape;529;g2e192e4ce10_1_5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7051375" y="3050893"/>
            <a:ext cx="2175300" cy="200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2e192e4ce10_1_548"/>
          <p:cNvPicPr preferRelativeResize="0"/>
          <p:nvPr/>
        </p:nvPicPr>
        <p:blipFill rotWithShape="1">
          <a:blip r:embed="rId2">
            <a:alphaModFix/>
          </a:blip>
          <a:srcRect b="24704" l="0" r="0" t="0"/>
          <a:stretch/>
        </p:blipFill>
        <p:spPr>
          <a:xfrm rot="10800000">
            <a:off x="-37050" y="-14820"/>
            <a:ext cx="2175300" cy="15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192e4ce10_1_558"/>
          <p:cNvSpPr/>
          <p:nvPr/>
        </p:nvSpPr>
        <p:spPr>
          <a:xfrm flipH="1" rot="-5400000">
            <a:off x="4306650" y="315226"/>
            <a:ext cx="5426794" cy="4247994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e192e4ce10_1_558"/>
          <p:cNvSpPr txBox="1"/>
          <p:nvPr>
            <p:ph type="title"/>
          </p:nvPr>
        </p:nvSpPr>
        <p:spPr>
          <a:xfrm>
            <a:off x="1692376" y="1482900"/>
            <a:ext cx="259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4" name="Google Shape;534;g2e192e4ce10_1_558"/>
          <p:cNvSpPr txBox="1"/>
          <p:nvPr>
            <p:ph idx="1" type="subTitle"/>
          </p:nvPr>
        </p:nvSpPr>
        <p:spPr>
          <a:xfrm>
            <a:off x="1692366" y="1848610"/>
            <a:ext cx="259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5" name="Google Shape;535;g2e192e4ce10_1_558"/>
          <p:cNvSpPr txBox="1"/>
          <p:nvPr>
            <p:ph idx="2" type="title"/>
          </p:nvPr>
        </p:nvSpPr>
        <p:spPr>
          <a:xfrm>
            <a:off x="1692376" y="3054900"/>
            <a:ext cx="259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6" name="Google Shape;536;g2e192e4ce10_1_558"/>
          <p:cNvSpPr txBox="1"/>
          <p:nvPr>
            <p:ph idx="3" type="subTitle"/>
          </p:nvPr>
        </p:nvSpPr>
        <p:spPr>
          <a:xfrm>
            <a:off x="1692366" y="3420660"/>
            <a:ext cx="259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7" name="Google Shape;537;g2e192e4ce10_1_558"/>
          <p:cNvSpPr txBox="1"/>
          <p:nvPr>
            <p:ph idx="4" type="title"/>
          </p:nvPr>
        </p:nvSpPr>
        <p:spPr>
          <a:xfrm>
            <a:off x="5495824" y="2268900"/>
            <a:ext cx="259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8" name="Google Shape;538;g2e192e4ce10_1_558"/>
          <p:cNvSpPr txBox="1"/>
          <p:nvPr>
            <p:ph idx="5" type="subTitle"/>
          </p:nvPr>
        </p:nvSpPr>
        <p:spPr>
          <a:xfrm>
            <a:off x="5495834" y="2634635"/>
            <a:ext cx="2592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9" name="Google Shape;539;g2e192e4ce10_1_558"/>
          <p:cNvSpPr txBox="1"/>
          <p:nvPr>
            <p:ph idx="6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40" name="Google Shape;540;g2e192e4ce10_1_5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5826618" y="1826108"/>
            <a:ext cx="3448450" cy="31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2e192e4ce10_1_5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3"/>
            <a:ext cx="2756550" cy="2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192e4ce10_1_569"/>
          <p:cNvSpPr txBox="1"/>
          <p:nvPr>
            <p:ph type="title"/>
          </p:nvPr>
        </p:nvSpPr>
        <p:spPr>
          <a:xfrm>
            <a:off x="2663100" y="3149424"/>
            <a:ext cx="3817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4" name="Google Shape;544;g2e192e4ce10_1_569"/>
          <p:cNvSpPr txBox="1"/>
          <p:nvPr>
            <p:ph idx="1" type="subTitle"/>
          </p:nvPr>
        </p:nvSpPr>
        <p:spPr>
          <a:xfrm>
            <a:off x="1486950" y="1408026"/>
            <a:ext cx="6170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545" name="Google Shape;545;g2e192e4ce10_1_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2e192e4ce10_1_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59274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g2e192e4ce10_1_5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4091175" y="0"/>
            <a:ext cx="5035949" cy="28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2e192e4ce10_1_5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1175" y="2282375"/>
            <a:ext cx="5035949" cy="28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2e192e4ce10_1_574"/>
          <p:cNvSpPr txBox="1"/>
          <p:nvPr>
            <p:ph type="title"/>
          </p:nvPr>
        </p:nvSpPr>
        <p:spPr>
          <a:xfrm>
            <a:off x="953350" y="3307100"/>
            <a:ext cx="2705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1" name="Google Shape;551;g2e192e4ce10_1_574"/>
          <p:cNvSpPr txBox="1"/>
          <p:nvPr>
            <p:ph idx="1" type="subTitle"/>
          </p:nvPr>
        </p:nvSpPr>
        <p:spPr>
          <a:xfrm>
            <a:off x="720000" y="1583250"/>
            <a:ext cx="5581200" cy="16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552" name="Google Shape;552;g2e192e4ce10_1_574"/>
          <p:cNvPicPr preferRelativeResize="0"/>
          <p:nvPr/>
        </p:nvPicPr>
        <p:blipFill rotWithShape="1">
          <a:blip r:embed="rId3">
            <a:alphaModFix/>
          </a:blip>
          <a:srcRect b="0" l="47698" r="0" t="39795"/>
          <a:stretch/>
        </p:blipFill>
        <p:spPr>
          <a:xfrm>
            <a:off x="0" y="0"/>
            <a:ext cx="1313676" cy="15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192e4ce10_1_580"/>
          <p:cNvSpPr txBox="1"/>
          <p:nvPr>
            <p:ph type="title"/>
          </p:nvPr>
        </p:nvSpPr>
        <p:spPr>
          <a:xfrm>
            <a:off x="927906" y="2990850"/>
            <a:ext cx="7311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g2e192e4ce10_1_580"/>
          <p:cNvSpPr txBox="1"/>
          <p:nvPr>
            <p:ph idx="1" type="subTitle"/>
          </p:nvPr>
        </p:nvSpPr>
        <p:spPr>
          <a:xfrm>
            <a:off x="2396400" y="3674375"/>
            <a:ext cx="4351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556" name="Google Shape;556;g2e192e4ce10_1_5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" y="0"/>
            <a:ext cx="2584326" cy="11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2e192e4ce10_1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6115325" y="2114804"/>
            <a:ext cx="3660973" cy="239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e192e4ce10_1_585"/>
          <p:cNvSpPr txBox="1"/>
          <p:nvPr>
            <p:ph type="title"/>
          </p:nvPr>
        </p:nvSpPr>
        <p:spPr>
          <a:xfrm>
            <a:off x="5757750" y="1762508"/>
            <a:ext cx="14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0" name="Google Shape;560;g2e192e4ce10_1_585"/>
          <p:cNvSpPr txBox="1"/>
          <p:nvPr>
            <p:ph idx="1" type="subTitle"/>
          </p:nvPr>
        </p:nvSpPr>
        <p:spPr>
          <a:xfrm>
            <a:off x="4542150" y="2466592"/>
            <a:ext cx="388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561" name="Google Shape;561;g2e192e4ce10_1_5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07274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192e4ce10_1_589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64" name="Google Shape;564;g2e192e4ce10_1_5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87195" y="87188"/>
            <a:ext cx="2293349" cy="21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2e192e4ce10_1_5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230" y="3008718"/>
            <a:ext cx="2293349" cy="21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e192e4ce10_1_593"/>
          <p:cNvSpPr txBox="1"/>
          <p:nvPr>
            <p:ph type="title"/>
          </p:nvPr>
        </p:nvSpPr>
        <p:spPr>
          <a:xfrm>
            <a:off x="3483825" y="1718613"/>
            <a:ext cx="326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8" name="Google Shape;568;g2e192e4ce10_1_593"/>
          <p:cNvSpPr txBox="1"/>
          <p:nvPr>
            <p:ph idx="2" type="title"/>
          </p:nvPr>
        </p:nvSpPr>
        <p:spPr>
          <a:xfrm>
            <a:off x="2399175" y="1765113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9" name="Google Shape;569;g2e192e4ce10_1_593"/>
          <p:cNvSpPr txBox="1"/>
          <p:nvPr>
            <p:ph idx="1" type="subTitle"/>
          </p:nvPr>
        </p:nvSpPr>
        <p:spPr>
          <a:xfrm>
            <a:off x="1944150" y="2958237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570" name="Google Shape;570;g2e192e4ce10_1_5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-455393" y="45540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2e192e4ce10_1_5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6962667" y="2969325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12449" l="260" r="12888" t="-6286"/>
          <a:stretch/>
        </p:blipFill>
        <p:spPr>
          <a:xfrm rot="5400000">
            <a:off x="140450" y="443975"/>
            <a:ext cx="4565824" cy="483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 b="-15233" l="13186" r="3824" t="13804"/>
          <a:stretch/>
        </p:blipFill>
        <p:spPr>
          <a:xfrm>
            <a:off x="0" y="0"/>
            <a:ext cx="4002475" cy="30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9"/>
          <p:cNvSpPr txBox="1"/>
          <p:nvPr>
            <p:ph type="title"/>
          </p:nvPr>
        </p:nvSpPr>
        <p:spPr>
          <a:xfrm>
            <a:off x="3937575" y="586525"/>
            <a:ext cx="4485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3937575" y="864198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title"/>
          </p:nvPr>
        </p:nvSpPr>
        <p:spPr>
          <a:xfrm>
            <a:off x="3937575" y="3083426"/>
            <a:ext cx="4484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19"/>
          <p:cNvSpPr txBox="1"/>
          <p:nvPr>
            <p:ph idx="3" type="subTitle"/>
          </p:nvPr>
        </p:nvSpPr>
        <p:spPr>
          <a:xfrm>
            <a:off x="3937575" y="3361100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4" type="title"/>
          </p:nvPr>
        </p:nvSpPr>
        <p:spPr>
          <a:xfrm>
            <a:off x="3937575" y="1418825"/>
            <a:ext cx="4485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9"/>
          <p:cNvSpPr txBox="1"/>
          <p:nvPr>
            <p:ph idx="5" type="subTitle"/>
          </p:nvPr>
        </p:nvSpPr>
        <p:spPr>
          <a:xfrm>
            <a:off x="3937575" y="1696499"/>
            <a:ext cx="4483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6" type="title"/>
          </p:nvPr>
        </p:nvSpPr>
        <p:spPr>
          <a:xfrm>
            <a:off x="3937575" y="3915727"/>
            <a:ext cx="448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19"/>
          <p:cNvSpPr txBox="1"/>
          <p:nvPr>
            <p:ph idx="7" type="subTitle"/>
          </p:nvPr>
        </p:nvSpPr>
        <p:spPr>
          <a:xfrm>
            <a:off x="3937575" y="4189800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8" type="title"/>
          </p:nvPr>
        </p:nvSpPr>
        <p:spPr>
          <a:xfrm>
            <a:off x="3234417" y="678008"/>
            <a:ext cx="73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19"/>
          <p:cNvSpPr txBox="1"/>
          <p:nvPr>
            <p:ph idx="9" type="title"/>
          </p:nvPr>
        </p:nvSpPr>
        <p:spPr>
          <a:xfrm>
            <a:off x="3236067" y="1495257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19"/>
          <p:cNvSpPr txBox="1"/>
          <p:nvPr>
            <p:ph idx="13" type="title"/>
          </p:nvPr>
        </p:nvSpPr>
        <p:spPr>
          <a:xfrm>
            <a:off x="3236067" y="3181066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9"/>
          <p:cNvSpPr txBox="1"/>
          <p:nvPr>
            <p:ph idx="14" type="title"/>
          </p:nvPr>
        </p:nvSpPr>
        <p:spPr>
          <a:xfrm>
            <a:off x="3236067" y="4006489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9"/>
          <p:cNvSpPr txBox="1"/>
          <p:nvPr>
            <p:ph idx="15" type="title"/>
          </p:nvPr>
        </p:nvSpPr>
        <p:spPr>
          <a:xfrm>
            <a:off x="916708" y="2171400"/>
            <a:ext cx="1851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6" type="title"/>
          </p:nvPr>
        </p:nvSpPr>
        <p:spPr>
          <a:xfrm>
            <a:off x="3937575" y="2251126"/>
            <a:ext cx="4484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9"/>
          <p:cNvSpPr txBox="1"/>
          <p:nvPr>
            <p:ph idx="17" type="subTitle"/>
          </p:nvPr>
        </p:nvSpPr>
        <p:spPr>
          <a:xfrm>
            <a:off x="3937575" y="2528799"/>
            <a:ext cx="4485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8" type="title"/>
          </p:nvPr>
        </p:nvSpPr>
        <p:spPr>
          <a:xfrm>
            <a:off x="3236067" y="2355622"/>
            <a:ext cx="731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192e4ce10_1_599"/>
          <p:cNvSpPr txBox="1"/>
          <p:nvPr>
            <p:ph type="title"/>
          </p:nvPr>
        </p:nvSpPr>
        <p:spPr>
          <a:xfrm>
            <a:off x="1278163" y="2745516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g2e192e4ce10_1_599"/>
          <p:cNvSpPr txBox="1"/>
          <p:nvPr>
            <p:ph idx="2" type="title"/>
          </p:nvPr>
        </p:nvSpPr>
        <p:spPr>
          <a:xfrm>
            <a:off x="5123238" y="2745516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5" name="Google Shape;575;g2e192e4ce10_1_599"/>
          <p:cNvSpPr txBox="1"/>
          <p:nvPr>
            <p:ph idx="1" type="subTitle"/>
          </p:nvPr>
        </p:nvSpPr>
        <p:spPr>
          <a:xfrm>
            <a:off x="5202288" y="3103770"/>
            <a:ext cx="258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6" name="Google Shape;576;g2e192e4ce10_1_599"/>
          <p:cNvSpPr txBox="1"/>
          <p:nvPr>
            <p:ph idx="3" type="subTitle"/>
          </p:nvPr>
        </p:nvSpPr>
        <p:spPr>
          <a:xfrm>
            <a:off x="1357213" y="3103770"/>
            <a:ext cx="258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7" name="Google Shape;577;g2e192e4ce10_1_599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78" name="Google Shape;578;g2e192e4ce10_1_5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07274" y="341755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g2e192e4ce10_1_6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2e192e4ce10_1_606"/>
          <p:cNvSpPr txBox="1"/>
          <p:nvPr>
            <p:ph type="title"/>
          </p:nvPr>
        </p:nvSpPr>
        <p:spPr>
          <a:xfrm>
            <a:off x="2619000" y="1696589"/>
            <a:ext cx="390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2" name="Google Shape;582;g2e192e4ce10_1_606"/>
          <p:cNvSpPr txBox="1"/>
          <p:nvPr>
            <p:ph idx="2" type="title"/>
          </p:nvPr>
        </p:nvSpPr>
        <p:spPr>
          <a:xfrm>
            <a:off x="2619000" y="3198739"/>
            <a:ext cx="390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3" name="Google Shape;583;g2e192e4ce10_1_606"/>
          <p:cNvSpPr txBox="1"/>
          <p:nvPr>
            <p:ph idx="1" type="subTitle"/>
          </p:nvPr>
        </p:nvSpPr>
        <p:spPr>
          <a:xfrm>
            <a:off x="2619000" y="3430507"/>
            <a:ext cx="390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4" name="Google Shape;584;g2e192e4ce10_1_606"/>
          <p:cNvSpPr txBox="1"/>
          <p:nvPr>
            <p:ph idx="3" type="subTitle"/>
          </p:nvPr>
        </p:nvSpPr>
        <p:spPr>
          <a:xfrm>
            <a:off x="2619750" y="1928362"/>
            <a:ext cx="3904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5" name="Google Shape;585;g2e192e4ce10_1_606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86" name="Google Shape;586;g2e192e4ce10_1_6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07274" y="341755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e192e4ce10_1_614"/>
          <p:cNvSpPr txBox="1"/>
          <p:nvPr>
            <p:ph type="title"/>
          </p:nvPr>
        </p:nvSpPr>
        <p:spPr>
          <a:xfrm>
            <a:off x="1354826" y="3898637"/>
            <a:ext cx="1299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g2e192e4ce10_1_614"/>
          <p:cNvSpPr txBox="1"/>
          <p:nvPr>
            <p:ph idx="1" type="subTitle"/>
          </p:nvPr>
        </p:nvSpPr>
        <p:spPr>
          <a:xfrm>
            <a:off x="4841925" y="1540596"/>
            <a:ext cx="3582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0" name="Google Shape;590;g2e192e4ce10_1_614"/>
          <p:cNvSpPr txBox="1"/>
          <p:nvPr>
            <p:ph idx="2" type="title"/>
          </p:nvPr>
        </p:nvSpPr>
        <p:spPr>
          <a:xfrm>
            <a:off x="1354826" y="1698096"/>
            <a:ext cx="1299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1" name="Google Shape;591;g2e192e4ce10_1_614"/>
          <p:cNvSpPr txBox="1"/>
          <p:nvPr>
            <p:ph idx="3" type="subTitle"/>
          </p:nvPr>
        </p:nvSpPr>
        <p:spPr>
          <a:xfrm>
            <a:off x="4841925" y="3741137"/>
            <a:ext cx="3582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2" name="Google Shape;592;g2e192e4ce10_1_614"/>
          <p:cNvSpPr txBox="1"/>
          <p:nvPr>
            <p:ph idx="4" type="title"/>
          </p:nvPr>
        </p:nvSpPr>
        <p:spPr>
          <a:xfrm>
            <a:off x="1354826" y="2798367"/>
            <a:ext cx="1299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g2e192e4ce10_1_614"/>
          <p:cNvSpPr txBox="1"/>
          <p:nvPr>
            <p:ph idx="5" type="subTitle"/>
          </p:nvPr>
        </p:nvSpPr>
        <p:spPr>
          <a:xfrm>
            <a:off x="4841925" y="2640867"/>
            <a:ext cx="3582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4" name="Google Shape;594;g2e192e4ce10_1_614"/>
          <p:cNvSpPr txBox="1"/>
          <p:nvPr>
            <p:ph idx="6" type="title"/>
          </p:nvPr>
        </p:nvSpPr>
        <p:spPr>
          <a:xfrm>
            <a:off x="3787727" y="1698096"/>
            <a:ext cx="98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5" name="Google Shape;595;g2e192e4ce10_1_614"/>
          <p:cNvSpPr txBox="1"/>
          <p:nvPr>
            <p:ph idx="7" type="title"/>
          </p:nvPr>
        </p:nvSpPr>
        <p:spPr>
          <a:xfrm>
            <a:off x="3787727" y="2798367"/>
            <a:ext cx="98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6" name="Google Shape;596;g2e192e4ce10_1_614"/>
          <p:cNvSpPr txBox="1"/>
          <p:nvPr>
            <p:ph idx="8" type="title"/>
          </p:nvPr>
        </p:nvSpPr>
        <p:spPr>
          <a:xfrm>
            <a:off x="3787727" y="3898637"/>
            <a:ext cx="98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7" name="Google Shape;597;g2e192e4ce10_1_614"/>
          <p:cNvSpPr txBox="1"/>
          <p:nvPr>
            <p:ph idx="9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98" name="Google Shape;598;g2e192e4ce10_1_6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7849" y="4074884"/>
            <a:ext cx="2305501" cy="106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2e192e4ce10_1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1_1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e192e4ce10_1_627"/>
          <p:cNvSpPr/>
          <p:nvPr/>
        </p:nvSpPr>
        <p:spPr>
          <a:xfrm flipH="1">
            <a:off x="1020630" y="1636350"/>
            <a:ext cx="9481645" cy="2838743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e192e4ce10_1_627"/>
          <p:cNvSpPr/>
          <p:nvPr/>
        </p:nvSpPr>
        <p:spPr>
          <a:xfrm rot="5400000">
            <a:off x="-646725" y="296826"/>
            <a:ext cx="5426794" cy="4247994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g2e192e4ce10_1_6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-495800" y="505075"/>
            <a:ext cx="5124949" cy="4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2e192e4ce10_1_6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5749" y="3603025"/>
            <a:ext cx="3323549" cy="15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2e192e4ce10_1_627"/>
          <p:cNvSpPr txBox="1"/>
          <p:nvPr>
            <p:ph type="title"/>
          </p:nvPr>
        </p:nvSpPr>
        <p:spPr>
          <a:xfrm>
            <a:off x="3471975" y="1728050"/>
            <a:ext cx="371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6" name="Google Shape;606;g2e192e4ce10_1_627"/>
          <p:cNvSpPr txBox="1"/>
          <p:nvPr>
            <p:ph idx="2" type="title"/>
          </p:nvPr>
        </p:nvSpPr>
        <p:spPr>
          <a:xfrm>
            <a:off x="7509600" y="1774563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7" name="Google Shape;607;g2e192e4ce10_1_627"/>
          <p:cNvSpPr txBox="1"/>
          <p:nvPr>
            <p:ph idx="1" type="subTitle"/>
          </p:nvPr>
        </p:nvSpPr>
        <p:spPr>
          <a:xfrm>
            <a:off x="3168300" y="2948787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e192e4ce10_1_635"/>
          <p:cNvSpPr txBox="1"/>
          <p:nvPr>
            <p:ph type="title"/>
          </p:nvPr>
        </p:nvSpPr>
        <p:spPr>
          <a:xfrm>
            <a:off x="1388209" y="176281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0" name="Google Shape;610;g2e192e4ce10_1_635"/>
          <p:cNvSpPr txBox="1"/>
          <p:nvPr>
            <p:ph idx="1" type="subTitle"/>
          </p:nvPr>
        </p:nvSpPr>
        <p:spPr>
          <a:xfrm>
            <a:off x="751009" y="20445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1" name="Google Shape;611;g2e192e4ce10_1_635"/>
          <p:cNvSpPr txBox="1"/>
          <p:nvPr>
            <p:ph idx="2" type="title"/>
          </p:nvPr>
        </p:nvSpPr>
        <p:spPr>
          <a:xfrm>
            <a:off x="5777591" y="1762810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2" name="Google Shape;612;g2e192e4ce10_1_635"/>
          <p:cNvSpPr txBox="1"/>
          <p:nvPr>
            <p:ph idx="3" type="subTitle"/>
          </p:nvPr>
        </p:nvSpPr>
        <p:spPr>
          <a:xfrm>
            <a:off x="5777591" y="20445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3" name="Google Shape;613;g2e192e4ce10_1_635"/>
          <p:cNvSpPr txBox="1"/>
          <p:nvPr>
            <p:ph idx="4" type="title"/>
          </p:nvPr>
        </p:nvSpPr>
        <p:spPr>
          <a:xfrm>
            <a:off x="1388209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4" name="Google Shape;614;g2e192e4ce10_1_635"/>
          <p:cNvSpPr txBox="1"/>
          <p:nvPr>
            <p:ph idx="5" type="subTitle"/>
          </p:nvPr>
        </p:nvSpPr>
        <p:spPr>
          <a:xfrm>
            <a:off x="751009" y="32682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5" name="Google Shape;615;g2e192e4ce10_1_635"/>
          <p:cNvSpPr txBox="1"/>
          <p:nvPr>
            <p:ph idx="6" type="title"/>
          </p:nvPr>
        </p:nvSpPr>
        <p:spPr>
          <a:xfrm>
            <a:off x="5777591" y="2986512"/>
            <a:ext cx="197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6" name="Google Shape;616;g2e192e4ce10_1_635"/>
          <p:cNvSpPr txBox="1"/>
          <p:nvPr>
            <p:ph idx="7" type="subTitle"/>
          </p:nvPr>
        </p:nvSpPr>
        <p:spPr>
          <a:xfrm>
            <a:off x="5777591" y="3268240"/>
            <a:ext cx="2615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7" name="Google Shape;617;g2e192e4ce10_1_635"/>
          <p:cNvSpPr txBox="1"/>
          <p:nvPr>
            <p:ph idx="8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18" name="Google Shape;618;g2e192e4ce10_1_6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199198" y="1"/>
            <a:ext cx="1944150" cy="1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g2e192e4ce10_1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4113887"/>
            <a:ext cx="2221349" cy="102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e192e4ce10_1_647"/>
          <p:cNvSpPr/>
          <p:nvPr/>
        </p:nvSpPr>
        <p:spPr>
          <a:xfrm flipH="1">
            <a:off x="2184456" y="-8435"/>
            <a:ext cx="7179703" cy="2199980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g2e192e4ce10_1_6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-42175"/>
            <a:ext cx="6537450" cy="28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2e192e4ce10_1_6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37231" y="2811150"/>
            <a:ext cx="5032075" cy="23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2e192e4ce10_1_647"/>
          <p:cNvSpPr txBox="1"/>
          <p:nvPr>
            <p:ph type="title"/>
          </p:nvPr>
        </p:nvSpPr>
        <p:spPr>
          <a:xfrm>
            <a:off x="1830325" y="2131975"/>
            <a:ext cx="548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5" name="Google Shape;625;g2e192e4ce10_1_647"/>
          <p:cNvSpPr txBox="1"/>
          <p:nvPr>
            <p:ph idx="2" type="title"/>
          </p:nvPr>
        </p:nvSpPr>
        <p:spPr>
          <a:xfrm>
            <a:off x="4114800" y="1351776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26" name="Google Shape;626;g2e192e4ce10_1_647"/>
          <p:cNvSpPr txBox="1"/>
          <p:nvPr>
            <p:ph idx="1" type="subTitle"/>
          </p:nvPr>
        </p:nvSpPr>
        <p:spPr>
          <a:xfrm>
            <a:off x="1944150" y="3371574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21_1_1_1_1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e192e4ce10_1_654"/>
          <p:cNvSpPr/>
          <p:nvPr/>
        </p:nvSpPr>
        <p:spPr>
          <a:xfrm flipH="1">
            <a:off x="1674933" y="445535"/>
            <a:ext cx="6110075" cy="4782892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g2e192e4ce10_1_6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20512" y="-27119"/>
            <a:ext cx="5153399" cy="519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g2e192e4ce10_1_6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2508" y="3055478"/>
            <a:ext cx="2071526" cy="20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2e192e4ce10_1_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066638" y="1066613"/>
            <a:ext cx="5152651" cy="30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2e192e4ce10_1_654"/>
          <p:cNvSpPr txBox="1"/>
          <p:nvPr>
            <p:ph type="title"/>
          </p:nvPr>
        </p:nvSpPr>
        <p:spPr>
          <a:xfrm>
            <a:off x="2201650" y="2182350"/>
            <a:ext cx="6222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3" name="Google Shape;633;g2e192e4ce10_1_654"/>
          <p:cNvSpPr txBox="1"/>
          <p:nvPr>
            <p:ph idx="2" type="title"/>
          </p:nvPr>
        </p:nvSpPr>
        <p:spPr>
          <a:xfrm>
            <a:off x="7502423" y="1346174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4" name="Google Shape;634;g2e192e4ce10_1_654"/>
          <p:cNvSpPr txBox="1"/>
          <p:nvPr>
            <p:ph idx="1" type="subTitle"/>
          </p:nvPr>
        </p:nvSpPr>
        <p:spPr>
          <a:xfrm>
            <a:off x="3168150" y="3409825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e192e4ce10_1_662"/>
          <p:cNvSpPr/>
          <p:nvPr/>
        </p:nvSpPr>
        <p:spPr>
          <a:xfrm rot="-5188910">
            <a:off x="5826455" y="91584"/>
            <a:ext cx="4032536" cy="3156368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e192e4ce10_1_662"/>
          <p:cNvSpPr/>
          <p:nvPr/>
        </p:nvSpPr>
        <p:spPr>
          <a:xfrm rot="4947728">
            <a:off x="-359387" y="2321620"/>
            <a:ext cx="3676001" cy="2877471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e192e4ce10_1_662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39" name="Google Shape;639;g2e192e4ce10_1_662"/>
          <p:cNvPicPr preferRelativeResize="0"/>
          <p:nvPr/>
        </p:nvPicPr>
        <p:blipFill rotWithShape="1">
          <a:blip r:embed="rId2">
            <a:alphaModFix/>
          </a:blip>
          <a:srcRect b="20292" l="0" r="0" t="0"/>
          <a:stretch/>
        </p:blipFill>
        <p:spPr>
          <a:xfrm rot="5400000">
            <a:off x="-713950" y="2551275"/>
            <a:ext cx="3317400" cy="18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2e192e4ce10_1_6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279950" y="113025"/>
            <a:ext cx="2973126" cy="27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e192e4ce10_1_668"/>
          <p:cNvSpPr txBox="1"/>
          <p:nvPr>
            <p:ph type="title"/>
          </p:nvPr>
        </p:nvSpPr>
        <p:spPr>
          <a:xfrm>
            <a:off x="2791500" y="2795825"/>
            <a:ext cx="356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3" name="Google Shape;643;g2e192e4ce10_1_668"/>
          <p:cNvSpPr txBox="1"/>
          <p:nvPr>
            <p:ph idx="1" type="subTitle"/>
          </p:nvPr>
        </p:nvSpPr>
        <p:spPr>
          <a:xfrm>
            <a:off x="2627550" y="3502025"/>
            <a:ext cx="3888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644" name="Google Shape;644;g2e192e4ce10_1_6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491337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2e192e4ce10_1_6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791663" y="299582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192e4ce10_1_673"/>
          <p:cNvSpPr txBox="1"/>
          <p:nvPr>
            <p:ph type="title"/>
          </p:nvPr>
        </p:nvSpPr>
        <p:spPr>
          <a:xfrm>
            <a:off x="777601" y="30317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8" name="Google Shape;648;g2e192e4ce10_1_673"/>
          <p:cNvSpPr txBox="1"/>
          <p:nvPr>
            <p:ph idx="1" type="subTitle"/>
          </p:nvPr>
        </p:nvSpPr>
        <p:spPr>
          <a:xfrm>
            <a:off x="777601" y="346436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9" name="Google Shape;649;g2e192e4ce10_1_673"/>
          <p:cNvSpPr txBox="1"/>
          <p:nvPr>
            <p:ph idx="2" type="title"/>
          </p:nvPr>
        </p:nvSpPr>
        <p:spPr>
          <a:xfrm>
            <a:off x="3419250" y="30317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0" name="Google Shape;650;g2e192e4ce10_1_673"/>
          <p:cNvSpPr txBox="1"/>
          <p:nvPr>
            <p:ph idx="3" type="subTitle"/>
          </p:nvPr>
        </p:nvSpPr>
        <p:spPr>
          <a:xfrm>
            <a:off x="3419250" y="346436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1" name="Google Shape;651;g2e192e4ce10_1_673"/>
          <p:cNvSpPr txBox="1"/>
          <p:nvPr>
            <p:ph idx="4" type="title"/>
          </p:nvPr>
        </p:nvSpPr>
        <p:spPr>
          <a:xfrm>
            <a:off x="6060899" y="3031766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2" name="Google Shape;652;g2e192e4ce10_1_673"/>
          <p:cNvSpPr txBox="1"/>
          <p:nvPr>
            <p:ph idx="5" type="subTitle"/>
          </p:nvPr>
        </p:nvSpPr>
        <p:spPr>
          <a:xfrm>
            <a:off x="6060899" y="3464364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3" name="Google Shape;653;g2e192e4ce10_1_673"/>
          <p:cNvSpPr txBox="1"/>
          <p:nvPr>
            <p:ph idx="6" type="title"/>
          </p:nvPr>
        </p:nvSpPr>
        <p:spPr>
          <a:xfrm>
            <a:off x="1468951" y="207199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g2e192e4ce10_1_673"/>
          <p:cNvSpPr txBox="1"/>
          <p:nvPr>
            <p:ph idx="7" type="title"/>
          </p:nvPr>
        </p:nvSpPr>
        <p:spPr>
          <a:xfrm>
            <a:off x="4110600" y="207199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5" name="Google Shape;655;g2e192e4ce10_1_673"/>
          <p:cNvSpPr txBox="1"/>
          <p:nvPr>
            <p:ph idx="8" type="title"/>
          </p:nvPr>
        </p:nvSpPr>
        <p:spPr>
          <a:xfrm>
            <a:off x="6752249" y="207199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6" name="Google Shape;656;g2e192e4ce10_1_673"/>
          <p:cNvSpPr txBox="1"/>
          <p:nvPr>
            <p:ph idx="9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57" name="Google Shape;657;g2e192e4ce10_1_6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7849" y="4074884"/>
            <a:ext cx="2305501" cy="106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2e192e4ce10_1_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2490600" y="1466797"/>
            <a:ext cx="4162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2490600" y="2249903"/>
            <a:ext cx="4162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5797885" y="134923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5797885" y="1794673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-5524" l="-5083" r="-4937" t="-1999"/>
          <a:stretch/>
        </p:blipFill>
        <p:spPr>
          <a:xfrm>
            <a:off x="3705271" y="-879378"/>
            <a:ext cx="1733458" cy="17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2215" y="1791961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132215" y="132211"/>
            <a:ext cx="3478326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-5524" l="-5083" r="-4937" t="-1999"/>
          <a:stretch/>
        </p:blipFill>
        <p:spPr>
          <a:xfrm>
            <a:off x="3705271" y="4266224"/>
            <a:ext cx="1733458" cy="1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e192e4ce10_1_686"/>
          <p:cNvSpPr txBox="1"/>
          <p:nvPr>
            <p:ph type="title"/>
          </p:nvPr>
        </p:nvSpPr>
        <p:spPr>
          <a:xfrm>
            <a:off x="711706" y="1956297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1" name="Google Shape;661;g2e192e4ce10_1_686"/>
          <p:cNvSpPr txBox="1"/>
          <p:nvPr>
            <p:ph idx="1" type="subTitle"/>
          </p:nvPr>
        </p:nvSpPr>
        <p:spPr>
          <a:xfrm>
            <a:off x="643306" y="2314225"/>
            <a:ext cx="212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2" name="Google Shape;662;g2e192e4ce10_1_686"/>
          <p:cNvSpPr txBox="1"/>
          <p:nvPr>
            <p:ph idx="2" type="title"/>
          </p:nvPr>
        </p:nvSpPr>
        <p:spPr>
          <a:xfrm>
            <a:off x="3579000" y="193266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3" name="Google Shape;663;g2e192e4ce10_1_686"/>
          <p:cNvSpPr txBox="1"/>
          <p:nvPr>
            <p:ph idx="3" type="subTitle"/>
          </p:nvPr>
        </p:nvSpPr>
        <p:spPr>
          <a:xfrm>
            <a:off x="3510032" y="229059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4" name="Google Shape;664;g2e192e4ce10_1_686"/>
          <p:cNvSpPr txBox="1"/>
          <p:nvPr>
            <p:ph idx="4" type="title"/>
          </p:nvPr>
        </p:nvSpPr>
        <p:spPr>
          <a:xfrm>
            <a:off x="711706" y="370453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5" name="Google Shape;665;g2e192e4ce10_1_686"/>
          <p:cNvSpPr txBox="1"/>
          <p:nvPr>
            <p:ph idx="5" type="subTitle"/>
          </p:nvPr>
        </p:nvSpPr>
        <p:spPr>
          <a:xfrm>
            <a:off x="642706" y="4062473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6" name="Google Shape;666;g2e192e4ce10_1_686"/>
          <p:cNvSpPr txBox="1"/>
          <p:nvPr>
            <p:ph idx="6" type="title"/>
          </p:nvPr>
        </p:nvSpPr>
        <p:spPr>
          <a:xfrm>
            <a:off x="3579032" y="370453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g2e192e4ce10_1_686"/>
          <p:cNvSpPr txBox="1"/>
          <p:nvPr>
            <p:ph idx="7" type="subTitle"/>
          </p:nvPr>
        </p:nvSpPr>
        <p:spPr>
          <a:xfrm>
            <a:off x="3510032" y="406246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8" name="Google Shape;668;g2e192e4ce10_1_686"/>
          <p:cNvSpPr txBox="1"/>
          <p:nvPr>
            <p:ph idx="8" type="title"/>
          </p:nvPr>
        </p:nvSpPr>
        <p:spPr>
          <a:xfrm>
            <a:off x="6446294" y="193266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9" name="Google Shape;669;g2e192e4ce10_1_686"/>
          <p:cNvSpPr txBox="1"/>
          <p:nvPr>
            <p:ph idx="9" type="subTitle"/>
          </p:nvPr>
        </p:nvSpPr>
        <p:spPr>
          <a:xfrm>
            <a:off x="6377294" y="229059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0" name="Google Shape;670;g2e192e4ce10_1_686"/>
          <p:cNvSpPr txBox="1"/>
          <p:nvPr>
            <p:ph idx="13" type="title"/>
          </p:nvPr>
        </p:nvSpPr>
        <p:spPr>
          <a:xfrm>
            <a:off x="6446294" y="3704539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1" name="Google Shape;671;g2e192e4ce10_1_686"/>
          <p:cNvSpPr txBox="1"/>
          <p:nvPr>
            <p:ph idx="14" type="subTitle"/>
          </p:nvPr>
        </p:nvSpPr>
        <p:spPr>
          <a:xfrm>
            <a:off x="6377294" y="4062464"/>
            <a:ext cx="212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2" name="Google Shape;672;g2e192e4ce10_1_686"/>
          <p:cNvSpPr txBox="1"/>
          <p:nvPr>
            <p:ph idx="15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73" name="Google Shape;673;g2e192e4ce10_1_6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557799" cy="16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2e192e4ce10_1_686"/>
          <p:cNvPicPr preferRelativeResize="0"/>
          <p:nvPr/>
        </p:nvPicPr>
        <p:blipFill rotWithShape="1">
          <a:blip r:embed="rId3">
            <a:alphaModFix/>
          </a:blip>
          <a:srcRect b="36342" l="0" r="0" t="0"/>
          <a:stretch/>
        </p:blipFill>
        <p:spPr>
          <a:xfrm flipH="1" rot="-5400000">
            <a:off x="7340532" y="3323645"/>
            <a:ext cx="2281050" cy="1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e192e4ce10_1_702"/>
          <p:cNvSpPr txBox="1"/>
          <p:nvPr>
            <p:ph type="title"/>
          </p:nvPr>
        </p:nvSpPr>
        <p:spPr>
          <a:xfrm>
            <a:off x="1587306" y="1578092"/>
            <a:ext cx="2115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7" name="Google Shape;677;g2e192e4ce10_1_702"/>
          <p:cNvSpPr txBox="1"/>
          <p:nvPr>
            <p:ph idx="1" type="subTitle"/>
          </p:nvPr>
        </p:nvSpPr>
        <p:spPr>
          <a:xfrm>
            <a:off x="1588501" y="1803766"/>
            <a:ext cx="21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8" name="Google Shape;678;g2e192e4ce10_1_702"/>
          <p:cNvSpPr txBox="1"/>
          <p:nvPr>
            <p:ph idx="2" type="title"/>
          </p:nvPr>
        </p:nvSpPr>
        <p:spPr>
          <a:xfrm>
            <a:off x="5737494" y="2681576"/>
            <a:ext cx="212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9" name="Google Shape;679;g2e192e4ce10_1_702"/>
          <p:cNvSpPr txBox="1"/>
          <p:nvPr>
            <p:ph idx="3" type="subTitle"/>
          </p:nvPr>
        </p:nvSpPr>
        <p:spPr>
          <a:xfrm>
            <a:off x="5737494" y="2907064"/>
            <a:ext cx="2124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0" name="Google Shape;680;g2e192e4ce10_1_702"/>
          <p:cNvSpPr txBox="1"/>
          <p:nvPr>
            <p:ph idx="4" type="title"/>
          </p:nvPr>
        </p:nvSpPr>
        <p:spPr>
          <a:xfrm>
            <a:off x="977706" y="3785658"/>
            <a:ext cx="2115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1" name="Google Shape;681;g2e192e4ce10_1_702"/>
          <p:cNvSpPr txBox="1"/>
          <p:nvPr>
            <p:ph idx="5" type="subTitle"/>
          </p:nvPr>
        </p:nvSpPr>
        <p:spPr>
          <a:xfrm>
            <a:off x="977706" y="4011470"/>
            <a:ext cx="211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2" name="Google Shape;682;g2e192e4ce10_1_702"/>
          <p:cNvSpPr txBox="1"/>
          <p:nvPr>
            <p:ph idx="6" type="title"/>
          </p:nvPr>
        </p:nvSpPr>
        <p:spPr>
          <a:xfrm>
            <a:off x="1283106" y="2681875"/>
            <a:ext cx="2115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3" name="Google Shape;683;g2e192e4ce10_1_702"/>
          <p:cNvSpPr txBox="1"/>
          <p:nvPr>
            <p:ph idx="7" type="subTitle"/>
          </p:nvPr>
        </p:nvSpPr>
        <p:spPr>
          <a:xfrm>
            <a:off x="1283106" y="2907618"/>
            <a:ext cx="211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4" name="Google Shape;684;g2e192e4ce10_1_702"/>
          <p:cNvSpPr txBox="1"/>
          <p:nvPr>
            <p:ph idx="8" type="title"/>
          </p:nvPr>
        </p:nvSpPr>
        <p:spPr>
          <a:xfrm>
            <a:off x="5432694" y="1578098"/>
            <a:ext cx="212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5" name="Google Shape;685;g2e192e4ce10_1_702"/>
          <p:cNvSpPr txBox="1"/>
          <p:nvPr>
            <p:ph idx="9" type="subTitle"/>
          </p:nvPr>
        </p:nvSpPr>
        <p:spPr>
          <a:xfrm>
            <a:off x="5432694" y="1803587"/>
            <a:ext cx="21240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6" name="Google Shape;686;g2e192e4ce10_1_702"/>
          <p:cNvSpPr txBox="1"/>
          <p:nvPr>
            <p:ph idx="13" type="title"/>
          </p:nvPr>
        </p:nvSpPr>
        <p:spPr>
          <a:xfrm>
            <a:off x="6042294" y="3785053"/>
            <a:ext cx="212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7" name="Google Shape;687;g2e192e4ce10_1_702"/>
          <p:cNvSpPr txBox="1"/>
          <p:nvPr>
            <p:ph idx="14" type="subTitle"/>
          </p:nvPr>
        </p:nvSpPr>
        <p:spPr>
          <a:xfrm>
            <a:off x="6042294" y="4010542"/>
            <a:ext cx="2124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8" name="Google Shape;688;g2e192e4ce10_1_702"/>
          <p:cNvSpPr txBox="1"/>
          <p:nvPr>
            <p:ph idx="15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89" name="Google Shape;689;g2e192e4ce10_1_7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557799" cy="16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2e192e4ce10_1_702"/>
          <p:cNvPicPr preferRelativeResize="0"/>
          <p:nvPr/>
        </p:nvPicPr>
        <p:blipFill rotWithShape="1">
          <a:blip r:embed="rId3">
            <a:alphaModFix/>
          </a:blip>
          <a:srcRect b="36342" l="0" r="0" t="0"/>
          <a:stretch/>
        </p:blipFill>
        <p:spPr>
          <a:xfrm flipH="1" rot="-5400000">
            <a:off x="7340532" y="3323645"/>
            <a:ext cx="2281050" cy="1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1_1_1_1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e192e4ce10_1_718"/>
          <p:cNvSpPr/>
          <p:nvPr/>
        </p:nvSpPr>
        <p:spPr>
          <a:xfrm>
            <a:off x="5533650" y="2329024"/>
            <a:ext cx="3660890" cy="2865711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e192e4ce10_1_718"/>
          <p:cNvSpPr/>
          <p:nvPr/>
        </p:nvSpPr>
        <p:spPr>
          <a:xfrm rot="10800000">
            <a:off x="-18" y="-83606"/>
            <a:ext cx="5533668" cy="4331606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g2e192e4ce10_1_7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483027" y="0"/>
            <a:ext cx="3660973" cy="2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g2e192e4ce10_1_7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988" y="2118737"/>
            <a:ext cx="3012774" cy="30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g2e192e4ce10_1_718"/>
          <p:cNvSpPr txBox="1"/>
          <p:nvPr>
            <p:ph type="title"/>
          </p:nvPr>
        </p:nvSpPr>
        <p:spPr>
          <a:xfrm>
            <a:off x="720000" y="1454400"/>
            <a:ext cx="59997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7" name="Google Shape;697;g2e192e4ce10_1_718"/>
          <p:cNvSpPr txBox="1"/>
          <p:nvPr>
            <p:ph idx="2" type="title"/>
          </p:nvPr>
        </p:nvSpPr>
        <p:spPr>
          <a:xfrm>
            <a:off x="720000" y="622788"/>
            <a:ext cx="9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98" name="Google Shape;698;g2e192e4ce10_1_718"/>
          <p:cNvSpPr txBox="1"/>
          <p:nvPr>
            <p:ph idx="1" type="subTitle"/>
          </p:nvPr>
        </p:nvSpPr>
        <p:spPr>
          <a:xfrm>
            <a:off x="720000" y="2872887"/>
            <a:ext cx="52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e192e4ce10_1_726"/>
          <p:cNvSpPr txBox="1"/>
          <p:nvPr>
            <p:ph type="title"/>
          </p:nvPr>
        </p:nvSpPr>
        <p:spPr>
          <a:xfrm>
            <a:off x="4191218" y="1787795"/>
            <a:ext cx="1573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1" name="Google Shape;701;g2e192e4ce10_1_726"/>
          <p:cNvSpPr txBox="1"/>
          <p:nvPr>
            <p:ph idx="2" type="title"/>
          </p:nvPr>
        </p:nvSpPr>
        <p:spPr>
          <a:xfrm>
            <a:off x="4191218" y="3451383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2" name="Google Shape;702;g2e192e4ce10_1_726"/>
          <p:cNvSpPr txBox="1"/>
          <p:nvPr>
            <p:ph idx="1" type="subTitle"/>
          </p:nvPr>
        </p:nvSpPr>
        <p:spPr>
          <a:xfrm>
            <a:off x="4191218" y="3825001"/>
            <a:ext cx="244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3" name="Google Shape;703;g2e192e4ce10_1_726"/>
          <p:cNvSpPr txBox="1"/>
          <p:nvPr>
            <p:ph idx="3" type="subTitle"/>
          </p:nvPr>
        </p:nvSpPr>
        <p:spPr>
          <a:xfrm>
            <a:off x="4191226" y="2156700"/>
            <a:ext cx="2437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4" name="Google Shape;704;g2e192e4ce10_1_726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05" name="Google Shape;705;g2e192e4ce10_1_7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" y="3397513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2e192e4ce10_1_7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07274" y="0"/>
            <a:ext cx="2636725" cy="17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4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e192e4ce10_1_734"/>
          <p:cNvSpPr/>
          <p:nvPr/>
        </p:nvSpPr>
        <p:spPr>
          <a:xfrm flipH="1" rot="10800000">
            <a:off x="3033933" y="-97765"/>
            <a:ext cx="6110075" cy="4782892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g2e192e4ce10_1_734"/>
          <p:cNvPicPr preferRelativeResize="0"/>
          <p:nvPr/>
        </p:nvPicPr>
        <p:blipFill rotWithShape="1">
          <a:blip r:embed="rId2">
            <a:alphaModFix/>
          </a:blip>
          <a:srcRect b="20292" l="0" r="0" t="0"/>
          <a:stretch/>
        </p:blipFill>
        <p:spPr>
          <a:xfrm rot="-5400000">
            <a:off x="6055162" y="749287"/>
            <a:ext cx="3935901" cy="2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2e192e4ce10_1_734"/>
          <p:cNvSpPr/>
          <p:nvPr/>
        </p:nvSpPr>
        <p:spPr>
          <a:xfrm flipH="1">
            <a:off x="8" y="456631"/>
            <a:ext cx="6110075" cy="4782892"/>
          </a:xfrm>
          <a:custGeom>
            <a:rect b="b" l="l" r="r" t="t"/>
            <a:pathLst>
              <a:path extrusionOk="0" h="36915" w="79313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g2e192e4ce10_1_7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88">
            <a:off x="-386274" y="1390107"/>
            <a:ext cx="4139675" cy="336711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g2e192e4ce10_1_734"/>
          <p:cNvSpPr txBox="1"/>
          <p:nvPr>
            <p:ph type="title"/>
          </p:nvPr>
        </p:nvSpPr>
        <p:spPr>
          <a:xfrm>
            <a:off x="3353398" y="1581108"/>
            <a:ext cx="243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3" name="Google Shape;713;g2e192e4ce10_1_734"/>
          <p:cNvSpPr txBox="1"/>
          <p:nvPr>
            <p:ph idx="2" type="title"/>
          </p:nvPr>
        </p:nvSpPr>
        <p:spPr>
          <a:xfrm>
            <a:off x="3353398" y="3315620"/>
            <a:ext cx="243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4" name="Google Shape;714;g2e192e4ce10_1_734"/>
          <p:cNvSpPr txBox="1"/>
          <p:nvPr>
            <p:ph idx="1" type="subTitle"/>
          </p:nvPr>
        </p:nvSpPr>
        <p:spPr>
          <a:xfrm>
            <a:off x="3353398" y="3613038"/>
            <a:ext cx="2437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5" name="Google Shape;715;g2e192e4ce10_1_734"/>
          <p:cNvSpPr txBox="1"/>
          <p:nvPr>
            <p:ph idx="3" type="subTitle"/>
          </p:nvPr>
        </p:nvSpPr>
        <p:spPr>
          <a:xfrm>
            <a:off x="3353398" y="1873813"/>
            <a:ext cx="2437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6" name="Google Shape;716;g2e192e4ce10_1_734"/>
          <p:cNvSpPr txBox="1"/>
          <p:nvPr>
            <p:ph idx="4"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e192e4ce10_1_744"/>
          <p:cNvSpPr txBox="1"/>
          <p:nvPr>
            <p:ph type="title"/>
          </p:nvPr>
        </p:nvSpPr>
        <p:spPr>
          <a:xfrm>
            <a:off x="2474400" y="3480175"/>
            <a:ext cx="41952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19" name="Google Shape;719;g2e192e4ce10_1_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192794" y="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2e192e4ce10_1_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" y="1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e192e4ce10_1_748"/>
          <p:cNvSpPr txBox="1"/>
          <p:nvPr>
            <p:ph type="title"/>
          </p:nvPr>
        </p:nvSpPr>
        <p:spPr>
          <a:xfrm>
            <a:off x="1738950" y="1618350"/>
            <a:ext cx="56661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723" name="Google Shape;723;g2e192e4ce10_1_7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313233" y="111859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2e192e4ce10_1_7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984452" y="799443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2e192e4ce10_1_7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11866" y="231273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23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e192e4ce10_1_753"/>
          <p:cNvSpPr txBox="1"/>
          <p:nvPr>
            <p:ph type="title"/>
          </p:nvPr>
        </p:nvSpPr>
        <p:spPr>
          <a:xfrm>
            <a:off x="2235375" y="1049100"/>
            <a:ext cx="61908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/>
        </p:txBody>
      </p:sp>
      <p:pic>
        <p:nvPicPr>
          <p:cNvPr id="728" name="Google Shape;728;g2e192e4ce10_1_7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799994">
            <a:off x="-1" y="7781"/>
            <a:ext cx="5775226" cy="437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2e192e4ce10_1_7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061641">
            <a:off x="-805096" y="-317411"/>
            <a:ext cx="4194493" cy="387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2e192e4ce10_1_7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11866" y="231273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g2e192e4ce10_1_753"/>
          <p:cNvPicPr preferRelativeResize="0"/>
          <p:nvPr/>
        </p:nvPicPr>
        <p:blipFill rotWithShape="1">
          <a:blip r:embed="rId3">
            <a:alphaModFix/>
          </a:blip>
          <a:srcRect b="-5525" l="-5083" r="-4939" t="-2000"/>
          <a:stretch/>
        </p:blipFill>
        <p:spPr>
          <a:xfrm rot="-1181732">
            <a:off x="211250" y="-869050"/>
            <a:ext cx="1897348" cy="19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2e192e4ce10_1_753"/>
          <p:cNvPicPr preferRelativeResize="0"/>
          <p:nvPr/>
        </p:nvPicPr>
        <p:blipFill rotWithShape="1">
          <a:blip r:embed="rId3">
            <a:alphaModFix/>
          </a:blip>
          <a:srcRect b="-5525" l="-5083" r="-4939" t="-2000"/>
          <a:stretch/>
        </p:blipFill>
        <p:spPr>
          <a:xfrm rot="-9578039">
            <a:off x="7751276" y="3973074"/>
            <a:ext cx="1897348" cy="192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e192e4ce10_1_760"/>
          <p:cNvSpPr txBox="1"/>
          <p:nvPr>
            <p:ph hasCustomPrompt="1" type="title"/>
          </p:nvPr>
        </p:nvSpPr>
        <p:spPr>
          <a:xfrm>
            <a:off x="998550" y="1606806"/>
            <a:ext cx="71469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0"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5" name="Google Shape;735;g2e192e4ce10_1_760"/>
          <p:cNvSpPr txBox="1"/>
          <p:nvPr>
            <p:ph idx="1" type="subTitle"/>
          </p:nvPr>
        </p:nvSpPr>
        <p:spPr>
          <a:xfrm>
            <a:off x="939750" y="2968031"/>
            <a:ext cx="7264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36" name="Google Shape;736;g2e192e4ce10_1_7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312100" y="2292221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g2e192e4ce10_1_7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6983319" y="2955676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g2e192e4ce10_1_7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-526750" y="526750"/>
            <a:ext cx="3049925" cy="19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e192e4ce10_1_766"/>
          <p:cNvSpPr txBox="1"/>
          <p:nvPr>
            <p:ph type="title"/>
          </p:nvPr>
        </p:nvSpPr>
        <p:spPr>
          <a:xfrm>
            <a:off x="2467200" y="547726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41" name="Google Shape;741;g2e192e4ce10_1_766"/>
          <p:cNvSpPr txBox="1"/>
          <p:nvPr>
            <p:ph idx="1" type="subTitle"/>
          </p:nvPr>
        </p:nvSpPr>
        <p:spPr>
          <a:xfrm>
            <a:off x="2467200" y="1225477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42" name="Google Shape;742;g2e192e4ce10_1_766"/>
          <p:cNvSpPr txBox="1"/>
          <p:nvPr>
            <p:ph idx="2" type="title"/>
          </p:nvPr>
        </p:nvSpPr>
        <p:spPr>
          <a:xfrm>
            <a:off x="2467200" y="2045182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43" name="Google Shape;743;g2e192e4ce10_1_766"/>
          <p:cNvSpPr txBox="1"/>
          <p:nvPr>
            <p:ph idx="3" type="subTitle"/>
          </p:nvPr>
        </p:nvSpPr>
        <p:spPr>
          <a:xfrm>
            <a:off x="2467200" y="2728525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44" name="Google Shape;744;g2e192e4ce10_1_766"/>
          <p:cNvSpPr txBox="1"/>
          <p:nvPr>
            <p:ph idx="4" type="title"/>
          </p:nvPr>
        </p:nvSpPr>
        <p:spPr>
          <a:xfrm>
            <a:off x="2467200" y="3542639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45" name="Google Shape;745;g2e192e4ce10_1_766"/>
          <p:cNvSpPr txBox="1"/>
          <p:nvPr>
            <p:ph idx="5" type="subTitle"/>
          </p:nvPr>
        </p:nvSpPr>
        <p:spPr>
          <a:xfrm>
            <a:off x="2467200" y="4230825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746" name="Google Shape;746;g2e192e4ce10_1_7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765561" y="867949"/>
            <a:ext cx="3235549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g2e192e4ce10_1_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720000" y="1572450"/>
            <a:ext cx="5875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720000" y="4050050"/>
            <a:ext cx="5875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21"/>
          <p:cNvSpPr/>
          <p:nvPr/>
        </p:nvSpPr>
        <p:spPr>
          <a:xfrm>
            <a:off x="926675" y="-15675"/>
            <a:ext cx="6816748" cy="1531000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018150" y="6650"/>
            <a:ext cx="4125850" cy="3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/>
          <p:nvPr/>
        </p:nvSpPr>
        <p:spPr>
          <a:xfrm rot="10800000">
            <a:off x="4624799" y="3977707"/>
            <a:ext cx="4737226" cy="957668"/>
          </a:xfrm>
          <a:custGeom>
            <a:rect b="b" l="l" r="r" t="t"/>
            <a:pathLst>
              <a:path extrusionOk="0" h="31724" w="110657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e192e4ce10_1_775"/>
          <p:cNvSpPr txBox="1"/>
          <p:nvPr>
            <p:ph type="title"/>
          </p:nvPr>
        </p:nvSpPr>
        <p:spPr>
          <a:xfrm>
            <a:off x="856200" y="699376"/>
            <a:ext cx="420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50" name="Google Shape;750;g2e192e4ce10_1_775"/>
          <p:cNvSpPr txBox="1"/>
          <p:nvPr>
            <p:ph idx="1" type="subTitle"/>
          </p:nvPr>
        </p:nvSpPr>
        <p:spPr>
          <a:xfrm>
            <a:off x="856200" y="1377127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1" name="Google Shape;751;g2e192e4ce10_1_775"/>
          <p:cNvSpPr txBox="1"/>
          <p:nvPr>
            <p:ph idx="2" type="title"/>
          </p:nvPr>
        </p:nvSpPr>
        <p:spPr>
          <a:xfrm>
            <a:off x="4078200" y="2046854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52" name="Google Shape;752;g2e192e4ce10_1_775"/>
          <p:cNvSpPr txBox="1"/>
          <p:nvPr>
            <p:ph idx="3" type="subTitle"/>
          </p:nvPr>
        </p:nvSpPr>
        <p:spPr>
          <a:xfrm>
            <a:off x="4078200" y="2730196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3" name="Google Shape;753;g2e192e4ce10_1_775"/>
          <p:cNvSpPr txBox="1"/>
          <p:nvPr>
            <p:ph idx="4" type="title"/>
          </p:nvPr>
        </p:nvSpPr>
        <p:spPr>
          <a:xfrm>
            <a:off x="856200" y="3389489"/>
            <a:ext cx="420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54" name="Google Shape;754;g2e192e4ce10_1_775"/>
          <p:cNvSpPr txBox="1"/>
          <p:nvPr>
            <p:ph idx="5" type="subTitle"/>
          </p:nvPr>
        </p:nvSpPr>
        <p:spPr>
          <a:xfrm>
            <a:off x="856200" y="4077675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755" name="Google Shape;755;g2e192e4ce10_1_7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974276" y="356099"/>
            <a:ext cx="2525824" cy="18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2e192e4ce10_1_7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6437388" y="2436888"/>
            <a:ext cx="2671699" cy="27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2e192e4ce10_1_775"/>
          <p:cNvPicPr preferRelativeResize="0"/>
          <p:nvPr/>
        </p:nvPicPr>
        <p:blipFill rotWithShape="1">
          <a:blip r:embed="rId3">
            <a:alphaModFix/>
          </a:blip>
          <a:srcRect b="-5525" l="-5083" r="-4939" t="-2000"/>
          <a:stretch/>
        </p:blipFill>
        <p:spPr>
          <a:xfrm rot="-14">
            <a:off x="-966849" y="1822554"/>
            <a:ext cx="1936925" cy="196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2e192e4ce10_1_775"/>
          <p:cNvPicPr preferRelativeResize="0"/>
          <p:nvPr/>
        </p:nvPicPr>
        <p:blipFill rotWithShape="1">
          <a:blip r:embed="rId3">
            <a:alphaModFix/>
          </a:blip>
          <a:srcRect b="-5525" l="-5083" r="-4939" t="-2000"/>
          <a:stretch/>
        </p:blipFill>
        <p:spPr>
          <a:xfrm rot="-14">
            <a:off x="5022326" y="-982696"/>
            <a:ext cx="1936925" cy="196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g2e192e4ce10_1_7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1">
            <a:off x="5007900" y="1339103"/>
            <a:ext cx="4136101" cy="382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2e192e4ce10_1_7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4"/>
            <a:ext cx="2312425" cy="16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2e192e4ce10_1_786"/>
          <p:cNvSpPr txBox="1"/>
          <p:nvPr>
            <p:ph idx="1" type="subTitle"/>
          </p:nvPr>
        </p:nvSpPr>
        <p:spPr>
          <a:xfrm>
            <a:off x="720000" y="2469200"/>
            <a:ext cx="41361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3" name="Google Shape;763;g2e192e4ce10_1_786"/>
          <p:cNvSpPr txBox="1"/>
          <p:nvPr>
            <p:ph type="title"/>
          </p:nvPr>
        </p:nvSpPr>
        <p:spPr>
          <a:xfrm>
            <a:off x="720000" y="1621002"/>
            <a:ext cx="413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e192e4ce10_1_791"/>
          <p:cNvSpPr txBox="1"/>
          <p:nvPr>
            <p:ph idx="1" type="subTitle"/>
          </p:nvPr>
        </p:nvSpPr>
        <p:spPr>
          <a:xfrm>
            <a:off x="4282100" y="2492825"/>
            <a:ext cx="36219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6" name="Google Shape;766;g2e192e4ce10_1_791"/>
          <p:cNvSpPr txBox="1"/>
          <p:nvPr>
            <p:ph type="title"/>
          </p:nvPr>
        </p:nvSpPr>
        <p:spPr>
          <a:xfrm>
            <a:off x="4282100" y="1663700"/>
            <a:ext cx="3621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67" name="Google Shape;767;g2e192e4ce10_1_7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097926" cy="268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g2e192e4ce10_1_7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450" y="3643824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e192e4ce10_1_796"/>
          <p:cNvSpPr txBox="1"/>
          <p:nvPr>
            <p:ph idx="1" type="subTitle"/>
          </p:nvPr>
        </p:nvSpPr>
        <p:spPr>
          <a:xfrm>
            <a:off x="3829325" y="3033927"/>
            <a:ext cx="4307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1" name="Google Shape;771;g2e192e4ce10_1_796"/>
          <p:cNvSpPr txBox="1"/>
          <p:nvPr>
            <p:ph type="title"/>
          </p:nvPr>
        </p:nvSpPr>
        <p:spPr>
          <a:xfrm>
            <a:off x="3829322" y="2214882"/>
            <a:ext cx="4307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72" name="Google Shape;772;g2e192e4ce10_1_7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81263" y="801088"/>
            <a:ext cx="5123675" cy="35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2e192e4ce10_1_7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799988">
            <a:off x="-1" y="7"/>
            <a:ext cx="3752751" cy="305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e192e4ce10_1_801"/>
          <p:cNvSpPr txBox="1"/>
          <p:nvPr>
            <p:ph type="title"/>
          </p:nvPr>
        </p:nvSpPr>
        <p:spPr>
          <a:xfrm>
            <a:off x="1383450" y="682148"/>
            <a:ext cx="63771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g2e192e4ce10_1_801"/>
          <p:cNvSpPr txBox="1"/>
          <p:nvPr>
            <p:ph idx="1" type="subTitle"/>
          </p:nvPr>
        </p:nvSpPr>
        <p:spPr>
          <a:xfrm>
            <a:off x="2854650" y="1558569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7" name="Google Shape;777;g2e192e4ce10_1_801"/>
          <p:cNvSpPr txBox="1"/>
          <p:nvPr/>
        </p:nvSpPr>
        <p:spPr>
          <a:xfrm>
            <a:off x="2486100" y="3279294"/>
            <a:ext cx="417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CRÉDITOS: Esta plantilla de presentación fue creada por </a:t>
            </a:r>
            <a:r>
              <a:rPr b="1" i="0" lang="es" sz="1300" u="none" cap="none" strike="noStrike">
                <a:solidFill>
                  <a:schemeClr val="hlink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2"/>
              </a:rPr>
              <a:t>Slidesgo</a:t>
            </a:r>
            <a:r>
              <a:rPr b="0" i="0" lang="es" sz="13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que incluye iconos de </a:t>
            </a:r>
            <a:r>
              <a:rPr b="1" i="0" lang="es" sz="1300" u="none" cap="none" strike="noStrike">
                <a:solidFill>
                  <a:schemeClr val="hlink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3"/>
              </a:rPr>
              <a:t>Flaticon</a:t>
            </a:r>
            <a:r>
              <a:rPr b="0" i="0" lang="es" sz="13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infografías e imágenes de </a:t>
            </a:r>
            <a:r>
              <a:rPr b="1" i="0" lang="es" sz="1300" u="none" cap="none" strike="noStrike">
                <a:solidFill>
                  <a:schemeClr val="hlink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4"/>
              </a:rPr>
              <a:t>Freepik</a:t>
            </a:r>
            <a:endParaRPr b="1" i="0" sz="13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pic>
        <p:nvPicPr>
          <p:cNvPr id="778" name="Google Shape;778;g2e192e4ce10_1_8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455401" y="2962175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g2e192e4ce10_1_8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776375" y="867949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4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e192e4ce10_1_807"/>
          <p:cNvSpPr txBox="1"/>
          <p:nvPr>
            <p:ph idx="1" type="body"/>
          </p:nvPr>
        </p:nvSpPr>
        <p:spPr>
          <a:xfrm>
            <a:off x="870050" y="1968750"/>
            <a:ext cx="37494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82" name="Google Shape;782;g2e192e4ce10_1_807"/>
          <p:cNvSpPr txBox="1"/>
          <p:nvPr>
            <p:ph idx="2" type="body"/>
          </p:nvPr>
        </p:nvSpPr>
        <p:spPr>
          <a:xfrm>
            <a:off x="4674750" y="1968750"/>
            <a:ext cx="37494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83" name="Google Shape;783;g2e192e4ce10_1_807"/>
          <p:cNvSpPr txBox="1"/>
          <p:nvPr>
            <p:ph type="title"/>
          </p:nvPr>
        </p:nvSpPr>
        <p:spPr>
          <a:xfrm>
            <a:off x="720000" y="53950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4" name="Google Shape;784;g2e192e4ce10_1_807"/>
          <p:cNvSpPr txBox="1"/>
          <p:nvPr>
            <p:ph idx="3" type="subTitle"/>
          </p:nvPr>
        </p:nvSpPr>
        <p:spPr>
          <a:xfrm>
            <a:off x="2217450" y="1395984"/>
            <a:ext cx="470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785" name="Google Shape;785;g2e192e4ce10_1_807"/>
          <p:cNvPicPr preferRelativeResize="0"/>
          <p:nvPr/>
        </p:nvPicPr>
        <p:blipFill rotWithShape="1">
          <a:blip r:embed="rId2">
            <a:alphaModFix/>
          </a:blip>
          <a:srcRect b="0" l="0" r="16729" t="0"/>
          <a:stretch/>
        </p:blipFill>
        <p:spPr>
          <a:xfrm rot="10800000">
            <a:off x="7900" y="0"/>
            <a:ext cx="2694250" cy="1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2e192e4ce10_1_8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g2e192e4ce10_1_8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8496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g2e192e4ce10_1_8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144" y="3775611"/>
            <a:ext cx="2951203" cy="13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g2e192e4ce10_1_8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36725" cy="17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g2e192e4ce10_1_8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4" y="2424585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g2e192e4ce10_1_8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924150" y="-1"/>
            <a:ext cx="3235549" cy="1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g2e192e4ce10_1_8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313221" y="2312724"/>
            <a:ext cx="2942628" cy="27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2e192e4ce10_1_8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111854" y="111849"/>
            <a:ext cx="294262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1.xml"/><Relationship Id="rId41" Type="http://schemas.openxmlformats.org/officeDocument/2006/relationships/slideLayout" Target="../slideLayouts/slideLayout90.xml"/><Relationship Id="rId44" Type="http://schemas.openxmlformats.org/officeDocument/2006/relationships/slideLayout" Target="../slideLayouts/slideLayout93.xml"/><Relationship Id="rId43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94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96.xml"/><Relationship Id="rId49" Type="http://schemas.openxmlformats.org/officeDocument/2006/relationships/slideLayout" Target="../slideLayouts/slideLayout98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5.xml"/><Relationship Id="rId39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78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31415B"/>
            </a:gs>
            <a:gs pos="100000">
              <a:srgbClr val="04050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17750" y="539496"/>
            <a:ext cx="7708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da Display"/>
              <a:buNone/>
              <a:defRPr b="1" i="0" sz="2800" u="none" cap="none" strike="noStrike">
                <a:solidFill>
                  <a:schemeClr val="accen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31415B"/>
            </a:gs>
            <a:gs pos="100000">
              <a:srgbClr val="04050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192e4ce10_1_428"/>
          <p:cNvSpPr txBox="1"/>
          <p:nvPr>
            <p:ph type="title"/>
          </p:nvPr>
        </p:nvSpPr>
        <p:spPr>
          <a:xfrm>
            <a:off x="717750" y="539496"/>
            <a:ext cx="7708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da Display"/>
              <a:buNone/>
              <a:defRPr b="1" i="0" sz="2800" u="none" cap="none" strike="noStrike">
                <a:solidFill>
                  <a:schemeClr val="accen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g2e192e4ce10_1_428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b="0" i="0" sz="16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"/>
          <p:cNvSpPr txBox="1"/>
          <p:nvPr>
            <p:ph type="ctrTitle"/>
          </p:nvPr>
        </p:nvSpPr>
        <p:spPr>
          <a:xfrm>
            <a:off x="1433125" y="936250"/>
            <a:ext cx="5001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Automatización en la Gestión de Pedidos</a:t>
            </a:r>
            <a:endParaRPr sz="3400"/>
          </a:p>
        </p:txBody>
      </p:sp>
      <p:sp>
        <p:nvSpPr>
          <p:cNvPr id="802" name="Google Shape;802;p1"/>
          <p:cNvSpPr txBox="1"/>
          <p:nvPr>
            <p:ph idx="1" type="subTitle"/>
          </p:nvPr>
        </p:nvSpPr>
        <p:spPr>
          <a:xfrm>
            <a:off x="1328375" y="3626925"/>
            <a:ext cx="3931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100"/>
              <a:t>Docente:</a:t>
            </a:r>
            <a:r>
              <a:rPr lang="es" sz="1100"/>
              <a:t> Fernando Gonzalo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100"/>
              <a:t>Integrantes:</a:t>
            </a:r>
            <a:r>
              <a:rPr lang="es" sz="1100"/>
              <a:t> Diego Jiménez, Alonso Catalan, Gonzalo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100"/>
              <a:t>Sección:</a:t>
            </a:r>
            <a:r>
              <a:rPr lang="es" sz="1100"/>
              <a:t> 006V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700"/>
              <a:t>          </a:t>
            </a:r>
            <a:endParaRPr sz="1700"/>
          </a:p>
        </p:txBody>
      </p:sp>
      <p:pic>
        <p:nvPicPr>
          <p:cNvPr id="803" name="Google Shape;8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525" y="198150"/>
            <a:ext cx="1537975" cy="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g2faba791cfc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450" y="165225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g2faba791cfc_0_10"/>
          <p:cNvSpPr txBox="1"/>
          <p:nvPr/>
        </p:nvSpPr>
        <p:spPr>
          <a:xfrm>
            <a:off x="1348600" y="1501163"/>
            <a:ext cx="5499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nueva aplicación web revolucionará la gestión de pedidos en Monarch.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 automatizar la carga de datos y validar la información de manera automática, se reducirán drásticamente los errores y se agilizará el proceso. La integración con sistemas clave como el ERP y WMS garantizará una distribución eficiente de los pedidos, mejorando la precisión y la velocidad. Además, su diseño responsive permitirá el acceso desde cualquier dispositivo, facilitando el trabajo en equipo y optimizando la gestión de la relación con los clientes.</a:t>
            </a:r>
            <a:endParaRPr b="0" i="0" sz="12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e1a0442409_0_41"/>
          <p:cNvSpPr txBox="1"/>
          <p:nvPr>
            <p:ph type="title"/>
          </p:nvPr>
        </p:nvSpPr>
        <p:spPr>
          <a:xfrm>
            <a:off x="1712500" y="2315749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Plan de Trabajo</a:t>
            </a:r>
            <a:endParaRPr/>
          </a:p>
        </p:txBody>
      </p:sp>
      <p:sp>
        <p:nvSpPr>
          <p:cNvPr id="884" name="Google Shape;884;g2e1a0442409_0_41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5" name="Google Shape;885;g2e1a0442409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g2e1a0442409_0_41"/>
          <p:cNvSpPr/>
          <p:nvPr/>
        </p:nvSpPr>
        <p:spPr>
          <a:xfrm>
            <a:off x="4012750" y="1085077"/>
            <a:ext cx="9144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2e1a0442409_0_41"/>
          <p:cNvSpPr txBox="1"/>
          <p:nvPr>
            <p:ph idx="2" type="title"/>
          </p:nvPr>
        </p:nvSpPr>
        <p:spPr>
          <a:xfrm>
            <a:off x="4012750" y="1182277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II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g2e1a0442409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750" y="117200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2e1a0442409_0_51"/>
          <p:cNvSpPr txBox="1"/>
          <p:nvPr/>
        </p:nvSpPr>
        <p:spPr>
          <a:xfrm>
            <a:off x="1812875" y="1046550"/>
            <a:ext cx="52671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894" name="Google Shape;894;g2e1a0442409_0_51"/>
          <p:cNvSpPr txBox="1"/>
          <p:nvPr/>
        </p:nvSpPr>
        <p:spPr>
          <a:xfrm>
            <a:off x="2016100" y="996150"/>
            <a:ext cx="5727000" cy="347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1620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I) Inicio del Proyecto: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Definición de requisitos y alineación de expectativas con los stakeholders.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Duración: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13 días)</a:t>
            </a:r>
            <a:endParaRPr b="0" i="0" sz="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Diseño: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Creación de la arquitectura, diseño de la interfaz y de la base de datos</a:t>
            </a:r>
            <a:r>
              <a:rPr b="0" i="0" lang="es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s" sz="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Duración: 22 días)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Programación de la aplicación y aseguramiento de la calidad.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Duración: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22 días)</a:t>
            </a:r>
            <a:endParaRPr b="0" i="0" sz="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Pruebas: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Validación del sistema con datos reales y ajustes necesarios.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Duración: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6 días)</a:t>
            </a:r>
            <a:endParaRPr b="0" i="0" sz="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Instalación de la aplicación en el entorno productivo y capacitación del personal.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Duración: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9 días)</a:t>
            </a:r>
            <a:endParaRPr b="0" i="0" sz="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Monitoreo y Mejora: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Seguimiento del rendimiento y recolección de feedback para mejoras continuas.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Duración:</a:t>
            </a:r>
            <a:r>
              <a:rPr b="0" i="0" lang="es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7 días)</a:t>
            </a:r>
            <a:endParaRPr b="0" i="0" sz="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II) Recursos: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Recursos Humanos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Desarrolladores de software, analistas de sistemas, personal de capacitación.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Recursos Técnicos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Servidores para la aplicación web, software de desarrollo, herramientas de prueba.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faba791cfc_0_17"/>
          <p:cNvSpPr txBox="1"/>
          <p:nvPr>
            <p:ph type="title"/>
          </p:nvPr>
        </p:nvSpPr>
        <p:spPr>
          <a:xfrm>
            <a:off x="1814550" y="181022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Plan de Prueba</a:t>
            </a:r>
            <a:endParaRPr/>
          </a:p>
        </p:txBody>
      </p:sp>
      <p:sp>
        <p:nvSpPr>
          <p:cNvPr id="900" name="Google Shape;900;g2faba791cfc_0_17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1" name="Google Shape;901;g2faba791cfc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g2e1a0442409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750" y="117200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2e1a0442409_0_68"/>
          <p:cNvSpPr txBox="1"/>
          <p:nvPr/>
        </p:nvSpPr>
        <p:spPr>
          <a:xfrm>
            <a:off x="2184025" y="462025"/>
            <a:ext cx="49080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de Pruebas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Validar el correcto funcionamiento del sistema de gestión de pedidos y asegurar su integración con sistemas externos.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Alcance: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Funcionalidad: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Verificar que todas las funcionalidades cumplan con los requisitos.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Asegurar la correcta conexión con ERP y WMS.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Rendimiento: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Evaluar la velocidad y capacidad de respuesta del sistema.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Seguridad: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Garantizar la protección de los datos.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Usabilidad: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Verificar la facilidad de uso de la interfaz.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Accesibilidad: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Comprobar que el sistema sea accesible para todos los usuarios.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Pruebas: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Funcional: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Carga de pedidos, validación de datos, integración con sistemas externos.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Funcional: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Rendimiento, seguridad, usabilidad, accesibilidad, regresión.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Estrategia: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Entorno de pruebas: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Simular un entorno real.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Automatización: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Implementar pruebas automatizadas.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Involucrar a desarrolladores y testers.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Calendario:</a:t>
            </a: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Establecer un cronograma detallado.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Criterios de Aceptación: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Cumplimiento de todos los requisitos.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 errores críticos.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</a:pPr>
            <a:r>
              <a:rPr b="0" i="0" lang="e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Satisfacción de los criterios de aceptación definidos.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faba791cfc_0_27"/>
          <p:cNvSpPr txBox="1"/>
          <p:nvPr>
            <p:ph type="title"/>
          </p:nvPr>
        </p:nvSpPr>
        <p:spPr>
          <a:xfrm>
            <a:off x="1712500" y="2315749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913" name="Google Shape;913;g2faba791cfc_0_27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4" name="Google Shape;914;g2faba791cfc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2faba791cfc_0_27"/>
          <p:cNvSpPr/>
          <p:nvPr/>
        </p:nvSpPr>
        <p:spPr>
          <a:xfrm>
            <a:off x="4012750" y="1085077"/>
            <a:ext cx="9144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faba791cfc_0_27"/>
          <p:cNvSpPr txBox="1"/>
          <p:nvPr>
            <p:ph idx="2" type="title"/>
          </p:nvPr>
        </p:nvSpPr>
        <p:spPr>
          <a:xfrm>
            <a:off x="4012750" y="1182277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III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g2faba791cfc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750" y="117200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g2faba791cfc_0_35"/>
          <p:cNvSpPr txBox="1"/>
          <p:nvPr/>
        </p:nvSpPr>
        <p:spPr>
          <a:xfrm>
            <a:off x="2007325" y="451800"/>
            <a:ext cx="5212200" cy="4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Automatización de la carga masiva de pedidos en diferentes formatos.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Validación automática de datos para asegurar la integridad de la información.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 con sistemas ERP y WMS para una gestión fluida de los pedidos.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Generación de reportes detallados sobre el estado de los pedidos y el rendimiento del sistema.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Interfaz de usuario intuitiva y fácil de usar para todos los usuarios.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Adaptabilidad a diferentes formatos de pedidos y futuras actualizaciones.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Almacenamiento seguro de los datos de los pedidos en una base de datos centralizada.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Registro detallado de todas las operaciones para auditoría y trazabilidad.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Envío automático de notificaciones a los clientes sobre el estado de sus pedidos.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Soporte para múltiples idiomas y regiones.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Compatibilidad con diversos dispositivos (PC, tablets, smartphones).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usuarios y permisos de acceso al sistema.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Seguimiento en tiempo real del estado de los pedidos.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Exportación de datos en diferentes formatos para análisis externo.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2faba791cfc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750" y="117200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2faba791cfc_0_45"/>
          <p:cNvSpPr txBox="1"/>
          <p:nvPr/>
        </p:nvSpPr>
        <p:spPr>
          <a:xfrm>
            <a:off x="1975000" y="564300"/>
            <a:ext cx="55653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15. Manejo de excepciones y errores de forma eficiente.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16. Capacidad para manejar un gran volumen de pedidos y usuarios simultáneos.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 .Personalización de la interfaz y funcionalidades según las necesidades del usuario.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18. Gestión de versiones de formatos de pedidos para adaptarse a cambios futuros.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19. Detección y resolución automática de conflictos en los datos.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20. Integración con otros sistemas internos de la empresa (si aplica).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 Escalabilidad del sistema para adaptarse a futuros crecimientos.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 Seguridad de los datos para proteger la información confidencial.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23. Accesibilidad para usuarios con diferentes habilidades y discapacidades.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24. Generación automática de confirmaciones de pedidos.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25. Capacidad de trabajar sin conexión a internet en algunos casos.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faba791cfc_0_51"/>
          <p:cNvSpPr txBox="1"/>
          <p:nvPr>
            <p:ph type="title"/>
          </p:nvPr>
        </p:nvSpPr>
        <p:spPr>
          <a:xfrm>
            <a:off x="1781200" y="180532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934" name="Google Shape;934;g2faba791cfc_0_51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5" name="Google Shape;935;g2faba791cfc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g2faba791cfc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750" y="117200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g2faba791cfc_0_59"/>
          <p:cNvSpPr txBox="1"/>
          <p:nvPr/>
        </p:nvSpPr>
        <p:spPr>
          <a:xfrm>
            <a:off x="1915800" y="452200"/>
            <a:ext cx="53124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Seguridad: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Implementación de medidas de seguridad para proteger la información confidencial.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Rendimiento: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Procesamiento rápido y eficiente de los pedidos.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Escalabilidad: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Capacidad de adaptarse a un aumento en el volumen de trabajo.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Mantenibilidad: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Facilidad para realizar cambios y actualizaciones.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Compatibilidad: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Integración con sistemas existentes y plataformas tecnológicas.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Usabilidad: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Interfaz intuitiva y fácil de aprender.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Disponibilidad: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Tiempo de actividad máximo y tiempo de inactividad mínimo.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Rendimiento bajo carga: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Capacidad para manejar picos de trabajo sin degradación.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Respaldo y recuperación: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Protección de datos en caso de fallos.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Tiempos de respuesta: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Respuestas rápidas a las solicitudes del usuario.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Cumplimiento normativo: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Adherencia a las regulaciones de protección de datos.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Documentación: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Documentación completa y detallada del sistema.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Multilenguaje: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Soporte para múltiples idiomas.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1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Mantenimiento simplificado:</a:t>
            </a: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Facilidad de mantenimiento y actualización.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"/>
          <p:cNvSpPr/>
          <p:nvPr/>
        </p:nvSpPr>
        <p:spPr>
          <a:xfrm>
            <a:off x="1944150" y="539475"/>
            <a:ext cx="5255700" cy="640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"/>
          <p:cNvSpPr txBox="1"/>
          <p:nvPr>
            <p:ph idx="15" type="title"/>
          </p:nvPr>
        </p:nvSpPr>
        <p:spPr>
          <a:xfrm>
            <a:off x="720000" y="43602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810" name="Google Shape;810;p2"/>
          <p:cNvSpPr/>
          <p:nvPr/>
        </p:nvSpPr>
        <p:spPr>
          <a:xfrm>
            <a:off x="870070" y="4080222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"/>
          <p:cNvSpPr/>
          <p:nvPr/>
        </p:nvSpPr>
        <p:spPr>
          <a:xfrm>
            <a:off x="872320" y="1623242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"/>
          <p:cNvSpPr/>
          <p:nvPr/>
        </p:nvSpPr>
        <p:spPr>
          <a:xfrm>
            <a:off x="873133" y="2851007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"/>
          <p:cNvSpPr txBox="1"/>
          <p:nvPr>
            <p:ph idx="8" type="title"/>
          </p:nvPr>
        </p:nvSpPr>
        <p:spPr>
          <a:xfrm>
            <a:off x="872299" y="1714592"/>
            <a:ext cx="734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814" name="Google Shape;814;p2"/>
          <p:cNvSpPr txBox="1"/>
          <p:nvPr>
            <p:ph idx="9" type="title"/>
          </p:nvPr>
        </p:nvSpPr>
        <p:spPr>
          <a:xfrm>
            <a:off x="874773" y="294235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III</a:t>
            </a:r>
            <a:endParaRPr/>
          </a:p>
        </p:txBody>
      </p:sp>
      <p:sp>
        <p:nvSpPr>
          <p:cNvPr id="815" name="Google Shape;815;p2"/>
          <p:cNvSpPr/>
          <p:nvPr/>
        </p:nvSpPr>
        <p:spPr>
          <a:xfrm>
            <a:off x="4972908" y="1623242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"/>
          <p:cNvSpPr/>
          <p:nvPr/>
        </p:nvSpPr>
        <p:spPr>
          <a:xfrm>
            <a:off x="4970645" y="2851007"/>
            <a:ext cx="731400" cy="7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"/>
          <p:cNvSpPr txBox="1"/>
          <p:nvPr>
            <p:ph idx="1" type="subTitle"/>
          </p:nvPr>
        </p:nvSpPr>
        <p:spPr>
          <a:xfrm>
            <a:off x="1744952" y="1829858"/>
            <a:ext cx="234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contexto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problema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objetivos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Solución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/>
          </a:p>
        </p:txBody>
      </p:sp>
      <p:sp>
        <p:nvSpPr>
          <p:cNvPr id="818" name="Google Shape;818;p2"/>
          <p:cNvSpPr txBox="1"/>
          <p:nvPr>
            <p:ph idx="14" type="title"/>
          </p:nvPr>
        </p:nvSpPr>
        <p:spPr>
          <a:xfrm>
            <a:off x="4970645" y="2944157"/>
            <a:ext cx="731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IV</a:t>
            </a:r>
            <a:endParaRPr/>
          </a:p>
        </p:txBody>
      </p:sp>
      <p:sp>
        <p:nvSpPr>
          <p:cNvPr id="819" name="Google Shape;819;p2"/>
          <p:cNvSpPr txBox="1"/>
          <p:nvPr>
            <p:ph idx="13" type="title"/>
          </p:nvPr>
        </p:nvSpPr>
        <p:spPr>
          <a:xfrm>
            <a:off x="4968381" y="1714592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II</a:t>
            </a:r>
            <a:endParaRPr/>
          </a:p>
        </p:txBody>
      </p:sp>
      <p:sp>
        <p:nvSpPr>
          <p:cNvPr id="820" name="Google Shape;820;p2"/>
          <p:cNvSpPr txBox="1"/>
          <p:nvPr>
            <p:ph idx="21" type="title"/>
          </p:nvPr>
        </p:nvSpPr>
        <p:spPr>
          <a:xfrm>
            <a:off x="874599" y="4224997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V</a:t>
            </a:r>
            <a:endParaRPr/>
          </a:p>
        </p:txBody>
      </p:sp>
      <p:pic>
        <p:nvPicPr>
          <p:cNvPr id="821" name="Google Shape;8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4450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"/>
          <p:cNvSpPr txBox="1"/>
          <p:nvPr/>
        </p:nvSpPr>
        <p:spPr>
          <a:xfrm>
            <a:off x="5920925" y="1599050"/>
            <a:ext cx="2307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</a:pPr>
            <a:r>
              <a:rPr b="0" i="0" lang="es" sz="14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Plan de Trabajo</a:t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</a:pPr>
            <a:r>
              <a:rPr b="0" i="0" lang="es" sz="14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Plan de Prueba</a:t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823" name="Google Shape;823;p2"/>
          <p:cNvSpPr txBox="1"/>
          <p:nvPr/>
        </p:nvSpPr>
        <p:spPr>
          <a:xfrm>
            <a:off x="1744950" y="4263075"/>
            <a:ext cx="1933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</a:pPr>
            <a:r>
              <a:rPr b="0" i="0" lang="es" sz="14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Conclusión</a:t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824" name="Google Shape;824;p2"/>
          <p:cNvSpPr txBox="1"/>
          <p:nvPr/>
        </p:nvSpPr>
        <p:spPr>
          <a:xfrm>
            <a:off x="5881650" y="2944150"/>
            <a:ext cx="1672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</a:pPr>
            <a:r>
              <a:rPr b="0" i="0" lang="es" sz="14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Diagrama Arquitectura</a:t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</a:pPr>
            <a:r>
              <a:rPr b="0" i="0" lang="es" sz="14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Riesgos del Proyecto</a:t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825" name="Google Shape;825;p2"/>
          <p:cNvSpPr txBox="1"/>
          <p:nvPr/>
        </p:nvSpPr>
        <p:spPr>
          <a:xfrm>
            <a:off x="1744950" y="2964850"/>
            <a:ext cx="2879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</a:pPr>
            <a:r>
              <a:rPr b="0" i="0" lang="es" sz="14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Requisitos Funcionales </a:t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</a:pPr>
            <a:r>
              <a:rPr b="0" i="0" lang="es" sz="1400" u="none" cap="none" strike="noStrik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Requisitos No Funcionales</a:t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faba791cfc_0_65"/>
          <p:cNvSpPr txBox="1"/>
          <p:nvPr>
            <p:ph type="title"/>
          </p:nvPr>
        </p:nvSpPr>
        <p:spPr>
          <a:xfrm>
            <a:off x="1712500" y="2315749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947" name="Google Shape;947;g2faba791cfc_0_65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8" name="Google Shape;948;g2faba791cfc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2faba791cfc_0_65"/>
          <p:cNvSpPr/>
          <p:nvPr/>
        </p:nvSpPr>
        <p:spPr>
          <a:xfrm>
            <a:off x="4012750" y="1085077"/>
            <a:ext cx="9144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faba791cfc_0_65"/>
          <p:cNvSpPr txBox="1"/>
          <p:nvPr>
            <p:ph idx="2" type="title"/>
          </p:nvPr>
        </p:nvSpPr>
        <p:spPr>
          <a:xfrm>
            <a:off x="4012750" y="1182277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IV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g2e1a0442409_2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800" y="131100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g2e1a0442409_2_11"/>
          <p:cNvSpPr txBox="1"/>
          <p:nvPr/>
        </p:nvSpPr>
        <p:spPr>
          <a:xfrm>
            <a:off x="1405600" y="1375050"/>
            <a:ext cx="68250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Frontend (Capa de Presentación):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Interfaz de usuario (UI) -&gt; Solicitudes HTTP a la API.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 (Capa de Lógica de Negocio):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Controladores -&gt; Servicios -&gt; Repositorios.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 (Capa de Acceso a Datos):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ORM -&gt; Base de Datos.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Servicios de Integración: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Conectores de ERP/WMS -&gt; API.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Seguridad: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Control de acceso y autenticación -&gt; Cifrado de datos.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ts val="1100"/>
              <a:buFont typeface="Noto Sans Symbols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Infraestructura: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Servidores -&gt; Contenedores -&gt; Redes -&gt; Almacenamiento.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e192e4ce10_1_824"/>
          <p:cNvSpPr txBox="1"/>
          <p:nvPr>
            <p:ph type="title"/>
          </p:nvPr>
        </p:nvSpPr>
        <p:spPr>
          <a:xfrm>
            <a:off x="1700775" y="1487701"/>
            <a:ext cx="55149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"/>
              <a:t>Riesgos del Proyecto</a:t>
            </a:r>
            <a:endParaRPr/>
          </a:p>
        </p:txBody>
      </p:sp>
      <p:sp>
        <p:nvSpPr>
          <p:cNvPr id="962" name="Google Shape;962;g2e192e4ce10_1_824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Google Shape;963;g2e192e4ce10_1_8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4050" y="165225"/>
            <a:ext cx="1537976" cy="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g2faba791cfc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800" y="131100"/>
            <a:ext cx="1537976" cy="3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g2faba791cfc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25" y="1694949"/>
            <a:ext cx="8417649" cy="18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faba791cfc_0_92"/>
          <p:cNvSpPr txBox="1"/>
          <p:nvPr>
            <p:ph type="title"/>
          </p:nvPr>
        </p:nvSpPr>
        <p:spPr>
          <a:xfrm>
            <a:off x="1712500" y="2315749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975" name="Google Shape;975;g2faba791cfc_0_92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6" name="Google Shape;976;g2faba791cfc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g2faba791cfc_0_92"/>
          <p:cNvSpPr/>
          <p:nvPr/>
        </p:nvSpPr>
        <p:spPr>
          <a:xfrm>
            <a:off x="4012750" y="1085077"/>
            <a:ext cx="9144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faba791cfc_0_92"/>
          <p:cNvSpPr txBox="1"/>
          <p:nvPr>
            <p:ph idx="2" type="title"/>
          </p:nvPr>
        </p:nvSpPr>
        <p:spPr>
          <a:xfrm>
            <a:off x="4012750" y="1182277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V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6e56bbf45_2_20"/>
          <p:cNvSpPr txBox="1"/>
          <p:nvPr/>
        </p:nvSpPr>
        <p:spPr>
          <a:xfrm>
            <a:off x="1569900" y="1040350"/>
            <a:ext cx="60042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implementación de la aplicación web ha sido clave para resolver los principales desafíos que enfrentaba la empresa, como la incompatibilidad de formatos de pedidos, los errores manuales en la digitación y la ineficiencia en la distribución. Esta solución ha mejorado significativamente la precisión en el procesamiento de pedidos, optimizado los tiempos operativos y fortalecido la relación con los clientes, contribuyendo a una operación más ágil y confiable. De cara al futuro, se podrían considerar mejoras adicionales, como la automatización completa del proceso de distribución y la expansión de la aplicación para manejar otros tipos de documentos comerciales, lo que permitiría a la empresa alcanzar nuevos niveles de eficiencia y adaptabilidad en su gestión operativa.</a:t>
            </a:r>
            <a:endParaRPr b="1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e192e4ce10_1_414"/>
          <p:cNvSpPr/>
          <p:nvPr/>
        </p:nvSpPr>
        <p:spPr>
          <a:xfrm>
            <a:off x="4114800" y="1249502"/>
            <a:ext cx="9144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e192e4ce10_1_414"/>
          <p:cNvSpPr txBox="1"/>
          <p:nvPr>
            <p:ph type="title"/>
          </p:nvPr>
        </p:nvSpPr>
        <p:spPr>
          <a:xfrm>
            <a:off x="1814550" y="226472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832" name="Google Shape;832;g2e192e4ce10_1_414"/>
          <p:cNvSpPr txBox="1"/>
          <p:nvPr>
            <p:ph idx="2" type="title"/>
          </p:nvPr>
        </p:nvSpPr>
        <p:spPr>
          <a:xfrm>
            <a:off x="4114800" y="1346702"/>
            <a:ext cx="9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833" name="Google Shape;833;g2e192e4ce10_1_414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"/>
          <p:cNvSpPr txBox="1"/>
          <p:nvPr>
            <p:ph idx="1" type="body"/>
          </p:nvPr>
        </p:nvSpPr>
        <p:spPr>
          <a:xfrm>
            <a:off x="720000" y="1439185"/>
            <a:ext cx="77040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Monarch, una empresa proveedora de ropa interior con más de 80 años de experiencia en el sector textil chileno, se encuentra en un entorno altamente competitivo donde la eficiencia operativa y la precisión en la gestión de pedidos son factores clave para mantener relaciones comerciales sólidas con grandes clientes como Falabella, Ripley y Paris. Monarch busca ser reconocida como la empresa líder en el mercado textil chileno y expandir su presencia en el mercado internacional, ofreciendo productos de alta calidad, innovadores y sostenibles que satisfagan las necesidades y expectativas de sus clientes.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750" y="117088"/>
            <a:ext cx="1537976" cy="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e1a0442409_0_0"/>
          <p:cNvSpPr txBox="1"/>
          <p:nvPr>
            <p:ph type="title"/>
          </p:nvPr>
        </p:nvSpPr>
        <p:spPr>
          <a:xfrm>
            <a:off x="1865575" y="181682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Problema </a:t>
            </a:r>
            <a:endParaRPr/>
          </a:p>
        </p:txBody>
      </p:sp>
      <p:sp>
        <p:nvSpPr>
          <p:cNvPr id="845" name="Google Shape;845;g2e1a0442409_0_0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6" name="Google Shape;846;g2e1a044240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450" y="165225"/>
            <a:ext cx="1537976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5"/>
          <p:cNvSpPr txBox="1"/>
          <p:nvPr/>
        </p:nvSpPr>
        <p:spPr>
          <a:xfrm>
            <a:off x="1549825" y="1599288"/>
            <a:ext cx="5499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gestión de pedidos en Monarch se ha vuelto un desafío debido a la gran variedad de formatos de las planillas de los clientes. Esta situación genera errores en la transcripción de datos, retrasos en el procesamiento de los pedidos y una distribución ineficiente de los productos. Como resultado, la empresa está perdiendo tiempo y recursos, y la satisfacción del cliente se ve comprometida.</a:t>
            </a:r>
            <a:endParaRPr b="0" i="0" sz="1200" u="none" cap="none" strike="noStrik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e1a0442409_0_11"/>
          <p:cNvSpPr txBox="1"/>
          <p:nvPr>
            <p:ph type="title"/>
          </p:nvPr>
        </p:nvSpPr>
        <p:spPr>
          <a:xfrm>
            <a:off x="1661475" y="161837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858" name="Google Shape;858;g2e1a0442409_0_11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9" name="Google Shape;859;g2e1a0442409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"/>
          <p:cNvSpPr txBox="1"/>
          <p:nvPr/>
        </p:nvSpPr>
        <p:spPr>
          <a:xfrm>
            <a:off x="1244575" y="925950"/>
            <a:ext cx="6097800" cy="3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lt1"/>
                </a:solidFill>
              </a:rPr>
              <a:t>Nuestra propuesta </a:t>
            </a: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engloba los siguientes objetivos</a:t>
            </a:r>
            <a:r>
              <a:rPr b="1" lang="es" sz="1100">
                <a:solidFill>
                  <a:schemeClr val="lt1"/>
                </a:solidFill>
              </a:rPr>
              <a:t> </a:t>
            </a: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Automatizar el proceso de carga y validación de pedidos: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Eliminar la digitación manual y reducir significativamente los errores en la transcripción de datos.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Integrar los sistemas de gestión: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Conectar el sistema de gestión de pedidos con el ERP y el WMS de Monarch y sus clientes para optimizar el flujo de información.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Mejorar la eficiencia operativa: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Reducir los tiempos de procesamiento de los pedidos, optimizar el uso de recursos y minimizar los cuellos de botella.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Incrementar la satisfacción del cliente: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Mejorar la experiencia del cliente a través de una entrega puntual y precisa de los pedidos.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Reducir costos operativos:</a:t>
            </a: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Optimizar los recursos y minimizar los errores, lo que se traducirá en una reducción de los costos asociados a la gestión de pedidos.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5" name="Google Shape;8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750" y="117200"/>
            <a:ext cx="1537976" cy="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faba791cfc_0_4"/>
          <p:cNvSpPr txBox="1"/>
          <p:nvPr>
            <p:ph type="title"/>
          </p:nvPr>
        </p:nvSpPr>
        <p:spPr>
          <a:xfrm>
            <a:off x="1661475" y="1618374"/>
            <a:ext cx="55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871" name="Google Shape;871;g2faba791cfc_0_4">
            <a:hlinkClick action="ppaction://hlinksldjump" r:id="rId3"/>
          </p:cNvPr>
          <p:cNvSpPr/>
          <p:nvPr/>
        </p:nvSpPr>
        <p:spPr>
          <a:xfrm>
            <a:off x="8487397" y="4454785"/>
            <a:ext cx="31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2" name="Google Shape;872;g2faba791cfc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475" y="70325"/>
            <a:ext cx="1502740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&amp; Luxury Project Proposal XL by Slidesgo">
  <a:themeElements>
    <a:clrScheme name="Simple Light">
      <a:dk1>
        <a:srgbClr val="3A2E2E"/>
      </a:dk1>
      <a:lt1>
        <a:srgbClr val="FFFFFF"/>
      </a:lt1>
      <a:dk2>
        <a:srgbClr val="1A2230"/>
      </a:dk2>
      <a:lt2>
        <a:srgbClr val="110B18"/>
      </a:lt2>
      <a:accent1>
        <a:srgbClr val="FFE8AB"/>
      </a:accent1>
      <a:accent2>
        <a:srgbClr val="273242"/>
      </a:accent2>
      <a:accent3>
        <a:srgbClr val="5A6C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E8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&amp; Luxury Project Proposal XL by Slidesgo">
  <a:themeElements>
    <a:clrScheme name="Simple Light">
      <a:dk1>
        <a:srgbClr val="3A2E2E"/>
      </a:dk1>
      <a:lt1>
        <a:srgbClr val="FFFFFF"/>
      </a:lt1>
      <a:dk2>
        <a:srgbClr val="1A2230"/>
      </a:dk2>
      <a:lt2>
        <a:srgbClr val="110B18"/>
      </a:lt2>
      <a:accent1>
        <a:srgbClr val="FFE8AB"/>
      </a:accent1>
      <a:accent2>
        <a:srgbClr val="273242"/>
      </a:accent2>
      <a:accent3>
        <a:srgbClr val="5A6C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E8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