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9"/>
  </p:notesMasterIdLst>
  <p:handoutMasterIdLst>
    <p:handoutMasterId r:id="rId10"/>
  </p:handoutMasterIdLst>
  <p:sldIdLst>
    <p:sldId id="256" r:id="rId5"/>
    <p:sldId id="268" r:id="rId6"/>
    <p:sldId id="266"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67463" autoAdjust="0"/>
  </p:normalViewPr>
  <p:slideViewPr>
    <p:cSldViewPr snapToGrid="0">
      <p:cViewPr varScale="1">
        <p:scale>
          <a:sx n="67" d="100"/>
          <a:sy n="67" d="100"/>
        </p:scale>
        <p:origin x="780" y="7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12/29/2021</a:t>
            </a:fld>
            <a:endParaRPr lang="en-US"/>
          </a:p>
        </p:txBody>
      </p:sp>
      <p:sp>
        <p:nvSpPr>
          <p:cNvPr id="4" name="Footer Placeholder 3">
            <a:extLst>
              <a:ext uri="{FF2B5EF4-FFF2-40B4-BE49-F238E27FC236}">
                <a16:creationId xmlns:a16="http://schemas.microsoft.com/office/drawing/2014/main" xmlns=""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12/29/2021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535AEE24-534A-40F1-99E4-00B7D5FD9124}"/>
              </a:ext>
            </a:extLst>
          </p:cNvPr>
          <p:cNvSpPr>
            <a:spLocks noGrp="1"/>
          </p:cNvSpPr>
          <p:nvPr>
            <p:ph type="dt" sz="half" idx="10"/>
          </p:nvPr>
        </p:nvSpPr>
        <p:spPr/>
        <p:txBody>
          <a:bodyPr/>
          <a:lstStyle/>
          <a:p>
            <a:fld id="{DECF21A4-E71B-4D3A-AF45-E989C23A7BB1}" type="datetimeFigureOut">
              <a:rPr lang="en-US" smtClean="0"/>
              <a:t>12/29/2021</a:t>
            </a:fld>
            <a:endParaRPr lang="en-US" dirty="0"/>
          </a:p>
        </p:txBody>
      </p:sp>
      <p:sp>
        <p:nvSpPr>
          <p:cNvPr id="5" name="Footer Placeholder 4">
            <a:extLst>
              <a:ext uri="{FF2B5EF4-FFF2-40B4-BE49-F238E27FC236}">
                <a16:creationId xmlns:a16="http://schemas.microsoft.com/office/drawing/2014/main" xmlns=""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A47D73-EDDA-49A6-BA12-1CA980DA9BC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2189B82E-4CA1-47A5-B133-FBD4D8A83983}"/>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938A267F-D142-4D04-9F03-6CB099E6FA32}"/>
              </a:ext>
            </a:extLst>
          </p:cNvPr>
          <p:cNvSpPr>
            <a:spLocks noGrp="1"/>
          </p:cNvSpPr>
          <p:nvPr>
            <p:ph type="dt" sz="half" idx="10"/>
          </p:nvPr>
        </p:nvSpPr>
        <p:spPr/>
        <p:txBody>
          <a:bodyPr/>
          <a:lstStyle/>
          <a:p>
            <a:fld id="{DECF21A4-E71B-4D3A-AF45-E989C23A7BB1}" type="datetimeFigureOut">
              <a:rPr lang="en-US" smtClean="0"/>
              <a:t>12/29/2021</a:t>
            </a:fld>
            <a:endParaRPr lang="en-US" dirty="0"/>
          </a:p>
        </p:txBody>
      </p:sp>
      <p:sp>
        <p:nvSpPr>
          <p:cNvPr id="5" name="Footer Placeholder 4">
            <a:extLst>
              <a:ext uri="{FF2B5EF4-FFF2-40B4-BE49-F238E27FC236}">
                <a16:creationId xmlns:a16="http://schemas.microsoft.com/office/drawing/2014/main" xmlns=""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256E92A-52E0-4710-BDEF-0A1534685403}"/>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B7A240E1-5EB0-47FD-AA37-BF945D136CC3}"/>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A1A14243-F1E4-487A-ABEC-30516A01DF2B}"/>
              </a:ext>
            </a:extLst>
          </p:cNvPr>
          <p:cNvSpPr>
            <a:spLocks noGrp="1"/>
          </p:cNvSpPr>
          <p:nvPr>
            <p:ph type="dt" sz="half" idx="10"/>
          </p:nvPr>
        </p:nvSpPr>
        <p:spPr/>
        <p:txBody>
          <a:bodyPr/>
          <a:lstStyle/>
          <a:p>
            <a:fld id="{DECF21A4-E71B-4D3A-AF45-E989C23A7BB1}" type="datetimeFigureOut">
              <a:rPr lang="en-US" smtClean="0"/>
              <a:t>12/29/2021</a:t>
            </a:fld>
            <a:endParaRPr lang="en-US" dirty="0"/>
          </a:p>
        </p:txBody>
      </p:sp>
      <p:sp>
        <p:nvSpPr>
          <p:cNvPr id="5" name="Footer Placeholder 4">
            <a:extLst>
              <a:ext uri="{FF2B5EF4-FFF2-40B4-BE49-F238E27FC236}">
                <a16:creationId xmlns:a16="http://schemas.microsoft.com/office/drawing/2014/main" xmlns=""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6334F3-0709-471B-A734-C4B404F55B8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AF795016-AF78-4708-9C5F-21110C197B03}"/>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2AAEA2D1-B124-4454-AFDC-EA60A14BA121}"/>
              </a:ext>
            </a:extLst>
          </p:cNvPr>
          <p:cNvSpPr>
            <a:spLocks noGrp="1"/>
          </p:cNvSpPr>
          <p:nvPr>
            <p:ph type="dt" sz="half" idx="10"/>
          </p:nvPr>
        </p:nvSpPr>
        <p:spPr/>
        <p:txBody>
          <a:bodyPr/>
          <a:lstStyle/>
          <a:p>
            <a:fld id="{DECF21A4-E71B-4D3A-AF45-E989C23A7BB1}" type="datetimeFigureOut">
              <a:rPr lang="en-US" smtClean="0"/>
              <a:t>12/29/2021</a:t>
            </a:fld>
            <a:endParaRPr lang="en-US" dirty="0"/>
          </a:p>
        </p:txBody>
      </p:sp>
      <p:sp>
        <p:nvSpPr>
          <p:cNvPr id="5" name="Footer Placeholder 4">
            <a:extLst>
              <a:ext uri="{FF2B5EF4-FFF2-40B4-BE49-F238E27FC236}">
                <a16:creationId xmlns:a16="http://schemas.microsoft.com/office/drawing/2014/main" xmlns=""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084BB3D1-3138-4B69-BF5D-4B1A213451CA}"/>
              </a:ext>
            </a:extLst>
          </p:cNvPr>
          <p:cNvSpPr>
            <a:spLocks noGrp="1"/>
          </p:cNvSpPr>
          <p:nvPr>
            <p:ph type="dt" sz="half" idx="10"/>
          </p:nvPr>
        </p:nvSpPr>
        <p:spPr/>
        <p:txBody>
          <a:bodyPr/>
          <a:lstStyle/>
          <a:p>
            <a:fld id="{DECF21A4-E71B-4D3A-AF45-E989C23A7BB1}" type="datetimeFigureOut">
              <a:rPr lang="en-US" smtClean="0"/>
              <a:t>12/29/2021</a:t>
            </a:fld>
            <a:endParaRPr lang="en-US" dirty="0"/>
          </a:p>
        </p:txBody>
      </p:sp>
      <p:sp>
        <p:nvSpPr>
          <p:cNvPr id="5" name="Footer Placeholder 4">
            <a:extLst>
              <a:ext uri="{FF2B5EF4-FFF2-40B4-BE49-F238E27FC236}">
                <a16:creationId xmlns:a16="http://schemas.microsoft.com/office/drawing/2014/main" xmlns=""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CAA11-CC97-44E5-AE4D-808FD741A06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683AB6CB-9460-4BCA-86C5-5F26357AB80F}"/>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69FAB0F6-401D-4BAF-A300-65AD684DF961}"/>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C4561BBA-B185-4B45-B152-3D320E15F550}"/>
              </a:ext>
            </a:extLst>
          </p:cNvPr>
          <p:cNvSpPr>
            <a:spLocks noGrp="1"/>
          </p:cNvSpPr>
          <p:nvPr>
            <p:ph type="dt" sz="half" idx="10"/>
          </p:nvPr>
        </p:nvSpPr>
        <p:spPr/>
        <p:txBody>
          <a:bodyPr/>
          <a:lstStyle/>
          <a:p>
            <a:fld id="{DECF21A4-E71B-4D3A-AF45-E989C23A7BB1}" type="datetimeFigureOut">
              <a:rPr lang="en-US" smtClean="0"/>
              <a:t>12/29/2021</a:t>
            </a:fld>
            <a:endParaRPr lang="en-US" dirty="0"/>
          </a:p>
        </p:txBody>
      </p:sp>
      <p:sp>
        <p:nvSpPr>
          <p:cNvPr id="6" name="Footer Placeholder 5">
            <a:extLst>
              <a:ext uri="{FF2B5EF4-FFF2-40B4-BE49-F238E27FC236}">
                <a16:creationId xmlns:a16="http://schemas.microsoft.com/office/drawing/2014/main" xmlns=""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EA47C3-C498-415A-A057-E19BCEB5F28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F871B54A-6775-4978-8E19-32694C9B5E38}"/>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BE8E898F-5B79-46F1-89C1-F827997CC485}"/>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6B417A4D-2EC9-4294-BFF4-EAE22EE1099A}"/>
              </a:ext>
            </a:extLst>
          </p:cNvPr>
          <p:cNvSpPr>
            <a:spLocks noGrp="1"/>
          </p:cNvSpPr>
          <p:nvPr>
            <p:ph type="dt" sz="half" idx="10"/>
          </p:nvPr>
        </p:nvSpPr>
        <p:spPr/>
        <p:txBody>
          <a:bodyPr/>
          <a:lstStyle/>
          <a:p>
            <a:fld id="{DECF21A4-E71B-4D3A-AF45-E989C23A7BB1}" type="datetimeFigureOut">
              <a:rPr lang="en-US" smtClean="0"/>
              <a:t>12/29/2021</a:t>
            </a:fld>
            <a:endParaRPr lang="en-US" dirty="0"/>
          </a:p>
        </p:txBody>
      </p:sp>
      <p:sp>
        <p:nvSpPr>
          <p:cNvPr id="8" name="Footer Placeholder 7">
            <a:extLst>
              <a:ext uri="{FF2B5EF4-FFF2-40B4-BE49-F238E27FC236}">
                <a16:creationId xmlns:a16="http://schemas.microsoft.com/office/drawing/2014/main" xmlns=""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9F68FC-5755-447A-8D7F-9ADED3E994A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8AB50287-81AA-46CA-8CB3-53A7F8313741}"/>
              </a:ext>
            </a:extLst>
          </p:cNvPr>
          <p:cNvSpPr>
            <a:spLocks noGrp="1"/>
          </p:cNvSpPr>
          <p:nvPr>
            <p:ph type="dt" sz="half" idx="10"/>
          </p:nvPr>
        </p:nvSpPr>
        <p:spPr/>
        <p:txBody>
          <a:bodyPr/>
          <a:lstStyle/>
          <a:p>
            <a:fld id="{DECF21A4-E71B-4D3A-AF45-E989C23A7BB1}" type="datetimeFigureOut">
              <a:rPr lang="en-US" smtClean="0"/>
              <a:t>12/29/2021</a:t>
            </a:fld>
            <a:endParaRPr lang="en-US" dirty="0"/>
          </a:p>
        </p:txBody>
      </p:sp>
      <p:sp>
        <p:nvSpPr>
          <p:cNvPr id="4" name="Footer Placeholder 3">
            <a:extLst>
              <a:ext uri="{FF2B5EF4-FFF2-40B4-BE49-F238E27FC236}">
                <a16:creationId xmlns:a16="http://schemas.microsoft.com/office/drawing/2014/main" xmlns=""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46ACAA5-F8E7-46E9-8BA7-A510948B62CC}"/>
              </a:ext>
            </a:extLst>
          </p:cNvPr>
          <p:cNvSpPr>
            <a:spLocks noGrp="1"/>
          </p:cNvSpPr>
          <p:nvPr>
            <p:ph type="dt" sz="half" idx="10"/>
          </p:nvPr>
        </p:nvSpPr>
        <p:spPr/>
        <p:txBody>
          <a:bodyPr/>
          <a:lstStyle/>
          <a:p>
            <a:fld id="{DECF21A4-E71B-4D3A-AF45-E989C23A7BB1}" type="datetimeFigureOut">
              <a:rPr lang="en-US" smtClean="0"/>
              <a:t>12/29/2021</a:t>
            </a:fld>
            <a:endParaRPr lang="en-US" dirty="0"/>
          </a:p>
        </p:txBody>
      </p:sp>
      <p:sp>
        <p:nvSpPr>
          <p:cNvPr id="3" name="Footer Placeholder 2">
            <a:extLst>
              <a:ext uri="{FF2B5EF4-FFF2-40B4-BE49-F238E27FC236}">
                <a16:creationId xmlns:a16="http://schemas.microsoft.com/office/drawing/2014/main" xmlns=""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E5D8562E-E6F1-449B-909C-98426BA86B36}"/>
              </a:ext>
            </a:extLst>
          </p:cNvPr>
          <p:cNvSpPr>
            <a:spLocks noGrp="1"/>
          </p:cNvSpPr>
          <p:nvPr>
            <p:ph type="dt" sz="half" idx="10"/>
          </p:nvPr>
        </p:nvSpPr>
        <p:spPr/>
        <p:txBody>
          <a:bodyPr/>
          <a:lstStyle/>
          <a:p>
            <a:fld id="{DECF21A4-E71B-4D3A-AF45-E989C23A7BB1}" type="datetimeFigureOut">
              <a:rPr lang="en-US" smtClean="0"/>
              <a:t>12/29/2021</a:t>
            </a:fld>
            <a:endParaRPr lang="en-US" dirty="0"/>
          </a:p>
        </p:txBody>
      </p:sp>
      <p:sp>
        <p:nvSpPr>
          <p:cNvPr id="6" name="Footer Placeholder 5">
            <a:extLst>
              <a:ext uri="{FF2B5EF4-FFF2-40B4-BE49-F238E27FC236}">
                <a16:creationId xmlns:a16="http://schemas.microsoft.com/office/drawing/2014/main" xmlns=""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xmlns=""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533293F4-2B70-4BB5-A982-219E4133E251}"/>
              </a:ext>
            </a:extLst>
          </p:cNvPr>
          <p:cNvSpPr>
            <a:spLocks noGrp="1"/>
          </p:cNvSpPr>
          <p:nvPr>
            <p:ph type="dt" sz="half" idx="10"/>
          </p:nvPr>
        </p:nvSpPr>
        <p:spPr/>
        <p:txBody>
          <a:bodyPr/>
          <a:lstStyle/>
          <a:p>
            <a:fld id="{DECF21A4-E71B-4D3A-AF45-E989C23A7BB1}" type="datetimeFigureOut">
              <a:rPr lang="en-US" smtClean="0"/>
              <a:t>12/29/2021</a:t>
            </a:fld>
            <a:endParaRPr lang="en-US" dirty="0"/>
          </a:p>
        </p:txBody>
      </p:sp>
      <p:sp>
        <p:nvSpPr>
          <p:cNvPr id="6" name="Footer Placeholder 5">
            <a:extLst>
              <a:ext uri="{FF2B5EF4-FFF2-40B4-BE49-F238E27FC236}">
                <a16:creationId xmlns:a16="http://schemas.microsoft.com/office/drawing/2014/main" xmlns=""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12/29/2021</a:t>
            </a:fld>
            <a:endParaRPr lang="en-US" dirty="0"/>
          </a:p>
        </p:txBody>
      </p:sp>
      <p:sp>
        <p:nvSpPr>
          <p:cNvPr id="5" name="Footer Placeholder 4">
            <a:extLst>
              <a:ext uri="{FF2B5EF4-FFF2-40B4-BE49-F238E27FC236}">
                <a16:creationId xmlns:a16="http://schemas.microsoft.com/office/drawing/2014/main" xmlns=""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digitalocean.com/community/tutorials/http-1-1-vs-http-2-what-s-the-difference" TargetMode="External"/><Relationship Id="rId7" Type="http://schemas.openxmlformats.org/officeDocument/2006/relationships/image" Target="../media/image13.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2.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smtClean="0">
                <a:latin typeface="Franklin Gothic Book" panose="020B0503020102020204" pitchFamily="34" charset="0"/>
                <a:cs typeface="Segoe UI" panose="020B0502040204020203" pitchFamily="34" charset="0"/>
              </a:rPr>
              <a:t>HTTP/1.1 </a:t>
            </a:r>
            <a:r>
              <a:rPr lang="en-US" sz="4400" dirty="0" err="1" smtClean="0">
                <a:latin typeface="Courier New" panose="02070309020205020404" pitchFamily="49" charset="0"/>
                <a:cs typeface="Courier New" panose="02070309020205020404" pitchFamily="49" charset="0"/>
              </a:rPr>
              <a:t>vs</a:t>
            </a:r>
            <a:r>
              <a:rPr lang="en-US" sz="4400" dirty="0" smtClean="0">
                <a:latin typeface="Franklin Gothic Book" panose="020B0503020102020204" pitchFamily="34" charset="0"/>
                <a:cs typeface="Segoe UI" panose="020B0502040204020203" pitchFamily="34" charset="0"/>
              </a:rPr>
              <a:t> HTTP/2</a:t>
            </a:r>
            <a:endParaRPr lang="en-US" sz="4400" dirty="0">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a16="http://schemas.microsoft.com/office/drawing/2014/main" xmlns="" id="{814253EE-4FA2-4843-BE27-C7D5B08FFB81}"/>
              </a:ext>
            </a:extLst>
          </p:cNvPr>
          <p:cNvSpPr>
            <a:spLocks noGrp="1"/>
          </p:cNvSpPr>
          <p:nvPr>
            <p:ph type="subTitle" idx="1"/>
          </p:nvPr>
        </p:nvSpPr>
        <p:spPr>
          <a:xfrm>
            <a:off x="4654296" y="3945418"/>
            <a:ext cx="5609219" cy="576738"/>
          </a:xfrm>
        </p:spPr>
        <p:txBody>
          <a:bodyPr anchor="b">
            <a:normAutofit/>
          </a:bodyPr>
          <a:lstStyle/>
          <a:p>
            <a:pPr algn="l"/>
            <a:r>
              <a:rPr lang="en-US" sz="2000" dirty="0" smtClean="0">
                <a:latin typeface="Franklin Gothic Book" panose="020B0503020102020204" pitchFamily="34" charset="0"/>
              </a:rPr>
              <a:t>Networking Layer</a:t>
            </a:r>
            <a:endParaRPr lang="en-US" sz="2000"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xmlns=""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xmlns=""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xmlns=""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xmlns=""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xmlns=""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xmlns=""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xmlns=""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2C824B-4279-4D47-92DD-71F5353FAA23}"/>
              </a:ext>
            </a:extLst>
          </p:cNvPr>
          <p:cNvSpPr>
            <a:spLocks noGrp="1"/>
          </p:cNvSpPr>
          <p:nvPr>
            <p:ph type="title"/>
          </p:nvPr>
        </p:nvSpPr>
        <p:spPr>
          <a:xfrm>
            <a:off x="283308" y="169573"/>
            <a:ext cx="10515600" cy="1325563"/>
          </a:xfrm>
        </p:spPr>
        <p:txBody>
          <a:bodyPr/>
          <a:lstStyle/>
          <a:p>
            <a:r>
              <a:rPr lang="en-US" dirty="0" smtClean="0">
                <a:latin typeface="Franklin Gothic Book" panose="020B0503020102020204" pitchFamily="34" charset="0"/>
                <a:cs typeface="Segoe UI" panose="020B0502040204020203" pitchFamily="34" charset="0"/>
              </a:rPr>
              <a:t>HTTP/1.1 </a:t>
            </a:r>
            <a:r>
              <a:rPr lang="en-US" dirty="0" err="1" smtClean="0">
                <a:latin typeface="Franklin Gothic Book" panose="020B0503020102020204" pitchFamily="34" charset="0"/>
                <a:cs typeface="Segoe UI" panose="020B0502040204020203" pitchFamily="34" charset="0"/>
              </a:rPr>
              <a:t>vs</a:t>
            </a:r>
            <a:r>
              <a:rPr lang="en-US" dirty="0" smtClean="0">
                <a:latin typeface="Franklin Gothic Book" panose="020B0503020102020204" pitchFamily="34" charset="0"/>
                <a:cs typeface="Segoe UI" panose="020B0502040204020203" pitchFamily="34" charset="0"/>
              </a:rPr>
              <a:t> HTTP/2</a:t>
            </a:r>
            <a:endParaRPr lang="en-US" dirty="0">
              <a:latin typeface="Franklin Gothic Book" panose="020B0503020102020204" pitchFamily="34" charset="0"/>
              <a:cs typeface="Segoe UI" panose="020B0502040204020203" pitchFamily="34" charset="0"/>
            </a:endParaRPr>
          </a:p>
        </p:txBody>
      </p:sp>
      <p:sp>
        <p:nvSpPr>
          <p:cNvPr id="5" name="TextBox 4">
            <a:extLst>
              <a:ext uri="{FF2B5EF4-FFF2-40B4-BE49-F238E27FC236}">
                <a16:creationId xmlns:a16="http://schemas.microsoft.com/office/drawing/2014/main" xmlns="" id="{25AD4F61-E023-4530-BF03-8BC2D825D0BF}"/>
              </a:ext>
            </a:extLst>
          </p:cNvPr>
          <p:cNvSpPr txBox="1"/>
          <p:nvPr/>
        </p:nvSpPr>
        <p:spPr>
          <a:xfrm>
            <a:off x="1146495" y="2071077"/>
            <a:ext cx="3111180" cy="3416320"/>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latin typeface="Segoe UI" panose="020B0502040204020203" pitchFamily="34" charset="0"/>
                <a:cs typeface="Segoe UI" panose="020B0502040204020203" pitchFamily="34" charset="0"/>
              </a:rPr>
              <a:t>HyperText</a:t>
            </a:r>
            <a:r>
              <a:rPr lang="en-US" dirty="0" smtClean="0">
                <a:latin typeface="Segoe UI" panose="020B0502040204020203" pitchFamily="34" charset="0"/>
                <a:cs typeface="Segoe UI" panose="020B0502040204020203" pitchFamily="34" charset="0"/>
              </a:rPr>
              <a:t> Transfer Protocol (HTTP/1.1) is a standard protocol for communication on WWW. </a:t>
            </a:r>
            <a:r>
              <a:rPr lang="en-US" dirty="0" smtClean="0">
                <a:latin typeface="Segoe UI" panose="020B0502040204020203" pitchFamily="34" charset="0"/>
                <a:cs typeface="Segoe UI" panose="020B0502040204020203" pitchFamily="34" charset="0"/>
              </a:rPr>
              <a:t>From the release, it was in usage till 2015.</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The updated version to deal with latest updated UI and graphic interface.</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HTTP/2 is developed in the intention of reducing webpage latency.</a:t>
            </a:r>
            <a:endParaRPr lang="en-US"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xmlns="" id="{E5564556-59F0-4D0A-A6CD-ADF8F4D7428B}"/>
              </a:ext>
            </a:extLst>
          </p:cNvPr>
          <p:cNvSpPr txBox="1"/>
          <p:nvPr/>
        </p:nvSpPr>
        <p:spPr>
          <a:xfrm>
            <a:off x="5237849" y="1495136"/>
            <a:ext cx="6503499"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HTTP/2 follows SPDY protocol developed by Google. </a:t>
            </a:r>
          </a:p>
          <a:p>
            <a:endParaRPr lang="en-US"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From the technical point of view, HTTP/2 introducing binary framing layer in addition to the existing internet protocol layer which encapsulates all messages in binary format but maintains same HTTP semantic to ensure the web apps developed before http/2 also continue to support on this new protocol</a:t>
            </a:r>
            <a:endParaRPr lang="en-US" dirty="0">
              <a:latin typeface="Segoe UI" panose="020B0502040204020203" pitchFamily="34" charset="0"/>
              <a:cs typeface="Segoe UI" panose="020B0502040204020203" pitchFamily="34" charset="0"/>
            </a:endParaRPr>
          </a:p>
        </p:txBody>
      </p:sp>
      <p:sp>
        <p:nvSpPr>
          <p:cNvPr id="8" name="Oval 7">
            <a:extLst>
              <a:ext uri="{FF2B5EF4-FFF2-40B4-BE49-F238E27FC236}">
                <a16:creationId xmlns:a16="http://schemas.microsoft.com/office/drawing/2014/main" xmlns="" id="{E5585411-DE61-42EC-8DAB-BA853F129791}"/>
              </a:ext>
            </a:extLst>
          </p:cNvPr>
          <p:cNvSpPr/>
          <p:nvPr/>
        </p:nvSpPr>
        <p:spPr>
          <a:xfrm>
            <a:off x="3633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9" name="Oval 8">
            <a:extLst>
              <a:ext uri="{FF2B5EF4-FFF2-40B4-BE49-F238E27FC236}">
                <a16:creationId xmlns:a16="http://schemas.microsoft.com/office/drawing/2014/main" xmlns="" id="{6D1E12A6-FA7A-477F-8C87-308C5B84B139}"/>
              </a:ext>
            </a:extLst>
          </p:cNvPr>
          <p:cNvSpPr/>
          <p:nvPr/>
        </p:nvSpPr>
        <p:spPr>
          <a:xfrm>
            <a:off x="4454685" y="1497701"/>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sp>
        <p:nvSpPr>
          <p:cNvPr id="10" name="Title 1">
            <a:extLst>
              <a:ext uri="{FF2B5EF4-FFF2-40B4-BE49-F238E27FC236}">
                <a16:creationId xmlns:a16="http://schemas.microsoft.com/office/drawing/2014/main" xmlns="" id="{042C824B-4279-4D47-92DD-71F5353FAA23}"/>
              </a:ext>
            </a:extLst>
          </p:cNvPr>
          <p:cNvSpPr txBox="1">
            <a:spLocks/>
          </p:cNvSpPr>
          <p:nvPr/>
        </p:nvSpPr>
        <p:spPr>
          <a:xfrm>
            <a:off x="1103839" y="1481304"/>
            <a:ext cx="3153836" cy="44751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Franklin Gothic Book" panose="020B0503020102020204" pitchFamily="34" charset="0"/>
                <a:cs typeface="Segoe UI" panose="020B0502040204020203" pitchFamily="34" charset="0"/>
              </a:rPr>
              <a:t>Introduction</a:t>
            </a:r>
            <a:endParaRPr lang="en-US" dirty="0">
              <a:latin typeface="Franklin Gothic Book" panose="020B0503020102020204" pitchFamily="34" charset="0"/>
              <a:cs typeface="Segoe UI" panose="020B0502040204020203" pitchFamily="34" charset="0"/>
            </a:endParaRPr>
          </a:p>
        </p:txBody>
      </p:sp>
      <p:pic>
        <p:nvPicPr>
          <p:cNvPr id="1026" name="Picture 2" descr="https://yoast.com/app/uploads/2018/04/http1.1-vs-http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3170" y="3779237"/>
            <a:ext cx="4104216" cy="3078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0D9B4E-C292-45AA-8116-562703040382}"/>
              </a:ext>
            </a:extLst>
          </p:cNvPr>
          <p:cNvSpPr>
            <a:spLocks noGrp="1"/>
          </p:cNvSpPr>
          <p:nvPr>
            <p:ph type="title"/>
          </p:nvPr>
        </p:nvSpPr>
        <p:spPr>
          <a:xfrm>
            <a:off x="1942889" y="293717"/>
            <a:ext cx="5406902" cy="1469965"/>
          </a:xfrm>
        </p:spPr>
        <p:txBody>
          <a:bodyPr anchor="ctr">
            <a:normAutofit/>
          </a:bodyPr>
          <a:lstStyle/>
          <a:p>
            <a:r>
              <a:rPr lang="en-US" dirty="0" smtClean="0">
                <a:latin typeface="Franklin Gothic Book" panose="020B0503020102020204" pitchFamily="34" charset="0"/>
                <a:cs typeface="Segoe UI" panose="020B0502040204020203" pitchFamily="34" charset="0"/>
              </a:rPr>
              <a:t>References</a:t>
            </a:r>
            <a:endParaRPr lang="en-US" dirty="0">
              <a:latin typeface="Franklin Gothic Book" panose="020B0503020102020204"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xmlns="" id="{81072FAC-EEE9-4F26-A784-BC07EACCBE9F}"/>
              </a:ext>
            </a:extLst>
          </p:cNvPr>
          <p:cNvSpPr>
            <a:spLocks noGrp="1"/>
          </p:cNvSpPr>
          <p:nvPr>
            <p:ph idx="1"/>
          </p:nvPr>
        </p:nvSpPr>
        <p:spPr>
          <a:xfrm>
            <a:off x="1942889" y="1577340"/>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hlinkClick r:id="rId3"/>
              </a:rPr>
              <a:t>https://</a:t>
            </a:r>
            <a:r>
              <a:rPr lang="en-US" sz="2000" dirty="0" smtClean="0">
                <a:latin typeface="Segoe UI" panose="020B0502040204020203" pitchFamily="34" charset="0"/>
                <a:cs typeface="Segoe UI" panose="020B0502040204020203" pitchFamily="34" charset="0"/>
                <a:hlinkClick r:id="rId3"/>
              </a:rPr>
              <a:t>www.digitalocean.com/community/tutorials/http-1-1-vs-http-2-what-s-the-difference</a:t>
            </a:r>
            <a:endParaRPr lang="en-US" sz="2000" dirty="0" smtClean="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xmlns="" id="{DEFE964D-9F1C-4F69-ADD3-0E1AB324E19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66737" y="480060"/>
            <a:ext cx="1097280" cy="1097280"/>
          </a:xfrm>
          <a:prstGeom prst="rect">
            <a:avLst/>
          </a:prstGeom>
        </p:spPr>
      </p:pic>
      <p:pic>
        <p:nvPicPr>
          <p:cNvPr id="9" name="Graphic 8">
            <a:extLst>
              <a:ext uri="{FF2B5EF4-FFF2-40B4-BE49-F238E27FC236}">
                <a16:creationId xmlns:a16="http://schemas.microsoft.com/office/drawing/2014/main" xmlns="" id="{35127EDA-5861-47AB-8729-620CFC7DAC0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6">
            <a:alphaModFix amt="15000"/>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xmlns="" id="{DFDA47BC-3069-47F5-8257-24B3B1F76A0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xmlns=""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xmlns="" id="{942B920A-73AD-402A-8EEF-B88E1A9398B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xmlns="" id="{00C9EB70-BC82-414A-BF8D-AD7FC672761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9225269" y="1004677"/>
            <a:ext cx="2648372" cy="2648372"/>
          </a:xfrm>
          <a:prstGeom prst="rect">
            <a:avLst/>
          </a:prstGeom>
        </p:spPr>
      </p:pic>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16c05727-aa75-4e4a-9b5f-8a80a1165891"/>
    <ds:schemaRef ds:uri="http://purl.org/dc/terms/"/>
    <ds:schemaRef ds:uri="71af3243-3dd4-4a8d-8c0d-dd76da1f02a5"/>
    <ds:schemaRef ds:uri="http://www.w3.org/XML/1998/namespace"/>
    <ds:schemaRef ds:uri="http://purl.org/dc/dcmitype/"/>
    <ds:schemaRef ds:uri="http://purl.org/dc/elements/1.1/"/>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428</Words>
  <Application>Microsoft Office PowerPoint</Application>
  <PresentationFormat>Widescreen</PresentationFormat>
  <Paragraphs>32</Paragraphs>
  <Slides>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Courier New</vt:lpstr>
      <vt:lpstr>Franklin Gothic Book</vt:lpstr>
      <vt:lpstr>Segoe UI</vt:lpstr>
      <vt:lpstr>Office Theme</vt:lpstr>
      <vt:lpstr>HTTP/1.1 vs HTTP/2</vt:lpstr>
      <vt:lpstr>HTTP/1.1 vs HTTP/2</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2021-12-29T13:51:49Z</dcterms:created>
  <dcterms:modified xsi:type="dcterms:W3CDTF">2021-12-29T14:09:08Z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