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8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67463" autoAdjust="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conducting research, it is easy to go to one source: Wikipedia.  However, you need to include a variety of sources in your research. Consider the following 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Who can I interview to get more information on the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topic current and will it be relevant to my audience?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articles, blogs, and magazines may have something related to my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there a YouTube video on the topic? If so, what is it about?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I find related to the topic?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Working_with_Objects" TargetMode="External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Object and Properties</a:t>
            </a:r>
            <a:endParaRPr lang="en-US" sz="44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smtClean="0">
                <a:latin typeface="Franklin Gothic Book" panose="020B0503020102020204" pitchFamily="34" charset="0"/>
              </a:rPr>
              <a:t>JavaScript	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F6E384F5-137A-40B1-97F0-694CC6ECD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BA87361-6D30-46E4-834B-719CF5905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9DBC4630-03DA-474F-BBCB-BA3AE6B31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D89DB1C0-FEEC-4CB6-88B2-F9C5562E0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xmlns="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78418A25-6EAC-4140-BFE6-284E1925B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08163D1C-ED91-4D5F-A33B-CF1256B27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xmlns="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xmlns="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31103AB2-C090-458F-B752-294F23AFA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83D471F3-782A-4BA1-9CAB-FF5CDF0A7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xmlns="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Object and Properties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AD4F61-E023-4530-BF03-8BC2D825D0BF}"/>
              </a:ext>
            </a:extLst>
          </p:cNvPr>
          <p:cNvSpPr txBox="1"/>
          <p:nvPr/>
        </p:nvSpPr>
        <p:spPr>
          <a:xfrm>
            <a:off x="1146495" y="2071077"/>
            <a:ext cx="3111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JavaScript Object is variable that has properties/entries associated with it. Object can be initialized using object initializer with two curly braces with the elements are represented in Key: ‘Value’ pair with comma separated.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5564556-59F0-4D0A-A6CD-ADF8F4D7428B}"/>
              </a:ext>
            </a:extLst>
          </p:cNvPr>
          <p:cNvSpPr txBox="1"/>
          <p:nvPr/>
        </p:nvSpPr>
        <p:spPr>
          <a:xfrm>
            <a:off x="5294289" y="1337973"/>
            <a:ext cx="650349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Franklin Gothic Book" panose="020B0503020102020204" pitchFamily="34" charset="0"/>
                <a:ea typeface="+mj-ea"/>
                <a:cs typeface="Segoe UI" panose="020B0502040204020203" pitchFamily="34" charset="0"/>
              </a:rPr>
              <a:t>Accessing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100" dirty="0">
                <a:latin typeface="Franklin Gothic Book" panose="020B0503020102020204" pitchFamily="34" charset="0"/>
                <a:ea typeface="+mj-ea"/>
                <a:cs typeface="Segoe UI" panose="020B0502040204020203" pitchFamily="34" charset="0"/>
              </a:rPr>
              <a:t>the Elements: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can traverse the object and access its properties by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..each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Object.Key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Object.getOwnPropertyName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5585411-DE61-42EC-8DAB-BA853F129791}"/>
              </a:ext>
            </a:extLst>
          </p:cNvPr>
          <p:cNvSpPr/>
          <p:nvPr/>
        </p:nvSpPr>
        <p:spPr>
          <a:xfrm>
            <a:off x="363331" y="1495136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D1E12A6-FA7A-477F-8C87-308C5B84B139}"/>
              </a:ext>
            </a:extLst>
          </p:cNvPr>
          <p:cNvSpPr/>
          <p:nvPr/>
        </p:nvSpPr>
        <p:spPr>
          <a:xfrm>
            <a:off x="4454685" y="1497701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 txBox="1">
            <a:spLocks/>
          </p:cNvSpPr>
          <p:nvPr/>
        </p:nvSpPr>
        <p:spPr>
          <a:xfrm>
            <a:off x="1103839" y="1481304"/>
            <a:ext cx="3153836" cy="44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Introduction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5AD4F61-E023-4530-BF03-8BC2D825D0BF}"/>
              </a:ext>
            </a:extLst>
          </p:cNvPr>
          <p:cNvSpPr txBox="1"/>
          <p:nvPr/>
        </p:nvSpPr>
        <p:spPr>
          <a:xfrm>
            <a:off x="5799457" y="3502238"/>
            <a:ext cx="3111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Prestige Elite Std" panose="02060509020206020304" pitchFamily="49" charset="0"/>
                <a:cs typeface="Segoe UI" panose="020B0502040204020203" pitchFamily="34" charset="0"/>
              </a:rPr>
              <a:t>c</a:t>
            </a:r>
            <a:r>
              <a:rPr lang="en-US" dirty="0" err="1" smtClean="0">
                <a:latin typeface="Prestige Elite Std" panose="02060509020206020304" pitchFamily="49" charset="0"/>
                <a:cs typeface="Segoe UI" panose="020B0502040204020203" pitchFamily="34" charset="0"/>
              </a:rPr>
              <a:t>onst</a:t>
            </a:r>
            <a:r>
              <a:rPr lang="en-US" dirty="0" smtClean="0">
                <a:latin typeface="Prestige Elite Std" panose="02060509020206020304" pitchFamily="49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Prestige Elite Std" panose="02060509020206020304" pitchFamily="49" charset="0"/>
                <a:cs typeface="Segoe UI" panose="020B0502040204020203" pitchFamily="34" charset="0"/>
              </a:rPr>
              <a:t>myClass</a:t>
            </a:r>
            <a:r>
              <a:rPr lang="en-US" dirty="0" smtClean="0">
                <a:latin typeface="Prestige Elite Std" panose="02060509020206020304" pitchFamily="49" charset="0"/>
                <a:cs typeface="Segoe UI" panose="020B0502040204020203" pitchFamily="34" charset="0"/>
              </a:rPr>
              <a:t> = {</a:t>
            </a:r>
          </a:p>
          <a:p>
            <a:r>
              <a:rPr lang="en-US" dirty="0">
                <a:latin typeface="Prestige Elite Std" panose="02060509020206020304" pitchFamily="49" charset="0"/>
                <a:cs typeface="Segoe UI" panose="020B0502040204020203" pitchFamily="34" charset="0"/>
              </a:rPr>
              <a:t>c</a:t>
            </a:r>
            <a:r>
              <a:rPr lang="en-US" dirty="0" smtClean="0">
                <a:latin typeface="Prestige Elite Std" panose="02060509020206020304" pitchFamily="49" charset="0"/>
                <a:cs typeface="Segoe UI" panose="020B0502040204020203" pitchFamily="34" charset="0"/>
              </a:rPr>
              <a:t>lass: ‘</a:t>
            </a:r>
            <a:r>
              <a:rPr lang="en-US" dirty="0" err="1" smtClean="0">
                <a:latin typeface="Prestige Elite Std" panose="02060509020206020304" pitchFamily="49" charset="0"/>
                <a:cs typeface="Segoe UI" panose="020B0502040204020203" pitchFamily="34" charset="0"/>
              </a:rPr>
              <a:t>Guvi</a:t>
            </a:r>
            <a:r>
              <a:rPr lang="en-US" dirty="0" smtClean="0">
                <a:latin typeface="Prestige Elite Std" panose="02060509020206020304" pitchFamily="49" charset="0"/>
                <a:cs typeface="Segoe UI" panose="020B0502040204020203" pitchFamily="34" charset="0"/>
              </a:rPr>
              <a:t>’,</a:t>
            </a:r>
          </a:p>
          <a:p>
            <a:r>
              <a:rPr lang="en-US" dirty="0">
                <a:latin typeface="Prestige Elite Std" panose="02060509020206020304" pitchFamily="49" charset="0"/>
                <a:cs typeface="Segoe UI" panose="020B0502040204020203" pitchFamily="34" charset="0"/>
              </a:rPr>
              <a:t>c</a:t>
            </a:r>
            <a:r>
              <a:rPr lang="en-US" dirty="0" smtClean="0">
                <a:latin typeface="Prestige Elite Std" panose="02060509020206020304" pitchFamily="49" charset="0"/>
                <a:cs typeface="Segoe UI" panose="020B0502040204020203" pitchFamily="34" charset="0"/>
              </a:rPr>
              <a:t>ourse: ‘</a:t>
            </a:r>
            <a:r>
              <a:rPr lang="en-US" dirty="0" err="1" smtClean="0">
                <a:latin typeface="Prestige Elite Std" panose="02060509020206020304" pitchFamily="49" charset="0"/>
                <a:cs typeface="Segoe UI" panose="020B0502040204020203" pitchFamily="34" charset="0"/>
              </a:rPr>
              <a:t>javascript</a:t>
            </a:r>
            <a:r>
              <a:rPr lang="en-US" dirty="0" smtClean="0">
                <a:latin typeface="Prestige Elite Std" panose="02060509020206020304" pitchFamily="49" charset="0"/>
                <a:cs typeface="Segoe UI" panose="020B0502040204020203" pitchFamily="34" charset="0"/>
              </a:rPr>
              <a:t>’,</a:t>
            </a:r>
          </a:p>
          <a:p>
            <a:r>
              <a:rPr lang="en-US" dirty="0">
                <a:latin typeface="Prestige Elite Std" panose="02060509020206020304" pitchFamily="49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Prestige Elite Std" panose="02060509020206020304" pitchFamily="49" charset="0"/>
                <a:cs typeface="Segoe UI" panose="020B0502040204020203" pitchFamily="34" charset="0"/>
              </a:rPr>
              <a:t>ode: ‘online’</a:t>
            </a:r>
          </a:p>
          <a:p>
            <a:r>
              <a:rPr lang="en-US" dirty="0" smtClean="0">
                <a:latin typeface="Prestige Elite Std" panose="02060509020206020304" pitchFamily="49" charset="0"/>
                <a:cs typeface="Segoe UI" panose="020B0502040204020203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293717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References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072FAC-EEE9-4F26-A784-BC07EACC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889" y="1577340"/>
            <a:ext cx="5406902" cy="1688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developer.mozilla.org/en-US/docs/Web/JavaScript/Guide/Working_with_Objects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xmlns="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6737" y="480060"/>
            <a:ext cx="1097280" cy="10972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35127EDA-5861-47AB-8729-620CFC7DAC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6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195</Words>
  <Application>Microsoft Office PowerPoint</Application>
  <PresentationFormat>Widescreen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Franklin Gothic Book</vt:lpstr>
      <vt:lpstr>Prestige Elite Std</vt:lpstr>
      <vt:lpstr>Segoe UI</vt:lpstr>
      <vt:lpstr>Office Theme</vt:lpstr>
      <vt:lpstr>Object and Properties</vt:lpstr>
      <vt:lpstr>Object and Properties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2021-12-29T13:51:49Z</dcterms:created>
  <dcterms:modified xsi:type="dcterms:W3CDTF">2021-12-29T14:20:38Z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