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5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5D94-6338-47A0-A046-863A93F56CF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1EEC-4D46-4ACB-8F60-B5A9F9220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2210285"/>
            <a:ext cx="116793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02124"/>
                </a:solidFill>
                <a:effectLst/>
                <a:latin typeface="Google Sans"/>
              </a:rPr>
              <a:t>In JavaScript, an object is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Google Sans"/>
              </a:rPr>
              <a:t>a standalone entity, with properties and type. A variable can be an object in 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J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Google Sans"/>
              </a:rPr>
              <a:t>avaScript. In general, all values except primitive data types are Objects.</a:t>
            </a:r>
          </a:p>
          <a:p>
            <a:r>
              <a:rPr lang="en-US" sz="2400" dirty="0">
                <a:solidFill>
                  <a:srgbClr val="202124"/>
                </a:solidFill>
                <a:latin typeface="Google Sans"/>
              </a:rPr>
              <a:t>The data in objects are stored in key-value pairs. Where each key-value pair is called a property. The key is the name of the property and the value is the value of the property.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3344" y="270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JavaScript</a:t>
            </a:r>
            <a:endParaRPr lang="en-US" sz="4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270164"/>
            <a:ext cx="1122218" cy="1122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254" y="1563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Objects: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36038"/>
            <a:ext cx="5542848" cy="22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254" y="2210285"/>
            <a:ext cx="11679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02124"/>
                </a:solidFill>
                <a:effectLst/>
                <a:latin typeface="Google Sans"/>
              </a:rPr>
              <a:t>For Example, below mentioned is a person object which consist of property and its value stored in key value pair.</a:t>
            </a:r>
            <a:endParaRPr lang="en-US" sz="2400" dirty="0" smtClean="0">
              <a:solidFill>
                <a:srgbClr val="202124"/>
              </a:solidFill>
              <a:latin typeface="Google Sans"/>
            </a:endParaRPr>
          </a:p>
          <a:p>
            <a:endParaRPr lang="en-US" sz="2400" dirty="0">
              <a:solidFill>
                <a:srgbClr val="202124"/>
              </a:solidFill>
              <a:latin typeface="Google Sans"/>
            </a:endParaRP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person =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: “Naveen",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: “p",</a:t>
            </a:r>
          </a:p>
          <a:p>
            <a:r>
              <a:rPr lang="en-US" sz="2400" dirty="0" smtClean="0"/>
              <a:t>  age      : 30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254" y="1563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Objects Example: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3344" y="270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JavaScript</a:t>
            </a:r>
            <a:endParaRPr lang="en-US" sz="4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270164"/>
            <a:ext cx="1122218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7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4" y="2210285"/>
            <a:ext cx="116793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objects can be created </a:t>
            </a:r>
            <a:r>
              <a:rPr lang="en-US" sz="2400" dirty="0" smtClean="0"/>
              <a:t>by,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Object Literal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Create method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Constructor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202124"/>
                </a:solidFill>
                <a:latin typeface="Google Sans"/>
              </a:rPr>
              <a:t>Class</a:t>
            </a:r>
            <a:endParaRPr lang="en-US" sz="2400" dirty="0" smtClean="0"/>
          </a:p>
          <a:p>
            <a:r>
              <a:rPr lang="en-US" sz="24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Object Literal: </a:t>
            </a:r>
          </a:p>
          <a:p>
            <a:r>
              <a:rPr lang="en-US" sz="2400" dirty="0"/>
              <a:t>This is the simplest way to create object by curly braces.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= {};</a:t>
            </a:r>
          </a:p>
          <a:p>
            <a:r>
              <a:rPr lang="en-US" sz="2400" dirty="0"/>
              <a:t>Properties can be added to the empty object</a:t>
            </a:r>
          </a:p>
          <a:p>
            <a:r>
              <a:rPr lang="en-US" sz="2400" dirty="0" err="1"/>
              <a:t>Obj.firstname</a:t>
            </a:r>
            <a:r>
              <a:rPr lang="en-US" sz="2400" dirty="0"/>
              <a:t> = “testing”;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54" y="1563954"/>
            <a:ext cx="10183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Objects Creation in JavaScript: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3344" y="270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JavaScript</a:t>
            </a:r>
            <a:endParaRPr lang="en-US" sz="4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270164"/>
            <a:ext cx="1122218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4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4" y="2210285"/>
            <a:ext cx="116793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Create Method : 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 = {};</a:t>
            </a:r>
          </a:p>
          <a:p>
            <a:endParaRPr lang="en-US" sz="2400" dirty="0" smtClean="0"/>
          </a:p>
          <a:p>
            <a:r>
              <a:rPr lang="en-US" sz="2400" dirty="0" smtClean="0"/>
              <a:t>Create Method: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obj1 </a:t>
            </a:r>
            <a:r>
              <a:rPr lang="en-US" sz="2400" dirty="0"/>
              <a:t>= </a:t>
            </a:r>
            <a:r>
              <a:rPr lang="en-US" sz="2400" dirty="0" err="1" smtClean="0"/>
              <a:t>Object.create</a:t>
            </a:r>
            <a:r>
              <a:rPr lang="en-US" sz="2400" dirty="0" smtClean="0"/>
              <a:t>(</a:t>
            </a:r>
            <a:r>
              <a:rPr lang="en-US" sz="2400" dirty="0" err="1" smtClean="0"/>
              <a:t>obj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Properties can be added to the </a:t>
            </a:r>
            <a:r>
              <a:rPr lang="en-US" sz="2400" dirty="0" smtClean="0"/>
              <a:t>newly created object from previous object.</a:t>
            </a:r>
          </a:p>
          <a:p>
            <a:endParaRPr lang="en-US" sz="2400" dirty="0"/>
          </a:p>
          <a:p>
            <a:r>
              <a:rPr lang="en-US" sz="2400" dirty="0" smtClean="0"/>
              <a:t>Obj1.firstname </a:t>
            </a:r>
            <a:r>
              <a:rPr lang="en-US" sz="2400" dirty="0"/>
              <a:t>= “testing”;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54" y="1563954"/>
            <a:ext cx="10183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Objects Creation in JavaScript: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3344" y="270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JavaScript</a:t>
            </a:r>
            <a:endParaRPr lang="en-US" sz="4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270164"/>
            <a:ext cx="1122218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9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2023-03-11T04:14:00Z</dcterms:created>
  <dcterms:modified xsi:type="dcterms:W3CDTF">2023-03-11T04:27:31Z</dcterms:modified>
</cp:coreProperties>
</file>