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conutpep/US-COVID19-Eff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bootcampproject3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2401884"/>
            <a:ext cx="9139784" cy="376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4860" b="1"/>
              <a:t/>
            </a:r>
            <a:br>
              <a:rPr lang="en-US" sz="4860" b="1"/>
            </a:br>
            <a:r>
              <a:rPr lang="en-US" sz="1800"/>
              <a:t>CWRU Data Analytics Boot Camp</a:t>
            </a:r>
            <a:br>
              <a:rPr lang="en-US" sz="1800"/>
            </a:br>
            <a:r>
              <a:rPr lang="en-US" sz="1800"/>
              <a:t>Spring 2020</a:t>
            </a:r>
            <a:br>
              <a:rPr lang="en-US" sz="1800"/>
            </a:br>
            <a:r>
              <a:rPr lang="en-US" sz="1800"/>
              <a:t>Project Two</a:t>
            </a:r>
            <a:br>
              <a:rPr lang="en-US" sz="1800"/>
            </a:br>
            <a:r>
              <a:rPr lang="en-US" sz="1800" b="1"/>
              <a:t/>
            </a:r>
            <a:br>
              <a:rPr lang="en-US" sz="1800" b="1"/>
            </a:br>
            <a:r>
              <a:rPr lang="en-US" sz="4860" b="1"/>
              <a:t/>
            </a:r>
            <a:br>
              <a:rPr lang="en-US" sz="4860" b="1"/>
            </a:br>
            <a:r>
              <a:rPr lang="en-US" sz="3959" b="1"/>
              <a:t>Impact of Covid-19 on America- A look into the Stock Market, Weather, Rate of Infection as a relation to the Population Density</a:t>
            </a:r>
            <a:r>
              <a:rPr lang="en-US" sz="3959"/>
              <a:t/>
            </a:r>
            <a:br>
              <a:rPr lang="en-US" sz="3959"/>
            </a:br>
            <a:r>
              <a:rPr lang="en-US" sz="4860"/>
              <a:t> </a:t>
            </a:r>
            <a:r>
              <a:rPr lang="en-US" sz="1440" b="1" i="1"/>
              <a:t>Github Repository - </a:t>
            </a:r>
            <a:r>
              <a:rPr lang="en-US" sz="1440" u="sng">
                <a:solidFill>
                  <a:schemeClr val="hlink"/>
                </a:solidFill>
                <a:hlinkClick r:id="rId3"/>
              </a:rPr>
              <a:t>https://github.com/coconutpep/US-COVID19-Effect</a:t>
            </a:r>
            <a:r>
              <a:rPr lang="en-US" sz="1440"/>
              <a:t/>
            </a:r>
            <a:br>
              <a:rPr lang="en-US" sz="1440"/>
            </a:br>
            <a:r>
              <a:rPr lang="en-US" sz="1440"/>
              <a:t/>
            </a:r>
            <a:br>
              <a:rPr lang="en-US" sz="1440"/>
            </a:br>
            <a:endParaRPr sz="144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5234152"/>
            <a:ext cx="8915399" cy="119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/>
              <a:t>Goutham Polavaram, Ibrahim Oumar, Ryan Kleug, Sumeet Dhawan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Background &amp; Objective</a:t>
            </a:r>
            <a:br>
              <a:rPr lang="en-US"/>
            </a:b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United States has been effected by Novel Cornonavirus-Covid19 Pandemic </a:t>
            </a:r>
            <a:endParaRPr sz="2220"/>
          </a:p>
          <a:p>
            <a:pPr marL="342900" lvl="0" indent="-201930" algn="l" rtl="0"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Power of Data Analysis , Visualization, Predictions, and Modeling have come to the forefront as different agencies have relied on it to make strategic decisions ( JHU and UW models are now globally used)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65"/>
              <a:buNone/>
            </a:pPr>
            <a:endParaRPr sz="1665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en-US" sz="2405"/>
              <a:t> </a:t>
            </a:r>
            <a:r>
              <a:rPr lang="en-US" sz="2405" b="1"/>
              <a:t>Major Objective </a:t>
            </a:r>
            <a:r>
              <a:rPr lang="en-US" sz="2405"/>
              <a:t>is to investigate how stocks, hospitals and weather statistics changed during the Coronavirus Pandemic in comparison with the spread of infection across the continental US in the time period of January-April 2020</a:t>
            </a:r>
            <a:endParaRPr/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0857" y="5591042"/>
            <a:ext cx="5223428" cy="108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/>
              <a:t>Data Sources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Infection Rate &amp; Hospital Bed Related Data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Stock Market: Yahoo Finance  API for Python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 Weather Related Data - EPA Air Quality System (AQS) APY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US Census Data </a:t>
            </a:r>
            <a:endParaRPr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96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1253" y="4335578"/>
            <a:ext cx="2769804" cy="13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833" y="5651578"/>
            <a:ext cx="36480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47184" y="4537936"/>
            <a:ext cx="2666236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88157" y="4384498"/>
            <a:ext cx="20193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ETL Process on the Data Source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D3 data ingests via API call and JSON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Developed an Interactive Dashboard to visualize multiple charts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Additional JS Library Used – Billboard.js (To visualize stock data)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Heroku and AWS used for database storage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Heroku utilized for Deployment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200" y="4840713"/>
            <a:ext cx="2015066" cy="44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6540" y="3605504"/>
            <a:ext cx="2597148" cy="11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094" y="4427751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9706" y="4427751"/>
            <a:ext cx="1511764" cy="137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1734533" y="624110"/>
            <a:ext cx="977008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Visualizations 🡪Demo</a:t>
            </a:r>
            <a:endParaRPr b="1"/>
          </a:p>
        </p:txBody>
      </p:sp>
      <p:sp>
        <p:nvSpPr>
          <p:cNvPr id="199" name="Google Shape;199;p5"/>
          <p:cNvSpPr txBox="1">
            <a:spLocks noGrp="1"/>
          </p:cNvSpPr>
          <p:nvPr>
            <p:ph type="body" idx="1"/>
          </p:nvPr>
        </p:nvSpPr>
        <p:spPr>
          <a:xfrm>
            <a:off x="1061156" y="2133600"/>
            <a:ext cx="10443456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https://covid19bootcampproject3.herokuapp.com/</a:t>
            </a: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000"/>
              <a:buNone/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 dirty="0"/>
              <a:t>Infection Rate in US related to Population Density </a:t>
            </a:r>
            <a:r>
              <a:rPr lang="en-US" sz="2200" dirty="0" smtClean="0"/>
              <a:t>was visualized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  <a:p>
            <a:pPr marL="342900" lvl="0">
              <a:buSzPts val="2200"/>
            </a:pPr>
            <a:r>
              <a:rPr lang="en-US" sz="2200" dirty="0"/>
              <a:t>Weather Data: </a:t>
            </a:r>
            <a:r>
              <a:rPr lang="en-US" sz="2200" dirty="0" smtClean="0"/>
              <a:t>Explored </a:t>
            </a:r>
            <a:r>
              <a:rPr lang="en-US" sz="2200" dirty="0"/>
              <a:t>how four major air quality parameters have changed </a:t>
            </a:r>
            <a:r>
              <a:rPr lang="en-US" sz="2200" dirty="0" smtClean="0"/>
              <a:t>through </a:t>
            </a:r>
            <a:r>
              <a:rPr lang="en-US" sz="2200" dirty="0" err="1" smtClean="0"/>
              <a:t>heatmaps</a:t>
            </a:r>
            <a:r>
              <a:rPr lang="en-US" sz="2200" dirty="0" smtClean="0"/>
              <a:t> over </a:t>
            </a:r>
            <a:r>
              <a:rPr lang="en-US" sz="2200" dirty="0"/>
              <a:t>the course of the COVID-19 pandemic in </a:t>
            </a:r>
            <a:r>
              <a:rPr lang="en-US" sz="2200" dirty="0" smtClean="0"/>
              <a:t>America</a:t>
            </a:r>
          </a:p>
          <a:p>
            <a:pPr marL="342900" lvl="0">
              <a:buSzPts val="2200"/>
            </a:pPr>
            <a:endParaRPr sz="2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 dirty="0"/>
              <a:t>Stock Data has been very volatile during the last three months with a deep fall and is now making big gains across many Tech and E-Commerce related companies, and even airline</a:t>
            </a:r>
            <a:endParaRPr dirty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Key Takeaways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Arial</vt:lpstr>
      <vt:lpstr>Noto Sans Symbols</vt:lpstr>
      <vt:lpstr>Wisp</vt:lpstr>
      <vt:lpstr> CWRU Data Analytics Boot Camp Spring 2020 Project Two   Impact of Covid-19 on America- A look into the Stock Market, Weather, Rate of Infection as a relation to the Population Density  Github Repository - https://github.com/coconutpep/US-COVID19-Effect  </vt:lpstr>
      <vt:lpstr>Background &amp; Objective </vt:lpstr>
      <vt:lpstr>PowerPoint Presentation</vt:lpstr>
      <vt:lpstr>Methodology </vt:lpstr>
      <vt:lpstr>Visualizations 🡪Demo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Dhawan,Sumeet,SOLON,R&amp;D Innovation &amp; Discovery</cp:lastModifiedBy>
  <cp:revision>2</cp:revision>
  <dcterms:created xsi:type="dcterms:W3CDTF">2020-06-01T21:16:01Z</dcterms:created>
  <dcterms:modified xsi:type="dcterms:W3CDTF">2020-06-11T20:48:24Z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