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F89E-E99A-4CC4-848D-9BA2E67E9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4AA0D-75FB-4F87-B7DB-4C964521F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7E45-4201-4D25-A734-A8397EB1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6891-7432-46E8-A45D-4AEDD238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552A-9AB4-4B7B-AB07-ED4088E9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7496-634B-4FA5-A19E-0C14278F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EA75E-B5BE-4027-BC5E-99C106795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6A6F-6E2E-4DF5-A773-50148CDC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B078D-4AF9-4D0F-A721-3399FCFC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BBD9-CF23-4D28-AD19-1079682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87009-55C1-4C63-850A-4D3FB119D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C6673-E277-4121-AB33-C6439D4FF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64BC-E0B5-4767-86A1-7B5E3857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B398-F687-4D52-A7E1-47483665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BC50-3C1B-48D3-9B50-8C1E3B71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5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2B78-0799-4BA8-8400-D7282409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7E71-8EB4-46DF-9CDF-65AF8C74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5AF2-FA6F-4E77-A09B-C4AC2422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AEE5-7B42-4255-8F52-3218E2F8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12A7-935C-43BB-84E3-48BABE26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732B-82D7-4830-8B27-09BD1606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6F97F-148B-4D15-A715-5356AFDF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3BCD-BE0B-44EB-9048-FBF3C3C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320F-2405-423A-81DE-F9BB86C2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8515-8C69-4010-9BD3-BD5199EB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119F-7F68-4EDE-9C08-2B8B864B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6225-352D-4087-9CF9-D0F8726B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D15F1-96C3-48C3-8143-EB3792331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90B8F-73E8-47DA-B0DF-54978653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9373E-3892-4337-82C9-252E1D09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AE6B1-D2A7-475D-82DE-4599198C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022-BDAF-4F13-8854-B22CAF9E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97927-CFC3-4388-80C9-A33F0A48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E8C46-8AC2-4C4A-8127-D9DF085F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7A18D-830A-45B9-8A46-96E41C680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5A633-EE3F-4107-B476-7EA2296C9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19D09-1C8A-42C7-B9A0-64BD4D75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4374F-1C42-4BAA-80AE-95FD45C5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9F20F-073D-4135-87F9-CCBE139B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3697-5616-43EF-981B-0B43A7C1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FEA40-E7AE-4643-8468-486DB891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A140F-CCB7-49A9-89AC-863597DF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17DDD-C5AE-4837-BC00-A8C2C481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139E5-4395-46A3-BEE2-F57F2447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E38DC-25B6-4802-ABAD-8E8ECC00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9A3F7-73B7-4372-8777-5A5F5B9D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9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D0BD-6DF4-48F2-B961-C1902B44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F603-2624-4284-8E2D-D8E834F8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3DAD1-6CBE-4B6F-91E0-DA51193D8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E632D-0BD8-4BDE-B0BD-242DC151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8026C-CE95-4088-916A-6D3C5927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EE23-778C-4B9F-BB58-27B71DF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A678-BC83-486B-BD01-9E9141C3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3582A-1F4A-4285-B1EC-31AB952A5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06F37-D923-4573-A807-3BD07AB4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2963-A7B9-4C2B-A134-67DE55EA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6AB0-9DDA-4EDA-B56F-0D89EA90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5295-9A7A-417C-B270-452BDAA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1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B90DE-F087-415C-86E6-E6C301D5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D323B-F79E-4BDD-B88E-2AE3F5A48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45611-16E2-46A1-945D-584346892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20F8-B7B0-4A4A-8F31-6CC80A42812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3ED1-5D6F-4264-A6F0-748D47024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8416-7DD1-49E7-8941-9A484BB7B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0F9B-3BF8-4088-A388-F6FC12CEE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5221-7A88-4606-974D-812DA9373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perfect storm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B5D9-A543-4498-974A-F116FAAA3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FCA43-49A1-4C6A-B67E-B1BB96E17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C0CB8-5304-4B3E-960D-515D7EE46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5EA67-D5F0-491D-91F5-B0D0EE76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5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perfect storm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perfect storm</dc:title>
  <dc:creator>Randall Dettmer</dc:creator>
  <cp:lastModifiedBy>Randall Dettmer</cp:lastModifiedBy>
  <cp:revision>1</cp:revision>
  <dcterms:created xsi:type="dcterms:W3CDTF">2020-03-18T18:03:33Z</dcterms:created>
  <dcterms:modified xsi:type="dcterms:W3CDTF">2020-03-18T20:20:04Z</dcterms:modified>
</cp:coreProperties>
</file>