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F89E-E99A-4CC4-848D-9BA2E67E9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4AA0D-75FB-4F87-B7DB-4C964521F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37E45-4201-4D25-A734-A8397EB18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20F8-B7B0-4A4A-8F31-6CC80A428125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D6891-7432-46E8-A45D-4AEDD238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6552A-9AB4-4B7B-AB07-ED4088E9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0F9B-3BF8-4088-A388-F6FC12CEE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8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F7496-634B-4FA5-A19E-0C14278F7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7EA75E-B5BE-4027-BC5E-99C106795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56A6F-6E2E-4DF5-A773-50148CDC1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20F8-B7B0-4A4A-8F31-6CC80A428125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B078D-4AF9-4D0F-A721-3399FCFC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6BBD9-CF23-4D28-AD19-1079682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0F9B-3BF8-4088-A388-F6FC12CEE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787009-55C1-4C63-850A-4D3FB119D0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C6673-E277-4121-AB33-C6439D4FF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B64BC-E0B5-4767-86A1-7B5E38572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20F8-B7B0-4A4A-8F31-6CC80A428125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BB398-F687-4D52-A7E1-474836654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1BC50-3C1B-48D3-9B50-8C1E3B71C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0F9B-3BF8-4088-A388-F6FC12CEE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5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D2B78-0799-4BA8-8400-D72824095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17E71-8EB4-46DF-9CDF-65AF8C741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45AF2-FA6F-4E77-A09B-C4AC24222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20F8-B7B0-4A4A-8F31-6CC80A428125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1AEE5-7B42-4255-8F52-3218E2F86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B12A7-935C-43BB-84E3-48BABE265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0F9B-3BF8-4088-A388-F6FC12CEE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0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732B-82D7-4830-8B27-09BD1606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6F97F-148B-4D15-A715-5356AFDF6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63BCD-BE0B-44EB-9048-FBF3C3CE5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20F8-B7B0-4A4A-8F31-6CC80A428125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9320F-2405-423A-81DE-F9BB86C26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E8515-8C69-4010-9BD3-BD5199EB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0F9B-3BF8-4088-A388-F6FC12CEE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8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9119F-7F68-4EDE-9C08-2B8B864B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A6225-352D-4087-9CF9-D0F8726B4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D15F1-96C3-48C3-8143-EB3792331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90B8F-73E8-47DA-B0DF-549786538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20F8-B7B0-4A4A-8F31-6CC80A428125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9373E-3892-4337-82C9-252E1D09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AE6B1-D2A7-475D-82DE-4599198C5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0F9B-3BF8-4088-A388-F6FC12CEE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C022-BDAF-4F13-8854-B22CAF9ED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97927-CFC3-4388-80C9-A33F0A48B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E8C46-8AC2-4C4A-8127-D9DF085F5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97A18D-830A-45B9-8A46-96E41C680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E5A633-EE3F-4107-B476-7EA2296C9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719D09-1C8A-42C7-B9A0-64BD4D75A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20F8-B7B0-4A4A-8F31-6CC80A428125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04374F-1C42-4BAA-80AE-95FD45C5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59F20F-073D-4135-87F9-CCBE139B8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0F9B-3BF8-4088-A388-F6FC12CEE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4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93697-5616-43EF-981B-0B43A7C1B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6FEA40-E7AE-4643-8468-486DB891B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20F8-B7B0-4A4A-8F31-6CC80A428125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AA140F-CCB7-49A9-89AC-863597DF7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17DDD-C5AE-4837-BC00-A8C2C481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0F9B-3BF8-4088-A388-F6FC12CEE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9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6139E5-4395-46A3-BEE2-F57F24479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20F8-B7B0-4A4A-8F31-6CC80A428125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5E38DC-25B6-4802-ABAD-8E8ECC00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9A3F7-73B7-4372-8777-5A5F5B9D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0F9B-3BF8-4088-A388-F6FC12CEE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9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D0BD-6DF4-48F2-B961-C1902B443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EF603-2624-4284-8E2D-D8E834F80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3DAD1-6CBE-4B6F-91E0-DA51193D8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E632D-0BD8-4BDE-B0BD-242DC1514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20F8-B7B0-4A4A-8F31-6CC80A428125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8026C-CE95-4088-916A-6D3C59274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EEE23-778C-4B9F-BB58-27B71DF6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0F9B-3BF8-4088-A388-F6FC12CEE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6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DA678-BC83-486B-BD01-9E9141C3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3582A-1F4A-4285-B1EC-31AB952A5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06F37-D923-4573-A807-3BD07AB4F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12963-A7B9-4C2B-A134-67DE55EA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20F8-B7B0-4A4A-8F31-6CC80A428125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46AB0-9DDA-4EDA-B56F-0D89EA90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F5295-9A7A-417C-B270-452BDAAD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0F9B-3BF8-4088-A388-F6FC12CEE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19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2B90DE-F087-415C-86E6-E6C301D57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D323B-F79E-4BDD-B88E-2AE3F5A48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45611-16E2-46A1-945D-584346892C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620F8-B7B0-4A4A-8F31-6CC80A428125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A3ED1-5D6F-4264-A6F0-748D47024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C8416-7DD1-49E7-8941-9A484BB7B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40F9B-3BF8-4088-A388-F6FC12CEE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8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A5221-7A88-4606-974D-812DA93731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Perfect Storm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7B5D9-A543-4498-974A-F116FAAA31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1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AAC80-57A8-4F43-AD50-83953F2F8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Average Temperature vs Length of Burn</a:t>
            </a:r>
            <a:br>
              <a:rPr lang="en-US" sz="3600" dirty="0"/>
            </a:br>
            <a:r>
              <a:rPr lang="en-US" sz="3600" dirty="0"/>
              <a:t>r squared = -0.1681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A23D97-E1DA-469A-A54B-A4098336C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462" y="1690688"/>
            <a:ext cx="9345334" cy="4424886"/>
          </a:xfrm>
        </p:spPr>
      </p:pic>
    </p:spTree>
    <p:extLst>
      <p:ext uri="{BB962C8B-B14F-4D97-AF65-F5344CB8AC3E}">
        <p14:creationId xmlns:p14="http://schemas.microsoft.com/office/powerpoint/2010/main" val="3403303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17AB5-DDB5-4594-8909-7EC2196C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Wind speed – </a:t>
            </a:r>
            <a:r>
              <a:rPr lang="en-US" dirty="0" err="1"/>
              <a:t>pvalue</a:t>
            </a:r>
            <a:r>
              <a:rPr lang="en-US" dirty="0"/>
              <a:t> = 2.95607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3BC102-EF38-4E00-891B-026DE0099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858" y="2172077"/>
            <a:ext cx="7650759" cy="4500644"/>
          </a:xfrm>
        </p:spPr>
      </p:pic>
    </p:spTree>
    <p:extLst>
      <p:ext uri="{BB962C8B-B14F-4D97-AF65-F5344CB8AC3E}">
        <p14:creationId xmlns:p14="http://schemas.microsoft.com/office/powerpoint/2010/main" val="280923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72495-68E0-4E68-A508-F8CB38A45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Total Fires Between 1992 and 2015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A99272-B76B-48DE-A01A-0CBADED5B6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639" y="1867570"/>
            <a:ext cx="7315324" cy="4852012"/>
          </a:xfrm>
        </p:spPr>
      </p:pic>
    </p:spTree>
    <p:extLst>
      <p:ext uri="{BB962C8B-B14F-4D97-AF65-F5344CB8AC3E}">
        <p14:creationId xmlns:p14="http://schemas.microsoft.com/office/powerpoint/2010/main" val="3708053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9A853-787E-4C46-8BAC-EA5CAFF8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Total Fires by US Sate or Territory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4DC1A9-217F-4FEB-827D-18522A76F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972" y="1199626"/>
            <a:ext cx="9102055" cy="5293249"/>
          </a:xfrm>
        </p:spPr>
      </p:pic>
    </p:spTree>
    <p:extLst>
      <p:ext uri="{BB962C8B-B14F-4D97-AF65-F5344CB8AC3E}">
        <p14:creationId xmlns:p14="http://schemas.microsoft.com/office/powerpoint/2010/main" val="49184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ECF8D-06B7-49AE-872D-B639AAAD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Population Density vs Length of Burn in Days</a:t>
            </a:r>
            <a:br>
              <a:rPr lang="en-US" sz="3600" dirty="0"/>
            </a:br>
            <a:r>
              <a:rPr lang="en-US" sz="3600" dirty="0"/>
              <a:t>r squared = -0.09559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1E11AF-B2FC-4E34-8B92-0734BCAB8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83" y="1434517"/>
            <a:ext cx="8934276" cy="4723002"/>
          </a:xfrm>
        </p:spPr>
      </p:pic>
    </p:spTree>
    <p:extLst>
      <p:ext uri="{BB962C8B-B14F-4D97-AF65-F5344CB8AC3E}">
        <p14:creationId xmlns:p14="http://schemas.microsoft.com/office/powerpoint/2010/main" val="1360662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0CD9C-B4FC-4C9E-A233-30D53865F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Housing Density vs Length of Burn in Days</a:t>
            </a:r>
            <a:br>
              <a:rPr lang="en-US" sz="3600" dirty="0"/>
            </a:br>
            <a:r>
              <a:rPr lang="en-US" sz="3600" dirty="0"/>
              <a:t>r squared = -0.1009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686FAC-C673-49C6-BAD7-1F0C9A5D2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911" y="1551963"/>
            <a:ext cx="8565160" cy="4630723"/>
          </a:xfrm>
        </p:spPr>
      </p:pic>
    </p:spTree>
    <p:extLst>
      <p:ext uri="{BB962C8B-B14F-4D97-AF65-F5344CB8AC3E}">
        <p14:creationId xmlns:p14="http://schemas.microsoft.com/office/powerpoint/2010/main" val="887458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C6A79-36A7-4032-90C1-5D9D0E50A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Dewpoint vs Length of Burn</a:t>
            </a:r>
            <a:br>
              <a:rPr lang="en-US" sz="3600" dirty="0"/>
            </a:br>
            <a:r>
              <a:rPr lang="en-US" sz="3600" dirty="0"/>
              <a:t>r squared = 0.0202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40F4A8-FD2C-4BA3-AAFC-B6A8BFAB2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02" y="1535185"/>
            <a:ext cx="9437615" cy="4764947"/>
          </a:xfrm>
        </p:spPr>
      </p:pic>
    </p:spTree>
    <p:extLst>
      <p:ext uri="{BB962C8B-B14F-4D97-AF65-F5344CB8AC3E}">
        <p14:creationId xmlns:p14="http://schemas.microsoft.com/office/powerpoint/2010/main" val="1958912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AF006-46D4-4130-880C-ADEBADB9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Humidity vs Length of Burn</a:t>
            </a:r>
            <a:br>
              <a:rPr lang="en-US" sz="3600" dirty="0"/>
            </a:br>
            <a:r>
              <a:rPr lang="en-US" sz="3600" dirty="0"/>
              <a:t>r squared = 0.1704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1E3371-343C-4BE2-A10D-0DAFCE739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94" y="1593908"/>
            <a:ext cx="9160777" cy="4739779"/>
          </a:xfrm>
        </p:spPr>
      </p:pic>
    </p:spTree>
    <p:extLst>
      <p:ext uri="{BB962C8B-B14F-4D97-AF65-F5344CB8AC3E}">
        <p14:creationId xmlns:p14="http://schemas.microsoft.com/office/powerpoint/2010/main" val="725700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259D-82A8-4279-8B76-D88207CEF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Wind Speed vs Length of Burn</a:t>
            </a:r>
            <a:br>
              <a:rPr lang="en-US" sz="3600" dirty="0"/>
            </a:br>
            <a:r>
              <a:rPr lang="en-US" sz="3600" dirty="0"/>
              <a:t>r squared = -0.3443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CBCEC9-7A36-48D9-A281-249AF505B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90" y="1451295"/>
            <a:ext cx="9865453" cy="5041580"/>
          </a:xfrm>
        </p:spPr>
      </p:pic>
    </p:spTree>
    <p:extLst>
      <p:ext uri="{BB962C8B-B14F-4D97-AF65-F5344CB8AC3E}">
        <p14:creationId xmlns:p14="http://schemas.microsoft.com/office/powerpoint/2010/main" val="547472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FAA35-C459-489F-864F-3436CD99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Average Wind Speed vs Length of Burn</a:t>
            </a:r>
            <a:br>
              <a:rPr lang="en-US" sz="3600" dirty="0"/>
            </a:br>
            <a:r>
              <a:rPr lang="en-US" sz="3600" dirty="0"/>
              <a:t>r squared = -0.1454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66C04B-D29C-47FF-8156-47D5B35A6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015" y="1610686"/>
            <a:ext cx="9437614" cy="4639111"/>
          </a:xfrm>
        </p:spPr>
      </p:pic>
    </p:spTree>
    <p:extLst>
      <p:ext uri="{BB962C8B-B14F-4D97-AF65-F5344CB8AC3E}">
        <p14:creationId xmlns:p14="http://schemas.microsoft.com/office/powerpoint/2010/main" val="3311562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107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The Perfect Storm</vt:lpstr>
      <vt:lpstr>Total Fires Between 1992 and 2015</vt:lpstr>
      <vt:lpstr>Total Fires by US Sate or Territory</vt:lpstr>
      <vt:lpstr>Population Density vs Length of Burn in Days r squared = -0.09559</vt:lpstr>
      <vt:lpstr>Housing Density vs Length of Burn in Days r squared = -0.1009</vt:lpstr>
      <vt:lpstr>Dewpoint vs Length of Burn r squared = 0.0202</vt:lpstr>
      <vt:lpstr>Humidity vs Length of Burn r squared = 0.1704</vt:lpstr>
      <vt:lpstr>Wind Speed vs Length of Burn r squared = -0.3443</vt:lpstr>
      <vt:lpstr>Average Wind Speed vs Length of Burn r squared = -0.1454</vt:lpstr>
      <vt:lpstr>Average Temperature vs Length of Burn r squared = -0.1681</vt:lpstr>
      <vt:lpstr>Wind speed – pvalue = 2.95607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perfect storm</dc:title>
  <dc:creator>Randall Dettmer</dc:creator>
  <cp:lastModifiedBy>Randall Dettmer</cp:lastModifiedBy>
  <cp:revision>10</cp:revision>
  <dcterms:created xsi:type="dcterms:W3CDTF">2020-03-18T18:03:33Z</dcterms:created>
  <dcterms:modified xsi:type="dcterms:W3CDTF">2020-03-21T12:58:28Z</dcterms:modified>
</cp:coreProperties>
</file>