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814387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3" y="1929179"/>
            <a:ext cx="5676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Naïve Bayes was our most successful model with a 77.41%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251</Words>
  <Application>Microsoft Office PowerPoint</Application>
  <PresentationFormat>Widescreen</PresentationFormat>
  <Paragraphs>42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Arial</vt:lpstr>
      <vt:lpstr>Noto Sans Symbols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19</cp:revision>
  <dcterms:created xsi:type="dcterms:W3CDTF">2020-06-01T21:16:01Z</dcterms:created>
  <dcterms:modified xsi:type="dcterms:W3CDTF">2020-07-17T00:46:32Z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