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106203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4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738104"/>
            <a:ext cx="5829300" cy="369746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578156"/>
            <a:ext cx="5143500" cy="256413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7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6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65437"/>
            <a:ext cx="1478756" cy="90002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65437"/>
            <a:ext cx="4350544" cy="90002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6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5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647722"/>
            <a:ext cx="5915025" cy="441778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7107296"/>
            <a:ext cx="5915025" cy="232320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58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827183"/>
            <a:ext cx="2914650" cy="6738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827183"/>
            <a:ext cx="2914650" cy="6738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19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5439"/>
            <a:ext cx="5915025" cy="205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603468"/>
            <a:ext cx="2901255" cy="127591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879387"/>
            <a:ext cx="2901255" cy="5705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603468"/>
            <a:ext cx="2915543" cy="127591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879387"/>
            <a:ext cx="2915543" cy="5705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80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00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91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8025"/>
            <a:ext cx="2211884" cy="24780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529140"/>
            <a:ext cx="3471863" cy="7547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86112"/>
            <a:ext cx="2211884" cy="59026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6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708025"/>
            <a:ext cx="2211884" cy="247808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529140"/>
            <a:ext cx="3471863" cy="7547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186112"/>
            <a:ext cx="2211884" cy="590266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18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65439"/>
            <a:ext cx="5915025" cy="205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827183"/>
            <a:ext cx="5915025" cy="6738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843516"/>
            <a:ext cx="1543050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A9CA8-A588-45DC-9990-C09DBC90260C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843516"/>
            <a:ext cx="2314575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843516"/>
            <a:ext cx="1543050" cy="565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E96A8-09C1-405D-B33F-B06E801734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47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F68025AA-2F41-C048-A277-B6B007837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139" y="5101961"/>
            <a:ext cx="1496593" cy="112156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B9ED96-FA5B-9B94-1570-A60FB11DF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99" y="5540796"/>
            <a:ext cx="1812189" cy="412232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1C4679-E79F-9912-37AB-76AABE761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8" y="5122287"/>
            <a:ext cx="1581577" cy="660520"/>
          </a:xfrm>
          <a:prstGeom prst="rect">
            <a:avLst/>
          </a:prstGeom>
        </p:spPr>
      </p:pic>
      <p:pic>
        <p:nvPicPr>
          <p:cNvPr id="5" name="Picture 4" descr="A black background with blue circles&#10;&#10;Description automatically generated">
            <a:extLst>
              <a:ext uri="{FF2B5EF4-FFF2-40B4-BE49-F238E27FC236}">
                <a16:creationId xmlns:a16="http://schemas.microsoft.com/office/drawing/2014/main" id="{086A4B1B-F5EC-7013-26AA-729BF271A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0" y="2825046"/>
            <a:ext cx="660786" cy="109737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8FB9D6-E487-6B0D-84FB-431F238B3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005" y="2843140"/>
            <a:ext cx="955751" cy="1016757"/>
          </a:xfrm>
          <a:prstGeom prst="rect">
            <a:avLst/>
          </a:prstGeom>
        </p:spPr>
      </p:pic>
      <p:pic>
        <p:nvPicPr>
          <p:cNvPr id="7" name="Picture 6" descr="A rock with a blue line&#10;&#10;Description automatically generated">
            <a:extLst>
              <a:ext uri="{FF2B5EF4-FFF2-40B4-BE49-F238E27FC236}">
                <a16:creationId xmlns:a16="http://schemas.microsoft.com/office/drawing/2014/main" id="{CFA91182-6CDF-D7E9-3401-B253CB3FE8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15" y="2825046"/>
            <a:ext cx="835224" cy="1127858"/>
          </a:xfrm>
          <a:prstGeom prst="rect">
            <a:avLst/>
          </a:prstGeom>
        </p:spPr>
      </p:pic>
      <p:pic>
        <p:nvPicPr>
          <p:cNvPr id="8" name="Picture 7" descr="A white ball with a point in the middle&#10;&#10;Description automatically generated">
            <a:extLst>
              <a:ext uri="{FF2B5EF4-FFF2-40B4-BE49-F238E27FC236}">
                <a16:creationId xmlns:a16="http://schemas.microsoft.com/office/drawing/2014/main" id="{3413220F-E3AD-D9B5-F807-3FED1EFE386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03"/>
          <a:stretch/>
        </p:blipFill>
        <p:spPr>
          <a:xfrm>
            <a:off x="1095695" y="507165"/>
            <a:ext cx="1293779" cy="1220619"/>
          </a:xfrm>
          <a:prstGeom prst="rect">
            <a:avLst/>
          </a:prstGeom>
        </p:spPr>
      </p:pic>
      <p:pic>
        <p:nvPicPr>
          <p:cNvPr id="9" name="Picture 8" descr="A black background with a black screen&#10;&#10;Description automatically generated with medium confidence">
            <a:extLst>
              <a:ext uri="{FF2B5EF4-FFF2-40B4-BE49-F238E27FC236}">
                <a16:creationId xmlns:a16="http://schemas.microsoft.com/office/drawing/2014/main" id="{A3298F38-6F25-FA11-2DC0-BA88CC9090B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55"/>
          <a:stretch/>
        </p:blipFill>
        <p:spPr>
          <a:xfrm>
            <a:off x="4199982" y="569929"/>
            <a:ext cx="1787386" cy="1034788"/>
          </a:xfrm>
          <a:prstGeom prst="rect">
            <a:avLst/>
          </a:prstGeom>
        </p:spPr>
      </p:pic>
      <p:pic>
        <p:nvPicPr>
          <p:cNvPr id="10" name="Picture 9" descr="A black and white illustration of a trash can&#10;&#10;Description automatically generated">
            <a:extLst>
              <a:ext uri="{FF2B5EF4-FFF2-40B4-BE49-F238E27FC236}">
                <a16:creationId xmlns:a16="http://schemas.microsoft.com/office/drawing/2014/main" id="{01EE3CB5-13B6-C786-90C5-304472C4003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91" y="9194655"/>
            <a:ext cx="1230503" cy="1226332"/>
          </a:xfrm>
          <a:prstGeom prst="rect">
            <a:avLst/>
          </a:prstGeom>
        </p:spPr>
      </p:pic>
      <p:pic>
        <p:nvPicPr>
          <p:cNvPr id="11" name="Picture 10" descr="A black and white background with a blue line&#10;&#10;Description automatically generated">
            <a:extLst>
              <a:ext uri="{FF2B5EF4-FFF2-40B4-BE49-F238E27FC236}">
                <a16:creationId xmlns:a16="http://schemas.microsoft.com/office/drawing/2014/main" id="{0882E5CB-4EBC-7C89-18F7-47C213E0FE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818" y="7353978"/>
            <a:ext cx="1468653" cy="965641"/>
          </a:xfrm>
          <a:prstGeom prst="rect">
            <a:avLst/>
          </a:prstGeom>
        </p:spPr>
      </p:pic>
      <p:pic>
        <p:nvPicPr>
          <p:cNvPr id="12" name="Picture 11" descr="A black and white image of a fence&#10;&#10;Description automatically generated">
            <a:extLst>
              <a:ext uri="{FF2B5EF4-FFF2-40B4-BE49-F238E27FC236}">
                <a16:creationId xmlns:a16="http://schemas.microsoft.com/office/drawing/2014/main" id="{D4F84708-0D8A-762B-0A91-7A180AF446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1379" y="7304501"/>
            <a:ext cx="1468652" cy="600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FA783F-2531-C514-2692-D18367F6D7BF}"/>
              </a:ext>
            </a:extLst>
          </p:cNvPr>
          <p:cNvSpPr txBox="1"/>
          <p:nvPr/>
        </p:nvSpPr>
        <p:spPr>
          <a:xfrm>
            <a:off x="0" y="199388"/>
            <a:ext cx="34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DEMERSAL SET LINE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FA87D-A634-DA20-75CE-A53175FD3045}"/>
              </a:ext>
            </a:extLst>
          </p:cNvPr>
          <p:cNvSpPr txBox="1"/>
          <p:nvPr/>
        </p:nvSpPr>
        <p:spPr>
          <a:xfrm>
            <a:off x="-38101" y="2501045"/>
            <a:ext cx="346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HANDLINE (FROM A VESSEL)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6DCE89-C2BD-B34D-43D8-1377BC14997D}"/>
              </a:ext>
            </a:extLst>
          </p:cNvPr>
          <p:cNvSpPr txBox="1"/>
          <p:nvPr/>
        </p:nvSpPr>
        <p:spPr>
          <a:xfrm>
            <a:off x="0" y="4799468"/>
            <a:ext cx="33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SURFACE TROLL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979166E-90AA-ED58-07EA-C93A2B5231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48434" y="847323"/>
            <a:ext cx="6858000" cy="5917888"/>
          </a:xfrm>
          <a:prstGeom prst="rect">
            <a:avLst/>
          </a:prstGeom>
        </p:spPr>
      </p:pic>
      <p:pic>
        <p:nvPicPr>
          <p:cNvPr id="24" name="Picture 23" descr="A black and white logo&#10;&#10;Description automatically generated">
            <a:extLst>
              <a:ext uri="{FF2B5EF4-FFF2-40B4-BE49-F238E27FC236}">
                <a16:creationId xmlns:a16="http://schemas.microsoft.com/office/drawing/2014/main" id="{DCB7F8C2-3BE4-BC72-DC2D-A3F58D3DB7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686" y="9199284"/>
            <a:ext cx="2145978" cy="6157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5E6C3E-6306-EFD9-CFB7-070A7E0959A7}"/>
              </a:ext>
            </a:extLst>
          </p:cNvPr>
          <p:cNvSpPr txBox="1"/>
          <p:nvPr/>
        </p:nvSpPr>
        <p:spPr>
          <a:xfrm>
            <a:off x="19385" y="6976867"/>
            <a:ext cx="340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DRIFTING GILLNET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CED70E-5798-0942-BD42-41A63E84F7D0}"/>
              </a:ext>
            </a:extLst>
          </p:cNvPr>
          <p:cNvSpPr txBox="1"/>
          <p:nvPr/>
        </p:nvSpPr>
        <p:spPr>
          <a:xfrm>
            <a:off x="3437645" y="6976867"/>
            <a:ext cx="340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DEMERSAL GILLNET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0DF38-0E18-E6DB-F5BF-2B0ED7807597}"/>
              </a:ext>
            </a:extLst>
          </p:cNvPr>
          <p:cNvSpPr txBox="1"/>
          <p:nvPr/>
        </p:nvSpPr>
        <p:spPr>
          <a:xfrm>
            <a:off x="0" y="8780058"/>
            <a:ext cx="33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PURSE SEINE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5DBDBB-807F-AAB1-6DC1-7639F14E5CDA}"/>
              </a:ext>
            </a:extLst>
          </p:cNvPr>
          <p:cNvSpPr txBox="1"/>
          <p:nvPr/>
        </p:nvSpPr>
        <p:spPr>
          <a:xfrm>
            <a:off x="3469764" y="8780058"/>
            <a:ext cx="33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SEINE GILLNETTING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B616B1-EC57-FF43-847A-80DC3C4D84D1}"/>
              </a:ext>
            </a:extLst>
          </p:cNvPr>
          <p:cNvSpPr txBox="1"/>
          <p:nvPr/>
        </p:nvSpPr>
        <p:spPr>
          <a:xfrm>
            <a:off x="3485171" y="4799468"/>
            <a:ext cx="3364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DEMERSAL TROLL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F7816C-345B-B03A-595F-6726FD68C4A6}"/>
              </a:ext>
            </a:extLst>
          </p:cNvPr>
          <p:cNvSpPr txBox="1"/>
          <p:nvPr/>
        </p:nvSpPr>
        <p:spPr>
          <a:xfrm>
            <a:off x="3408901" y="2501045"/>
            <a:ext cx="3467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HANDLINE (FROM SHORE)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E61A8E-F271-E345-39BE-32200458B066}"/>
              </a:ext>
            </a:extLst>
          </p:cNvPr>
          <p:cNvSpPr txBox="1"/>
          <p:nvPr/>
        </p:nvSpPr>
        <p:spPr>
          <a:xfrm>
            <a:off x="3377847" y="199388"/>
            <a:ext cx="3485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DEMERSAL PIVOTING LINE</a:t>
            </a:r>
          </a:p>
        </p:txBody>
      </p:sp>
    </p:spTree>
    <p:extLst>
      <p:ext uri="{BB962C8B-B14F-4D97-AF65-F5344CB8AC3E}">
        <p14:creationId xmlns:p14="http://schemas.microsoft.com/office/powerpoint/2010/main" val="413771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29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Prieto Porriños</dc:creator>
  <cp:lastModifiedBy>Guillermo Prieto Porriños</cp:lastModifiedBy>
  <cp:revision>3</cp:revision>
  <dcterms:created xsi:type="dcterms:W3CDTF">2024-02-28T14:57:49Z</dcterms:created>
  <dcterms:modified xsi:type="dcterms:W3CDTF">2024-10-28T14:49:39Z</dcterms:modified>
</cp:coreProperties>
</file>