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489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B8D26-F4F0-4217-870A-C32AD8EF18E3}" v="1" dt="2024-12-18T12:45:39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Prieto Porriños" userId="45dcb46a42df1333" providerId="LiveId" clId="{60CB8D26-F4F0-4217-870A-C32AD8EF18E3}"/>
    <pc:docChg chg="custSel addSld modSld">
      <pc:chgData name="Guillermo Prieto Porriños" userId="45dcb46a42df1333" providerId="LiveId" clId="{60CB8D26-F4F0-4217-870A-C32AD8EF18E3}" dt="2024-12-18T12:45:44.537" v="9" actId="14100"/>
      <pc:docMkLst>
        <pc:docMk/>
      </pc:docMkLst>
      <pc:sldChg chg="modSp mod">
        <pc:chgData name="Guillermo Prieto Porriños" userId="45dcb46a42df1333" providerId="LiveId" clId="{60CB8D26-F4F0-4217-870A-C32AD8EF18E3}" dt="2024-12-18T12:44:43.580" v="2" actId="14100"/>
        <pc:sldMkLst>
          <pc:docMk/>
          <pc:sldMk cId="1634357635" sldId="275"/>
        </pc:sldMkLst>
        <pc:picChg chg="mod modCrop">
          <ac:chgData name="Guillermo Prieto Porriños" userId="45dcb46a42df1333" providerId="LiveId" clId="{60CB8D26-F4F0-4217-870A-C32AD8EF18E3}" dt="2024-12-18T12:44:43.580" v="2" actId="14100"/>
          <ac:picMkLst>
            <pc:docMk/>
            <pc:sldMk cId="1634357635" sldId="275"/>
            <ac:picMk id="3" creationId="{88CFAE2E-0E11-DDE4-B911-FDF8B6AB96E1}"/>
          </ac:picMkLst>
        </pc:picChg>
      </pc:sldChg>
      <pc:sldChg chg="addSp delSp modSp new mod">
        <pc:chgData name="Guillermo Prieto Porriños" userId="45dcb46a42df1333" providerId="LiveId" clId="{60CB8D26-F4F0-4217-870A-C32AD8EF18E3}" dt="2024-12-18T12:45:44.537" v="9" actId="14100"/>
        <pc:sldMkLst>
          <pc:docMk/>
          <pc:sldMk cId="3985873484" sldId="278"/>
        </pc:sldMkLst>
        <pc:spChg chg="del">
          <ac:chgData name="Guillermo Prieto Porriños" userId="45dcb46a42df1333" providerId="LiveId" clId="{60CB8D26-F4F0-4217-870A-C32AD8EF18E3}" dt="2024-12-18T12:45:19.886" v="4" actId="478"/>
          <ac:spMkLst>
            <pc:docMk/>
            <pc:sldMk cId="3985873484" sldId="278"/>
            <ac:spMk id="2" creationId="{F936D129-B48E-655D-A4F0-4DB3E965676D}"/>
          </ac:spMkLst>
        </pc:spChg>
        <pc:spChg chg="del">
          <ac:chgData name="Guillermo Prieto Porriños" userId="45dcb46a42df1333" providerId="LiveId" clId="{60CB8D26-F4F0-4217-870A-C32AD8EF18E3}" dt="2024-12-18T12:45:19.886" v="4" actId="478"/>
          <ac:spMkLst>
            <pc:docMk/>
            <pc:sldMk cId="3985873484" sldId="278"/>
            <ac:spMk id="3" creationId="{B95965BB-BDF3-D328-2FBF-F273BF106912}"/>
          </ac:spMkLst>
        </pc:spChg>
        <pc:picChg chg="add mod">
          <ac:chgData name="Guillermo Prieto Porriños" userId="45dcb46a42df1333" providerId="LiveId" clId="{60CB8D26-F4F0-4217-870A-C32AD8EF18E3}" dt="2024-12-18T12:45:44.537" v="9" actId="14100"/>
          <ac:picMkLst>
            <pc:docMk/>
            <pc:sldMk cId="3985873484" sldId="278"/>
            <ac:picMk id="5" creationId="{A40A5C80-F503-C6BE-EE60-A7D7BC7478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1243"/>
            <a:ext cx="9144000" cy="1704481"/>
          </a:xfrm>
        </p:spPr>
        <p:txBody>
          <a:bodyPr anchor="b"/>
          <a:lstStyle>
            <a:lvl1pPr algn="ctr">
              <a:defRPr sz="4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1455"/>
            <a:ext cx="9144000" cy="1182030"/>
          </a:xfrm>
        </p:spPr>
        <p:txBody>
          <a:bodyPr/>
          <a:lstStyle>
            <a:lvl1pPr marL="0" indent="0" algn="ctr">
              <a:buNone/>
              <a:defRPr sz="1713"/>
            </a:lvl1pPr>
            <a:lvl2pPr marL="326395" indent="0" algn="ctr">
              <a:buNone/>
              <a:defRPr sz="1428"/>
            </a:lvl2pPr>
            <a:lvl3pPr marL="652790" indent="0" algn="ctr">
              <a:buNone/>
              <a:defRPr sz="1285"/>
            </a:lvl3pPr>
            <a:lvl4pPr marL="979185" indent="0" algn="ctr">
              <a:buNone/>
              <a:defRPr sz="1142"/>
            </a:lvl4pPr>
            <a:lvl5pPr marL="1305580" indent="0" algn="ctr">
              <a:buNone/>
              <a:defRPr sz="1142"/>
            </a:lvl5pPr>
            <a:lvl6pPr marL="1631975" indent="0" algn="ctr">
              <a:buNone/>
              <a:defRPr sz="1142"/>
            </a:lvl6pPr>
            <a:lvl7pPr marL="1958370" indent="0" algn="ctr">
              <a:buNone/>
              <a:defRPr sz="1142"/>
            </a:lvl7pPr>
            <a:lvl8pPr marL="2284766" indent="0" algn="ctr">
              <a:buNone/>
              <a:defRPr sz="1142"/>
            </a:lvl8pPr>
            <a:lvl9pPr marL="2611161" indent="0" algn="ctr">
              <a:buNone/>
              <a:defRPr sz="11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7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0658"/>
            <a:ext cx="2628900" cy="4149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0658"/>
            <a:ext cx="7734300" cy="4149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20563"/>
            <a:ext cx="10515600" cy="2036537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76367"/>
            <a:ext cx="10515600" cy="1070967"/>
          </a:xfrm>
        </p:spPr>
        <p:txBody>
          <a:bodyPr/>
          <a:lstStyle>
            <a:lvl1pPr marL="0" indent="0">
              <a:buNone/>
              <a:defRPr sz="1713">
                <a:solidFill>
                  <a:schemeClr val="tx1">
                    <a:tint val="82000"/>
                  </a:schemeClr>
                </a:solidFill>
              </a:defRPr>
            </a:lvl1pPr>
            <a:lvl2pPr marL="326395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2pPr>
            <a:lvl3pPr marL="652790" indent="0">
              <a:buNone/>
              <a:defRPr sz="1285">
                <a:solidFill>
                  <a:schemeClr val="tx1">
                    <a:tint val="82000"/>
                  </a:schemeClr>
                </a:solidFill>
              </a:defRPr>
            </a:lvl3pPr>
            <a:lvl4pPr marL="979185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4pPr>
            <a:lvl5pPr marL="1305580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5pPr>
            <a:lvl6pPr marL="1631975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6pPr>
            <a:lvl7pPr marL="1958370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7pPr>
            <a:lvl8pPr marL="2284766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8pPr>
            <a:lvl9pPr marL="2611161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3293"/>
            <a:ext cx="5181600" cy="3106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3293"/>
            <a:ext cx="5181600" cy="3106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0659"/>
            <a:ext cx="10515600" cy="946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0163"/>
            <a:ext cx="5157787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88345"/>
            <a:ext cx="5157787" cy="2630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00163"/>
            <a:ext cx="5183188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8345"/>
            <a:ext cx="5183188" cy="2630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7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8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6390"/>
            <a:ext cx="3932237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04912"/>
            <a:ext cx="6172200" cy="3479227"/>
          </a:xfrm>
        </p:spPr>
        <p:txBody>
          <a:bodyPr/>
          <a:lstStyle>
            <a:lvl1pPr>
              <a:defRPr sz="2284"/>
            </a:lvl1pPr>
            <a:lvl2pPr>
              <a:defRPr sz="1999"/>
            </a:lvl2pPr>
            <a:lvl3pPr>
              <a:defRPr sz="171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8755"/>
            <a:ext cx="3932237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6390"/>
            <a:ext cx="3932237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04912"/>
            <a:ext cx="6172200" cy="3479227"/>
          </a:xfrm>
        </p:spPr>
        <p:txBody>
          <a:bodyPr anchor="t"/>
          <a:lstStyle>
            <a:lvl1pPr marL="0" indent="0">
              <a:buNone/>
              <a:defRPr sz="2284"/>
            </a:lvl1pPr>
            <a:lvl2pPr marL="326395" indent="0">
              <a:buNone/>
              <a:defRPr sz="1999"/>
            </a:lvl2pPr>
            <a:lvl3pPr marL="652790" indent="0">
              <a:buNone/>
              <a:defRPr sz="1713"/>
            </a:lvl3pPr>
            <a:lvl4pPr marL="979185" indent="0">
              <a:buNone/>
              <a:defRPr sz="1428"/>
            </a:lvl4pPr>
            <a:lvl5pPr marL="1305580" indent="0">
              <a:buNone/>
              <a:defRPr sz="1428"/>
            </a:lvl5pPr>
            <a:lvl6pPr marL="1631975" indent="0">
              <a:buNone/>
              <a:defRPr sz="1428"/>
            </a:lvl6pPr>
            <a:lvl7pPr marL="1958370" indent="0">
              <a:buNone/>
              <a:defRPr sz="1428"/>
            </a:lvl7pPr>
            <a:lvl8pPr marL="2284766" indent="0">
              <a:buNone/>
              <a:defRPr sz="1428"/>
            </a:lvl8pPr>
            <a:lvl9pPr marL="2611161" indent="0">
              <a:buNone/>
              <a:defRPr sz="14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8755"/>
            <a:ext cx="3932237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0659"/>
            <a:ext cx="10515600" cy="94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3293"/>
            <a:ext cx="10515600" cy="310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37728"/>
            <a:ext cx="27432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2C0F5-975D-4CAC-BB82-ADCA3021A599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37728"/>
            <a:ext cx="41148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37728"/>
            <a:ext cx="27432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0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2790" rtl="0" eaLnBrk="1" latinLnBrk="0" hangingPunct="1">
        <a:lnSpc>
          <a:spcPct val="90000"/>
        </a:lnSpc>
        <a:spcBef>
          <a:spcPct val="0"/>
        </a:spcBef>
        <a:buNone/>
        <a:defRPr sz="31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198" indent="-163198" algn="l" defTabSz="65279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8959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2pPr>
      <a:lvl3pPr marL="81598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14238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46877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79517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212156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44796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77435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1pPr>
      <a:lvl2pPr marL="32639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5279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3pPr>
      <a:lvl4pPr marL="97918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30558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63197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195837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284766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611161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77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C5BA89-9533-8682-69CA-70A3A2C2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 b="18498"/>
          <a:stretch/>
        </p:blipFill>
        <p:spPr>
          <a:xfrm flipH="1">
            <a:off x="1380229" y="1309966"/>
            <a:ext cx="9431541" cy="2275918"/>
          </a:xfrm>
        </p:spPr>
      </p:pic>
    </p:spTree>
    <p:extLst>
      <p:ext uri="{BB962C8B-B14F-4D97-AF65-F5344CB8AC3E}">
        <p14:creationId xmlns:p14="http://schemas.microsoft.com/office/powerpoint/2010/main" val="139636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60967BF-96C9-8A86-404A-6A91C078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9" y="547450"/>
            <a:ext cx="8813802" cy="38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E3236A-DCD6-085F-DC0F-92CCF927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4281" y="647700"/>
            <a:ext cx="8883438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29CA23-E316-5D40-1272-A4E6044C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3899" y="231467"/>
            <a:ext cx="8204200" cy="44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93B46B-3F82-6EDF-9BB2-D0261094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9920" y="450850"/>
            <a:ext cx="739216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4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A8DE87-C4CE-4C33-1088-200A7E3F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9771" y="665135"/>
            <a:ext cx="8592458" cy="35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0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C24C900-063A-2FB2-DB82-81BC65F84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5" b="35372"/>
          <a:stretch/>
        </p:blipFill>
        <p:spPr>
          <a:xfrm>
            <a:off x="226082" y="754743"/>
            <a:ext cx="11739836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0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50E9E7-6139-E0DE-1152-43B9850A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6522" y="962479"/>
            <a:ext cx="7698956" cy="29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5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CDBE17-9AD0-E2B2-DFB8-85546CC98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6624" y="997620"/>
            <a:ext cx="8358752" cy="2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9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CFAE2E-0E11-DDE4-B911-FDF8B6AB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1" b="24123"/>
          <a:stretch/>
        </p:blipFill>
        <p:spPr>
          <a:xfrm>
            <a:off x="1842526" y="1375509"/>
            <a:ext cx="8506948" cy="23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A40B37-0E46-ED34-9ED6-19BB76CF2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3654" y="576336"/>
            <a:ext cx="6984693" cy="37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2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image of a fish&#10;&#10;Description automatically generated">
            <a:extLst>
              <a:ext uri="{FF2B5EF4-FFF2-40B4-BE49-F238E27FC236}">
                <a16:creationId xmlns:a16="http://schemas.microsoft.com/office/drawing/2014/main" id="{48BD5D61-00FD-F2E8-73D5-38CE9EF4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6230" y="897324"/>
            <a:ext cx="5739538" cy="31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F9B786-B2FA-5B0B-D7AC-100EB5F8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84" y="884430"/>
            <a:ext cx="6589231" cy="31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0A5C80-F503-C6BE-EE60-A7D7BC74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92" y="601081"/>
            <a:ext cx="6815016" cy="36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D6BECE0-5ECD-323F-135A-A6E9FEB7C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382" y="145817"/>
            <a:ext cx="8521236" cy="4604216"/>
          </a:xfrm>
        </p:spPr>
      </p:pic>
    </p:spTree>
    <p:extLst>
      <p:ext uri="{BB962C8B-B14F-4D97-AF65-F5344CB8AC3E}">
        <p14:creationId xmlns:p14="http://schemas.microsoft.com/office/powerpoint/2010/main" val="6277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8FED03-659C-588B-5A7E-04608BA3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0856" y="771526"/>
            <a:ext cx="9090288" cy="49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E561AB-B5D8-E8F1-62A7-EAF1CA40E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4" y="60624"/>
            <a:ext cx="11898412" cy="47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DA3674-B154-DCF9-0261-B19861F2D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32" y="930465"/>
            <a:ext cx="9307936" cy="30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8A6530-6F2E-1272-8260-46CCF42B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7" y="259541"/>
            <a:ext cx="8100286" cy="43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544307-5D7E-1F18-55C1-BF898087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89" y="-24146"/>
            <a:ext cx="8015823" cy="49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1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0661C4-DD0E-F9CB-6EFD-00A908D5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3010" y="1086929"/>
            <a:ext cx="8165980" cy="27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7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Prieto Porriños</dc:creator>
  <cp:lastModifiedBy>Guillermo Prieto Porriños</cp:lastModifiedBy>
  <cp:revision>4</cp:revision>
  <dcterms:created xsi:type="dcterms:W3CDTF">2024-04-09T10:29:43Z</dcterms:created>
  <dcterms:modified xsi:type="dcterms:W3CDTF">2024-12-18T12:45:46Z</dcterms:modified>
</cp:coreProperties>
</file>