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81" r:id="rId3"/>
    <p:sldId id="282" r:id="rId4"/>
    <p:sldId id="283" r:id="rId5"/>
    <p:sldId id="274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10" autoAdjust="0"/>
  </p:normalViewPr>
  <p:slideViewPr>
    <p:cSldViewPr snapToGrid="0">
      <p:cViewPr>
        <p:scale>
          <a:sx n="72" d="100"/>
          <a:sy n="72" d="100"/>
        </p:scale>
        <p:origin x="-186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20EA6-7585-5542-A69D-EB4EB9CC7A64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AF9E5-6B3C-804C-A55B-05EB01DB0C37}">
      <dgm:prSet/>
      <dgm:spPr/>
      <dgm:t>
        <a:bodyPr/>
        <a:lstStyle/>
        <a:p>
          <a:pPr rtl="0"/>
          <a:r>
            <a:rPr lang="en-US" dirty="0" err="1" smtClean="0"/>
            <a:t>MultiLayer</a:t>
          </a:r>
          <a:endParaRPr lang="en-US" dirty="0"/>
        </a:p>
      </dgm:t>
    </dgm:pt>
    <dgm:pt modelId="{C5A6C7A1-9184-1D4D-8DDC-1F0ED59E8D36}" type="parTrans" cxnId="{DC1AB87F-CC66-AD44-BDE5-508199FA0B0F}">
      <dgm:prSet/>
      <dgm:spPr/>
      <dgm:t>
        <a:bodyPr/>
        <a:lstStyle/>
        <a:p>
          <a:endParaRPr lang="en-US"/>
        </a:p>
      </dgm:t>
    </dgm:pt>
    <dgm:pt modelId="{BF013920-989B-C24A-A5CB-7ACDE9F31B5A}" type="sibTrans" cxnId="{DC1AB87F-CC66-AD44-BDE5-508199FA0B0F}">
      <dgm:prSet/>
      <dgm:spPr/>
      <dgm:t>
        <a:bodyPr/>
        <a:lstStyle/>
        <a:p>
          <a:endParaRPr lang="en-US"/>
        </a:p>
      </dgm:t>
    </dgm:pt>
    <dgm:pt modelId="{B0DAEAAA-4B84-B341-8192-37D00B2DEED7}">
      <dgm:prSet/>
      <dgm:spPr/>
      <dgm:t>
        <a:bodyPr/>
        <a:lstStyle/>
        <a:p>
          <a:r>
            <a:rPr lang="en-US" dirty="0" smtClean="0"/>
            <a:t>Layer 1</a:t>
          </a:r>
          <a:endParaRPr lang="en-US" dirty="0"/>
        </a:p>
      </dgm:t>
    </dgm:pt>
    <dgm:pt modelId="{D9F0A2BE-40BF-8644-8080-4C5799049E3B}" type="parTrans" cxnId="{1317EF9B-3931-5B4F-B209-7414A76AB783}">
      <dgm:prSet/>
      <dgm:spPr/>
      <dgm:t>
        <a:bodyPr/>
        <a:lstStyle/>
        <a:p>
          <a:endParaRPr lang="en-US"/>
        </a:p>
      </dgm:t>
    </dgm:pt>
    <dgm:pt modelId="{FDD338C6-1A14-A240-82D6-D0BED99A571A}" type="sibTrans" cxnId="{1317EF9B-3931-5B4F-B209-7414A76AB783}">
      <dgm:prSet/>
      <dgm:spPr/>
      <dgm:t>
        <a:bodyPr/>
        <a:lstStyle/>
        <a:p>
          <a:endParaRPr lang="en-US"/>
        </a:p>
      </dgm:t>
    </dgm:pt>
    <dgm:pt modelId="{00E2E0F6-548E-B642-8436-D6D30BD5A522}">
      <dgm:prSet/>
      <dgm:spPr/>
      <dgm:t>
        <a:bodyPr/>
        <a:lstStyle/>
        <a:p>
          <a:r>
            <a:rPr lang="en-US" dirty="0" smtClean="0"/>
            <a:t>Layer 2</a:t>
          </a:r>
          <a:endParaRPr lang="en-US" dirty="0"/>
        </a:p>
      </dgm:t>
    </dgm:pt>
    <dgm:pt modelId="{E148DECD-5A63-FA4C-84C0-17C56DE2A813}" type="parTrans" cxnId="{C1CE8F78-9867-E54B-BE91-36CB8BF64915}">
      <dgm:prSet/>
      <dgm:spPr/>
      <dgm:t>
        <a:bodyPr/>
        <a:lstStyle/>
        <a:p>
          <a:endParaRPr lang="en-US"/>
        </a:p>
      </dgm:t>
    </dgm:pt>
    <dgm:pt modelId="{DDD91C0F-1050-234A-9B6C-D2A080B8259E}" type="sibTrans" cxnId="{C1CE8F78-9867-E54B-BE91-36CB8BF64915}">
      <dgm:prSet/>
      <dgm:spPr/>
      <dgm:t>
        <a:bodyPr/>
        <a:lstStyle/>
        <a:p>
          <a:endParaRPr lang="en-US"/>
        </a:p>
      </dgm:t>
    </dgm:pt>
    <dgm:pt modelId="{7078EDFF-A205-6E48-828E-4E46FDBB6E58}">
      <dgm:prSet/>
      <dgm:spPr/>
      <dgm:t>
        <a:bodyPr/>
        <a:lstStyle/>
        <a:p>
          <a:r>
            <a:rPr lang="en-US" dirty="0" smtClean="0"/>
            <a:t>Interface 1</a:t>
          </a:r>
          <a:endParaRPr lang="en-US" dirty="0"/>
        </a:p>
      </dgm:t>
    </dgm:pt>
    <dgm:pt modelId="{5CDAAA03-2505-9447-A6BB-7643DB34B49B}" type="parTrans" cxnId="{2D628AEC-2A34-2B4D-8393-468E60B8EDE5}">
      <dgm:prSet/>
      <dgm:spPr/>
      <dgm:t>
        <a:bodyPr/>
        <a:lstStyle/>
        <a:p>
          <a:endParaRPr lang="en-US"/>
        </a:p>
      </dgm:t>
    </dgm:pt>
    <dgm:pt modelId="{20F60128-F639-7D43-BD80-8A44527BD1EE}" type="sibTrans" cxnId="{2D628AEC-2A34-2B4D-8393-468E60B8EDE5}">
      <dgm:prSet/>
      <dgm:spPr/>
      <dgm:t>
        <a:bodyPr/>
        <a:lstStyle/>
        <a:p>
          <a:endParaRPr lang="en-US"/>
        </a:p>
      </dgm:t>
    </dgm:pt>
    <dgm:pt modelId="{CDEE41C2-B8B2-FE48-B2FC-18AD84AD390A}">
      <dgm:prSet/>
      <dgm:spPr/>
      <dgm:t>
        <a:bodyPr/>
        <a:lstStyle/>
        <a:p>
          <a:r>
            <a:rPr lang="en-US" dirty="0" smtClean="0"/>
            <a:t>Interface 2</a:t>
          </a:r>
          <a:endParaRPr lang="en-US" dirty="0"/>
        </a:p>
      </dgm:t>
    </dgm:pt>
    <dgm:pt modelId="{6D38C3C6-6AF2-7342-8797-29C0393838E3}" type="parTrans" cxnId="{42FA7E65-A04E-6849-A629-6FC0073F28D6}">
      <dgm:prSet/>
      <dgm:spPr/>
      <dgm:t>
        <a:bodyPr/>
        <a:lstStyle/>
        <a:p>
          <a:endParaRPr lang="en-US"/>
        </a:p>
      </dgm:t>
    </dgm:pt>
    <dgm:pt modelId="{6AC2570B-E417-D84A-8134-EB26121BACF0}" type="sibTrans" cxnId="{42FA7E65-A04E-6849-A629-6FC0073F28D6}">
      <dgm:prSet/>
      <dgm:spPr/>
      <dgm:t>
        <a:bodyPr/>
        <a:lstStyle/>
        <a:p>
          <a:endParaRPr lang="en-US"/>
        </a:p>
      </dgm:t>
    </dgm:pt>
    <dgm:pt modelId="{B4BFA8DD-01CE-C54C-92C6-E5C91343ECA0}">
      <dgm:prSet/>
      <dgm:spPr/>
      <dgm:t>
        <a:bodyPr/>
        <a:lstStyle/>
        <a:p>
          <a:r>
            <a:rPr lang="en-US" dirty="0" smtClean="0"/>
            <a:t>Layer 3</a:t>
          </a:r>
          <a:endParaRPr lang="en-US" dirty="0"/>
        </a:p>
      </dgm:t>
    </dgm:pt>
    <dgm:pt modelId="{0DDF378A-5A94-B044-8783-70DA78AAE308}" type="parTrans" cxnId="{9A9C2097-8DED-174A-A93A-83C3163B69B6}">
      <dgm:prSet/>
      <dgm:spPr/>
      <dgm:t>
        <a:bodyPr/>
        <a:lstStyle/>
        <a:p>
          <a:endParaRPr lang="en-US"/>
        </a:p>
      </dgm:t>
    </dgm:pt>
    <dgm:pt modelId="{CDB8C36F-7E27-B94D-B408-22DABBD8DBA7}" type="sibTrans" cxnId="{9A9C2097-8DED-174A-A93A-83C3163B69B6}">
      <dgm:prSet/>
      <dgm:spPr/>
      <dgm:t>
        <a:bodyPr/>
        <a:lstStyle/>
        <a:p>
          <a:endParaRPr lang="en-US"/>
        </a:p>
      </dgm:t>
    </dgm:pt>
    <dgm:pt modelId="{1E591757-ACF6-BB44-9375-57A0CBFB2B67}">
      <dgm:prSet/>
      <dgm:spPr/>
      <dgm:t>
        <a:bodyPr/>
        <a:lstStyle/>
        <a:p>
          <a:r>
            <a:rPr lang="en-US" dirty="0" smtClean="0"/>
            <a:t>Particle Layout</a:t>
          </a:r>
          <a:endParaRPr lang="en-US" dirty="0"/>
        </a:p>
      </dgm:t>
    </dgm:pt>
    <dgm:pt modelId="{75A8EF7B-EA43-3243-8D17-75D1A3423023}" type="parTrans" cxnId="{6EA63034-BEBC-EF4E-83AA-91B122C917C3}">
      <dgm:prSet/>
      <dgm:spPr/>
      <dgm:t>
        <a:bodyPr/>
        <a:lstStyle/>
        <a:p>
          <a:endParaRPr lang="en-US"/>
        </a:p>
      </dgm:t>
    </dgm:pt>
    <dgm:pt modelId="{B6AD0691-00D2-9D49-83C5-881CAB6C0190}" type="sibTrans" cxnId="{6EA63034-BEBC-EF4E-83AA-91B122C917C3}">
      <dgm:prSet/>
      <dgm:spPr/>
      <dgm:t>
        <a:bodyPr/>
        <a:lstStyle/>
        <a:p>
          <a:endParaRPr lang="en-US"/>
        </a:p>
      </dgm:t>
    </dgm:pt>
    <dgm:pt modelId="{BAA0A7F8-8055-4F4A-9B1C-E12D276A05C8}">
      <dgm:prSet/>
      <dgm:spPr/>
      <dgm:t>
        <a:bodyPr/>
        <a:lstStyle/>
        <a:p>
          <a:r>
            <a:rPr lang="en-US" dirty="0" smtClean="0"/>
            <a:t>Particle1</a:t>
          </a:r>
          <a:endParaRPr lang="en-US" dirty="0"/>
        </a:p>
      </dgm:t>
    </dgm:pt>
    <dgm:pt modelId="{818ADE77-5339-0B43-86F7-3F4D80754CDB}" type="parTrans" cxnId="{6BC428E8-733B-3A4D-B310-866D76C28699}">
      <dgm:prSet/>
      <dgm:spPr/>
      <dgm:t>
        <a:bodyPr/>
        <a:lstStyle/>
        <a:p>
          <a:endParaRPr lang="en-US"/>
        </a:p>
      </dgm:t>
    </dgm:pt>
    <dgm:pt modelId="{680B8F49-D106-3F46-B45F-BEC6BA4C1D7F}" type="sibTrans" cxnId="{6BC428E8-733B-3A4D-B310-866D76C28699}">
      <dgm:prSet/>
      <dgm:spPr/>
      <dgm:t>
        <a:bodyPr/>
        <a:lstStyle/>
        <a:p>
          <a:endParaRPr lang="en-US"/>
        </a:p>
      </dgm:t>
    </dgm:pt>
    <dgm:pt modelId="{6CF9528A-7469-554E-8950-AD583CB7FB47}">
      <dgm:prSet/>
      <dgm:spPr/>
      <dgm:t>
        <a:bodyPr/>
        <a:lstStyle/>
        <a:p>
          <a:r>
            <a:rPr lang="en-US" dirty="0" smtClean="0"/>
            <a:t>Interference function</a:t>
          </a:r>
          <a:endParaRPr lang="en-US" dirty="0"/>
        </a:p>
      </dgm:t>
    </dgm:pt>
    <dgm:pt modelId="{437E11B1-0B77-BF4D-8AD1-2C6A9C35D05C}" type="parTrans" cxnId="{AC908B4F-C99B-8246-B681-2BE083F217E0}">
      <dgm:prSet/>
      <dgm:spPr/>
      <dgm:t>
        <a:bodyPr/>
        <a:lstStyle/>
        <a:p>
          <a:endParaRPr lang="en-US"/>
        </a:p>
      </dgm:t>
    </dgm:pt>
    <dgm:pt modelId="{7DD39D02-939C-D640-81A7-33599A0E62DD}" type="sibTrans" cxnId="{AC908B4F-C99B-8246-B681-2BE083F217E0}">
      <dgm:prSet/>
      <dgm:spPr/>
      <dgm:t>
        <a:bodyPr/>
        <a:lstStyle/>
        <a:p>
          <a:endParaRPr lang="en-US"/>
        </a:p>
      </dgm:t>
    </dgm:pt>
    <dgm:pt modelId="{5D1C226B-BFE6-FC43-80AB-E213D41A89E6}">
      <dgm:prSet/>
      <dgm:spPr/>
      <dgm:t>
        <a:bodyPr/>
        <a:lstStyle/>
        <a:p>
          <a:r>
            <a:rPr lang="en-US" dirty="0" smtClean="0"/>
            <a:t>Roughness</a:t>
          </a:r>
          <a:endParaRPr lang="en-US" dirty="0"/>
        </a:p>
      </dgm:t>
    </dgm:pt>
    <dgm:pt modelId="{73775CA8-0B3F-4E4D-BAAB-F838F6038554}" type="parTrans" cxnId="{AAACD724-0BDC-F54B-99FA-68306BF419A8}">
      <dgm:prSet/>
      <dgm:spPr/>
      <dgm:t>
        <a:bodyPr/>
        <a:lstStyle/>
        <a:p>
          <a:endParaRPr lang="en-US"/>
        </a:p>
      </dgm:t>
    </dgm:pt>
    <dgm:pt modelId="{727DDB26-1EBD-364C-923C-C31927C514AF}" type="sibTrans" cxnId="{AAACD724-0BDC-F54B-99FA-68306BF419A8}">
      <dgm:prSet/>
      <dgm:spPr/>
      <dgm:t>
        <a:bodyPr/>
        <a:lstStyle/>
        <a:p>
          <a:endParaRPr lang="en-US"/>
        </a:p>
      </dgm:t>
    </dgm:pt>
    <dgm:pt modelId="{50533A4D-8466-3040-B1EC-FD777A6147FE}">
      <dgm:prSet/>
      <dgm:spPr/>
      <dgm:t>
        <a:bodyPr/>
        <a:lstStyle/>
        <a:p>
          <a:r>
            <a:rPr lang="en-US" dirty="0" smtClean="0"/>
            <a:t>Particle2</a:t>
          </a:r>
          <a:endParaRPr lang="en-US" dirty="0"/>
        </a:p>
      </dgm:t>
    </dgm:pt>
    <dgm:pt modelId="{B10E57C4-3AF7-E94E-8811-75C7E3CF4147}" type="parTrans" cxnId="{21F4C5D2-EE0F-E04F-9A43-05771A705471}">
      <dgm:prSet/>
      <dgm:spPr/>
      <dgm:t>
        <a:bodyPr/>
        <a:lstStyle/>
        <a:p>
          <a:endParaRPr lang="en-US"/>
        </a:p>
      </dgm:t>
    </dgm:pt>
    <dgm:pt modelId="{33A73A38-0A4B-524F-BA9F-FEB920F5ACF6}" type="sibTrans" cxnId="{21F4C5D2-EE0F-E04F-9A43-05771A705471}">
      <dgm:prSet/>
      <dgm:spPr/>
      <dgm:t>
        <a:bodyPr/>
        <a:lstStyle/>
        <a:p>
          <a:endParaRPr lang="en-US"/>
        </a:p>
      </dgm:t>
    </dgm:pt>
    <dgm:pt modelId="{0DD697DE-AA67-6B47-8A7C-A7CCC456E11F}">
      <dgm:prSet/>
      <dgm:spPr/>
      <dgm:t>
        <a:bodyPr/>
        <a:lstStyle/>
        <a:p>
          <a:r>
            <a:rPr lang="en-US" dirty="0" smtClean="0"/>
            <a:t>Material</a:t>
          </a:r>
          <a:endParaRPr lang="en-US" dirty="0"/>
        </a:p>
      </dgm:t>
    </dgm:pt>
    <dgm:pt modelId="{76C919F6-AB37-A445-B480-4104CBF386DE}" type="parTrans" cxnId="{A9E364AB-F555-314C-AC28-4DD50836ECD0}">
      <dgm:prSet/>
      <dgm:spPr/>
      <dgm:t>
        <a:bodyPr/>
        <a:lstStyle/>
        <a:p>
          <a:endParaRPr lang="en-US"/>
        </a:p>
      </dgm:t>
    </dgm:pt>
    <dgm:pt modelId="{2A59C372-19FB-A445-9E7F-BA6929162BE0}" type="sibTrans" cxnId="{A9E364AB-F555-314C-AC28-4DD50836ECD0}">
      <dgm:prSet/>
      <dgm:spPr/>
      <dgm:t>
        <a:bodyPr/>
        <a:lstStyle/>
        <a:p>
          <a:endParaRPr lang="en-US"/>
        </a:p>
      </dgm:t>
    </dgm:pt>
    <dgm:pt modelId="{223F902B-E921-294C-9785-B234B649A814}">
      <dgm:prSet/>
      <dgm:spPr/>
      <dgm:t>
        <a:bodyPr/>
        <a:lstStyle/>
        <a:p>
          <a:r>
            <a:rPr lang="en-US" dirty="0" err="1" smtClean="0"/>
            <a:t>Formfactor</a:t>
          </a:r>
          <a:endParaRPr lang="en-US" dirty="0"/>
        </a:p>
      </dgm:t>
    </dgm:pt>
    <dgm:pt modelId="{99B1508C-DF85-AF43-8FA0-B7929E2CEED6}" type="parTrans" cxnId="{AAFCB314-5796-B143-8F35-04A65CB84A98}">
      <dgm:prSet/>
      <dgm:spPr/>
      <dgm:t>
        <a:bodyPr/>
        <a:lstStyle/>
        <a:p>
          <a:endParaRPr lang="en-US"/>
        </a:p>
      </dgm:t>
    </dgm:pt>
    <dgm:pt modelId="{99CEDFF3-EE0B-3549-ACEE-A08F62962DDA}" type="sibTrans" cxnId="{AAFCB314-5796-B143-8F35-04A65CB84A98}">
      <dgm:prSet/>
      <dgm:spPr/>
      <dgm:t>
        <a:bodyPr/>
        <a:lstStyle/>
        <a:p>
          <a:endParaRPr lang="en-US"/>
        </a:p>
      </dgm:t>
    </dgm:pt>
    <dgm:pt modelId="{3C4E380D-D01E-274E-B9D0-75D014203FEB}" type="pres">
      <dgm:prSet presAssocID="{59920EA6-7585-5542-A69D-EB4EB9CC7A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5B8F1D-6358-744A-A2B4-FCC103C0F1D1}" type="pres">
      <dgm:prSet presAssocID="{FA6AF9E5-6B3C-804C-A55B-05EB01DB0C37}" presName="hierRoot1" presStyleCnt="0">
        <dgm:presLayoutVars>
          <dgm:hierBranch val="init"/>
        </dgm:presLayoutVars>
      </dgm:prSet>
      <dgm:spPr/>
    </dgm:pt>
    <dgm:pt modelId="{85D98F57-D2FC-8A4C-9B6C-9EACA9EE8AB4}" type="pres">
      <dgm:prSet presAssocID="{FA6AF9E5-6B3C-804C-A55B-05EB01DB0C37}" presName="rootComposite1" presStyleCnt="0"/>
      <dgm:spPr/>
    </dgm:pt>
    <dgm:pt modelId="{EBA9EB49-8A03-6845-92A1-95C96602807E}" type="pres">
      <dgm:prSet presAssocID="{FA6AF9E5-6B3C-804C-A55B-05EB01DB0C3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1D254C-FBD7-5E4F-BF48-164B65A4C2F3}" type="pres">
      <dgm:prSet presAssocID="{FA6AF9E5-6B3C-804C-A55B-05EB01DB0C3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41191A-34DF-EC4B-9D6E-235602A068CC}" type="pres">
      <dgm:prSet presAssocID="{FA6AF9E5-6B3C-804C-A55B-05EB01DB0C37}" presName="hierChild2" presStyleCnt="0"/>
      <dgm:spPr/>
    </dgm:pt>
    <dgm:pt modelId="{07A9B665-920C-6545-99B2-12920AA3C440}" type="pres">
      <dgm:prSet presAssocID="{D9F0A2BE-40BF-8644-8080-4C5799049E3B}" presName="Name37" presStyleLbl="parChTrans1D2" presStyleIdx="0" presStyleCnt="5"/>
      <dgm:spPr/>
      <dgm:t>
        <a:bodyPr/>
        <a:lstStyle/>
        <a:p>
          <a:endParaRPr lang="en-US"/>
        </a:p>
      </dgm:t>
    </dgm:pt>
    <dgm:pt modelId="{38A39E66-5FBB-A343-B304-84D94E2B5856}" type="pres">
      <dgm:prSet presAssocID="{B0DAEAAA-4B84-B341-8192-37D00B2DEED7}" presName="hierRoot2" presStyleCnt="0">
        <dgm:presLayoutVars>
          <dgm:hierBranch val="init"/>
        </dgm:presLayoutVars>
      </dgm:prSet>
      <dgm:spPr/>
    </dgm:pt>
    <dgm:pt modelId="{FB4F4B80-41D7-044A-B7BC-446DEBC5AF35}" type="pres">
      <dgm:prSet presAssocID="{B0DAEAAA-4B84-B341-8192-37D00B2DEED7}" presName="rootComposite" presStyleCnt="0"/>
      <dgm:spPr/>
    </dgm:pt>
    <dgm:pt modelId="{AC8DEDC7-17F2-2C42-A1D3-BC7AF572A79E}" type="pres">
      <dgm:prSet presAssocID="{B0DAEAAA-4B84-B341-8192-37D00B2DEED7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BEB3B-4944-AE4D-8360-860AA654BB48}" type="pres">
      <dgm:prSet presAssocID="{B0DAEAAA-4B84-B341-8192-37D00B2DEED7}" presName="rootConnector" presStyleLbl="node2" presStyleIdx="0" presStyleCnt="5"/>
      <dgm:spPr/>
      <dgm:t>
        <a:bodyPr/>
        <a:lstStyle/>
        <a:p>
          <a:endParaRPr lang="en-US"/>
        </a:p>
      </dgm:t>
    </dgm:pt>
    <dgm:pt modelId="{B464BFF6-E660-274D-B3CE-B1B46B4EC311}" type="pres">
      <dgm:prSet presAssocID="{B0DAEAAA-4B84-B341-8192-37D00B2DEED7}" presName="hierChild4" presStyleCnt="0"/>
      <dgm:spPr/>
    </dgm:pt>
    <dgm:pt modelId="{5EDF260E-0855-634E-946C-9BAF332AE5B3}" type="pres">
      <dgm:prSet presAssocID="{75A8EF7B-EA43-3243-8D17-75D1A3423023}" presName="Name37" presStyleLbl="parChTrans1D3" presStyleIdx="0" presStyleCnt="2"/>
      <dgm:spPr/>
      <dgm:t>
        <a:bodyPr/>
        <a:lstStyle/>
        <a:p>
          <a:endParaRPr lang="en-US"/>
        </a:p>
      </dgm:t>
    </dgm:pt>
    <dgm:pt modelId="{CB209CFB-3DB6-4145-848A-08697944C267}" type="pres">
      <dgm:prSet presAssocID="{1E591757-ACF6-BB44-9375-57A0CBFB2B67}" presName="hierRoot2" presStyleCnt="0">
        <dgm:presLayoutVars>
          <dgm:hierBranch val="init"/>
        </dgm:presLayoutVars>
      </dgm:prSet>
      <dgm:spPr/>
    </dgm:pt>
    <dgm:pt modelId="{253559A6-95C5-3D41-8754-5F128C952B94}" type="pres">
      <dgm:prSet presAssocID="{1E591757-ACF6-BB44-9375-57A0CBFB2B67}" presName="rootComposite" presStyleCnt="0"/>
      <dgm:spPr/>
    </dgm:pt>
    <dgm:pt modelId="{0E025690-D55D-A54A-8752-8B6D79BAD78F}" type="pres">
      <dgm:prSet presAssocID="{1E591757-ACF6-BB44-9375-57A0CBFB2B67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35399-8212-E749-89F6-E41A9BB3EB59}" type="pres">
      <dgm:prSet presAssocID="{1E591757-ACF6-BB44-9375-57A0CBFB2B67}" presName="rootConnector" presStyleLbl="node3" presStyleIdx="0" presStyleCnt="2"/>
      <dgm:spPr/>
      <dgm:t>
        <a:bodyPr/>
        <a:lstStyle/>
        <a:p>
          <a:endParaRPr lang="en-US"/>
        </a:p>
      </dgm:t>
    </dgm:pt>
    <dgm:pt modelId="{EF2067B8-9815-FE45-8A0F-648EDE70D788}" type="pres">
      <dgm:prSet presAssocID="{1E591757-ACF6-BB44-9375-57A0CBFB2B67}" presName="hierChild4" presStyleCnt="0"/>
      <dgm:spPr/>
    </dgm:pt>
    <dgm:pt modelId="{5C083F47-2F75-A34F-BF9B-ADE2ADC824A5}" type="pres">
      <dgm:prSet presAssocID="{818ADE77-5339-0B43-86F7-3F4D80754CDB}" presName="Name37" presStyleLbl="parChTrans1D4" presStyleIdx="0" presStyleCnt="5"/>
      <dgm:spPr/>
      <dgm:t>
        <a:bodyPr/>
        <a:lstStyle/>
        <a:p>
          <a:endParaRPr lang="en-US"/>
        </a:p>
      </dgm:t>
    </dgm:pt>
    <dgm:pt modelId="{FA828B2C-9456-BF48-BE6A-92B3353DB7A9}" type="pres">
      <dgm:prSet presAssocID="{BAA0A7F8-8055-4F4A-9B1C-E12D276A05C8}" presName="hierRoot2" presStyleCnt="0">
        <dgm:presLayoutVars>
          <dgm:hierBranch val="init"/>
        </dgm:presLayoutVars>
      </dgm:prSet>
      <dgm:spPr/>
    </dgm:pt>
    <dgm:pt modelId="{410345ED-9D1D-8C49-8CD4-D161B1A2955B}" type="pres">
      <dgm:prSet presAssocID="{BAA0A7F8-8055-4F4A-9B1C-E12D276A05C8}" presName="rootComposite" presStyleCnt="0"/>
      <dgm:spPr/>
    </dgm:pt>
    <dgm:pt modelId="{5C383523-0407-1746-9B26-C3DB7CB5BFD8}" type="pres">
      <dgm:prSet presAssocID="{BAA0A7F8-8055-4F4A-9B1C-E12D276A05C8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DB6D08-CEFD-B54E-B239-C10C89E78A93}" type="pres">
      <dgm:prSet presAssocID="{BAA0A7F8-8055-4F4A-9B1C-E12D276A05C8}" presName="rootConnector" presStyleLbl="node4" presStyleIdx="0" presStyleCnt="5"/>
      <dgm:spPr/>
      <dgm:t>
        <a:bodyPr/>
        <a:lstStyle/>
        <a:p>
          <a:endParaRPr lang="en-US"/>
        </a:p>
      </dgm:t>
    </dgm:pt>
    <dgm:pt modelId="{A7A7D894-AC69-4444-8D22-077A749E531F}" type="pres">
      <dgm:prSet presAssocID="{BAA0A7F8-8055-4F4A-9B1C-E12D276A05C8}" presName="hierChild4" presStyleCnt="0"/>
      <dgm:spPr/>
    </dgm:pt>
    <dgm:pt modelId="{5C34E67C-E967-4043-BA81-BFFF507C469A}" type="pres">
      <dgm:prSet presAssocID="{76C919F6-AB37-A445-B480-4104CBF386DE}" presName="Name37" presStyleLbl="parChTrans1D4" presStyleIdx="1" presStyleCnt="5"/>
      <dgm:spPr/>
      <dgm:t>
        <a:bodyPr/>
        <a:lstStyle/>
        <a:p>
          <a:endParaRPr lang="en-US"/>
        </a:p>
      </dgm:t>
    </dgm:pt>
    <dgm:pt modelId="{AA083F93-B277-0C4A-8E9B-970EAFD0D162}" type="pres">
      <dgm:prSet presAssocID="{0DD697DE-AA67-6B47-8A7C-A7CCC456E11F}" presName="hierRoot2" presStyleCnt="0">
        <dgm:presLayoutVars>
          <dgm:hierBranch val="init"/>
        </dgm:presLayoutVars>
      </dgm:prSet>
      <dgm:spPr/>
    </dgm:pt>
    <dgm:pt modelId="{0B46FBD1-2EC6-3A4B-8F11-B14AAC47E029}" type="pres">
      <dgm:prSet presAssocID="{0DD697DE-AA67-6B47-8A7C-A7CCC456E11F}" presName="rootComposite" presStyleCnt="0"/>
      <dgm:spPr/>
    </dgm:pt>
    <dgm:pt modelId="{B8F3DEC0-3A9A-5B46-B6DD-5E2CDD9E8C4A}" type="pres">
      <dgm:prSet presAssocID="{0DD697DE-AA67-6B47-8A7C-A7CCC456E11F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AFD1A2-40DB-FC42-A2D9-7321D6761AB8}" type="pres">
      <dgm:prSet presAssocID="{0DD697DE-AA67-6B47-8A7C-A7CCC456E11F}" presName="rootConnector" presStyleLbl="node4" presStyleIdx="1" presStyleCnt="5"/>
      <dgm:spPr/>
      <dgm:t>
        <a:bodyPr/>
        <a:lstStyle/>
        <a:p>
          <a:endParaRPr lang="en-US"/>
        </a:p>
      </dgm:t>
    </dgm:pt>
    <dgm:pt modelId="{148F9797-D55C-B742-8CE9-E9916CB7AD67}" type="pres">
      <dgm:prSet presAssocID="{0DD697DE-AA67-6B47-8A7C-A7CCC456E11F}" presName="hierChild4" presStyleCnt="0"/>
      <dgm:spPr/>
    </dgm:pt>
    <dgm:pt modelId="{674AC2D7-A7FF-0949-8FE1-4C9DC97929C8}" type="pres">
      <dgm:prSet presAssocID="{0DD697DE-AA67-6B47-8A7C-A7CCC456E11F}" presName="hierChild5" presStyleCnt="0"/>
      <dgm:spPr/>
    </dgm:pt>
    <dgm:pt modelId="{0434AE46-AB3D-DF49-B8C9-AA0F67550CC9}" type="pres">
      <dgm:prSet presAssocID="{99B1508C-DF85-AF43-8FA0-B7929E2CEED6}" presName="Name37" presStyleLbl="parChTrans1D4" presStyleIdx="2" presStyleCnt="5"/>
      <dgm:spPr/>
      <dgm:t>
        <a:bodyPr/>
        <a:lstStyle/>
        <a:p>
          <a:endParaRPr lang="en-US"/>
        </a:p>
      </dgm:t>
    </dgm:pt>
    <dgm:pt modelId="{D42CFA79-5B97-E041-9815-20F91E1CA7C6}" type="pres">
      <dgm:prSet presAssocID="{223F902B-E921-294C-9785-B234B649A814}" presName="hierRoot2" presStyleCnt="0">
        <dgm:presLayoutVars>
          <dgm:hierBranch val="init"/>
        </dgm:presLayoutVars>
      </dgm:prSet>
      <dgm:spPr/>
    </dgm:pt>
    <dgm:pt modelId="{76709329-BF40-3C45-823C-9174EA0D5459}" type="pres">
      <dgm:prSet presAssocID="{223F902B-E921-294C-9785-B234B649A814}" presName="rootComposite" presStyleCnt="0"/>
      <dgm:spPr/>
    </dgm:pt>
    <dgm:pt modelId="{8717934A-633A-644D-89D2-7700FCDBA50F}" type="pres">
      <dgm:prSet presAssocID="{223F902B-E921-294C-9785-B234B649A814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E0FF6-4BF5-F343-8B67-961442625554}" type="pres">
      <dgm:prSet presAssocID="{223F902B-E921-294C-9785-B234B649A814}" presName="rootConnector" presStyleLbl="node4" presStyleIdx="2" presStyleCnt="5"/>
      <dgm:spPr/>
      <dgm:t>
        <a:bodyPr/>
        <a:lstStyle/>
        <a:p>
          <a:endParaRPr lang="en-US"/>
        </a:p>
      </dgm:t>
    </dgm:pt>
    <dgm:pt modelId="{54B79CA4-AFDC-4F49-A761-9258008497FB}" type="pres">
      <dgm:prSet presAssocID="{223F902B-E921-294C-9785-B234B649A814}" presName="hierChild4" presStyleCnt="0"/>
      <dgm:spPr/>
    </dgm:pt>
    <dgm:pt modelId="{F957FBC4-C922-5F49-8847-3EFAC49A9C05}" type="pres">
      <dgm:prSet presAssocID="{223F902B-E921-294C-9785-B234B649A814}" presName="hierChild5" presStyleCnt="0"/>
      <dgm:spPr/>
    </dgm:pt>
    <dgm:pt modelId="{9C657485-B45D-BA43-B741-347A9701AFC8}" type="pres">
      <dgm:prSet presAssocID="{BAA0A7F8-8055-4F4A-9B1C-E12D276A05C8}" presName="hierChild5" presStyleCnt="0"/>
      <dgm:spPr/>
    </dgm:pt>
    <dgm:pt modelId="{D8E8D5B9-6C37-C147-B451-DD569FAD5C17}" type="pres">
      <dgm:prSet presAssocID="{B10E57C4-3AF7-E94E-8811-75C7E3CF4147}" presName="Name37" presStyleLbl="parChTrans1D4" presStyleIdx="3" presStyleCnt="5"/>
      <dgm:spPr/>
      <dgm:t>
        <a:bodyPr/>
        <a:lstStyle/>
        <a:p>
          <a:endParaRPr lang="en-US"/>
        </a:p>
      </dgm:t>
    </dgm:pt>
    <dgm:pt modelId="{7B09BFFA-E04A-0B43-8930-A31081F5AC95}" type="pres">
      <dgm:prSet presAssocID="{50533A4D-8466-3040-B1EC-FD777A6147FE}" presName="hierRoot2" presStyleCnt="0">
        <dgm:presLayoutVars>
          <dgm:hierBranch val="init"/>
        </dgm:presLayoutVars>
      </dgm:prSet>
      <dgm:spPr/>
    </dgm:pt>
    <dgm:pt modelId="{A5C3823D-2C1F-8846-B9EE-FF35245356BD}" type="pres">
      <dgm:prSet presAssocID="{50533A4D-8466-3040-B1EC-FD777A6147FE}" presName="rootComposite" presStyleCnt="0"/>
      <dgm:spPr/>
    </dgm:pt>
    <dgm:pt modelId="{83ED1642-6D04-9B45-AE2A-1890EF2481CA}" type="pres">
      <dgm:prSet presAssocID="{50533A4D-8466-3040-B1EC-FD777A6147FE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06B9A-9BA1-8C4C-804F-91FA964CAFE7}" type="pres">
      <dgm:prSet presAssocID="{50533A4D-8466-3040-B1EC-FD777A6147FE}" presName="rootConnector" presStyleLbl="node4" presStyleIdx="3" presStyleCnt="5"/>
      <dgm:spPr/>
      <dgm:t>
        <a:bodyPr/>
        <a:lstStyle/>
        <a:p>
          <a:endParaRPr lang="en-US"/>
        </a:p>
      </dgm:t>
    </dgm:pt>
    <dgm:pt modelId="{8667E850-5A8A-6F48-93AA-1D43C923F236}" type="pres">
      <dgm:prSet presAssocID="{50533A4D-8466-3040-B1EC-FD777A6147FE}" presName="hierChild4" presStyleCnt="0"/>
      <dgm:spPr/>
    </dgm:pt>
    <dgm:pt modelId="{F172B29B-E141-9E49-89D4-784E77FCFDCC}" type="pres">
      <dgm:prSet presAssocID="{50533A4D-8466-3040-B1EC-FD777A6147FE}" presName="hierChild5" presStyleCnt="0"/>
      <dgm:spPr/>
    </dgm:pt>
    <dgm:pt modelId="{3E0B04C8-0D01-604D-9321-2EB9884F55E4}" type="pres">
      <dgm:prSet presAssocID="{437E11B1-0B77-BF4D-8AD1-2C6A9C35D05C}" presName="Name37" presStyleLbl="parChTrans1D4" presStyleIdx="4" presStyleCnt="5"/>
      <dgm:spPr/>
      <dgm:t>
        <a:bodyPr/>
        <a:lstStyle/>
        <a:p>
          <a:endParaRPr lang="en-US"/>
        </a:p>
      </dgm:t>
    </dgm:pt>
    <dgm:pt modelId="{2A5AB7F6-229C-124E-AF1C-BE75AE0DC73C}" type="pres">
      <dgm:prSet presAssocID="{6CF9528A-7469-554E-8950-AD583CB7FB47}" presName="hierRoot2" presStyleCnt="0">
        <dgm:presLayoutVars>
          <dgm:hierBranch val="init"/>
        </dgm:presLayoutVars>
      </dgm:prSet>
      <dgm:spPr/>
    </dgm:pt>
    <dgm:pt modelId="{34653364-CA10-A04E-B678-944F8662D1E9}" type="pres">
      <dgm:prSet presAssocID="{6CF9528A-7469-554E-8950-AD583CB7FB47}" presName="rootComposite" presStyleCnt="0"/>
      <dgm:spPr/>
    </dgm:pt>
    <dgm:pt modelId="{64F90914-77F8-8E44-A12A-6CBBF90909D8}" type="pres">
      <dgm:prSet presAssocID="{6CF9528A-7469-554E-8950-AD583CB7FB47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26351-D09A-144C-B3D2-4CBB993FDF8F}" type="pres">
      <dgm:prSet presAssocID="{6CF9528A-7469-554E-8950-AD583CB7FB47}" presName="rootConnector" presStyleLbl="node4" presStyleIdx="4" presStyleCnt="5"/>
      <dgm:spPr/>
      <dgm:t>
        <a:bodyPr/>
        <a:lstStyle/>
        <a:p>
          <a:endParaRPr lang="en-US"/>
        </a:p>
      </dgm:t>
    </dgm:pt>
    <dgm:pt modelId="{CDDD78F4-2EB2-084B-834E-75BB3C841C5E}" type="pres">
      <dgm:prSet presAssocID="{6CF9528A-7469-554E-8950-AD583CB7FB47}" presName="hierChild4" presStyleCnt="0"/>
      <dgm:spPr/>
    </dgm:pt>
    <dgm:pt modelId="{843069FF-508A-CB4D-9B7A-47ABF6F1D1B0}" type="pres">
      <dgm:prSet presAssocID="{6CF9528A-7469-554E-8950-AD583CB7FB47}" presName="hierChild5" presStyleCnt="0"/>
      <dgm:spPr/>
    </dgm:pt>
    <dgm:pt modelId="{37047F1C-C53D-1E42-83BD-F808E7D67755}" type="pres">
      <dgm:prSet presAssocID="{1E591757-ACF6-BB44-9375-57A0CBFB2B67}" presName="hierChild5" presStyleCnt="0"/>
      <dgm:spPr/>
    </dgm:pt>
    <dgm:pt modelId="{7A02664A-092C-8841-AF3A-2B4D831C8EE9}" type="pres">
      <dgm:prSet presAssocID="{B0DAEAAA-4B84-B341-8192-37D00B2DEED7}" presName="hierChild5" presStyleCnt="0"/>
      <dgm:spPr/>
    </dgm:pt>
    <dgm:pt modelId="{0CC791F1-FDCE-1A46-B4E6-DE374ECD9522}" type="pres">
      <dgm:prSet presAssocID="{5CDAAA03-2505-9447-A6BB-7643DB34B49B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E75F44-8A16-904D-BC38-555B6FD8B1C4}" type="pres">
      <dgm:prSet presAssocID="{7078EDFF-A205-6E48-828E-4E46FDBB6E58}" presName="hierRoot2" presStyleCnt="0">
        <dgm:presLayoutVars>
          <dgm:hierBranch val="init"/>
        </dgm:presLayoutVars>
      </dgm:prSet>
      <dgm:spPr/>
    </dgm:pt>
    <dgm:pt modelId="{BB9F2477-BE94-FF49-A9C4-D58BA7453F9B}" type="pres">
      <dgm:prSet presAssocID="{7078EDFF-A205-6E48-828E-4E46FDBB6E58}" presName="rootComposite" presStyleCnt="0"/>
      <dgm:spPr/>
    </dgm:pt>
    <dgm:pt modelId="{FF01EB3A-3349-7A45-A938-FA6468159BDF}" type="pres">
      <dgm:prSet presAssocID="{7078EDFF-A205-6E48-828E-4E46FDBB6E58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D7EEA-64EB-B246-A714-25DD3B8A70DE}" type="pres">
      <dgm:prSet presAssocID="{7078EDFF-A205-6E48-828E-4E46FDBB6E58}" presName="rootConnector" presStyleLbl="node2" presStyleIdx="1" presStyleCnt="5"/>
      <dgm:spPr/>
      <dgm:t>
        <a:bodyPr/>
        <a:lstStyle/>
        <a:p>
          <a:endParaRPr lang="en-US"/>
        </a:p>
      </dgm:t>
    </dgm:pt>
    <dgm:pt modelId="{9800E62A-AF6F-B440-838C-40A68946F743}" type="pres">
      <dgm:prSet presAssocID="{7078EDFF-A205-6E48-828E-4E46FDBB6E58}" presName="hierChild4" presStyleCnt="0"/>
      <dgm:spPr/>
    </dgm:pt>
    <dgm:pt modelId="{AA39A4D1-0175-954F-B076-3B8EDDE81A81}" type="pres">
      <dgm:prSet presAssocID="{7078EDFF-A205-6E48-828E-4E46FDBB6E58}" presName="hierChild5" presStyleCnt="0"/>
      <dgm:spPr/>
    </dgm:pt>
    <dgm:pt modelId="{4CAB36DE-F0CF-934C-8ADA-1A087990DE58}" type="pres">
      <dgm:prSet presAssocID="{E148DECD-5A63-FA4C-84C0-17C56DE2A81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29140ACE-538E-E24A-8D3D-DCE7BBC203DE}" type="pres">
      <dgm:prSet presAssocID="{00E2E0F6-548E-B642-8436-D6D30BD5A522}" presName="hierRoot2" presStyleCnt="0">
        <dgm:presLayoutVars>
          <dgm:hierBranch val="init"/>
        </dgm:presLayoutVars>
      </dgm:prSet>
      <dgm:spPr/>
    </dgm:pt>
    <dgm:pt modelId="{1718E68F-FDCB-054E-93EE-3C232C91FCC6}" type="pres">
      <dgm:prSet presAssocID="{00E2E0F6-548E-B642-8436-D6D30BD5A522}" presName="rootComposite" presStyleCnt="0"/>
      <dgm:spPr/>
    </dgm:pt>
    <dgm:pt modelId="{8F47F575-7B3F-B242-B735-92879EE1B9B5}" type="pres">
      <dgm:prSet presAssocID="{00E2E0F6-548E-B642-8436-D6D30BD5A52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78C9F-4777-C94B-A31B-A4475401D785}" type="pres">
      <dgm:prSet presAssocID="{00E2E0F6-548E-B642-8436-D6D30BD5A522}" presName="rootConnector" presStyleLbl="node2" presStyleIdx="2" presStyleCnt="5"/>
      <dgm:spPr/>
      <dgm:t>
        <a:bodyPr/>
        <a:lstStyle/>
        <a:p>
          <a:endParaRPr lang="en-US"/>
        </a:p>
      </dgm:t>
    </dgm:pt>
    <dgm:pt modelId="{95E540BE-0680-1A4E-81CB-C185193A91F0}" type="pres">
      <dgm:prSet presAssocID="{00E2E0F6-548E-B642-8436-D6D30BD5A522}" presName="hierChild4" presStyleCnt="0"/>
      <dgm:spPr/>
    </dgm:pt>
    <dgm:pt modelId="{7CCE7A4F-6851-1D4A-A983-9DA2E0D13D7D}" type="pres">
      <dgm:prSet presAssocID="{00E2E0F6-548E-B642-8436-D6D30BD5A522}" presName="hierChild5" presStyleCnt="0"/>
      <dgm:spPr/>
    </dgm:pt>
    <dgm:pt modelId="{3FC4DCE1-0FF2-4749-9E85-E3C238121920}" type="pres">
      <dgm:prSet presAssocID="{6D38C3C6-6AF2-7342-8797-29C0393838E3}" presName="Name37" presStyleLbl="parChTrans1D2" presStyleIdx="3" presStyleCnt="5"/>
      <dgm:spPr/>
      <dgm:t>
        <a:bodyPr/>
        <a:lstStyle/>
        <a:p>
          <a:endParaRPr lang="en-US"/>
        </a:p>
      </dgm:t>
    </dgm:pt>
    <dgm:pt modelId="{70CA760C-87DC-E041-887A-2F80AFD18DEC}" type="pres">
      <dgm:prSet presAssocID="{CDEE41C2-B8B2-FE48-B2FC-18AD84AD390A}" presName="hierRoot2" presStyleCnt="0">
        <dgm:presLayoutVars>
          <dgm:hierBranch val="init"/>
        </dgm:presLayoutVars>
      </dgm:prSet>
      <dgm:spPr/>
    </dgm:pt>
    <dgm:pt modelId="{01FE6E34-0D01-C84B-8326-C480719F0E29}" type="pres">
      <dgm:prSet presAssocID="{CDEE41C2-B8B2-FE48-B2FC-18AD84AD390A}" presName="rootComposite" presStyleCnt="0"/>
      <dgm:spPr/>
    </dgm:pt>
    <dgm:pt modelId="{0970D033-D506-FE44-8DEF-C4C000013EC9}" type="pres">
      <dgm:prSet presAssocID="{CDEE41C2-B8B2-FE48-B2FC-18AD84AD390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43717C-8E97-2B45-B22C-52E09824FF1C}" type="pres">
      <dgm:prSet presAssocID="{CDEE41C2-B8B2-FE48-B2FC-18AD84AD390A}" presName="rootConnector" presStyleLbl="node2" presStyleIdx="3" presStyleCnt="5"/>
      <dgm:spPr/>
      <dgm:t>
        <a:bodyPr/>
        <a:lstStyle/>
        <a:p>
          <a:endParaRPr lang="en-US"/>
        </a:p>
      </dgm:t>
    </dgm:pt>
    <dgm:pt modelId="{34A57A1E-8828-994D-A6A2-988959638CD7}" type="pres">
      <dgm:prSet presAssocID="{CDEE41C2-B8B2-FE48-B2FC-18AD84AD390A}" presName="hierChild4" presStyleCnt="0"/>
      <dgm:spPr/>
    </dgm:pt>
    <dgm:pt modelId="{910E2D32-95FB-3546-8CC8-040E665EEBEB}" type="pres">
      <dgm:prSet presAssocID="{73775CA8-0B3F-4E4D-BAAB-F838F6038554}" presName="Name37" presStyleLbl="parChTrans1D3" presStyleIdx="1" presStyleCnt="2"/>
      <dgm:spPr/>
      <dgm:t>
        <a:bodyPr/>
        <a:lstStyle/>
        <a:p>
          <a:endParaRPr lang="en-US"/>
        </a:p>
      </dgm:t>
    </dgm:pt>
    <dgm:pt modelId="{DA9BC94E-A209-AC43-9309-0F3ABAC213FD}" type="pres">
      <dgm:prSet presAssocID="{5D1C226B-BFE6-FC43-80AB-E213D41A89E6}" presName="hierRoot2" presStyleCnt="0">
        <dgm:presLayoutVars>
          <dgm:hierBranch val="init"/>
        </dgm:presLayoutVars>
      </dgm:prSet>
      <dgm:spPr/>
    </dgm:pt>
    <dgm:pt modelId="{A2C304C2-417F-DD4A-8C94-72185A81EC54}" type="pres">
      <dgm:prSet presAssocID="{5D1C226B-BFE6-FC43-80AB-E213D41A89E6}" presName="rootComposite" presStyleCnt="0"/>
      <dgm:spPr/>
    </dgm:pt>
    <dgm:pt modelId="{269C3EF1-DB5C-3D48-8F9A-D524F57F80E3}" type="pres">
      <dgm:prSet presAssocID="{5D1C226B-BFE6-FC43-80AB-E213D41A89E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2D5C3-021C-A84F-893A-917523351AF1}" type="pres">
      <dgm:prSet presAssocID="{5D1C226B-BFE6-FC43-80AB-E213D41A89E6}" presName="rootConnector" presStyleLbl="node3" presStyleIdx="1" presStyleCnt="2"/>
      <dgm:spPr/>
      <dgm:t>
        <a:bodyPr/>
        <a:lstStyle/>
        <a:p>
          <a:endParaRPr lang="en-US"/>
        </a:p>
      </dgm:t>
    </dgm:pt>
    <dgm:pt modelId="{A73D15ED-3B4C-7D4C-97C1-DD38107CB383}" type="pres">
      <dgm:prSet presAssocID="{5D1C226B-BFE6-FC43-80AB-E213D41A89E6}" presName="hierChild4" presStyleCnt="0"/>
      <dgm:spPr/>
    </dgm:pt>
    <dgm:pt modelId="{D4A19996-880F-7540-9208-06E7C084A70B}" type="pres">
      <dgm:prSet presAssocID="{5D1C226B-BFE6-FC43-80AB-E213D41A89E6}" presName="hierChild5" presStyleCnt="0"/>
      <dgm:spPr/>
    </dgm:pt>
    <dgm:pt modelId="{69DB818D-67A3-6741-8623-9F8B2D12B795}" type="pres">
      <dgm:prSet presAssocID="{CDEE41C2-B8B2-FE48-B2FC-18AD84AD390A}" presName="hierChild5" presStyleCnt="0"/>
      <dgm:spPr/>
    </dgm:pt>
    <dgm:pt modelId="{09D88019-D67B-4940-87F9-342DF1F41096}" type="pres">
      <dgm:prSet presAssocID="{0DDF378A-5A94-B044-8783-70DA78AAE308}" presName="Name37" presStyleLbl="parChTrans1D2" presStyleIdx="4" presStyleCnt="5"/>
      <dgm:spPr/>
      <dgm:t>
        <a:bodyPr/>
        <a:lstStyle/>
        <a:p>
          <a:endParaRPr lang="en-US"/>
        </a:p>
      </dgm:t>
    </dgm:pt>
    <dgm:pt modelId="{7D24B76A-B107-3946-AF06-569A373601EF}" type="pres">
      <dgm:prSet presAssocID="{B4BFA8DD-01CE-C54C-92C6-E5C91343ECA0}" presName="hierRoot2" presStyleCnt="0">
        <dgm:presLayoutVars>
          <dgm:hierBranch val="init"/>
        </dgm:presLayoutVars>
      </dgm:prSet>
      <dgm:spPr/>
    </dgm:pt>
    <dgm:pt modelId="{EF52F918-59B2-9146-976A-0BCCA5F695B3}" type="pres">
      <dgm:prSet presAssocID="{B4BFA8DD-01CE-C54C-92C6-E5C91343ECA0}" presName="rootComposite" presStyleCnt="0"/>
      <dgm:spPr/>
    </dgm:pt>
    <dgm:pt modelId="{4DB065A9-9988-204B-85AA-1B0BD847D1DA}" type="pres">
      <dgm:prSet presAssocID="{B4BFA8DD-01CE-C54C-92C6-E5C91343ECA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AB9B5-7A08-B141-8187-BE7679C5B271}" type="pres">
      <dgm:prSet presAssocID="{B4BFA8DD-01CE-C54C-92C6-E5C91343ECA0}" presName="rootConnector" presStyleLbl="node2" presStyleIdx="4" presStyleCnt="5"/>
      <dgm:spPr/>
      <dgm:t>
        <a:bodyPr/>
        <a:lstStyle/>
        <a:p>
          <a:endParaRPr lang="en-US"/>
        </a:p>
      </dgm:t>
    </dgm:pt>
    <dgm:pt modelId="{C9A00975-77D6-F543-842E-E615B6877E34}" type="pres">
      <dgm:prSet presAssocID="{B4BFA8DD-01CE-C54C-92C6-E5C91343ECA0}" presName="hierChild4" presStyleCnt="0"/>
      <dgm:spPr/>
    </dgm:pt>
    <dgm:pt modelId="{124F382E-35D9-424C-8972-A2702CA8A82B}" type="pres">
      <dgm:prSet presAssocID="{B4BFA8DD-01CE-C54C-92C6-E5C91343ECA0}" presName="hierChild5" presStyleCnt="0"/>
      <dgm:spPr/>
    </dgm:pt>
    <dgm:pt modelId="{7AE0E354-185B-0B4E-B77B-5012484EAFD5}" type="pres">
      <dgm:prSet presAssocID="{FA6AF9E5-6B3C-804C-A55B-05EB01DB0C37}" presName="hierChild3" presStyleCnt="0"/>
      <dgm:spPr/>
    </dgm:pt>
  </dgm:ptLst>
  <dgm:cxnLst>
    <dgm:cxn modelId="{E867BF1D-DC17-E544-A088-55D74A95DF06}" type="presOf" srcId="{50533A4D-8466-3040-B1EC-FD777A6147FE}" destId="{71106B9A-9BA1-8C4C-804F-91FA964CAFE7}" srcOrd="1" destOrd="0" presId="urn:microsoft.com/office/officeart/2005/8/layout/orgChart1"/>
    <dgm:cxn modelId="{6346BEC4-074D-BE4E-96BB-E2ED030ADB83}" type="presOf" srcId="{6D38C3C6-6AF2-7342-8797-29C0393838E3}" destId="{3FC4DCE1-0FF2-4749-9E85-E3C238121920}" srcOrd="0" destOrd="0" presId="urn:microsoft.com/office/officeart/2005/8/layout/orgChart1"/>
    <dgm:cxn modelId="{CE2715D8-F771-4F46-8328-2D71044016E4}" type="presOf" srcId="{5CDAAA03-2505-9447-A6BB-7643DB34B49B}" destId="{0CC791F1-FDCE-1A46-B4E6-DE374ECD9522}" srcOrd="0" destOrd="0" presId="urn:microsoft.com/office/officeart/2005/8/layout/orgChart1"/>
    <dgm:cxn modelId="{582BB817-9A1A-3047-9DBC-DAAAC8E75114}" type="presOf" srcId="{437E11B1-0B77-BF4D-8AD1-2C6A9C35D05C}" destId="{3E0B04C8-0D01-604D-9321-2EB9884F55E4}" srcOrd="0" destOrd="0" presId="urn:microsoft.com/office/officeart/2005/8/layout/orgChart1"/>
    <dgm:cxn modelId="{0462B956-0499-294A-8B80-1A0B723A7805}" type="presOf" srcId="{6CF9528A-7469-554E-8950-AD583CB7FB47}" destId="{93C26351-D09A-144C-B3D2-4CBB993FDF8F}" srcOrd="1" destOrd="0" presId="urn:microsoft.com/office/officeart/2005/8/layout/orgChart1"/>
    <dgm:cxn modelId="{DC1AB87F-CC66-AD44-BDE5-508199FA0B0F}" srcId="{59920EA6-7585-5542-A69D-EB4EB9CC7A64}" destId="{FA6AF9E5-6B3C-804C-A55B-05EB01DB0C37}" srcOrd="0" destOrd="0" parTransId="{C5A6C7A1-9184-1D4D-8DDC-1F0ED59E8D36}" sibTransId="{BF013920-989B-C24A-A5CB-7ACDE9F31B5A}"/>
    <dgm:cxn modelId="{71469F49-EFAE-034A-BCF3-8BAE011B5B3D}" type="presOf" srcId="{5D1C226B-BFE6-FC43-80AB-E213D41A89E6}" destId="{8252D5C3-021C-A84F-893A-917523351AF1}" srcOrd="1" destOrd="0" presId="urn:microsoft.com/office/officeart/2005/8/layout/orgChart1"/>
    <dgm:cxn modelId="{18A7EE09-6133-8440-B1A5-6CACC7204CCF}" type="presOf" srcId="{223F902B-E921-294C-9785-B234B649A814}" destId="{8717934A-633A-644D-89D2-7700FCDBA50F}" srcOrd="0" destOrd="0" presId="urn:microsoft.com/office/officeart/2005/8/layout/orgChart1"/>
    <dgm:cxn modelId="{AF5399C2-9705-8946-AAA6-E35EE7CFC39D}" type="presOf" srcId="{1E591757-ACF6-BB44-9375-57A0CBFB2B67}" destId="{2E735399-8212-E749-89F6-E41A9BB3EB59}" srcOrd="1" destOrd="0" presId="urn:microsoft.com/office/officeart/2005/8/layout/orgChart1"/>
    <dgm:cxn modelId="{7F73F1D8-A4EB-E049-ACDC-8B0D8BBDF843}" type="presOf" srcId="{5D1C226B-BFE6-FC43-80AB-E213D41A89E6}" destId="{269C3EF1-DB5C-3D48-8F9A-D524F57F80E3}" srcOrd="0" destOrd="0" presId="urn:microsoft.com/office/officeart/2005/8/layout/orgChart1"/>
    <dgm:cxn modelId="{F63A35DD-BDF7-5549-AC27-EEC777709CF3}" type="presOf" srcId="{99B1508C-DF85-AF43-8FA0-B7929E2CEED6}" destId="{0434AE46-AB3D-DF49-B8C9-AA0F67550CC9}" srcOrd="0" destOrd="0" presId="urn:microsoft.com/office/officeart/2005/8/layout/orgChart1"/>
    <dgm:cxn modelId="{3D28B2A5-5568-4145-A51D-AD916201B20D}" type="presOf" srcId="{7078EDFF-A205-6E48-828E-4E46FDBB6E58}" destId="{EC8D7EEA-64EB-B246-A714-25DD3B8A70DE}" srcOrd="1" destOrd="0" presId="urn:microsoft.com/office/officeart/2005/8/layout/orgChart1"/>
    <dgm:cxn modelId="{98A5472D-AB3C-5E4A-ABFB-4B15A30A09FF}" type="presOf" srcId="{7078EDFF-A205-6E48-828E-4E46FDBB6E58}" destId="{FF01EB3A-3349-7A45-A938-FA6468159BDF}" srcOrd="0" destOrd="0" presId="urn:microsoft.com/office/officeart/2005/8/layout/orgChart1"/>
    <dgm:cxn modelId="{9D2CA4C6-FAD0-2B4D-81F4-036A1CBC1E7A}" type="presOf" srcId="{00E2E0F6-548E-B642-8436-D6D30BD5A522}" destId="{8F47F575-7B3F-B242-B735-92879EE1B9B5}" srcOrd="0" destOrd="0" presId="urn:microsoft.com/office/officeart/2005/8/layout/orgChart1"/>
    <dgm:cxn modelId="{AC908B4F-C99B-8246-B681-2BE083F217E0}" srcId="{1E591757-ACF6-BB44-9375-57A0CBFB2B67}" destId="{6CF9528A-7469-554E-8950-AD583CB7FB47}" srcOrd="2" destOrd="0" parTransId="{437E11B1-0B77-BF4D-8AD1-2C6A9C35D05C}" sibTransId="{7DD39D02-939C-D640-81A7-33599A0E62DD}"/>
    <dgm:cxn modelId="{A0FC2991-A9B9-F84C-B264-17BB1124DC6B}" type="presOf" srcId="{00E2E0F6-548E-B642-8436-D6D30BD5A522}" destId="{33A78C9F-4777-C94B-A31B-A4475401D785}" srcOrd="1" destOrd="0" presId="urn:microsoft.com/office/officeart/2005/8/layout/orgChart1"/>
    <dgm:cxn modelId="{7BF4A9E7-79F8-2844-9B08-4A6A96504509}" type="presOf" srcId="{0DD697DE-AA67-6B47-8A7C-A7CCC456E11F}" destId="{B8F3DEC0-3A9A-5B46-B6DD-5E2CDD9E8C4A}" srcOrd="0" destOrd="0" presId="urn:microsoft.com/office/officeart/2005/8/layout/orgChart1"/>
    <dgm:cxn modelId="{AAFCB314-5796-B143-8F35-04A65CB84A98}" srcId="{BAA0A7F8-8055-4F4A-9B1C-E12D276A05C8}" destId="{223F902B-E921-294C-9785-B234B649A814}" srcOrd="1" destOrd="0" parTransId="{99B1508C-DF85-AF43-8FA0-B7929E2CEED6}" sibTransId="{99CEDFF3-EE0B-3549-ACEE-A08F62962DDA}"/>
    <dgm:cxn modelId="{C1CE8F78-9867-E54B-BE91-36CB8BF64915}" srcId="{FA6AF9E5-6B3C-804C-A55B-05EB01DB0C37}" destId="{00E2E0F6-548E-B642-8436-D6D30BD5A522}" srcOrd="2" destOrd="0" parTransId="{E148DECD-5A63-FA4C-84C0-17C56DE2A813}" sibTransId="{DDD91C0F-1050-234A-9B6C-D2A080B8259E}"/>
    <dgm:cxn modelId="{818062AA-B690-4848-9DD5-AE20306F304A}" type="presOf" srcId="{6CF9528A-7469-554E-8950-AD583CB7FB47}" destId="{64F90914-77F8-8E44-A12A-6CBBF90909D8}" srcOrd="0" destOrd="0" presId="urn:microsoft.com/office/officeart/2005/8/layout/orgChart1"/>
    <dgm:cxn modelId="{54B5AF47-6F42-5348-A3E3-A826B23A7750}" type="presOf" srcId="{B0DAEAAA-4B84-B341-8192-37D00B2DEED7}" destId="{AC8DEDC7-17F2-2C42-A1D3-BC7AF572A79E}" srcOrd="0" destOrd="0" presId="urn:microsoft.com/office/officeart/2005/8/layout/orgChart1"/>
    <dgm:cxn modelId="{42FA7E65-A04E-6849-A629-6FC0073F28D6}" srcId="{FA6AF9E5-6B3C-804C-A55B-05EB01DB0C37}" destId="{CDEE41C2-B8B2-FE48-B2FC-18AD84AD390A}" srcOrd="3" destOrd="0" parTransId="{6D38C3C6-6AF2-7342-8797-29C0393838E3}" sibTransId="{6AC2570B-E417-D84A-8134-EB26121BACF0}"/>
    <dgm:cxn modelId="{211EF01F-AD63-A140-B9B0-1618158B0D38}" type="presOf" srcId="{0DD697DE-AA67-6B47-8A7C-A7CCC456E11F}" destId="{0DAFD1A2-40DB-FC42-A2D9-7321D6761AB8}" srcOrd="1" destOrd="0" presId="urn:microsoft.com/office/officeart/2005/8/layout/orgChart1"/>
    <dgm:cxn modelId="{5AF988CF-C78B-8946-B1C5-B913625A3153}" type="presOf" srcId="{BAA0A7F8-8055-4F4A-9B1C-E12D276A05C8}" destId="{5C383523-0407-1746-9B26-C3DB7CB5BFD8}" srcOrd="0" destOrd="0" presId="urn:microsoft.com/office/officeart/2005/8/layout/orgChart1"/>
    <dgm:cxn modelId="{2D628AEC-2A34-2B4D-8393-468E60B8EDE5}" srcId="{FA6AF9E5-6B3C-804C-A55B-05EB01DB0C37}" destId="{7078EDFF-A205-6E48-828E-4E46FDBB6E58}" srcOrd="1" destOrd="0" parTransId="{5CDAAA03-2505-9447-A6BB-7643DB34B49B}" sibTransId="{20F60128-F639-7D43-BD80-8A44527BD1EE}"/>
    <dgm:cxn modelId="{AAACD724-0BDC-F54B-99FA-68306BF419A8}" srcId="{CDEE41C2-B8B2-FE48-B2FC-18AD84AD390A}" destId="{5D1C226B-BFE6-FC43-80AB-E213D41A89E6}" srcOrd="0" destOrd="0" parTransId="{73775CA8-0B3F-4E4D-BAAB-F838F6038554}" sibTransId="{727DDB26-1EBD-364C-923C-C31927C514AF}"/>
    <dgm:cxn modelId="{9A9C2097-8DED-174A-A93A-83C3163B69B6}" srcId="{FA6AF9E5-6B3C-804C-A55B-05EB01DB0C37}" destId="{B4BFA8DD-01CE-C54C-92C6-E5C91343ECA0}" srcOrd="4" destOrd="0" parTransId="{0DDF378A-5A94-B044-8783-70DA78AAE308}" sibTransId="{CDB8C36F-7E27-B94D-B408-22DABBD8DBA7}"/>
    <dgm:cxn modelId="{21F4C5D2-EE0F-E04F-9A43-05771A705471}" srcId="{1E591757-ACF6-BB44-9375-57A0CBFB2B67}" destId="{50533A4D-8466-3040-B1EC-FD777A6147FE}" srcOrd="1" destOrd="0" parTransId="{B10E57C4-3AF7-E94E-8811-75C7E3CF4147}" sibTransId="{33A73A38-0A4B-524F-BA9F-FEB920F5ACF6}"/>
    <dgm:cxn modelId="{FE12348D-B49D-BD44-8654-CDC44B2F3D0B}" type="presOf" srcId="{FA6AF9E5-6B3C-804C-A55B-05EB01DB0C37}" destId="{EBA9EB49-8A03-6845-92A1-95C96602807E}" srcOrd="0" destOrd="0" presId="urn:microsoft.com/office/officeart/2005/8/layout/orgChart1"/>
    <dgm:cxn modelId="{2C273179-A243-314E-8E0E-2948325EEC40}" type="presOf" srcId="{818ADE77-5339-0B43-86F7-3F4D80754CDB}" destId="{5C083F47-2F75-A34F-BF9B-ADE2ADC824A5}" srcOrd="0" destOrd="0" presId="urn:microsoft.com/office/officeart/2005/8/layout/orgChart1"/>
    <dgm:cxn modelId="{A1C767D7-C0AC-4C48-A98F-51A5ED38B09C}" type="presOf" srcId="{CDEE41C2-B8B2-FE48-B2FC-18AD84AD390A}" destId="{B843717C-8E97-2B45-B22C-52E09824FF1C}" srcOrd="1" destOrd="0" presId="urn:microsoft.com/office/officeart/2005/8/layout/orgChart1"/>
    <dgm:cxn modelId="{E3D07871-43E1-E644-8B7F-42C463247E97}" type="presOf" srcId="{50533A4D-8466-3040-B1EC-FD777A6147FE}" destId="{83ED1642-6D04-9B45-AE2A-1890EF2481CA}" srcOrd="0" destOrd="0" presId="urn:microsoft.com/office/officeart/2005/8/layout/orgChart1"/>
    <dgm:cxn modelId="{65B8C3B6-442E-BF40-B8B5-45543E75DE2F}" type="presOf" srcId="{73775CA8-0B3F-4E4D-BAAB-F838F6038554}" destId="{910E2D32-95FB-3546-8CC8-040E665EEBEB}" srcOrd="0" destOrd="0" presId="urn:microsoft.com/office/officeart/2005/8/layout/orgChart1"/>
    <dgm:cxn modelId="{1BC6665B-B5CA-1F44-8CDF-720C796C5000}" type="presOf" srcId="{E148DECD-5A63-FA4C-84C0-17C56DE2A813}" destId="{4CAB36DE-F0CF-934C-8ADA-1A087990DE58}" srcOrd="0" destOrd="0" presId="urn:microsoft.com/office/officeart/2005/8/layout/orgChart1"/>
    <dgm:cxn modelId="{A9E364AB-F555-314C-AC28-4DD50836ECD0}" srcId="{BAA0A7F8-8055-4F4A-9B1C-E12D276A05C8}" destId="{0DD697DE-AA67-6B47-8A7C-A7CCC456E11F}" srcOrd="0" destOrd="0" parTransId="{76C919F6-AB37-A445-B480-4104CBF386DE}" sibTransId="{2A59C372-19FB-A445-9E7F-BA6929162BE0}"/>
    <dgm:cxn modelId="{B00CD30A-8804-4D48-B836-3289CE012BE9}" type="presOf" srcId="{B0DAEAAA-4B84-B341-8192-37D00B2DEED7}" destId="{5F0BEB3B-4944-AE4D-8360-860AA654BB48}" srcOrd="1" destOrd="0" presId="urn:microsoft.com/office/officeart/2005/8/layout/orgChart1"/>
    <dgm:cxn modelId="{A20D0AC5-E839-0C4C-97CE-692E50F92435}" type="presOf" srcId="{0DDF378A-5A94-B044-8783-70DA78AAE308}" destId="{09D88019-D67B-4940-87F9-342DF1F41096}" srcOrd="0" destOrd="0" presId="urn:microsoft.com/office/officeart/2005/8/layout/orgChart1"/>
    <dgm:cxn modelId="{177757FE-25C5-2446-92E8-84683F51416E}" type="presOf" srcId="{B4BFA8DD-01CE-C54C-92C6-E5C91343ECA0}" destId="{4DB065A9-9988-204B-85AA-1B0BD847D1DA}" srcOrd="0" destOrd="0" presId="urn:microsoft.com/office/officeart/2005/8/layout/orgChart1"/>
    <dgm:cxn modelId="{6BC428E8-733B-3A4D-B310-866D76C28699}" srcId="{1E591757-ACF6-BB44-9375-57A0CBFB2B67}" destId="{BAA0A7F8-8055-4F4A-9B1C-E12D276A05C8}" srcOrd="0" destOrd="0" parTransId="{818ADE77-5339-0B43-86F7-3F4D80754CDB}" sibTransId="{680B8F49-D106-3F46-B45F-BEC6BA4C1D7F}"/>
    <dgm:cxn modelId="{21879D8B-6756-4248-9186-CA3472F001EB}" type="presOf" srcId="{CDEE41C2-B8B2-FE48-B2FC-18AD84AD390A}" destId="{0970D033-D506-FE44-8DEF-C4C000013EC9}" srcOrd="0" destOrd="0" presId="urn:microsoft.com/office/officeart/2005/8/layout/orgChart1"/>
    <dgm:cxn modelId="{C6418A5C-9516-9F42-8803-1AA5BE0E49AC}" type="presOf" srcId="{1E591757-ACF6-BB44-9375-57A0CBFB2B67}" destId="{0E025690-D55D-A54A-8752-8B6D79BAD78F}" srcOrd="0" destOrd="0" presId="urn:microsoft.com/office/officeart/2005/8/layout/orgChart1"/>
    <dgm:cxn modelId="{02F51E8B-E2BF-FF4C-930C-0D4A16EB0D21}" type="presOf" srcId="{FA6AF9E5-6B3C-804C-A55B-05EB01DB0C37}" destId="{7B1D254C-FBD7-5E4F-BF48-164B65A4C2F3}" srcOrd="1" destOrd="0" presId="urn:microsoft.com/office/officeart/2005/8/layout/orgChart1"/>
    <dgm:cxn modelId="{44EBB3FE-D6CF-A743-86AF-07B6FDA0B271}" type="presOf" srcId="{D9F0A2BE-40BF-8644-8080-4C5799049E3B}" destId="{07A9B665-920C-6545-99B2-12920AA3C440}" srcOrd="0" destOrd="0" presId="urn:microsoft.com/office/officeart/2005/8/layout/orgChart1"/>
    <dgm:cxn modelId="{DBEB658D-BE49-3540-B437-5C28364FE118}" type="presOf" srcId="{B10E57C4-3AF7-E94E-8811-75C7E3CF4147}" destId="{D8E8D5B9-6C37-C147-B451-DD569FAD5C17}" srcOrd="0" destOrd="0" presId="urn:microsoft.com/office/officeart/2005/8/layout/orgChart1"/>
    <dgm:cxn modelId="{F07A17DE-4403-9140-8B80-ED622F95336F}" type="presOf" srcId="{B4BFA8DD-01CE-C54C-92C6-E5C91343ECA0}" destId="{A8BAB9B5-7A08-B141-8187-BE7679C5B271}" srcOrd="1" destOrd="0" presId="urn:microsoft.com/office/officeart/2005/8/layout/orgChart1"/>
    <dgm:cxn modelId="{6190E86E-96C3-8646-A148-FAF5E6C4557B}" type="presOf" srcId="{76C919F6-AB37-A445-B480-4104CBF386DE}" destId="{5C34E67C-E967-4043-BA81-BFFF507C469A}" srcOrd="0" destOrd="0" presId="urn:microsoft.com/office/officeart/2005/8/layout/orgChart1"/>
    <dgm:cxn modelId="{6EA63034-BEBC-EF4E-83AA-91B122C917C3}" srcId="{B0DAEAAA-4B84-B341-8192-37D00B2DEED7}" destId="{1E591757-ACF6-BB44-9375-57A0CBFB2B67}" srcOrd="0" destOrd="0" parTransId="{75A8EF7B-EA43-3243-8D17-75D1A3423023}" sibTransId="{B6AD0691-00D2-9D49-83C5-881CAB6C0190}"/>
    <dgm:cxn modelId="{E9BE6B92-E91C-7644-8E8A-4ADC07C43235}" type="presOf" srcId="{223F902B-E921-294C-9785-B234B649A814}" destId="{142E0FF6-4BF5-F343-8B67-961442625554}" srcOrd="1" destOrd="0" presId="urn:microsoft.com/office/officeart/2005/8/layout/orgChart1"/>
    <dgm:cxn modelId="{02036C9B-4185-614F-B88C-A017DDE32804}" type="presOf" srcId="{59920EA6-7585-5542-A69D-EB4EB9CC7A64}" destId="{3C4E380D-D01E-274E-B9D0-75D014203FEB}" srcOrd="0" destOrd="0" presId="urn:microsoft.com/office/officeart/2005/8/layout/orgChart1"/>
    <dgm:cxn modelId="{1317EF9B-3931-5B4F-B209-7414A76AB783}" srcId="{FA6AF9E5-6B3C-804C-A55B-05EB01DB0C37}" destId="{B0DAEAAA-4B84-B341-8192-37D00B2DEED7}" srcOrd="0" destOrd="0" parTransId="{D9F0A2BE-40BF-8644-8080-4C5799049E3B}" sibTransId="{FDD338C6-1A14-A240-82D6-D0BED99A571A}"/>
    <dgm:cxn modelId="{EBEB2C40-B8C8-004F-8CAC-ECB6D8319E2B}" type="presOf" srcId="{75A8EF7B-EA43-3243-8D17-75D1A3423023}" destId="{5EDF260E-0855-634E-946C-9BAF332AE5B3}" srcOrd="0" destOrd="0" presId="urn:microsoft.com/office/officeart/2005/8/layout/orgChart1"/>
    <dgm:cxn modelId="{72285282-0E92-EB44-94D9-5DD3A741D993}" type="presOf" srcId="{BAA0A7F8-8055-4F4A-9B1C-E12D276A05C8}" destId="{83DB6D08-CEFD-B54E-B239-C10C89E78A93}" srcOrd="1" destOrd="0" presId="urn:microsoft.com/office/officeart/2005/8/layout/orgChart1"/>
    <dgm:cxn modelId="{B24612ED-F337-4043-AB5C-E1F2763FF923}" type="presParOf" srcId="{3C4E380D-D01E-274E-B9D0-75D014203FEB}" destId="{CD5B8F1D-6358-744A-A2B4-FCC103C0F1D1}" srcOrd="0" destOrd="0" presId="urn:microsoft.com/office/officeart/2005/8/layout/orgChart1"/>
    <dgm:cxn modelId="{FA28410B-59BA-6E4D-9892-6A3FD4AC3956}" type="presParOf" srcId="{CD5B8F1D-6358-744A-A2B4-FCC103C0F1D1}" destId="{85D98F57-D2FC-8A4C-9B6C-9EACA9EE8AB4}" srcOrd="0" destOrd="0" presId="urn:microsoft.com/office/officeart/2005/8/layout/orgChart1"/>
    <dgm:cxn modelId="{1BF5A7B8-E02E-404B-8D98-E6BA4858F7AC}" type="presParOf" srcId="{85D98F57-D2FC-8A4C-9B6C-9EACA9EE8AB4}" destId="{EBA9EB49-8A03-6845-92A1-95C96602807E}" srcOrd="0" destOrd="0" presId="urn:microsoft.com/office/officeart/2005/8/layout/orgChart1"/>
    <dgm:cxn modelId="{03CE3256-CC55-9A45-AEC1-C449A5AA7EEC}" type="presParOf" srcId="{85D98F57-D2FC-8A4C-9B6C-9EACA9EE8AB4}" destId="{7B1D254C-FBD7-5E4F-BF48-164B65A4C2F3}" srcOrd="1" destOrd="0" presId="urn:microsoft.com/office/officeart/2005/8/layout/orgChart1"/>
    <dgm:cxn modelId="{BFF0CBBE-8203-784F-8135-FB8612ECF6B4}" type="presParOf" srcId="{CD5B8F1D-6358-744A-A2B4-FCC103C0F1D1}" destId="{6941191A-34DF-EC4B-9D6E-235602A068CC}" srcOrd="1" destOrd="0" presId="urn:microsoft.com/office/officeart/2005/8/layout/orgChart1"/>
    <dgm:cxn modelId="{6A6BB63B-81E0-EB47-A054-B567B7CF756E}" type="presParOf" srcId="{6941191A-34DF-EC4B-9D6E-235602A068CC}" destId="{07A9B665-920C-6545-99B2-12920AA3C440}" srcOrd="0" destOrd="0" presId="urn:microsoft.com/office/officeart/2005/8/layout/orgChart1"/>
    <dgm:cxn modelId="{1520FB3D-3733-0044-B8B5-AE81BC3F393F}" type="presParOf" srcId="{6941191A-34DF-EC4B-9D6E-235602A068CC}" destId="{38A39E66-5FBB-A343-B304-84D94E2B5856}" srcOrd="1" destOrd="0" presId="urn:microsoft.com/office/officeart/2005/8/layout/orgChart1"/>
    <dgm:cxn modelId="{373CDA9F-E609-5F42-8E1B-C8BEC7BCD0D9}" type="presParOf" srcId="{38A39E66-5FBB-A343-B304-84D94E2B5856}" destId="{FB4F4B80-41D7-044A-B7BC-446DEBC5AF35}" srcOrd="0" destOrd="0" presId="urn:microsoft.com/office/officeart/2005/8/layout/orgChart1"/>
    <dgm:cxn modelId="{6A0C65C1-A8C0-6740-8788-7C46D3D2DAB9}" type="presParOf" srcId="{FB4F4B80-41D7-044A-B7BC-446DEBC5AF35}" destId="{AC8DEDC7-17F2-2C42-A1D3-BC7AF572A79E}" srcOrd="0" destOrd="0" presId="urn:microsoft.com/office/officeart/2005/8/layout/orgChart1"/>
    <dgm:cxn modelId="{BA2F2427-32B7-3B43-8FC9-DA6CB791865D}" type="presParOf" srcId="{FB4F4B80-41D7-044A-B7BC-446DEBC5AF35}" destId="{5F0BEB3B-4944-AE4D-8360-860AA654BB48}" srcOrd="1" destOrd="0" presId="urn:microsoft.com/office/officeart/2005/8/layout/orgChart1"/>
    <dgm:cxn modelId="{8B06AF99-FB2C-504F-87D7-A5A8E3A81810}" type="presParOf" srcId="{38A39E66-5FBB-A343-B304-84D94E2B5856}" destId="{B464BFF6-E660-274D-B3CE-B1B46B4EC311}" srcOrd="1" destOrd="0" presId="urn:microsoft.com/office/officeart/2005/8/layout/orgChart1"/>
    <dgm:cxn modelId="{549817E7-FEE5-F84E-8BAF-12EDF230629D}" type="presParOf" srcId="{B464BFF6-E660-274D-B3CE-B1B46B4EC311}" destId="{5EDF260E-0855-634E-946C-9BAF332AE5B3}" srcOrd="0" destOrd="0" presId="urn:microsoft.com/office/officeart/2005/8/layout/orgChart1"/>
    <dgm:cxn modelId="{492BC1A1-56F0-E642-A9FF-BE6845B97EBD}" type="presParOf" srcId="{B464BFF6-E660-274D-B3CE-B1B46B4EC311}" destId="{CB209CFB-3DB6-4145-848A-08697944C267}" srcOrd="1" destOrd="0" presId="urn:microsoft.com/office/officeart/2005/8/layout/orgChart1"/>
    <dgm:cxn modelId="{5B31B706-F857-7341-9E00-B9E590B4CD39}" type="presParOf" srcId="{CB209CFB-3DB6-4145-848A-08697944C267}" destId="{253559A6-95C5-3D41-8754-5F128C952B94}" srcOrd="0" destOrd="0" presId="urn:microsoft.com/office/officeart/2005/8/layout/orgChart1"/>
    <dgm:cxn modelId="{58494C11-4F6F-2144-BFD2-28E1B54E64CB}" type="presParOf" srcId="{253559A6-95C5-3D41-8754-5F128C952B94}" destId="{0E025690-D55D-A54A-8752-8B6D79BAD78F}" srcOrd="0" destOrd="0" presId="urn:microsoft.com/office/officeart/2005/8/layout/orgChart1"/>
    <dgm:cxn modelId="{C267F2C2-A148-ED42-80A4-F1BDD682F9EC}" type="presParOf" srcId="{253559A6-95C5-3D41-8754-5F128C952B94}" destId="{2E735399-8212-E749-89F6-E41A9BB3EB59}" srcOrd="1" destOrd="0" presId="urn:microsoft.com/office/officeart/2005/8/layout/orgChart1"/>
    <dgm:cxn modelId="{B3103E63-25FB-2648-A2DF-E09CABB0E189}" type="presParOf" srcId="{CB209CFB-3DB6-4145-848A-08697944C267}" destId="{EF2067B8-9815-FE45-8A0F-648EDE70D788}" srcOrd="1" destOrd="0" presId="urn:microsoft.com/office/officeart/2005/8/layout/orgChart1"/>
    <dgm:cxn modelId="{4C87EB6F-F126-D146-BD10-2017424F4DCE}" type="presParOf" srcId="{EF2067B8-9815-FE45-8A0F-648EDE70D788}" destId="{5C083F47-2F75-A34F-BF9B-ADE2ADC824A5}" srcOrd="0" destOrd="0" presId="urn:microsoft.com/office/officeart/2005/8/layout/orgChart1"/>
    <dgm:cxn modelId="{C1452A32-9D83-4C46-9E62-B1EDA1788185}" type="presParOf" srcId="{EF2067B8-9815-FE45-8A0F-648EDE70D788}" destId="{FA828B2C-9456-BF48-BE6A-92B3353DB7A9}" srcOrd="1" destOrd="0" presId="urn:microsoft.com/office/officeart/2005/8/layout/orgChart1"/>
    <dgm:cxn modelId="{5F548589-6E61-CE4F-83AE-43983AF0A500}" type="presParOf" srcId="{FA828B2C-9456-BF48-BE6A-92B3353DB7A9}" destId="{410345ED-9D1D-8C49-8CD4-D161B1A2955B}" srcOrd="0" destOrd="0" presId="urn:microsoft.com/office/officeart/2005/8/layout/orgChart1"/>
    <dgm:cxn modelId="{B429A56F-27D0-E64B-83C5-C7460C2B1394}" type="presParOf" srcId="{410345ED-9D1D-8C49-8CD4-D161B1A2955B}" destId="{5C383523-0407-1746-9B26-C3DB7CB5BFD8}" srcOrd="0" destOrd="0" presId="urn:microsoft.com/office/officeart/2005/8/layout/orgChart1"/>
    <dgm:cxn modelId="{8B0373EF-9CC2-C64A-9C4C-A5A95B76B705}" type="presParOf" srcId="{410345ED-9D1D-8C49-8CD4-D161B1A2955B}" destId="{83DB6D08-CEFD-B54E-B239-C10C89E78A93}" srcOrd="1" destOrd="0" presId="urn:microsoft.com/office/officeart/2005/8/layout/orgChart1"/>
    <dgm:cxn modelId="{0C242AD5-F0E8-474A-8FCB-B54C820F7F9E}" type="presParOf" srcId="{FA828B2C-9456-BF48-BE6A-92B3353DB7A9}" destId="{A7A7D894-AC69-4444-8D22-077A749E531F}" srcOrd="1" destOrd="0" presId="urn:microsoft.com/office/officeart/2005/8/layout/orgChart1"/>
    <dgm:cxn modelId="{A33D5187-2796-F347-8116-F59291F90688}" type="presParOf" srcId="{A7A7D894-AC69-4444-8D22-077A749E531F}" destId="{5C34E67C-E967-4043-BA81-BFFF507C469A}" srcOrd="0" destOrd="0" presId="urn:microsoft.com/office/officeart/2005/8/layout/orgChart1"/>
    <dgm:cxn modelId="{2FE6A894-0E45-2D48-933B-93797832125A}" type="presParOf" srcId="{A7A7D894-AC69-4444-8D22-077A749E531F}" destId="{AA083F93-B277-0C4A-8E9B-970EAFD0D162}" srcOrd="1" destOrd="0" presId="urn:microsoft.com/office/officeart/2005/8/layout/orgChart1"/>
    <dgm:cxn modelId="{B9D12B6F-3F5C-9947-A63D-CE017D9FD236}" type="presParOf" srcId="{AA083F93-B277-0C4A-8E9B-970EAFD0D162}" destId="{0B46FBD1-2EC6-3A4B-8F11-B14AAC47E029}" srcOrd="0" destOrd="0" presId="urn:microsoft.com/office/officeart/2005/8/layout/orgChart1"/>
    <dgm:cxn modelId="{EBC18382-026D-7C46-B9E6-5CFD12C4E2B1}" type="presParOf" srcId="{0B46FBD1-2EC6-3A4B-8F11-B14AAC47E029}" destId="{B8F3DEC0-3A9A-5B46-B6DD-5E2CDD9E8C4A}" srcOrd="0" destOrd="0" presId="urn:microsoft.com/office/officeart/2005/8/layout/orgChart1"/>
    <dgm:cxn modelId="{C4A3D9C0-20EB-9546-9C30-F6D949B19C95}" type="presParOf" srcId="{0B46FBD1-2EC6-3A4B-8F11-B14AAC47E029}" destId="{0DAFD1A2-40DB-FC42-A2D9-7321D6761AB8}" srcOrd="1" destOrd="0" presId="urn:microsoft.com/office/officeart/2005/8/layout/orgChart1"/>
    <dgm:cxn modelId="{14CCA93D-A366-7B4C-87B8-B6D8B59F9362}" type="presParOf" srcId="{AA083F93-B277-0C4A-8E9B-970EAFD0D162}" destId="{148F9797-D55C-B742-8CE9-E9916CB7AD67}" srcOrd="1" destOrd="0" presId="urn:microsoft.com/office/officeart/2005/8/layout/orgChart1"/>
    <dgm:cxn modelId="{A4B61DFB-EE9C-DE4A-A239-E4FAA83D902D}" type="presParOf" srcId="{AA083F93-B277-0C4A-8E9B-970EAFD0D162}" destId="{674AC2D7-A7FF-0949-8FE1-4C9DC97929C8}" srcOrd="2" destOrd="0" presId="urn:microsoft.com/office/officeart/2005/8/layout/orgChart1"/>
    <dgm:cxn modelId="{74663C93-2350-5646-A366-AC758AF7D329}" type="presParOf" srcId="{A7A7D894-AC69-4444-8D22-077A749E531F}" destId="{0434AE46-AB3D-DF49-B8C9-AA0F67550CC9}" srcOrd="2" destOrd="0" presId="urn:microsoft.com/office/officeart/2005/8/layout/orgChart1"/>
    <dgm:cxn modelId="{B6A2DB12-D71F-7941-BE38-0764D2E70510}" type="presParOf" srcId="{A7A7D894-AC69-4444-8D22-077A749E531F}" destId="{D42CFA79-5B97-E041-9815-20F91E1CA7C6}" srcOrd="3" destOrd="0" presId="urn:microsoft.com/office/officeart/2005/8/layout/orgChart1"/>
    <dgm:cxn modelId="{3979D7E3-4475-8F44-A7E0-591542BB9E64}" type="presParOf" srcId="{D42CFA79-5B97-E041-9815-20F91E1CA7C6}" destId="{76709329-BF40-3C45-823C-9174EA0D5459}" srcOrd="0" destOrd="0" presId="urn:microsoft.com/office/officeart/2005/8/layout/orgChart1"/>
    <dgm:cxn modelId="{F5964641-9EA8-DD4A-BC48-29102679A19F}" type="presParOf" srcId="{76709329-BF40-3C45-823C-9174EA0D5459}" destId="{8717934A-633A-644D-89D2-7700FCDBA50F}" srcOrd="0" destOrd="0" presId="urn:microsoft.com/office/officeart/2005/8/layout/orgChart1"/>
    <dgm:cxn modelId="{0420001B-B70D-B548-BC7E-E0D974567ED5}" type="presParOf" srcId="{76709329-BF40-3C45-823C-9174EA0D5459}" destId="{142E0FF6-4BF5-F343-8B67-961442625554}" srcOrd="1" destOrd="0" presId="urn:microsoft.com/office/officeart/2005/8/layout/orgChart1"/>
    <dgm:cxn modelId="{8D6F08FF-8223-CC49-BD38-886F7240F1F7}" type="presParOf" srcId="{D42CFA79-5B97-E041-9815-20F91E1CA7C6}" destId="{54B79CA4-AFDC-4F49-A761-9258008497FB}" srcOrd="1" destOrd="0" presId="urn:microsoft.com/office/officeart/2005/8/layout/orgChart1"/>
    <dgm:cxn modelId="{D91F0BBD-8F48-9B45-BE5A-91159668B235}" type="presParOf" srcId="{D42CFA79-5B97-E041-9815-20F91E1CA7C6}" destId="{F957FBC4-C922-5F49-8847-3EFAC49A9C05}" srcOrd="2" destOrd="0" presId="urn:microsoft.com/office/officeart/2005/8/layout/orgChart1"/>
    <dgm:cxn modelId="{1EB0AD0A-0497-7249-A10D-27DC8EA4E0A5}" type="presParOf" srcId="{FA828B2C-9456-BF48-BE6A-92B3353DB7A9}" destId="{9C657485-B45D-BA43-B741-347A9701AFC8}" srcOrd="2" destOrd="0" presId="urn:microsoft.com/office/officeart/2005/8/layout/orgChart1"/>
    <dgm:cxn modelId="{F6B86997-14CB-C44C-BE60-E89C219C08F8}" type="presParOf" srcId="{EF2067B8-9815-FE45-8A0F-648EDE70D788}" destId="{D8E8D5B9-6C37-C147-B451-DD569FAD5C17}" srcOrd="2" destOrd="0" presId="urn:microsoft.com/office/officeart/2005/8/layout/orgChart1"/>
    <dgm:cxn modelId="{DE7C3BDC-0861-484D-95FC-75D6C3AD0A57}" type="presParOf" srcId="{EF2067B8-9815-FE45-8A0F-648EDE70D788}" destId="{7B09BFFA-E04A-0B43-8930-A31081F5AC95}" srcOrd="3" destOrd="0" presId="urn:microsoft.com/office/officeart/2005/8/layout/orgChart1"/>
    <dgm:cxn modelId="{5BD81FF4-C3DB-ED47-9F6E-A79FF2106AD9}" type="presParOf" srcId="{7B09BFFA-E04A-0B43-8930-A31081F5AC95}" destId="{A5C3823D-2C1F-8846-B9EE-FF35245356BD}" srcOrd="0" destOrd="0" presId="urn:microsoft.com/office/officeart/2005/8/layout/orgChart1"/>
    <dgm:cxn modelId="{CFB48305-5EF5-6D40-B067-E91FD3F2280C}" type="presParOf" srcId="{A5C3823D-2C1F-8846-B9EE-FF35245356BD}" destId="{83ED1642-6D04-9B45-AE2A-1890EF2481CA}" srcOrd="0" destOrd="0" presId="urn:microsoft.com/office/officeart/2005/8/layout/orgChart1"/>
    <dgm:cxn modelId="{75F4EEAE-4103-4843-98BE-A91EE9F78102}" type="presParOf" srcId="{A5C3823D-2C1F-8846-B9EE-FF35245356BD}" destId="{71106B9A-9BA1-8C4C-804F-91FA964CAFE7}" srcOrd="1" destOrd="0" presId="urn:microsoft.com/office/officeart/2005/8/layout/orgChart1"/>
    <dgm:cxn modelId="{C7F0E1C4-2D55-DA47-B815-AC20EB4C0BF3}" type="presParOf" srcId="{7B09BFFA-E04A-0B43-8930-A31081F5AC95}" destId="{8667E850-5A8A-6F48-93AA-1D43C923F236}" srcOrd="1" destOrd="0" presId="urn:microsoft.com/office/officeart/2005/8/layout/orgChart1"/>
    <dgm:cxn modelId="{1AB10A3D-75B4-904C-BC75-9E1899EDBBBD}" type="presParOf" srcId="{7B09BFFA-E04A-0B43-8930-A31081F5AC95}" destId="{F172B29B-E141-9E49-89D4-784E77FCFDCC}" srcOrd="2" destOrd="0" presId="urn:microsoft.com/office/officeart/2005/8/layout/orgChart1"/>
    <dgm:cxn modelId="{0603CB9F-356D-254D-AA9C-76184147F3DB}" type="presParOf" srcId="{EF2067B8-9815-FE45-8A0F-648EDE70D788}" destId="{3E0B04C8-0D01-604D-9321-2EB9884F55E4}" srcOrd="4" destOrd="0" presId="urn:microsoft.com/office/officeart/2005/8/layout/orgChart1"/>
    <dgm:cxn modelId="{62764AC1-68B5-4E4E-B8A5-D897F1444B8F}" type="presParOf" srcId="{EF2067B8-9815-FE45-8A0F-648EDE70D788}" destId="{2A5AB7F6-229C-124E-AF1C-BE75AE0DC73C}" srcOrd="5" destOrd="0" presId="urn:microsoft.com/office/officeart/2005/8/layout/orgChart1"/>
    <dgm:cxn modelId="{1E64B6EA-C374-D946-9958-8BF9A746092D}" type="presParOf" srcId="{2A5AB7F6-229C-124E-AF1C-BE75AE0DC73C}" destId="{34653364-CA10-A04E-B678-944F8662D1E9}" srcOrd="0" destOrd="0" presId="urn:microsoft.com/office/officeart/2005/8/layout/orgChart1"/>
    <dgm:cxn modelId="{6B4D648C-29AC-C945-BB9C-8B388CFC09D3}" type="presParOf" srcId="{34653364-CA10-A04E-B678-944F8662D1E9}" destId="{64F90914-77F8-8E44-A12A-6CBBF90909D8}" srcOrd="0" destOrd="0" presId="urn:microsoft.com/office/officeart/2005/8/layout/orgChart1"/>
    <dgm:cxn modelId="{031E3AE6-6B52-ED41-BC0A-DA6A438AB6E3}" type="presParOf" srcId="{34653364-CA10-A04E-B678-944F8662D1E9}" destId="{93C26351-D09A-144C-B3D2-4CBB993FDF8F}" srcOrd="1" destOrd="0" presId="urn:microsoft.com/office/officeart/2005/8/layout/orgChart1"/>
    <dgm:cxn modelId="{AD329C27-262D-2C4C-AD8D-247B3636DDBB}" type="presParOf" srcId="{2A5AB7F6-229C-124E-AF1C-BE75AE0DC73C}" destId="{CDDD78F4-2EB2-084B-834E-75BB3C841C5E}" srcOrd="1" destOrd="0" presId="urn:microsoft.com/office/officeart/2005/8/layout/orgChart1"/>
    <dgm:cxn modelId="{90804F56-5A92-E740-82D1-69528F209D02}" type="presParOf" srcId="{2A5AB7F6-229C-124E-AF1C-BE75AE0DC73C}" destId="{843069FF-508A-CB4D-9B7A-47ABF6F1D1B0}" srcOrd="2" destOrd="0" presId="urn:microsoft.com/office/officeart/2005/8/layout/orgChart1"/>
    <dgm:cxn modelId="{B3EBF98D-4D04-0E40-8E34-720B66B84DBD}" type="presParOf" srcId="{CB209CFB-3DB6-4145-848A-08697944C267}" destId="{37047F1C-C53D-1E42-83BD-F808E7D67755}" srcOrd="2" destOrd="0" presId="urn:microsoft.com/office/officeart/2005/8/layout/orgChart1"/>
    <dgm:cxn modelId="{228F3B70-E5A2-5248-8504-27228DA5C992}" type="presParOf" srcId="{38A39E66-5FBB-A343-B304-84D94E2B5856}" destId="{7A02664A-092C-8841-AF3A-2B4D831C8EE9}" srcOrd="2" destOrd="0" presId="urn:microsoft.com/office/officeart/2005/8/layout/orgChart1"/>
    <dgm:cxn modelId="{03293A42-8A0F-1041-91A9-78A1338A4654}" type="presParOf" srcId="{6941191A-34DF-EC4B-9D6E-235602A068CC}" destId="{0CC791F1-FDCE-1A46-B4E6-DE374ECD9522}" srcOrd="2" destOrd="0" presId="urn:microsoft.com/office/officeart/2005/8/layout/orgChart1"/>
    <dgm:cxn modelId="{7EDE41C3-7302-8D4D-B9EC-5F0674340EA8}" type="presParOf" srcId="{6941191A-34DF-EC4B-9D6E-235602A068CC}" destId="{1FE75F44-8A16-904D-BC38-555B6FD8B1C4}" srcOrd="3" destOrd="0" presId="urn:microsoft.com/office/officeart/2005/8/layout/orgChart1"/>
    <dgm:cxn modelId="{5B86A6CA-4DE7-FF4A-8392-950CAEB1FDD4}" type="presParOf" srcId="{1FE75F44-8A16-904D-BC38-555B6FD8B1C4}" destId="{BB9F2477-BE94-FF49-A9C4-D58BA7453F9B}" srcOrd="0" destOrd="0" presId="urn:microsoft.com/office/officeart/2005/8/layout/orgChart1"/>
    <dgm:cxn modelId="{9A818F32-D7CE-BC44-8B3B-95A8D4C5459D}" type="presParOf" srcId="{BB9F2477-BE94-FF49-A9C4-D58BA7453F9B}" destId="{FF01EB3A-3349-7A45-A938-FA6468159BDF}" srcOrd="0" destOrd="0" presId="urn:microsoft.com/office/officeart/2005/8/layout/orgChart1"/>
    <dgm:cxn modelId="{EB97678B-9E92-E542-8E88-9BA7825ABFC1}" type="presParOf" srcId="{BB9F2477-BE94-FF49-A9C4-D58BA7453F9B}" destId="{EC8D7EEA-64EB-B246-A714-25DD3B8A70DE}" srcOrd="1" destOrd="0" presId="urn:microsoft.com/office/officeart/2005/8/layout/orgChart1"/>
    <dgm:cxn modelId="{9B69F411-A14F-E14D-931D-E64CE696588A}" type="presParOf" srcId="{1FE75F44-8A16-904D-BC38-555B6FD8B1C4}" destId="{9800E62A-AF6F-B440-838C-40A68946F743}" srcOrd="1" destOrd="0" presId="urn:microsoft.com/office/officeart/2005/8/layout/orgChart1"/>
    <dgm:cxn modelId="{A2E9A22F-67A6-9A45-9137-2AB0FC5D6EE5}" type="presParOf" srcId="{1FE75F44-8A16-904D-BC38-555B6FD8B1C4}" destId="{AA39A4D1-0175-954F-B076-3B8EDDE81A81}" srcOrd="2" destOrd="0" presId="urn:microsoft.com/office/officeart/2005/8/layout/orgChart1"/>
    <dgm:cxn modelId="{957D9A37-7042-1140-894E-71040A726AEC}" type="presParOf" srcId="{6941191A-34DF-EC4B-9D6E-235602A068CC}" destId="{4CAB36DE-F0CF-934C-8ADA-1A087990DE58}" srcOrd="4" destOrd="0" presId="urn:microsoft.com/office/officeart/2005/8/layout/orgChart1"/>
    <dgm:cxn modelId="{C8231B8B-827A-2940-BC35-EB6A283ED3A9}" type="presParOf" srcId="{6941191A-34DF-EC4B-9D6E-235602A068CC}" destId="{29140ACE-538E-E24A-8D3D-DCE7BBC203DE}" srcOrd="5" destOrd="0" presId="urn:microsoft.com/office/officeart/2005/8/layout/orgChart1"/>
    <dgm:cxn modelId="{47FE5FBA-882B-8247-8B68-FDEC25413063}" type="presParOf" srcId="{29140ACE-538E-E24A-8D3D-DCE7BBC203DE}" destId="{1718E68F-FDCB-054E-93EE-3C232C91FCC6}" srcOrd="0" destOrd="0" presId="urn:microsoft.com/office/officeart/2005/8/layout/orgChart1"/>
    <dgm:cxn modelId="{E6EFB927-65CC-4A49-A031-1CE5E27154EC}" type="presParOf" srcId="{1718E68F-FDCB-054E-93EE-3C232C91FCC6}" destId="{8F47F575-7B3F-B242-B735-92879EE1B9B5}" srcOrd="0" destOrd="0" presId="urn:microsoft.com/office/officeart/2005/8/layout/orgChart1"/>
    <dgm:cxn modelId="{19B57749-37AC-984A-BE05-228194F203B6}" type="presParOf" srcId="{1718E68F-FDCB-054E-93EE-3C232C91FCC6}" destId="{33A78C9F-4777-C94B-A31B-A4475401D785}" srcOrd="1" destOrd="0" presId="urn:microsoft.com/office/officeart/2005/8/layout/orgChart1"/>
    <dgm:cxn modelId="{57D6F11E-C195-5342-BF6A-A0D92AC1CB39}" type="presParOf" srcId="{29140ACE-538E-E24A-8D3D-DCE7BBC203DE}" destId="{95E540BE-0680-1A4E-81CB-C185193A91F0}" srcOrd="1" destOrd="0" presId="urn:microsoft.com/office/officeart/2005/8/layout/orgChart1"/>
    <dgm:cxn modelId="{3EFAE448-6CDE-9E4E-8B1F-023EF0A7071B}" type="presParOf" srcId="{29140ACE-538E-E24A-8D3D-DCE7BBC203DE}" destId="{7CCE7A4F-6851-1D4A-A983-9DA2E0D13D7D}" srcOrd="2" destOrd="0" presId="urn:microsoft.com/office/officeart/2005/8/layout/orgChart1"/>
    <dgm:cxn modelId="{D03376C9-4EB1-3A41-8310-F0E767927792}" type="presParOf" srcId="{6941191A-34DF-EC4B-9D6E-235602A068CC}" destId="{3FC4DCE1-0FF2-4749-9E85-E3C238121920}" srcOrd="6" destOrd="0" presId="urn:microsoft.com/office/officeart/2005/8/layout/orgChart1"/>
    <dgm:cxn modelId="{870AA8FF-0EC6-DE4B-9799-AC44668CAB7C}" type="presParOf" srcId="{6941191A-34DF-EC4B-9D6E-235602A068CC}" destId="{70CA760C-87DC-E041-887A-2F80AFD18DEC}" srcOrd="7" destOrd="0" presId="urn:microsoft.com/office/officeart/2005/8/layout/orgChart1"/>
    <dgm:cxn modelId="{49187D6F-E005-1C4B-87BD-01BDE734D322}" type="presParOf" srcId="{70CA760C-87DC-E041-887A-2F80AFD18DEC}" destId="{01FE6E34-0D01-C84B-8326-C480719F0E29}" srcOrd="0" destOrd="0" presId="urn:microsoft.com/office/officeart/2005/8/layout/orgChart1"/>
    <dgm:cxn modelId="{BD72F545-CD30-C34B-82DE-0A62E4946C79}" type="presParOf" srcId="{01FE6E34-0D01-C84B-8326-C480719F0E29}" destId="{0970D033-D506-FE44-8DEF-C4C000013EC9}" srcOrd="0" destOrd="0" presId="urn:microsoft.com/office/officeart/2005/8/layout/orgChart1"/>
    <dgm:cxn modelId="{F5BD83BF-3E62-9D49-8206-AC38876A546B}" type="presParOf" srcId="{01FE6E34-0D01-C84B-8326-C480719F0E29}" destId="{B843717C-8E97-2B45-B22C-52E09824FF1C}" srcOrd="1" destOrd="0" presId="urn:microsoft.com/office/officeart/2005/8/layout/orgChart1"/>
    <dgm:cxn modelId="{96C3EF39-E355-B240-8993-EC4AADC6FD68}" type="presParOf" srcId="{70CA760C-87DC-E041-887A-2F80AFD18DEC}" destId="{34A57A1E-8828-994D-A6A2-988959638CD7}" srcOrd="1" destOrd="0" presId="urn:microsoft.com/office/officeart/2005/8/layout/orgChart1"/>
    <dgm:cxn modelId="{E4114E3E-CEFC-A54B-AAA3-28EE5C059B5D}" type="presParOf" srcId="{34A57A1E-8828-994D-A6A2-988959638CD7}" destId="{910E2D32-95FB-3546-8CC8-040E665EEBEB}" srcOrd="0" destOrd="0" presId="urn:microsoft.com/office/officeart/2005/8/layout/orgChart1"/>
    <dgm:cxn modelId="{F690D00B-6E35-414C-B51C-A14864C25783}" type="presParOf" srcId="{34A57A1E-8828-994D-A6A2-988959638CD7}" destId="{DA9BC94E-A209-AC43-9309-0F3ABAC213FD}" srcOrd="1" destOrd="0" presId="urn:microsoft.com/office/officeart/2005/8/layout/orgChart1"/>
    <dgm:cxn modelId="{BAF47341-0A2B-504A-8CE1-42338BB686DA}" type="presParOf" srcId="{DA9BC94E-A209-AC43-9309-0F3ABAC213FD}" destId="{A2C304C2-417F-DD4A-8C94-72185A81EC54}" srcOrd="0" destOrd="0" presId="urn:microsoft.com/office/officeart/2005/8/layout/orgChart1"/>
    <dgm:cxn modelId="{7128C1B0-72FD-7E4E-9B96-CDA5FC4BAF4A}" type="presParOf" srcId="{A2C304C2-417F-DD4A-8C94-72185A81EC54}" destId="{269C3EF1-DB5C-3D48-8F9A-D524F57F80E3}" srcOrd="0" destOrd="0" presId="urn:microsoft.com/office/officeart/2005/8/layout/orgChart1"/>
    <dgm:cxn modelId="{7D06332A-41A9-A345-9E55-1D1E9EB20616}" type="presParOf" srcId="{A2C304C2-417F-DD4A-8C94-72185A81EC54}" destId="{8252D5C3-021C-A84F-893A-917523351AF1}" srcOrd="1" destOrd="0" presId="urn:microsoft.com/office/officeart/2005/8/layout/orgChart1"/>
    <dgm:cxn modelId="{6065C9D3-E257-B64B-A918-5BEFFDA81CFA}" type="presParOf" srcId="{DA9BC94E-A209-AC43-9309-0F3ABAC213FD}" destId="{A73D15ED-3B4C-7D4C-97C1-DD38107CB383}" srcOrd="1" destOrd="0" presId="urn:microsoft.com/office/officeart/2005/8/layout/orgChart1"/>
    <dgm:cxn modelId="{12A93BCF-67D4-C849-A4A8-FC5B4F646F83}" type="presParOf" srcId="{DA9BC94E-A209-AC43-9309-0F3ABAC213FD}" destId="{D4A19996-880F-7540-9208-06E7C084A70B}" srcOrd="2" destOrd="0" presId="urn:microsoft.com/office/officeart/2005/8/layout/orgChart1"/>
    <dgm:cxn modelId="{C3EF58DD-A5D9-0E45-9227-48C645025E09}" type="presParOf" srcId="{70CA760C-87DC-E041-887A-2F80AFD18DEC}" destId="{69DB818D-67A3-6741-8623-9F8B2D12B795}" srcOrd="2" destOrd="0" presId="urn:microsoft.com/office/officeart/2005/8/layout/orgChart1"/>
    <dgm:cxn modelId="{AFDCCC98-6D28-EB4F-A818-AED04D4292E9}" type="presParOf" srcId="{6941191A-34DF-EC4B-9D6E-235602A068CC}" destId="{09D88019-D67B-4940-87F9-342DF1F41096}" srcOrd="8" destOrd="0" presId="urn:microsoft.com/office/officeart/2005/8/layout/orgChart1"/>
    <dgm:cxn modelId="{EDD5F449-1639-064E-999E-E7DBF50FB595}" type="presParOf" srcId="{6941191A-34DF-EC4B-9D6E-235602A068CC}" destId="{7D24B76A-B107-3946-AF06-569A373601EF}" srcOrd="9" destOrd="0" presId="urn:microsoft.com/office/officeart/2005/8/layout/orgChart1"/>
    <dgm:cxn modelId="{CEA3EEB5-29DD-B94D-8F7C-446FFA2DC3C4}" type="presParOf" srcId="{7D24B76A-B107-3946-AF06-569A373601EF}" destId="{EF52F918-59B2-9146-976A-0BCCA5F695B3}" srcOrd="0" destOrd="0" presId="urn:microsoft.com/office/officeart/2005/8/layout/orgChart1"/>
    <dgm:cxn modelId="{1A06B736-A441-4545-A443-292F5CE39823}" type="presParOf" srcId="{EF52F918-59B2-9146-976A-0BCCA5F695B3}" destId="{4DB065A9-9988-204B-85AA-1B0BD847D1DA}" srcOrd="0" destOrd="0" presId="urn:microsoft.com/office/officeart/2005/8/layout/orgChart1"/>
    <dgm:cxn modelId="{270F2FDA-7F32-C441-B8CF-02A614DBDBE7}" type="presParOf" srcId="{EF52F918-59B2-9146-976A-0BCCA5F695B3}" destId="{A8BAB9B5-7A08-B141-8187-BE7679C5B271}" srcOrd="1" destOrd="0" presId="urn:microsoft.com/office/officeart/2005/8/layout/orgChart1"/>
    <dgm:cxn modelId="{78298BE2-72C7-3049-BD33-18B5D7E03F42}" type="presParOf" srcId="{7D24B76A-B107-3946-AF06-569A373601EF}" destId="{C9A00975-77D6-F543-842E-E615B6877E34}" srcOrd="1" destOrd="0" presId="urn:microsoft.com/office/officeart/2005/8/layout/orgChart1"/>
    <dgm:cxn modelId="{E9A5A30B-A309-8A4A-8976-970CCB674A84}" type="presParOf" srcId="{7D24B76A-B107-3946-AF06-569A373601EF}" destId="{124F382E-35D9-424C-8972-A2702CA8A82B}" srcOrd="2" destOrd="0" presId="urn:microsoft.com/office/officeart/2005/8/layout/orgChart1"/>
    <dgm:cxn modelId="{ABD44FA9-C5A8-EF46-B3EA-98502C3125E6}" type="presParOf" srcId="{CD5B8F1D-6358-744A-A2B4-FCC103C0F1D1}" destId="{7AE0E354-185B-0B4E-B77B-5012484EAFD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20EA6-7585-5542-A69D-EB4EB9CC7A64}" type="doc">
      <dgm:prSet loTypeId="urn:microsoft.com/office/officeart/2005/8/layout/hierarchy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AF9E5-6B3C-804C-A55B-05EB01DB0C37}">
      <dgm:prSet/>
      <dgm:spPr/>
      <dgm:t>
        <a:bodyPr/>
        <a:lstStyle/>
        <a:p>
          <a:pPr rtl="0"/>
          <a:r>
            <a:rPr lang="en-US" dirty="0" err="1" smtClean="0"/>
            <a:t>MultiLayer</a:t>
          </a:r>
          <a:endParaRPr lang="en-US" dirty="0"/>
        </a:p>
      </dgm:t>
    </dgm:pt>
    <dgm:pt modelId="{C5A6C7A1-9184-1D4D-8DDC-1F0ED59E8D36}" type="parTrans" cxnId="{DC1AB87F-CC66-AD44-BDE5-508199FA0B0F}">
      <dgm:prSet/>
      <dgm:spPr/>
      <dgm:t>
        <a:bodyPr/>
        <a:lstStyle/>
        <a:p>
          <a:endParaRPr lang="en-US"/>
        </a:p>
      </dgm:t>
    </dgm:pt>
    <dgm:pt modelId="{BF013920-989B-C24A-A5CB-7ACDE9F31B5A}" type="sibTrans" cxnId="{DC1AB87F-CC66-AD44-BDE5-508199FA0B0F}">
      <dgm:prSet/>
      <dgm:spPr/>
      <dgm:t>
        <a:bodyPr/>
        <a:lstStyle/>
        <a:p>
          <a:endParaRPr lang="en-US"/>
        </a:p>
      </dgm:t>
    </dgm:pt>
    <dgm:pt modelId="{B0DAEAAA-4B84-B341-8192-37D00B2DEED7}">
      <dgm:prSet/>
      <dgm:spPr/>
      <dgm:t>
        <a:bodyPr/>
        <a:lstStyle/>
        <a:p>
          <a:r>
            <a:rPr lang="en-US" dirty="0" smtClean="0"/>
            <a:t>Layer 1</a:t>
          </a:r>
          <a:endParaRPr lang="en-US" dirty="0"/>
        </a:p>
      </dgm:t>
    </dgm:pt>
    <dgm:pt modelId="{D9F0A2BE-40BF-8644-8080-4C5799049E3B}" type="parTrans" cxnId="{1317EF9B-3931-5B4F-B209-7414A76AB783}">
      <dgm:prSet/>
      <dgm:spPr/>
      <dgm:t>
        <a:bodyPr/>
        <a:lstStyle/>
        <a:p>
          <a:endParaRPr lang="en-US"/>
        </a:p>
      </dgm:t>
    </dgm:pt>
    <dgm:pt modelId="{FDD338C6-1A14-A240-82D6-D0BED99A571A}" type="sibTrans" cxnId="{1317EF9B-3931-5B4F-B209-7414A76AB783}">
      <dgm:prSet/>
      <dgm:spPr/>
      <dgm:t>
        <a:bodyPr/>
        <a:lstStyle/>
        <a:p>
          <a:endParaRPr lang="en-US"/>
        </a:p>
      </dgm:t>
    </dgm:pt>
    <dgm:pt modelId="{CDEE41C2-B8B2-FE48-B2FC-18AD84AD390A}">
      <dgm:prSet/>
      <dgm:spPr/>
      <dgm:t>
        <a:bodyPr/>
        <a:lstStyle/>
        <a:p>
          <a:r>
            <a:rPr lang="en-US" dirty="0" smtClean="0"/>
            <a:t>Interface</a:t>
          </a:r>
          <a:endParaRPr lang="en-US" dirty="0"/>
        </a:p>
      </dgm:t>
    </dgm:pt>
    <dgm:pt modelId="{6D38C3C6-6AF2-7342-8797-29C0393838E3}" type="parTrans" cxnId="{42FA7E65-A04E-6849-A629-6FC0073F28D6}">
      <dgm:prSet/>
      <dgm:spPr/>
      <dgm:t>
        <a:bodyPr/>
        <a:lstStyle/>
        <a:p>
          <a:endParaRPr lang="en-US"/>
        </a:p>
      </dgm:t>
    </dgm:pt>
    <dgm:pt modelId="{6AC2570B-E417-D84A-8134-EB26121BACF0}" type="sibTrans" cxnId="{42FA7E65-A04E-6849-A629-6FC0073F28D6}">
      <dgm:prSet/>
      <dgm:spPr/>
      <dgm:t>
        <a:bodyPr/>
        <a:lstStyle/>
        <a:p>
          <a:endParaRPr lang="en-US"/>
        </a:p>
      </dgm:t>
    </dgm:pt>
    <dgm:pt modelId="{B4BFA8DD-01CE-C54C-92C6-E5C91343ECA0}">
      <dgm:prSet/>
      <dgm:spPr/>
      <dgm:t>
        <a:bodyPr/>
        <a:lstStyle/>
        <a:p>
          <a:r>
            <a:rPr lang="en-US" dirty="0" smtClean="0"/>
            <a:t>Layer 2</a:t>
          </a:r>
          <a:endParaRPr lang="en-US" dirty="0"/>
        </a:p>
      </dgm:t>
    </dgm:pt>
    <dgm:pt modelId="{0DDF378A-5A94-B044-8783-70DA78AAE308}" type="parTrans" cxnId="{9A9C2097-8DED-174A-A93A-83C3163B69B6}">
      <dgm:prSet/>
      <dgm:spPr/>
      <dgm:t>
        <a:bodyPr/>
        <a:lstStyle/>
        <a:p>
          <a:endParaRPr lang="en-US"/>
        </a:p>
      </dgm:t>
    </dgm:pt>
    <dgm:pt modelId="{CDB8C36F-7E27-B94D-B408-22DABBD8DBA7}" type="sibTrans" cxnId="{9A9C2097-8DED-174A-A93A-83C3163B69B6}">
      <dgm:prSet/>
      <dgm:spPr/>
      <dgm:t>
        <a:bodyPr/>
        <a:lstStyle/>
        <a:p>
          <a:endParaRPr lang="en-US"/>
        </a:p>
      </dgm:t>
    </dgm:pt>
    <dgm:pt modelId="{1E591757-ACF6-BB44-9375-57A0CBFB2B67}">
      <dgm:prSet/>
      <dgm:spPr/>
      <dgm:t>
        <a:bodyPr/>
        <a:lstStyle/>
        <a:p>
          <a:r>
            <a:rPr lang="en-US" dirty="0" smtClean="0"/>
            <a:t>Particle Layout</a:t>
          </a:r>
          <a:endParaRPr lang="en-US" dirty="0"/>
        </a:p>
      </dgm:t>
    </dgm:pt>
    <dgm:pt modelId="{75A8EF7B-EA43-3243-8D17-75D1A3423023}" type="parTrans" cxnId="{6EA63034-BEBC-EF4E-83AA-91B122C917C3}">
      <dgm:prSet/>
      <dgm:spPr/>
      <dgm:t>
        <a:bodyPr/>
        <a:lstStyle/>
        <a:p>
          <a:endParaRPr lang="en-US"/>
        </a:p>
      </dgm:t>
    </dgm:pt>
    <dgm:pt modelId="{B6AD0691-00D2-9D49-83C5-881CAB6C0190}" type="sibTrans" cxnId="{6EA63034-BEBC-EF4E-83AA-91B122C917C3}">
      <dgm:prSet/>
      <dgm:spPr/>
      <dgm:t>
        <a:bodyPr/>
        <a:lstStyle/>
        <a:p>
          <a:endParaRPr lang="en-US"/>
        </a:p>
      </dgm:t>
    </dgm:pt>
    <dgm:pt modelId="{BAA0A7F8-8055-4F4A-9B1C-E12D276A05C8}">
      <dgm:prSet/>
      <dgm:spPr/>
      <dgm:t>
        <a:bodyPr/>
        <a:lstStyle/>
        <a:p>
          <a:r>
            <a:rPr lang="en-US" dirty="0" smtClean="0"/>
            <a:t>Particle1</a:t>
          </a:r>
          <a:endParaRPr lang="en-US" dirty="0"/>
        </a:p>
      </dgm:t>
    </dgm:pt>
    <dgm:pt modelId="{818ADE77-5339-0B43-86F7-3F4D80754CDB}" type="parTrans" cxnId="{6BC428E8-733B-3A4D-B310-866D76C28699}">
      <dgm:prSet/>
      <dgm:spPr/>
      <dgm:t>
        <a:bodyPr/>
        <a:lstStyle/>
        <a:p>
          <a:endParaRPr lang="en-US"/>
        </a:p>
      </dgm:t>
    </dgm:pt>
    <dgm:pt modelId="{680B8F49-D106-3F46-B45F-BEC6BA4C1D7F}" type="sibTrans" cxnId="{6BC428E8-733B-3A4D-B310-866D76C28699}">
      <dgm:prSet/>
      <dgm:spPr/>
      <dgm:t>
        <a:bodyPr/>
        <a:lstStyle/>
        <a:p>
          <a:endParaRPr lang="en-US"/>
        </a:p>
      </dgm:t>
    </dgm:pt>
    <dgm:pt modelId="{6CF9528A-7469-554E-8950-AD583CB7FB47}">
      <dgm:prSet/>
      <dgm:spPr/>
      <dgm:t>
        <a:bodyPr/>
        <a:lstStyle/>
        <a:p>
          <a:r>
            <a:rPr lang="en-US" dirty="0" smtClean="0"/>
            <a:t>Interference function</a:t>
          </a:r>
          <a:endParaRPr lang="en-US" dirty="0"/>
        </a:p>
      </dgm:t>
    </dgm:pt>
    <dgm:pt modelId="{437E11B1-0B77-BF4D-8AD1-2C6A9C35D05C}" type="parTrans" cxnId="{AC908B4F-C99B-8246-B681-2BE083F217E0}">
      <dgm:prSet/>
      <dgm:spPr/>
      <dgm:t>
        <a:bodyPr/>
        <a:lstStyle/>
        <a:p>
          <a:endParaRPr lang="en-US"/>
        </a:p>
      </dgm:t>
    </dgm:pt>
    <dgm:pt modelId="{7DD39D02-939C-D640-81A7-33599A0E62DD}" type="sibTrans" cxnId="{AC908B4F-C99B-8246-B681-2BE083F217E0}">
      <dgm:prSet/>
      <dgm:spPr/>
      <dgm:t>
        <a:bodyPr/>
        <a:lstStyle/>
        <a:p>
          <a:endParaRPr lang="en-US"/>
        </a:p>
      </dgm:t>
    </dgm:pt>
    <dgm:pt modelId="{5D1C226B-BFE6-FC43-80AB-E213D41A89E6}">
      <dgm:prSet/>
      <dgm:spPr/>
      <dgm:t>
        <a:bodyPr/>
        <a:lstStyle/>
        <a:p>
          <a:r>
            <a:rPr lang="en-US" dirty="0" smtClean="0"/>
            <a:t>Roughness</a:t>
          </a:r>
          <a:endParaRPr lang="en-US" dirty="0"/>
        </a:p>
      </dgm:t>
    </dgm:pt>
    <dgm:pt modelId="{73775CA8-0B3F-4E4D-BAAB-F838F6038554}" type="parTrans" cxnId="{AAACD724-0BDC-F54B-99FA-68306BF419A8}">
      <dgm:prSet/>
      <dgm:spPr/>
      <dgm:t>
        <a:bodyPr/>
        <a:lstStyle/>
        <a:p>
          <a:endParaRPr lang="en-US"/>
        </a:p>
      </dgm:t>
    </dgm:pt>
    <dgm:pt modelId="{727DDB26-1EBD-364C-923C-C31927C514AF}" type="sibTrans" cxnId="{AAACD724-0BDC-F54B-99FA-68306BF419A8}">
      <dgm:prSet/>
      <dgm:spPr/>
      <dgm:t>
        <a:bodyPr/>
        <a:lstStyle/>
        <a:p>
          <a:endParaRPr lang="en-US"/>
        </a:p>
      </dgm:t>
    </dgm:pt>
    <dgm:pt modelId="{50533A4D-8466-3040-B1EC-FD777A6147FE}">
      <dgm:prSet/>
      <dgm:spPr/>
      <dgm:t>
        <a:bodyPr/>
        <a:lstStyle/>
        <a:p>
          <a:r>
            <a:rPr lang="en-US" dirty="0" smtClean="0"/>
            <a:t>Particle2</a:t>
          </a:r>
          <a:endParaRPr lang="en-US" dirty="0"/>
        </a:p>
      </dgm:t>
    </dgm:pt>
    <dgm:pt modelId="{B10E57C4-3AF7-E94E-8811-75C7E3CF4147}" type="parTrans" cxnId="{21F4C5D2-EE0F-E04F-9A43-05771A705471}">
      <dgm:prSet/>
      <dgm:spPr/>
      <dgm:t>
        <a:bodyPr/>
        <a:lstStyle/>
        <a:p>
          <a:endParaRPr lang="en-US"/>
        </a:p>
      </dgm:t>
    </dgm:pt>
    <dgm:pt modelId="{33A73A38-0A4B-524F-BA9F-FEB920F5ACF6}" type="sibTrans" cxnId="{21F4C5D2-EE0F-E04F-9A43-05771A705471}">
      <dgm:prSet/>
      <dgm:spPr/>
      <dgm:t>
        <a:bodyPr/>
        <a:lstStyle/>
        <a:p>
          <a:endParaRPr lang="en-US"/>
        </a:p>
      </dgm:t>
    </dgm:pt>
    <dgm:pt modelId="{0DD697DE-AA67-6B47-8A7C-A7CCC456E11F}">
      <dgm:prSet/>
      <dgm:spPr/>
      <dgm:t>
        <a:bodyPr/>
        <a:lstStyle/>
        <a:p>
          <a:r>
            <a:rPr lang="en-US" dirty="0" smtClean="0"/>
            <a:t>Material</a:t>
          </a:r>
          <a:endParaRPr lang="en-US" dirty="0"/>
        </a:p>
      </dgm:t>
    </dgm:pt>
    <dgm:pt modelId="{76C919F6-AB37-A445-B480-4104CBF386DE}" type="parTrans" cxnId="{A9E364AB-F555-314C-AC28-4DD50836ECD0}">
      <dgm:prSet/>
      <dgm:spPr/>
      <dgm:t>
        <a:bodyPr/>
        <a:lstStyle/>
        <a:p>
          <a:endParaRPr lang="en-US"/>
        </a:p>
      </dgm:t>
    </dgm:pt>
    <dgm:pt modelId="{2A59C372-19FB-A445-9E7F-BA6929162BE0}" type="sibTrans" cxnId="{A9E364AB-F555-314C-AC28-4DD50836ECD0}">
      <dgm:prSet/>
      <dgm:spPr/>
      <dgm:t>
        <a:bodyPr/>
        <a:lstStyle/>
        <a:p>
          <a:endParaRPr lang="en-US"/>
        </a:p>
      </dgm:t>
    </dgm:pt>
    <dgm:pt modelId="{223F902B-E921-294C-9785-B234B649A814}">
      <dgm:prSet/>
      <dgm:spPr/>
      <dgm:t>
        <a:bodyPr/>
        <a:lstStyle/>
        <a:p>
          <a:r>
            <a:rPr lang="en-US" dirty="0" err="1" smtClean="0"/>
            <a:t>Formfactor</a:t>
          </a:r>
          <a:endParaRPr lang="en-US" dirty="0"/>
        </a:p>
      </dgm:t>
    </dgm:pt>
    <dgm:pt modelId="{99B1508C-DF85-AF43-8FA0-B7929E2CEED6}" type="parTrans" cxnId="{AAFCB314-5796-B143-8F35-04A65CB84A98}">
      <dgm:prSet/>
      <dgm:spPr/>
      <dgm:t>
        <a:bodyPr/>
        <a:lstStyle/>
        <a:p>
          <a:endParaRPr lang="en-US"/>
        </a:p>
      </dgm:t>
    </dgm:pt>
    <dgm:pt modelId="{99CEDFF3-EE0B-3549-ACEE-A08F62962DDA}" type="sibTrans" cxnId="{AAFCB314-5796-B143-8F35-04A65CB84A98}">
      <dgm:prSet/>
      <dgm:spPr/>
      <dgm:t>
        <a:bodyPr/>
        <a:lstStyle/>
        <a:p>
          <a:endParaRPr lang="en-US"/>
        </a:p>
      </dgm:t>
    </dgm:pt>
    <dgm:pt modelId="{93B75DF5-0397-9445-9A42-D487D4B7EB38}" type="pres">
      <dgm:prSet presAssocID="{59920EA6-7585-5542-A69D-EB4EB9CC7A6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756F9C-D88E-0C48-9E1C-FCFC940878E0}" type="pres">
      <dgm:prSet presAssocID="{FA6AF9E5-6B3C-804C-A55B-05EB01DB0C37}" presName="root1" presStyleCnt="0"/>
      <dgm:spPr/>
      <dgm:t>
        <a:bodyPr/>
        <a:lstStyle/>
        <a:p>
          <a:endParaRPr lang="en-US"/>
        </a:p>
      </dgm:t>
    </dgm:pt>
    <dgm:pt modelId="{A3937A60-BEE4-4146-9960-87E649047D50}" type="pres">
      <dgm:prSet presAssocID="{FA6AF9E5-6B3C-804C-A55B-05EB01DB0C3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3686EE-7053-1B45-BAC2-61CB6CBEDA8A}" type="pres">
      <dgm:prSet presAssocID="{FA6AF9E5-6B3C-804C-A55B-05EB01DB0C37}" presName="level2hierChild" presStyleCnt="0"/>
      <dgm:spPr/>
      <dgm:t>
        <a:bodyPr/>
        <a:lstStyle/>
        <a:p>
          <a:endParaRPr lang="en-US"/>
        </a:p>
      </dgm:t>
    </dgm:pt>
    <dgm:pt modelId="{35F74095-F4E7-694F-A345-01780306E7BF}" type="pres">
      <dgm:prSet presAssocID="{D9F0A2BE-40BF-8644-8080-4C5799049E3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8F25AEE-36F7-134E-AC42-612ED2BEF682}" type="pres">
      <dgm:prSet presAssocID="{D9F0A2BE-40BF-8644-8080-4C5799049E3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059FF0E-7897-F64B-91B7-6CFB0B00CC79}" type="pres">
      <dgm:prSet presAssocID="{B0DAEAAA-4B84-B341-8192-37D00B2DEED7}" presName="root2" presStyleCnt="0"/>
      <dgm:spPr/>
      <dgm:t>
        <a:bodyPr/>
        <a:lstStyle/>
        <a:p>
          <a:endParaRPr lang="en-US"/>
        </a:p>
      </dgm:t>
    </dgm:pt>
    <dgm:pt modelId="{51FA6C57-AE0C-3C4B-B83A-F38B467C07C7}" type="pres">
      <dgm:prSet presAssocID="{B0DAEAAA-4B84-B341-8192-37D00B2DEED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845553-3B4E-AE48-8D2B-F182DB6A61B3}" type="pres">
      <dgm:prSet presAssocID="{B0DAEAAA-4B84-B341-8192-37D00B2DEED7}" presName="level3hierChild" presStyleCnt="0"/>
      <dgm:spPr/>
      <dgm:t>
        <a:bodyPr/>
        <a:lstStyle/>
        <a:p>
          <a:endParaRPr lang="en-US"/>
        </a:p>
      </dgm:t>
    </dgm:pt>
    <dgm:pt modelId="{92709FC4-AA02-D44C-801F-2EB0F9941B7F}" type="pres">
      <dgm:prSet presAssocID="{75A8EF7B-EA43-3243-8D17-75D1A3423023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9678BCE-C9A3-444E-95A8-B6FEC865CA5D}" type="pres">
      <dgm:prSet presAssocID="{75A8EF7B-EA43-3243-8D17-75D1A3423023}" presName="connTx" presStyleLbl="parChTrans1D3" presStyleIdx="0" presStyleCnt="2"/>
      <dgm:spPr/>
      <dgm:t>
        <a:bodyPr/>
        <a:lstStyle/>
        <a:p>
          <a:endParaRPr lang="en-US"/>
        </a:p>
      </dgm:t>
    </dgm:pt>
    <dgm:pt modelId="{008CF5AE-D8C6-D94A-BDE9-666F63D7199A}" type="pres">
      <dgm:prSet presAssocID="{1E591757-ACF6-BB44-9375-57A0CBFB2B67}" presName="root2" presStyleCnt="0"/>
      <dgm:spPr/>
      <dgm:t>
        <a:bodyPr/>
        <a:lstStyle/>
        <a:p>
          <a:endParaRPr lang="en-US"/>
        </a:p>
      </dgm:t>
    </dgm:pt>
    <dgm:pt modelId="{231AE731-A427-5944-8FBD-27FFBDD2376F}" type="pres">
      <dgm:prSet presAssocID="{1E591757-ACF6-BB44-9375-57A0CBFB2B67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352D87-0351-644E-9A30-89443488FFDC}" type="pres">
      <dgm:prSet presAssocID="{1E591757-ACF6-BB44-9375-57A0CBFB2B67}" presName="level3hierChild" presStyleCnt="0"/>
      <dgm:spPr/>
      <dgm:t>
        <a:bodyPr/>
        <a:lstStyle/>
        <a:p>
          <a:endParaRPr lang="en-US"/>
        </a:p>
      </dgm:t>
    </dgm:pt>
    <dgm:pt modelId="{DEB14747-A7AF-9648-9614-D1469CB7E730}" type="pres">
      <dgm:prSet presAssocID="{818ADE77-5339-0B43-86F7-3F4D80754CDB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9CD17B90-879F-A446-98F5-EC1DAF16A707}" type="pres">
      <dgm:prSet presAssocID="{818ADE77-5339-0B43-86F7-3F4D80754CDB}" presName="connTx" presStyleLbl="parChTrans1D4" presStyleIdx="0" presStyleCnt="5"/>
      <dgm:spPr/>
      <dgm:t>
        <a:bodyPr/>
        <a:lstStyle/>
        <a:p>
          <a:endParaRPr lang="en-US"/>
        </a:p>
      </dgm:t>
    </dgm:pt>
    <dgm:pt modelId="{2DB10E71-CC37-FE4B-AC3C-59CD45E0FD5B}" type="pres">
      <dgm:prSet presAssocID="{BAA0A7F8-8055-4F4A-9B1C-E12D276A05C8}" presName="root2" presStyleCnt="0"/>
      <dgm:spPr/>
      <dgm:t>
        <a:bodyPr/>
        <a:lstStyle/>
        <a:p>
          <a:endParaRPr lang="en-US"/>
        </a:p>
      </dgm:t>
    </dgm:pt>
    <dgm:pt modelId="{C49C8974-6570-0448-8D62-BB6C16E4DBBB}" type="pres">
      <dgm:prSet presAssocID="{BAA0A7F8-8055-4F4A-9B1C-E12D276A05C8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2ED1B-B377-7140-90BD-0BA78BF021B9}" type="pres">
      <dgm:prSet presAssocID="{BAA0A7F8-8055-4F4A-9B1C-E12D276A05C8}" presName="level3hierChild" presStyleCnt="0"/>
      <dgm:spPr/>
      <dgm:t>
        <a:bodyPr/>
        <a:lstStyle/>
        <a:p>
          <a:endParaRPr lang="en-US"/>
        </a:p>
      </dgm:t>
    </dgm:pt>
    <dgm:pt modelId="{2107EFE0-5885-1F4D-AF93-85F499282834}" type="pres">
      <dgm:prSet presAssocID="{76C919F6-AB37-A445-B480-4104CBF386DE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4CB8AA95-AB76-DA42-B822-E8B769C20C85}" type="pres">
      <dgm:prSet presAssocID="{76C919F6-AB37-A445-B480-4104CBF386DE}" presName="connTx" presStyleLbl="parChTrans1D4" presStyleIdx="1" presStyleCnt="5"/>
      <dgm:spPr/>
      <dgm:t>
        <a:bodyPr/>
        <a:lstStyle/>
        <a:p>
          <a:endParaRPr lang="en-US"/>
        </a:p>
      </dgm:t>
    </dgm:pt>
    <dgm:pt modelId="{211361F4-E7B0-4348-86CE-891B10DA29BF}" type="pres">
      <dgm:prSet presAssocID="{0DD697DE-AA67-6B47-8A7C-A7CCC456E11F}" presName="root2" presStyleCnt="0"/>
      <dgm:spPr/>
      <dgm:t>
        <a:bodyPr/>
        <a:lstStyle/>
        <a:p>
          <a:endParaRPr lang="en-US"/>
        </a:p>
      </dgm:t>
    </dgm:pt>
    <dgm:pt modelId="{A98D0E6E-3BDF-1B46-8091-E9DCF670AF49}" type="pres">
      <dgm:prSet presAssocID="{0DD697DE-AA67-6B47-8A7C-A7CCC456E11F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5EAB0-7B22-1D45-8067-BE38EE82034A}" type="pres">
      <dgm:prSet presAssocID="{0DD697DE-AA67-6B47-8A7C-A7CCC456E11F}" presName="level3hierChild" presStyleCnt="0"/>
      <dgm:spPr/>
      <dgm:t>
        <a:bodyPr/>
        <a:lstStyle/>
        <a:p>
          <a:endParaRPr lang="en-US"/>
        </a:p>
      </dgm:t>
    </dgm:pt>
    <dgm:pt modelId="{F68EC6EE-BA17-0741-8CCE-172DE77E3259}" type="pres">
      <dgm:prSet presAssocID="{99B1508C-DF85-AF43-8FA0-B7929E2CEED6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63DA9670-FE89-B947-B0B0-E418045505D3}" type="pres">
      <dgm:prSet presAssocID="{99B1508C-DF85-AF43-8FA0-B7929E2CEED6}" presName="connTx" presStyleLbl="parChTrans1D4" presStyleIdx="2" presStyleCnt="5"/>
      <dgm:spPr/>
      <dgm:t>
        <a:bodyPr/>
        <a:lstStyle/>
        <a:p>
          <a:endParaRPr lang="en-US"/>
        </a:p>
      </dgm:t>
    </dgm:pt>
    <dgm:pt modelId="{35347D53-5057-4E42-878B-C5862FD29656}" type="pres">
      <dgm:prSet presAssocID="{223F902B-E921-294C-9785-B234B649A814}" presName="root2" presStyleCnt="0"/>
      <dgm:spPr/>
      <dgm:t>
        <a:bodyPr/>
        <a:lstStyle/>
        <a:p>
          <a:endParaRPr lang="en-US"/>
        </a:p>
      </dgm:t>
    </dgm:pt>
    <dgm:pt modelId="{C88ECDD6-8076-7B42-9D8F-4627AED12FA2}" type="pres">
      <dgm:prSet presAssocID="{223F902B-E921-294C-9785-B234B649A81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4289CA-DEA4-174E-932A-081DA882CCAF}" type="pres">
      <dgm:prSet presAssocID="{223F902B-E921-294C-9785-B234B649A814}" presName="level3hierChild" presStyleCnt="0"/>
      <dgm:spPr/>
      <dgm:t>
        <a:bodyPr/>
        <a:lstStyle/>
        <a:p>
          <a:endParaRPr lang="en-US"/>
        </a:p>
      </dgm:t>
    </dgm:pt>
    <dgm:pt modelId="{6F3EC5A6-A711-B242-8563-2EE1F41A1637}" type="pres">
      <dgm:prSet presAssocID="{B10E57C4-3AF7-E94E-8811-75C7E3CF4147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9C4843A9-A8F5-4E41-BE07-1FC195B12023}" type="pres">
      <dgm:prSet presAssocID="{B10E57C4-3AF7-E94E-8811-75C7E3CF4147}" presName="connTx" presStyleLbl="parChTrans1D4" presStyleIdx="3" presStyleCnt="5"/>
      <dgm:spPr/>
      <dgm:t>
        <a:bodyPr/>
        <a:lstStyle/>
        <a:p>
          <a:endParaRPr lang="en-US"/>
        </a:p>
      </dgm:t>
    </dgm:pt>
    <dgm:pt modelId="{E9AEBF55-030A-8747-9C16-67E6652FD1F2}" type="pres">
      <dgm:prSet presAssocID="{50533A4D-8466-3040-B1EC-FD777A6147FE}" presName="root2" presStyleCnt="0"/>
      <dgm:spPr/>
      <dgm:t>
        <a:bodyPr/>
        <a:lstStyle/>
        <a:p>
          <a:endParaRPr lang="en-US"/>
        </a:p>
      </dgm:t>
    </dgm:pt>
    <dgm:pt modelId="{A802EF47-9B47-D24E-B86E-9C399BD0D83F}" type="pres">
      <dgm:prSet presAssocID="{50533A4D-8466-3040-B1EC-FD777A6147FE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E05120-A94A-BC4E-BE8C-D4FF0E025049}" type="pres">
      <dgm:prSet presAssocID="{50533A4D-8466-3040-B1EC-FD777A6147FE}" presName="level3hierChild" presStyleCnt="0"/>
      <dgm:spPr/>
      <dgm:t>
        <a:bodyPr/>
        <a:lstStyle/>
        <a:p>
          <a:endParaRPr lang="en-US"/>
        </a:p>
      </dgm:t>
    </dgm:pt>
    <dgm:pt modelId="{707ACD21-2EDA-DB47-BC35-DDA80CDC211E}" type="pres">
      <dgm:prSet presAssocID="{437E11B1-0B77-BF4D-8AD1-2C6A9C35D05C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1BA7227F-FC6D-944D-951D-BCC7E97BA86F}" type="pres">
      <dgm:prSet presAssocID="{437E11B1-0B77-BF4D-8AD1-2C6A9C35D05C}" presName="connTx" presStyleLbl="parChTrans1D4" presStyleIdx="4" presStyleCnt="5"/>
      <dgm:spPr/>
      <dgm:t>
        <a:bodyPr/>
        <a:lstStyle/>
        <a:p>
          <a:endParaRPr lang="en-US"/>
        </a:p>
      </dgm:t>
    </dgm:pt>
    <dgm:pt modelId="{1C6F8C5F-5448-ED4B-900E-CC3342953196}" type="pres">
      <dgm:prSet presAssocID="{6CF9528A-7469-554E-8950-AD583CB7FB47}" presName="root2" presStyleCnt="0"/>
      <dgm:spPr/>
      <dgm:t>
        <a:bodyPr/>
        <a:lstStyle/>
        <a:p>
          <a:endParaRPr lang="en-US"/>
        </a:p>
      </dgm:t>
    </dgm:pt>
    <dgm:pt modelId="{C16874E9-2B3D-0144-8881-B943991678E6}" type="pres">
      <dgm:prSet presAssocID="{6CF9528A-7469-554E-8950-AD583CB7FB47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D7BC5-23B5-3343-86FF-4693F6E8E479}" type="pres">
      <dgm:prSet presAssocID="{6CF9528A-7469-554E-8950-AD583CB7FB47}" presName="level3hierChild" presStyleCnt="0"/>
      <dgm:spPr/>
      <dgm:t>
        <a:bodyPr/>
        <a:lstStyle/>
        <a:p>
          <a:endParaRPr lang="en-US"/>
        </a:p>
      </dgm:t>
    </dgm:pt>
    <dgm:pt modelId="{890954A5-2C7C-F049-A4FD-35FDEEF05035}" type="pres">
      <dgm:prSet presAssocID="{6D38C3C6-6AF2-7342-8797-29C0393838E3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91367AA3-A428-A44A-8004-DE29F1256B00}" type="pres">
      <dgm:prSet presAssocID="{6D38C3C6-6AF2-7342-8797-29C0393838E3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A5401D6-9AE2-0C48-8E48-F4FAF9D2A8D9}" type="pres">
      <dgm:prSet presAssocID="{CDEE41C2-B8B2-FE48-B2FC-18AD84AD390A}" presName="root2" presStyleCnt="0"/>
      <dgm:spPr/>
      <dgm:t>
        <a:bodyPr/>
        <a:lstStyle/>
        <a:p>
          <a:endParaRPr lang="en-US"/>
        </a:p>
      </dgm:t>
    </dgm:pt>
    <dgm:pt modelId="{AD245CD6-FC8F-1144-A5E0-B485E22B1280}" type="pres">
      <dgm:prSet presAssocID="{CDEE41C2-B8B2-FE48-B2FC-18AD84AD390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63596-373D-6D40-8907-A211E4BA7693}" type="pres">
      <dgm:prSet presAssocID="{CDEE41C2-B8B2-FE48-B2FC-18AD84AD390A}" presName="level3hierChild" presStyleCnt="0"/>
      <dgm:spPr/>
      <dgm:t>
        <a:bodyPr/>
        <a:lstStyle/>
        <a:p>
          <a:endParaRPr lang="en-US"/>
        </a:p>
      </dgm:t>
    </dgm:pt>
    <dgm:pt modelId="{34192038-D5BA-8540-B7CD-BEBCA7D7E843}" type="pres">
      <dgm:prSet presAssocID="{73775CA8-0B3F-4E4D-BAAB-F838F6038554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3CD1BBA5-801A-A34B-9469-512A8819A0D9}" type="pres">
      <dgm:prSet presAssocID="{73775CA8-0B3F-4E4D-BAAB-F838F6038554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8C1B4F8-F5A6-4542-ABDC-939C58C1C0B7}" type="pres">
      <dgm:prSet presAssocID="{5D1C226B-BFE6-FC43-80AB-E213D41A89E6}" presName="root2" presStyleCnt="0"/>
      <dgm:spPr/>
      <dgm:t>
        <a:bodyPr/>
        <a:lstStyle/>
        <a:p>
          <a:endParaRPr lang="en-US"/>
        </a:p>
      </dgm:t>
    </dgm:pt>
    <dgm:pt modelId="{483784BA-43FD-E243-99C3-4E8445A84C87}" type="pres">
      <dgm:prSet presAssocID="{5D1C226B-BFE6-FC43-80AB-E213D41A89E6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A77E2A-600F-C344-8823-FDF183A81E70}" type="pres">
      <dgm:prSet presAssocID="{5D1C226B-BFE6-FC43-80AB-E213D41A89E6}" presName="level3hierChild" presStyleCnt="0"/>
      <dgm:spPr/>
      <dgm:t>
        <a:bodyPr/>
        <a:lstStyle/>
        <a:p>
          <a:endParaRPr lang="en-US"/>
        </a:p>
      </dgm:t>
    </dgm:pt>
    <dgm:pt modelId="{404349E2-0F06-874C-86E1-1C5D4B8CEF25}" type="pres">
      <dgm:prSet presAssocID="{0DDF378A-5A94-B044-8783-70DA78AAE308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D6ECCF30-36A1-A648-B3DF-3EDCD39E9E04}" type="pres">
      <dgm:prSet presAssocID="{0DDF378A-5A94-B044-8783-70DA78AAE30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A54A99B-375D-A244-9ABE-A25E48DC0B0E}" type="pres">
      <dgm:prSet presAssocID="{B4BFA8DD-01CE-C54C-92C6-E5C91343ECA0}" presName="root2" presStyleCnt="0"/>
      <dgm:spPr/>
      <dgm:t>
        <a:bodyPr/>
        <a:lstStyle/>
        <a:p>
          <a:endParaRPr lang="en-US"/>
        </a:p>
      </dgm:t>
    </dgm:pt>
    <dgm:pt modelId="{BCC15831-083A-5C44-9D60-447F92A84503}" type="pres">
      <dgm:prSet presAssocID="{B4BFA8DD-01CE-C54C-92C6-E5C91343ECA0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16535B-158A-7246-9B1B-BEA9967BEBC9}" type="pres">
      <dgm:prSet presAssocID="{B4BFA8DD-01CE-C54C-92C6-E5C91343ECA0}" presName="level3hierChild" presStyleCnt="0"/>
      <dgm:spPr/>
      <dgm:t>
        <a:bodyPr/>
        <a:lstStyle/>
        <a:p>
          <a:endParaRPr lang="en-US"/>
        </a:p>
      </dgm:t>
    </dgm:pt>
  </dgm:ptLst>
  <dgm:cxnLst>
    <dgm:cxn modelId="{95E3A6F1-EF34-2349-8DEE-A0B796007BB6}" type="presOf" srcId="{6D38C3C6-6AF2-7342-8797-29C0393838E3}" destId="{890954A5-2C7C-F049-A4FD-35FDEEF05035}" srcOrd="0" destOrd="0" presId="urn:microsoft.com/office/officeart/2005/8/layout/hierarchy2"/>
    <dgm:cxn modelId="{ECADEA03-C4D9-3949-8F11-BD0F444FF84D}" type="presOf" srcId="{76C919F6-AB37-A445-B480-4104CBF386DE}" destId="{2107EFE0-5885-1F4D-AF93-85F499282834}" srcOrd="0" destOrd="0" presId="urn:microsoft.com/office/officeart/2005/8/layout/hierarchy2"/>
    <dgm:cxn modelId="{0D2F3783-CA21-9942-B941-D21051B2E7E5}" type="presOf" srcId="{437E11B1-0B77-BF4D-8AD1-2C6A9C35D05C}" destId="{1BA7227F-FC6D-944D-951D-BCC7E97BA86F}" srcOrd="1" destOrd="0" presId="urn:microsoft.com/office/officeart/2005/8/layout/hierarchy2"/>
    <dgm:cxn modelId="{6DA507F0-F43E-4B41-A023-225E37308661}" type="presOf" srcId="{818ADE77-5339-0B43-86F7-3F4D80754CDB}" destId="{DEB14747-A7AF-9648-9614-D1469CB7E730}" srcOrd="0" destOrd="0" presId="urn:microsoft.com/office/officeart/2005/8/layout/hierarchy2"/>
    <dgm:cxn modelId="{AC908B4F-C99B-8246-B681-2BE083F217E0}" srcId="{1E591757-ACF6-BB44-9375-57A0CBFB2B67}" destId="{6CF9528A-7469-554E-8950-AD583CB7FB47}" srcOrd="2" destOrd="0" parTransId="{437E11B1-0B77-BF4D-8AD1-2C6A9C35D05C}" sibTransId="{7DD39D02-939C-D640-81A7-33599A0E62DD}"/>
    <dgm:cxn modelId="{42FA7E65-A04E-6849-A629-6FC0073F28D6}" srcId="{FA6AF9E5-6B3C-804C-A55B-05EB01DB0C37}" destId="{CDEE41C2-B8B2-FE48-B2FC-18AD84AD390A}" srcOrd="1" destOrd="0" parTransId="{6D38C3C6-6AF2-7342-8797-29C0393838E3}" sibTransId="{6AC2570B-E417-D84A-8134-EB26121BACF0}"/>
    <dgm:cxn modelId="{76FAD2AA-9BB6-9747-B2EA-E4D3F3DBB86C}" type="presOf" srcId="{D9F0A2BE-40BF-8644-8080-4C5799049E3B}" destId="{35F74095-F4E7-694F-A345-01780306E7BF}" srcOrd="0" destOrd="0" presId="urn:microsoft.com/office/officeart/2005/8/layout/hierarchy2"/>
    <dgm:cxn modelId="{6314C020-07C6-AB4B-AF3C-91B613271579}" type="presOf" srcId="{0DDF378A-5A94-B044-8783-70DA78AAE308}" destId="{404349E2-0F06-874C-86E1-1C5D4B8CEF25}" srcOrd="0" destOrd="0" presId="urn:microsoft.com/office/officeart/2005/8/layout/hierarchy2"/>
    <dgm:cxn modelId="{F25A132B-7A40-604A-8FFD-09BD984724FD}" type="presOf" srcId="{76C919F6-AB37-A445-B480-4104CBF386DE}" destId="{4CB8AA95-AB76-DA42-B822-E8B769C20C85}" srcOrd="1" destOrd="0" presId="urn:microsoft.com/office/officeart/2005/8/layout/hierarchy2"/>
    <dgm:cxn modelId="{9A9C2097-8DED-174A-A93A-83C3163B69B6}" srcId="{FA6AF9E5-6B3C-804C-A55B-05EB01DB0C37}" destId="{B4BFA8DD-01CE-C54C-92C6-E5C91343ECA0}" srcOrd="2" destOrd="0" parTransId="{0DDF378A-5A94-B044-8783-70DA78AAE308}" sibTransId="{CDB8C36F-7E27-B94D-B408-22DABBD8DBA7}"/>
    <dgm:cxn modelId="{6BC428E8-733B-3A4D-B310-866D76C28699}" srcId="{1E591757-ACF6-BB44-9375-57A0CBFB2B67}" destId="{BAA0A7F8-8055-4F4A-9B1C-E12D276A05C8}" srcOrd="0" destOrd="0" parTransId="{818ADE77-5339-0B43-86F7-3F4D80754CDB}" sibTransId="{680B8F49-D106-3F46-B45F-BEC6BA4C1D7F}"/>
    <dgm:cxn modelId="{0F34C1D7-FBE7-AA4B-9CB9-C9D97CE89672}" type="presOf" srcId="{B10E57C4-3AF7-E94E-8811-75C7E3CF4147}" destId="{6F3EC5A6-A711-B242-8563-2EE1F41A1637}" srcOrd="0" destOrd="0" presId="urn:microsoft.com/office/officeart/2005/8/layout/hierarchy2"/>
    <dgm:cxn modelId="{4D994DD2-7DC0-6F43-8AD3-C5D56E00A5ED}" type="presOf" srcId="{BAA0A7F8-8055-4F4A-9B1C-E12D276A05C8}" destId="{C49C8974-6570-0448-8D62-BB6C16E4DBBB}" srcOrd="0" destOrd="0" presId="urn:microsoft.com/office/officeart/2005/8/layout/hierarchy2"/>
    <dgm:cxn modelId="{BBDDDA25-79B3-F74A-B3DB-D14024037087}" type="presOf" srcId="{B10E57C4-3AF7-E94E-8811-75C7E3CF4147}" destId="{9C4843A9-A8F5-4E41-BE07-1FC195B12023}" srcOrd="1" destOrd="0" presId="urn:microsoft.com/office/officeart/2005/8/layout/hierarchy2"/>
    <dgm:cxn modelId="{AAACD724-0BDC-F54B-99FA-68306BF419A8}" srcId="{CDEE41C2-B8B2-FE48-B2FC-18AD84AD390A}" destId="{5D1C226B-BFE6-FC43-80AB-E213D41A89E6}" srcOrd="0" destOrd="0" parTransId="{73775CA8-0B3F-4E4D-BAAB-F838F6038554}" sibTransId="{727DDB26-1EBD-364C-923C-C31927C514AF}"/>
    <dgm:cxn modelId="{6EA63034-BEBC-EF4E-83AA-91B122C917C3}" srcId="{B0DAEAAA-4B84-B341-8192-37D00B2DEED7}" destId="{1E591757-ACF6-BB44-9375-57A0CBFB2B67}" srcOrd="0" destOrd="0" parTransId="{75A8EF7B-EA43-3243-8D17-75D1A3423023}" sibTransId="{B6AD0691-00D2-9D49-83C5-881CAB6C0190}"/>
    <dgm:cxn modelId="{1317EF9B-3931-5B4F-B209-7414A76AB783}" srcId="{FA6AF9E5-6B3C-804C-A55B-05EB01DB0C37}" destId="{B0DAEAAA-4B84-B341-8192-37D00B2DEED7}" srcOrd="0" destOrd="0" parTransId="{D9F0A2BE-40BF-8644-8080-4C5799049E3B}" sibTransId="{FDD338C6-1A14-A240-82D6-D0BED99A571A}"/>
    <dgm:cxn modelId="{C2C9153B-D81C-4648-B32C-42D18E18A959}" type="presOf" srcId="{99B1508C-DF85-AF43-8FA0-B7929E2CEED6}" destId="{F68EC6EE-BA17-0741-8CCE-172DE77E3259}" srcOrd="0" destOrd="0" presId="urn:microsoft.com/office/officeart/2005/8/layout/hierarchy2"/>
    <dgm:cxn modelId="{D8DC1F2E-1BFE-0049-9B0B-2E9D15F3650C}" type="presOf" srcId="{B4BFA8DD-01CE-C54C-92C6-E5C91343ECA0}" destId="{BCC15831-083A-5C44-9D60-447F92A84503}" srcOrd="0" destOrd="0" presId="urn:microsoft.com/office/officeart/2005/8/layout/hierarchy2"/>
    <dgm:cxn modelId="{793B96DB-70F8-ED4C-BB20-24D675338F32}" type="presOf" srcId="{6CF9528A-7469-554E-8950-AD583CB7FB47}" destId="{C16874E9-2B3D-0144-8881-B943991678E6}" srcOrd="0" destOrd="0" presId="urn:microsoft.com/office/officeart/2005/8/layout/hierarchy2"/>
    <dgm:cxn modelId="{4FD931EC-35CF-9F4D-92F0-32FD5B3085D8}" type="presOf" srcId="{0DDF378A-5A94-B044-8783-70DA78AAE308}" destId="{D6ECCF30-36A1-A648-B3DF-3EDCD39E9E04}" srcOrd="1" destOrd="0" presId="urn:microsoft.com/office/officeart/2005/8/layout/hierarchy2"/>
    <dgm:cxn modelId="{B9B72130-0047-B146-B991-9A0534094141}" type="presOf" srcId="{1E591757-ACF6-BB44-9375-57A0CBFB2B67}" destId="{231AE731-A427-5944-8FBD-27FFBDD2376F}" srcOrd="0" destOrd="0" presId="urn:microsoft.com/office/officeart/2005/8/layout/hierarchy2"/>
    <dgm:cxn modelId="{21F4C5D2-EE0F-E04F-9A43-05771A705471}" srcId="{1E591757-ACF6-BB44-9375-57A0CBFB2B67}" destId="{50533A4D-8466-3040-B1EC-FD777A6147FE}" srcOrd="1" destOrd="0" parTransId="{B10E57C4-3AF7-E94E-8811-75C7E3CF4147}" sibTransId="{33A73A38-0A4B-524F-BA9F-FEB920F5ACF6}"/>
    <dgm:cxn modelId="{D03A733F-01B4-AF48-BE28-D76CDF1C3CC1}" type="presOf" srcId="{B0DAEAAA-4B84-B341-8192-37D00B2DEED7}" destId="{51FA6C57-AE0C-3C4B-B83A-F38B467C07C7}" srcOrd="0" destOrd="0" presId="urn:microsoft.com/office/officeart/2005/8/layout/hierarchy2"/>
    <dgm:cxn modelId="{F268AE76-AA0E-F642-99B4-510DA5CD6220}" type="presOf" srcId="{6D38C3C6-6AF2-7342-8797-29C0393838E3}" destId="{91367AA3-A428-A44A-8004-DE29F1256B00}" srcOrd="1" destOrd="0" presId="urn:microsoft.com/office/officeart/2005/8/layout/hierarchy2"/>
    <dgm:cxn modelId="{F96B162F-807C-5E43-90C7-12FFF5C44A7A}" type="presOf" srcId="{223F902B-E921-294C-9785-B234B649A814}" destId="{C88ECDD6-8076-7B42-9D8F-4627AED12FA2}" srcOrd="0" destOrd="0" presId="urn:microsoft.com/office/officeart/2005/8/layout/hierarchy2"/>
    <dgm:cxn modelId="{DC1AB87F-CC66-AD44-BDE5-508199FA0B0F}" srcId="{59920EA6-7585-5542-A69D-EB4EB9CC7A64}" destId="{FA6AF9E5-6B3C-804C-A55B-05EB01DB0C37}" srcOrd="0" destOrd="0" parTransId="{C5A6C7A1-9184-1D4D-8DDC-1F0ED59E8D36}" sibTransId="{BF013920-989B-C24A-A5CB-7ACDE9F31B5A}"/>
    <dgm:cxn modelId="{0AE60E7C-9F97-4F40-AEE3-BB26BDC99232}" type="presOf" srcId="{0DD697DE-AA67-6B47-8A7C-A7CCC456E11F}" destId="{A98D0E6E-3BDF-1B46-8091-E9DCF670AF49}" srcOrd="0" destOrd="0" presId="urn:microsoft.com/office/officeart/2005/8/layout/hierarchy2"/>
    <dgm:cxn modelId="{51196B0A-45D8-0549-8206-1984E59824FD}" type="presOf" srcId="{5D1C226B-BFE6-FC43-80AB-E213D41A89E6}" destId="{483784BA-43FD-E243-99C3-4E8445A84C87}" srcOrd="0" destOrd="0" presId="urn:microsoft.com/office/officeart/2005/8/layout/hierarchy2"/>
    <dgm:cxn modelId="{4BD9DCCC-0731-0C49-A6AB-943E538C2631}" type="presOf" srcId="{73775CA8-0B3F-4E4D-BAAB-F838F6038554}" destId="{3CD1BBA5-801A-A34B-9469-512A8819A0D9}" srcOrd="1" destOrd="0" presId="urn:microsoft.com/office/officeart/2005/8/layout/hierarchy2"/>
    <dgm:cxn modelId="{AE37A67A-E350-D944-960C-C29DF7D635D3}" type="presOf" srcId="{818ADE77-5339-0B43-86F7-3F4D80754CDB}" destId="{9CD17B90-879F-A446-98F5-EC1DAF16A707}" srcOrd="1" destOrd="0" presId="urn:microsoft.com/office/officeart/2005/8/layout/hierarchy2"/>
    <dgm:cxn modelId="{1FD54C39-24BF-D741-84AA-A1755D46D711}" type="presOf" srcId="{D9F0A2BE-40BF-8644-8080-4C5799049E3B}" destId="{58F25AEE-36F7-134E-AC42-612ED2BEF682}" srcOrd="1" destOrd="0" presId="urn:microsoft.com/office/officeart/2005/8/layout/hierarchy2"/>
    <dgm:cxn modelId="{35D370FC-8449-BF4F-8A85-06CC9B5D49FC}" type="presOf" srcId="{CDEE41C2-B8B2-FE48-B2FC-18AD84AD390A}" destId="{AD245CD6-FC8F-1144-A5E0-B485E22B1280}" srcOrd="0" destOrd="0" presId="urn:microsoft.com/office/officeart/2005/8/layout/hierarchy2"/>
    <dgm:cxn modelId="{A9E364AB-F555-314C-AC28-4DD50836ECD0}" srcId="{BAA0A7F8-8055-4F4A-9B1C-E12D276A05C8}" destId="{0DD697DE-AA67-6B47-8A7C-A7CCC456E11F}" srcOrd="0" destOrd="0" parTransId="{76C919F6-AB37-A445-B480-4104CBF386DE}" sibTransId="{2A59C372-19FB-A445-9E7F-BA6929162BE0}"/>
    <dgm:cxn modelId="{B95F8CA2-1E5C-2C48-B396-5D7B790AB7DD}" type="presOf" srcId="{50533A4D-8466-3040-B1EC-FD777A6147FE}" destId="{A802EF47-9B47-D24E-B86E-9C399BD0D83F}" srcOrd="0" destOrd="0" presId="urn:microsoft.com/office/officeart/2005/8/layout/hierarchy2"/>
    <dgm:cxn modelId="{19147DB0-543B-5446-8D7C-1C39FBC7BE28}" type="presOf" srcId="{437E11B1-0B77-BF4D-8AD1-2C6A9C35D05C}" destId="{707ACD21-2EDA-DB47-BC35-DDA80CDC211E}" srcOrd="0" destOrd="0" presId="urn:microsoft.com/office/officeart/2005/8/layout/hierarchy2"/>
    <dgm:cxn modelId="{8D5876B4-4299-514F-A55E-177E56710B19}" type="presOf" srcId="{59920EA6-7585-5542-A69D-EB4EB9CC7A64}" destId="{93B75DF5-0397-9445-9A42-D487D4B7EB38}" srcOrd="0" destOrd="0" presId="urn:microsoft.com/office/officeart/2005/8/layout/hierarchy2"/>
    <dgm:cxn modelId="{92C67755-54B1-FC45-981C-FE2C8EFB92D7}" type="presOf" srcId="{FA6AF9E5-6B3C-804C-A55B-05EB01DB0C37}" destId="{A3937A60-BEE4-4146-9960-87E649047D50}" srcOrd="0" destOrd="0" presId="urn:microsoft.com/office/officeart/2005/8/layout/hierarchy2"/>
    <dgm:cxn modelId="{10D48B45-0F1A-794C-997E-F87382BA6265}" type="presOf" srcId="{75A8EF7B-EA43-3243-8D17-75D1A3423023}" destId="{69678BCE-C9A3-444E-95A8-B6FEC865CA5D}" srcOrd="1" destOrd="0" presId="urn:microsoft.com/office/officeart/2005/8/layout/hierarchy2"/>
    <dgm:cxn modelId="{AAFCB314-5796-B143-8F35-04A65CB84A98}" srcId="{BAA0A7F8-8055-4F4A-9B1C-E12D276A05C8}" destId="{223F902B-E921-294C-9785-B234B649A814}" srcOrd="1" destOrd="0" parTransId="{99B1508C-DF85-AF43-8FA0-B7929E2CEED6}" sibTransId="{99CEDFF3-EE0B-3549-ACEE-A08F62962DDA}"/>
    <dgm:cxn modelId="{1A3374C6-EB27-EB42-A47F-2DA2DDE66AFF}" type="presOf" srcId="{73775CA8-0B3F-4E4D-BAAB-F838F6038554}" destId="{34192038-D5BA-8540-B7CD-BEBCA7D7E843}" srcOrd="0" destOrd="0" presId="urn:microsoft.com/office/officeart/2005/8/layout/hierarchy2"/>
    <dgm:cxn modelId="{7B7E78D2-3C35-F94A-B0B2-2CADBEE5DC57}" type="presOf" srcId="{99B1508C-DF85-AF43-8FA0-B7929E2CEED6}" destId="{63DA9670-FE89-B947-B0B0-E418045505D3}" srcOrd="1" destOrd="0" presId="urn:microsoft.com/office/officeart/2005/8/layout/hierarchy2"/>
    <dgm:cxn modelId="{FFB2EFBA-C168-154E-AA3A-9ADBD2EDC0E5}" type="presOf" srcId="{75A8EF7B-EA43-3243-8D17-75D1A3423023}" destId="{92709FC4-AA02-D44C-801F-2EB0F9941B7F}" srcOrd="0" destOrd="0" presId="urn:microsoft.com/office/officeart/2005/8/layout/hierarchy2"/>
    <dgm:cxn modelId="{A3A056DB-961B-194A-B643-C4AE2FED07A0}" type="presParOf" srcId="{93B75DF5-0397-9445-9A42-D487D4B7EB38}" destId="{57756F9C-D88E-0C48-9E1C-FCFC940878E0}" srcOrd="0" destOrd="0" presId="urn:microsoft.com/office/officeart/2005/8/layout/hierarchy2"/>
    <dgm:cxn modelId="{1B53DFDD-6563-EA4D-960D-4AC01668D9F6}" type="presParOf" srcId="{57756F9C-D88E-0C48-9E1C-FCFC940878E0}" destId="{A3937A60-BEE4-4146-9960-87E649047D50}" srcOrd="0" destOrd="0" presId="urn:microsoft.com/office/officeart/2005/8/layout/hierarchy2"/>
    <dgm:cxn modelId="{E66667DA-E237-1B48-8E9F-79EC47D910DD}" type="presParOf" srcId="{57756F9C-D88E-0C48-9E1C-FCFC940878E0}" destId="{D83686EE-7053-1B45-BAC2-61CB6CBEDA8A}" srcOrd="1" destOrd="0" presId="urn:microsoft.com/office/officeart/2005/8/layout/hierarchy2"/>
    <dgm:cxn modelId="{8FCE7DDA-4AF6-8F47-9B62-36ADF7F042D4}" type="presParOf" srcId="{D83686EE-7053-1B45-BAC2-61CB6CBEDA8A}" destId="{35F74095-F4E7-694F-A345-01780306E7BF}" srcOrd="0" destOrd="0" presId="urn:microsoft.com/office/officeart/2005/8/layout/hierarchy2"/>
    <dgm:cxn modelId="{48A4D81C-8902-0947-80CD-6B355A1270A4}" type="presParOf" srcId="{35F74095-F4E7-694F-A345-01780306E7BF}" destId="{58F25AEE-36F7-134E-AC42-612ED2BEF682}" srcOrd="0" destOrd="0" presId="urn:microsoft.com/office/officeart/2005/8/layout/hierarchy2"/>
    <dgm:cxn modelId="{7F238A1D-0C15-924B-894F-A3ABD61F1D7E}" type="presParOf" srcId="{D83686EE-7053-1B45-BAC2-61CB6CBEDA8A}" destId="{B059FF0E-7897-F64B-91B7-6CFB0B00CC79}" srcOrd="1" destOrd="0" presId="urn:microsoft.com/office/officeart/2005/8/layout/hierarchy2"/>
    <dgm:cxn modelId="{8D41ACC8-21C7-4941-BF30-24A9F96D4BC9}" type="presParOf" srcId="{B059FF0E-7897-F64B-91B7-6CFB0B00CC79}" destId="{51FA6C57-AE0C-3C4B-B83A-F38B467C07C7}" srcOrd="0" destOrd="0" presId="urn:microsoft.com/office/officeart/2005/8/layout/hierarchy2"/>
    <dgm:cxn modelId="{E382632F-BACA-084A-A519-59D610E09AAC}" type="presParOf" srcId="{B059FF0E-7897-F64B-91B7-6CFB0B00CC79}" destId="{DF845553-3B4E-AE48-8D2B-F182DB6A61B3}" srcOrd="1" destOrd="0" presId="urn:microsoft.com/office/officeart/2005/8/layout/hierarchy2"/>
    <dgm:cxn modelId="{80FBA342-7651-2146-9ADC-0A77ED456955}" type="presParOf" srcId="{DF845553-3B4E-AE48-8D2B-F182DB6A61B3}" destId="{92709FC4-AA02-D44C-801F-2EB0F9941B7F}" srcOrd="0" destOrd="0" presId="urn:microsoft.com/office/officeart/2005/8/layout/hierarchy2"/>
    <dgm:cxn modelId="{5566B0B6-0906-D34B-ADBD-70EA2449CDB5}" type="presParOf" srcId="{92709FC4-AA02-D44C-801F-2EB0F9941B7F}" destId="{69678BCE-C9A3-444E-95A8-B6FEC865CA5D}" srcOrd="0" destOrd="0" presId="urn:microsoft.com/office/officeart/2005/8/layout/hierarchy2"/>
    <dgm:cxn modelId="{8F82EBC7-1107-D54B-AD7E-00F2F0523BCB}" type="presParOf" srcId="{DF845553-3B4E-AE48-8D2B-F182DB6A61B3}" destId="{008CF5AE-D8C6-D94A-BDE9-666F63D7199A}" srcOrd="1" destOrd="0" presId="urn:microsoft.com/office/officeart/2005/8/layout/hierarchy2"/>
    <dgm:cxn modelId="{F39C7A79-86B0-FF4E-A63D-C7EDB56EE5EF}" type="presParOf" srcId="{008CF5AE-D8C6-D94A-BDE9-666F63D7199A}" destId="{231AE731-A427-5944-8FBD-27FFBDD2376F}" srcOrd="0" destOrd="0" presId="urn:microsoft.com/office/officeart/2005/8/layout/hierarchy2"/>
    <dgm:cxn modelId="{68AB135F-0F49-744C-AE0B-90C58552DBB0}" type="presParOf" srcId="{008CF5AE-D8C6-D94A-BDE9-666F63D7199A}" destId="{98352D87-0351-644E-9A30-89443488FFDC}" srcOrd="1" destOrd="0" presId="urn:microsoft.com/office/officeart/2005/8/layout/hierarchy2"/>
    <dgm:cxn modelId="{851BA2DA-9408-2240-A85D-AEC9C5BDE557}" type="presParOf" srcId="{98352D87-0351-644E-9A30-89443488FFDC}" destId="{DEB14747-A7AF-9648-9614-D1469CB7E730}" srcOrd="0" destOrd="0" presId="urn:microsoft.com/office/officeart/2005/8/layout/hierarchy2"/>
    <dgm:cxn modelId="{EE7D9735-2854-3E4E-9925-4663E43755A1}" type="presParOf" srcId="{DEB14747-A7AF-9648-9614-D1469CB7E730}" destId="{9CD17B90-879F-A446-98F5-EC1DAF16A707}" srcOrd="0" destOrd="0" presId="urn:microsoft.com/office/officeart/2005/8/layout/hierarchy2"/>
    <dgm:cxn modelId="{03AE362E-5A57-A244-90B4-A6198C0D2546}" type="presParOf" srcId="{98352D87-0351-644E-9A30-89443488FFDC}" destId="{2DB10E71-CC37-FE4B-AC3C-59CD45E0FD5B}" srcOrd="1" destOrd="0" presId="urn:microsoft.com/office/officeart/2005/8/layout/hierarchy2"/>
    <dgm:cxn modelId="{1B88F0ED-51D9-F841-93F9-A46D6FB6A15B}" type="presParOf" srcId="{2DB10E71-CC37-FE4B-AC3C-59CD45E0FD5B}" destId="{C49C8974-6570-0448-8D62-BB6C16E4DBBB}" srcOrd="0" destOrd="0" presId="urn:microsoft.com/office/officeart/2005/8/layout/hierarchy2"/>
    <dgm:cxn modelId="{CF9A02D5-65C0-8141-BE07-92DBBF0058E4}" type="presParOf" srcId="{2DB10E71-CC37-FE4B-AC3C-59CD45E0FD5B}" destId="{7B32ED1B-B377-7140-90BD-0BA78BF021B9}" srcOrd="1" destOrd="0" presId="urn:microsoft.com/office/officeart/2005/8/layout/hierarchy2"/>
    <dgm:cxn modelId="{0DF0783E-AF58-9642-B8FA-FF9BDE4EC17B}" type="presParOf" srcId="{7B32ED1B-B377-7140-90BD-0BA78BF021B9}" destId="{2107EFE0-5885-1F4D-AF93-85F499282834}" srcOrd="0" destOrd="0" presId="urn:microsoft.com/office/officeart/2005/8/layout/hierarchy2"/>
    <dgm:cxn modelId="{714DE14F-F163-244B-A179-4F8BC6433543}" type="presParOf" srcId="{2107EFE0-5885-1F4D-AF93-85F499282834}" destId="{4CB8AA95-AB76-DA42-B822-E8B769C20C85}" srcOrd="0" destOrd="0" presId="urn:microsoft.com/office/officeart/2005/8/layout/hierarchy2"/>
    <dgm:cxn modelId="{5ADB2542-C1C5-5B43-AF3E-DF02E29B9340}" type="presParOf" srcId="{7B32ED1B-B377-7140-90BD-0BA78BF021B9}" destId="{211361F4-E7B0-4348-86CE-891B10DA29BF}" srcOrd="1" destOrd="0" presId="urn:microsoft.com/office/officeart/2005/8/layout/hierarchy2"/>
    <dgm:cxn modelId="{93021BBD-DF0D-6A4D-8263-CD11218240C9}" type="presParOf" srcId="{211361F4-E7B0-4348-86CE-891B10DA29BF}" destId="{A98D0E6E-3BDF-1B46-8091-E9DCF670AF49}" srcOrd="0" destOrd="0" presId="urn:microsoft.com/office/officeart/2005/8/layout/hierarchy2"/>
    <dgm:cxn modelId="{E19A61B3-39C8-CA49-B775-AD4393E6F559}" type="presParOf" srcId="{211361F4-E7B0-4348-86CE-891B10DA29BF}" destId="{E605EAB0-7B22-1D45-8067-BE38EE82034A}" srcOrd="1" destOrd="0" presId="urn:microsoft.com/office/officeart/2005/8/layout/hierarchy2"/>
    <dgm:cxn modelId="{3A1BFC80-8343-9B42-B91B-61762B8F3D12}" type="presParOf" srcId="{7B32ED1B-B377-7140-90BD-0BA78BF021B9}" destId="{F68EC6EE-BA17-0741-8CCE-172DE77E3259}" srcOrd="2" destOrd="0" presId="urn:microsoft.com/office/officeart/2005/8/layout/hierarchy2"/>
    <dgm:cxn modelId="{DF46A38D-130A-6A40-BC1C-5CD1DFE77969}" type="presParOf" srcId="{F68EC6EE-BA17-0741-8CCE-172DE77E3259}" destId="{63DA9670-FE89-B947-B0B0-E418045505D3}" srcOrd="0" destOrd="0" presId="urn:microsoft.com/office/officeart/2005/8/layout/hierarchy2"/>
    <dgm:cxn modelId="{880E15CB-5343-A84D-93B7-01095897AE86}" type="presParOf" srcId="{7B32ED1B-B377-7140-90BD-0BA78BF021B9}" destId="{35347D53-5057-4E42-878B-C5862FD29656}" srcOrd="3" destOrd="0" presId="urn:microsoft.com/office/officeart/2005/8/layout/hierarchy2"/>
    <dgm:cxn modelId="{209FAFD1-3C4A-2545-8391-3F07319F6873}" type="presParOf" srcId="{35347D53-5057-4E42-878B-C5862FD29656}" destId="{C88ECDD6-8076-7B42-9D8F-4627AED12FA2}" srcOrd="0" destOrd="0" presId="urn:microsoft.com/office/officeart/2005/8/layout/hierarchy2"/>
    <dgm:cxn modelId="{E5CF2843-4D90-0F4C-B813-7E64C0688EA7}" type="presParOf" srcId="{35347D53-5057-4E42-878B-C5862FD29656}" destId="{C44289CA-DEA4-174E-932A-081DA882CCAF}" srcOrd="1" destOrd="0" presId="urn:microsoft.com/office/officeart/2005/8/layout/hierarchy2"/>
    <dgm:cxn modelId="{7FA184C6-A5DC-2848-B66B-42B28330C31E}" type="presParOf" srcId="{98352D87-0351-644E-9A30-89443488FFDC}" destId="{6F3EC5A6-A711-B242-8563-2EE1F41A1637}" srcOrd="2" destOrd="0" presId="urn:microsoft.com/office/officeart/2005/8/layout/hierarchy2"/>
    <dgm:cxn modelId="{69D377AA-3971-B142-A4EA-E370A41C08F2}" type="presParOf" srcId="{6F3EC5A6-A711-B242-8563-2EE1F41A1637}" destId="{9C4843A9-A8F5-4E41-BE07-1FC195B12023}" srcOrd="0" destOrd="0" presId="urn:microsoft.com/office/officeart/2005/8/layout/hierarchy2"/>
    <dgm:cxn modelId="{32E12CB7-6936-D342-91DE-B9FE0C9914BC}" type="presParOf" srcId="{98352D87-0351-644E-9A30-89443488FFDC}" destId="{E9AEBF55-030A-8747-9C16-67E6652FD1F2}" srcOrd="3" destOrd="0" presId="urn:microsoft.com/office/officeart/2005/8/layout/hierarchy2"/>
    <dgm:cxn modelId="{947C55C5-EB4D-D545-95AF-8742F2C941DB}" type="presParOf" srcId="{E9AEBF55-030A-8747-9C16-67E6652FD1F2}" destId="{A802EF47-9B47-D24E-B86E-9C399BD0D83F}" srcOrd="0" destOrd="0" presId="urn:microsoft.com/office/officeart/2005/8/layout/hierarchy2"/>
    <dgm:cxn modelId="{E7C9619F-E285-764F-9271-4871CC21C6B2}" type="presParOf" srcId="{E9AEBF55-030A-8747-9C16-67E6652FD1F2}" destId="{03E05120-A94A-BC4E-BE8C-D4FF0E025049}" srcOrd="1" destOrd="0" presId="urn:microsoft.com/office/officeart/2005/8/layout/hierarchy2"/>
    <dgm:cxn modelId="{796A37B7-1C41-4141-80C4-08E866C3B25F}" type="presParOf" srcId="{98352D87-0351-644E-9A30-89443488FFDC}" destId="{707ACD21-2EDA-DB47-BC35-DDA80CDC211E}" srcOrd="4" destOrd="0" presId="urn:microsoft.com/office/officeart/2005/8/layout/hierarchy2"/>
    <dgm:cxn modelId="{C5E6FAEA-B514-C14D-B8C4-6CD1D9C2A73F}" type="presParOf" srcId="{707ACD21-2EDA-DB47-BC35-DDA80CDC211E}" destId="{1BA7227F-FC6D-944D-951D-BCC7E97BA86F}" srcOrd="0" destOrd="0" presId="urn:microsoft.com/office/officeart/2005/8/layout/hierarchy2"/>
    <dgm:cxn modelId="{A23D74A4-7F64-FE48-9B4A-9811BB9CB1F1}" type="presParOf" srcId="{98352D87-0351-644E-9A30-89443488FFDC}" destId="{1C6F8C5F-5448-ED4B-900E-CC3342953196}" srcOrd="5" destOrd="0" presId="urn:microsoft.com/office/officeart/2005/8/layout/hierarchy2"/>
    <dgm:cxn modelId="{A4FFA1CE-C53E-2D49-96E1-5703B6226461}" type="presParOf" srcId="{1C6F8C5F-5448-ED4B-900E-CC3342953196}" destId="{C16874E9-2B3D-0144-8881-B943991678E6}" srcOrd="0" destOrd="0" presId="urn:microsoft.com/office/officeart/2005/8/layout/hierarchy2"/>
    <dgm:cxn modelId="{7D36D2BD-7954-DC4C-ACEB-D2BF5F9110D6}" type="presParOf" srcId="{1C6F8C5F-5448-ED4B-900E-CC3342953196}" destId="{566D7BC5-23B5-3343-86FF-4693F6E8E479}" srcOrd="1" destOrd="0" presId="urn:microsoft.com/office/officeart/2005/8/layout/hierarchy2"/>
    <dgm:cxn modelId="{88E6BD6A-760F-D14D-99F7-0A8103AA9A69}" type="presParOf" srcId="{D83686EE-7053-1B45-BAC2-61CB6CBEDA8A}" destId="{890954A5-2C7C-F049-A4FD-35FDEEF05035}" srcOrd="2" destOrd="0" presId="urn:microsoft.com/office/officeart/2005/8/layout/hierarchy2"/>
    <dgm:cxn modelId="{33A287B1-8EB5-704C-AB55-EF87BD858B71}" type="presParOf" srcId="{890954A5-2C7C-F049-A4FD-35FDEEF05035}" destId="{91367AA3-A428-A44A-8004-DE29F1256B00}" srcOrd="0" destOrd="0" presId="urn:microsoft.com/office/officeart/2005/8/layout/hierarchy2"/>
    <dgm:cxn modelId="{041C4AA4-6A30-744E-99DF-F67336A70E99}" type="presParOf" srcId="{D83686EE-7053-1B45-BAC2-61CB6CBEDA8A}" destId="{4A5401D6-9AE2-0C48-8E48-F4FAF9D2A8D9}" srcOrd="3" destOrd="0" presId="urn:microsoft.com/office/officeart/2005/8/layout/hierarchy2"/>
    <dgm:cxn modelId="{AF136CCB-AE9A-5645-A488-775377549B1D}" type="presParOf" srcId="{4A5401D6-9AE2-0C48-8E48-F4FAF9D2A8D9}" destId="{AD245CD6-FC8F-1144-A5E0-B485E22B1280}" srcOrd="0" destOrd="0" presId="urn:microsoft.com/office/officeart/2005/8/layout/hierarchy2"/>
    <dgm:cxn modelId="{DFEECC11-9FD0-AC42-AE3E-A71D0125AEC4}" type="presParOf" srcId="{4A5401D6-9AE2-0C48-8E48-F4FAF9D2A8D9}" destId="{AF563596-373D-6D40-8907-A211E4BA7693}" srcOrd="1" destOrd="0" presId="urn:microsoft.com/office/officeart/2005/8/layout/hierarchy2"/>
    <dgm:cxn modelId="{13953246-9667-9B40-8BEB-F5E0BBE314DA}" type="presParOf" srcId="{AF563596-373D-6D40-8907-A211E4BA7693}" destId="{34192038-D5BA-8540-B7CD-BEBCA7D7E843}" srcOrd="0" destOrd="0" presId="urn:microsoft.com/office/officeart/2005/8/layout/hierarchy2"/>
    <dgm:cxn modelId="{B7A3156A-1393-304A-A3B3-BBD87BFB78B3}" type="presParOf" srcId="{34192038-D5BA-8540-B7CD-BEBCA7D7E843}" destId="{3CD1BBA5-801A-A34B-9469-512A8819A0D9}" srcOrd="0" destOrd="0" presId="urn:microsoft.com/office/officeart/2005/8/layout/hierarchy2"/>
    <dgm:cxn modelId="{D1B7D410-7CFE-2D4A-9200-A8CD8A57679A}" type="presParOf" srcId="{AF563596-373D-6D40-8907-A211E4BA7693}" destId="{78C1B4F8-F5A6-4542-ABDC-939C58C1C0B7}" srcOrd="1" destOrd="0" presId="urn:microsoft.com/office/officeart/2005/8/layout/hierarchy2"/>
    <dgm:cxn modelId="{D9E84181-05DF-0441-91F5-673F5B74C401}" type="presParOf" srcId="{78C1B4F8-F5A6-4542-ABDC-939C58C1C0B7}" destId="{483784BA-43FD-E243-99C3-4E8445A84C87}" srcOrd="0" destOrd="0" presId="urn:microsoft.com/office/officeart/2005/8/layout/hierarchy2"/>
    <dgm:cxn modelId="{0B9B5F5B-BC7A-A641-BA37-0BF077E76B66}" type="presParOf" srcId="{78C1B4F8-F5A6-4542-ABDC-939C58C1C0B7}" destId="{21A77E2A-600F-C344-8823-FDF183A81E70}" srcOrd="1" destOrd="0" presId="urn:microsoft.com/office/officeart/2005/8/layout/hierarchy2"/>
    <dgm:cxn modelId="{150FE0AB-17A2-9842-BDC2-0F9C2F2F9834}" type="presParOf" srcId="{D83686EE-7053-1B45-BAC2-61CB6CBEDA8A}" destId="{404349E2-0F06-874C-86E1-1C5D4B8CEF25}" srcOrd="4" destOrd="0" presId="urn:microsoft.com/office/officeart/2005/8/layout/hierarchy2"/>
    <dgm:cxn modelId="{14747C74-3163-FF44-9BEE-71725D3F172C}" type="presParOf" srcId="{404349E2-0F06-874C-86E1-1C5D4B8CEF25}" destId="{D6ECCF30-36A1-A648-B3DF-3EDCD39E9E04}" srcOrd="0" destOrd="0" presId="urn:microsoft.com/office/officeart/2005/8/layout/hierarchy2"/>
    <dgm:cxn modelId="{6C261EC9-D626-3F44-850E-F764B9D02EA0}" type="presParOf" srcId="{D83686EE-7053-1B45-BAC2-61CB6CBEDA8A}" destId="{EA54A99B-375D-A244-9ABE-A25E48DC0B0E}" srcOrd="5" destOrd="0" presId="urn:microsoft.com/office/officeart/2005/8/layout/hierarchy2"/>
    <dgm:cxn modelId="{114B0F79-982E-5740-907A-1BBAD3B15BA3}" type="presParOf" srcId="{EA54A99B-375D-A244-9ABE-A25E48DC0B0E}" destId="{BCC15831-083A-5C44-9D60-447F92A84503}" srcOrd="0" destOrd="0" presId="urn:microsoft.com/office/officeart/2005/8/layout/hierarchy2"/>
    <dgm:cxn modelId="{8F8D1569-1D38-D541-BE47-37703267EAC2}" type="presParOf" srcId="{EA54A99B-375D-A244-9ABE-A25E48DC0B0E}" destId="{4516535B-158A-7246-9B1B-BEA9967BEB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920EA6-7585-5542-A69D-EB4EB9CC7A64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AF9E5-6B3C-804C-A55B-05EB01DB0C37}">
      <dgm:prSet/>
      <dgm:spPr/>
      <dgm:t>
        <a:bodyPr/>
        <a:lstStyle/>
        <a:p>
          <a:pPr rtl="0"/>
          <a:r>
            <a:rPr lang="en-US" dirty="0" err="1" smtClean="0"/>
            <a:t>MultiLayer</a:t>
          </a:r>
          <a:endParaRPr lang="en-US" dirty="0"/>
        </a:p>
      </dgm:t>
    </dgm:pt>
    <dgm:pt modelId="{C5A6C7A1-9184-1D4D-8DDC-1F0ED59E8D36}" type="parTrans" cxnId="{DC1AB87F-CC66-AD44-BDE5-508199FA0B0F}">
      <dgm:prSet/>
      <dgm:spPr/>
      <dgm:t>
        <a:bodyPr/>
        <a:lstStyle/>
        <a:p>
          <a:endParaRPr lang="en-US"/>
        </a:p>
      </dgm:t>
    </dgm:pt>
    <dgm:pt modelId="{BF013920-989B-C24A-A5CB-7ACDE9F31B5A}" type="sibTrans" cxnId="{DC1AB87F-CC66-AD44-BDE5-508199FA0B0F}">
      <dgm:prSet/>
      <dgm:spPr/>
      <dgm:t>
        <a:bodyPr/>
        <a:lstStyle/>
        <a:p>
          <a:endParaRPr lang="en-US"/>
        </a:p>
      </dgm:t>
    </dgm:pt>
    <dgm:pt modelId="{B0DAEAAA-4B84-B341-8192-37D00B2DEED7}">
      <dgm:prSet/>
      <dgm:spPr/>
      <dgm:t>
        <a:bodyPr/>
        <a:lstStyle/>
        <a:p>
          <a:r>
            <a:rPr lang="en-US" dirty="0" smtClean="0"/>
            <a:t>Layer 1</a:t>
          </a:r>
          <a:endParaRPr lang="en-US" dirty="0"/>
        </a:p>
      </dgm:t>
    </dgm:pt>
    <dgm:pt modelId="{D9F0A2BE-40BF-8644-8080-4C5799049E3B}" type="parTrans" cxnId="{1317EF9B-3931-5B4F-B209-7414A76AB783}">
      <dgm:prSet/>
      <dgm:spPr/>
      <dgm:t>
        <a:bodyPr/>
        <a:lstStyle/>
        <a:p>
          <a:endParaRPr lang="en-US"/>
        </a:p>
      </dgm:t>
    </dgm:pt>
    <dgm:pt modelId="{FDD338C6-1A14-A240-82D6-D0BED99A571A}" type="sibTrans" cxnId="{1317EF9B-3931-5B4F-B209-7414A76AB783}">
      <dgm:prSet/>
      <dgm:spPr/>
      <dgm:t>
        <a:bodyPr/>
        <a:lstStyle/>
        <a:p>
          <a:endParaRPr lang="en-US"/>
        </a:p>
      </dgm:t>
    </dgm:pt>
    <dgm:pt modelId="{CDEE41C2-B8B2-FE48-B2FC-18AD84AD390A}">
      <dgm:prSet/>
      <dgm:spPr/>
      <dgm:t>
        <a:bodyPr/>
        <a:lstStyle/>
        <a:p>
          <a:r>
            <a:rPr lang="en-US" dirty="0" smtClean="0"/>
            <a:t>Interface</a:t>
          </a:r>
          <a:endParaRPr lang="en-US" dirty="0"/>
        </a:p>
      </dgm:t>
    </dgm:pt>
    <dgm:pt modelId="{6D38C3C6-6AF2-7342-8797-29C0393838E3}" type="parTrans" cxnId="{42FA7E65-A04E-6849-A629-6FC0073F28D6}">
      <dgm:prSet/>
      <dgm:spPr/>
      <dgm:t>
        <a:bodyPr/>
        <a:lstStyle/>
        <a:p>
          <a:endParaRPr lang="en-US"/>
        </a:p>
      </dgm:t>
    </dgm:pt>
    <dgm:pt modelId="{6AC2570B-E417-D84A-8134-EB26121BACF0}" type="sibTrans" cxnId="{42FA7E65-A04E-6849-A629-6FC0073F28D6}">
      <dgm:prSet/>
      <dgm:spPr/>
      <dgm:t>
        <a:bodyPr/>
        <a:lstStyle/>
        <a:p>
          <a:endParaRPr lang="en-US"/>
        </a:p>
      </dgm:t>
    </dgm:pt>
    <dgm:pt modelId="{B4BFA8DD-01CE-C54C-92C6-E5C91343ECA0}">
      <dgm:prSet/>
      <dgm:spPr/>
      <dgm:t>
        <a:bodyPr/>
        <a:lstStyle/>
        <a:p>
          <a:r>
            <a:rPr lang="en-US" dirty="0" smtClean="0"/>
            <a:t>Layer 2</a:t>
          </a:r>
          <a:endParaRPr lang="en-US" dirty="0"/>
        </a:p>
      </dgm:t>
    </dgm:pt>
    <dgm:pt modelId="{0DDF378A-5A94-B044-8783-70DA78AAE308}" type="parTrans" cxnId="{9A9C2097-8DED-174A-A93A-83C3163B69B6}">
      <dgm:prSet/>
      <dgm:spPr/>
      <dgm:t>
        <a:bodyPr/>
        <a:lstStyle/>
        <a:p>
          <a:endParaRPr lang="en-US"/>
        </a:p>
      </dgm:t>
    </dgm:pt>
    <dgm:pt modelId="{CDB8C36F-7E27-B94D-B408-22DABBD8DBA7}" type="sibTrans" cxnId="{9A9C2097-8DED-174A-A93A-83C3163B69B6}">
      <dgm:prSet/>
      <dgm:spPr/>
      <dgm:t>
        <a:bodyPr/>
        <a:lstStyle/>
        <a:p>
          <a:endParaRPr lang="en-US"/>
        </a:p>
      </dgm:t>
    </dgm:pt>
    <dgm:pt modelId="{1E591757-ACF6-BB44-9375-57A0CBFB2B67}">
      <dgm:prSet/>
      <dgm:spPr/>
      <dgm:t>
        <a:bodyPr/>
        <a:lstStyle/>
        <a:p>
          <a:r>
            <a:rPr lang="en-US" dirty="0" smtClean="0"/>
            <a:t>Particle Layout</a:t>
          </a:r>
          <a:endParaRPr lang="en-US" dirty="0"/>
        </a:p>
      </dgm:t>
    </dgm:pt>
    <dgm:pt modelId="{75A8EF7B-EA43-3243-8D17-75D1A3423023}" type="parTrans" cxnId="{6EA63034-BEBC-EF4E-83AA-91B122C917C3}">
      <dgm:prSet/>
      <dgm:spPr/>
      <dgm:t>
        <a:bodyPr/>
        <a:lstStyle/>
        <a:p>
          <a:endParaRPr lang="en-US"/>
        </a:p>
      </dgm:t>
    </dgm:pt>
    <dgm:pt modelId="{B6AD0691-00D2-9D49-83C5-881CAB6C0190}" type="sibTrans" cxnId="{6EA63034-BEBC-EF4E-83AA-91B122C917C3}">
      <dgm:prSet/>
      <dgm:spPr/>
      <dgm:t>
        <a:bodyPr/>
        <a:lstStyle/>
        <a:p>
          <a:endParaRPr lang="en-US"/>
        </a:p>
      </dgm:t>
    </dgm:pt>
    <dgm:pt modelId="{BAA0A7F8-8055-4F4A-9B1C-E12D276A05C8}">
      <dgm:prSet/>
      <dgm:spPr/>
      <dgm:t>
        <a:bodyPr/>
        <a:lstStyle/>
        <a:p>
          <a:r>
            <a:rPr lang="en-US" dirty="0" smtClean="0"/>
            <a:t>Particle1</a:t>
          </a:r>
          <a:endParaRPr lang="en-US" dirty="0"/>
        </a:p>
      </dgm:t>
    </dgm:pt>
    <dgm:pt modelId="{818ADE77-5339-0B43-86F7-3F4D80754CDB}" type="parTrans" cxnId="{6BC428E8-733B-3A4D-B310-866D76C28699}">
      <dgm:prSet/>
      <dgm:spPr/>
      <dgm:t>
        <a:bodyPr/>
        <a:lstStyle/>
        <a:p>
          <a:endParaRPr lang="en-US"/>
        </a:p>
      </dgm:t>
    </dgm:pt>
    <dgm:pt modelId="{680B8F49-D106-3F46-B45F-BEC6BA4C1D7F}" type="sibTrans" cxnId="{6BC428E8-733B-3A4D-B310-866D76C28699}">
      <dgm:prSet/>
      <dgm:spPr/>
      <dgm:t>
        <a:bodyPr/>
        <a:lstStyle/>
        <a:p>
          <a:endParaRPr lang="en-US"/>
        </a:p>
      </dgm:t>
    </dgm:pt>
    <dgm:pt modelId="{6CF9528A-7469-554E-8950-AD583CB7FB47}">
      <dgm:prSet/>
      <dgm:spPr/>
      <dgm:t>
        <a:bodyPr/>
        <a:lstStyle/>
        <a:p>
          <a:r>
            <a:rPr lang="en-US" dirty="0" smtClean="0"/>
            <a:t>Interference function</a:t>
          </a:r>
          <a:endParaRPr lang="en-US" dirty="0"/>
        </a:p>
      </dgm:t>
    </dgm:pt>
    <dgm:pt modelId="{437E11B1-0B77-BF4D-8AD1-2C6A9C35D05C}" type="parTrans" cxnId="{AC908B4F-C99B-8246-B681-2BE083F217E0}">
      <dgm:prSet/>
      <dgm:spPr/>
      <dgm:t>
        <a:bodyPr/>
        <a:lstStyle/>
        <a:p>
          <a:endParaRPr lang="en-US"/>
        </a:p>
      </dgm:t>
    </dgm:pt>
    <dgm:pt modelId="{7DD39D02-939C-D640-81A7-33599A0E62DD}" type="sibTrans" cxnId="{AC908B4F-C99B-8246-B681-2BE083F217E0}">
      <dgm:prSet/>
      <dgm:spPr/>
      <dgm:t>
        <a:bodyPr/>
        <a:lstStyle/>
        <a:p>
          <a:endParaRPr lang="en-US"/>
        </a:p>
      </dgm:t>
    </dgm:pt>
    <dgm:pt modelId="{5D1C226B-BFE6-FC43-80AB-E213D41A89E6}">
      <dgm:prSet/>
      <dgm:spPr/>
      <dgm:t>
        <a:bodyPr/>
        <a:lstStyle/>
        <a:p>
          <a:r>
            <a:rPr lang="en-US" dirty="0" smtClean="0"/>
            <a:t>Roughness</a:t>
          </a:r>
          <a:endParaRPr lang="en-US" dirty="0"/>
        </a:p>
      </dgm:t>
    </dgm:pt>
    <dgm:pt modelId="{73775CA8-0B3F-4E4D-BAAB-F838F6038554}" type="parTrans" cxnId="{AAACD724-0BDC-F54B-99FA-68306BF419A8}">
      <dgm:prSet/>
      <dgm:spPr/>
      <dgm:t>
        <a:bodyPr/>
        <a:lstStyle/>
        <a:p>
          <a:endParaRPr lang="en-US"/>
        </a:p>
      </dgm:t>
    </dgm:pt>
    <dgm:pt modelId="{727DDB26-1EBD-364C-923C-C31927C514AF}" type="sibTrans" cxnId="{AAACD724-0BDC-F54B-99FA-68306BF419A8}">
      <dgm:prSet/>
      <dgm:spPr/>
      <dgm:t>
        <a:bodyPr/>
        <a:lstStyle/>
        <a:p>
          <a:endParaRPr lang="en-US"/>
        </a:p>
      </dgm:t>
    </dgm:pt>
    <dgm:pt modelId="{50533A4D-8466-3040-B1EC-FD777A6147FE}">
      <dgm:prSet/>
      <dgm:spPr/>
      <dgm:t>
        <a:bodyPr/>
        <a:lstStyle/>
        <a:p>
          <a:r>
            <a:rPr lang="en-US" dirty="0" smtClean="0"/>
            <a:t>Particle2</a:t>
          </a:r>
          <a:endParaRPr lang="en-US" dirty="0"/>
        </a:p>
      </dgm:t>
    </dgm:pt>
    <dgm:pt modelId="{B10E57C4-3AF7-E94E-8811-75C7E3CF4147}" type="parTrans" cxnId="{21F4C5D2-EE0F-E04F-9A43-05771A705471}">
      <dgm:prSet/>
      <dgm:spPr/>
      <dgm:t>
        <a:bodyPr/>
        <a:lstStyle/>
        <a:p>
          <a:endParaRPr lang="en-US"/>
        </a:p>
      </dgm:t>
    </dgm:pt>
    <dgm:pt modelId="{33A73A38-0A4B-524F-BA9F-FEB920F5ACF6}" type="sibTrans" cxnId="{21F4C5D2-EE0F-E04F-9A43-05771A705471}">
      <dgm:prSet/>
      <dgm:spPr/>
      <dgm:t>
        <a:bodyPr/>
        <a:lstStyle/>
        <a:p>
          <a:endParaRPr lang="en-US"/>
        </a:p>
      </dgm:t>
    </dgm:pt>
    <dgm:pt modelId="{0DD697DE-AA67-6B47-8A7C-A7CCC456E11F}">
      <dgm:prSet/>
      <dgm:spPr/>
      <dgm:t>
        <a:bodyPr/>
        <a:lstStyle/>
        <a:p>
          <a:r>
            <a:rPr lang="en-US" dirty="0" smtClean="0"/>
            <a:t>Material</a:t>
          </a:r>
          <a:endParaRPr lang="en-US" dirty="0"/>
        </a:p>
      </dgm:t>
    </dgm:pt>
    <dgm:pt modelId="{76C919F6-AB37-A445-B480-4104CBF386DE}" type="parTrans" cxnId="{A9E364AB-F555-314C-AC28-4DD50836ECD0}">
      <dgm:prSet/>
      <dgm:spPr/>
      <dgm:t>
        <a:bodyPr/>
        <a:lstStyle/>
        <a:p>
          <a:endParaRPr lang="en-US"/>
        </a:p>
      </dgm:t>
    </dgm:pt>
    <dgm:pt modelId="{2A59C372-19FB-A445-9E7F-BA6929162BE0}" type="sibTrans" cxnId="{A9E364AB-F555-314C-AC28-4DD50836ECD0}">
      <dgm:prSet/>
      <dgm:spPr/>
      <dgm:t>
        <a:bodyPr/>
        <a:lstStyle/>
        <a:p>
          <a:endParaRPr lang="en-US"/>
        </a:p>
      </dgm:t>
    </dgm:pt>
    <dgm:pt modelId="{223F902B-E921-294C-9785-B234B649A814}">
      <dgm:prSet/>
      <dgm:spPr/>
      <dgm:t>
        <a:bodyPr/>
        <a:lstStyle/>
        <a:p>
          <a:r>
            <a:rPr lang="en-US" dirty="0" err="1" smtClean="0"/>
            <a:t>Formfactor</a:t>
          </a:r>
          <a:endParaRPr lang="en-US" dirty="0"/>
        </a:p>
      </dgm:t>
    </dgm:pt>
    <dgm:pt modelId="{99B1508C-DF85-AF43-8FA0-B7929E2CEED6}" type="parTrans" cxnId="{AAFCB314-5796-B143-8F35-04A65CB84A98}">
      <dgm:prSet/>
      <dgm:spPr/>
      <dgm:t>
        <a:bodyPr/>
        <a:lstStyle/>
        <a:p>
          <a:endParaRPr lang="en-US"/>
        </a:p>
      </dgm:t>
    </dgm:pt>
    <dgm:pt modelId="{99CEDFF3-EE0B-3549-ACEE-A08F62962DDA}" type="sibTrans" cxnId="{AAFCB314-5796-B143-8F35-04A65CB84A98}">
      <dgm:prSet/>
      <dgm:spPr/>
      <dgm:t>
        <a:bodyPr/>
        <a:lstStyle/>
        <a:p>
          <a:endParaRPr lang="en-US"/>
        </a:p>
      </dgm:t>
    </dgm:pt>
    <dgm:pt modelId="{4526B821-388B-CB41-A41C-46E292053744}" type="pres">
      <dgm:prSet presAssocID="{59920EA6-7585-5542-A69D-EB4EB9CC7A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FE375E3-A463-C643-B2B4-EA167A3F7EE6}" type="pres">
      <dgm:prSet presAssocID="{FA6AF9E5-6B3C-804C-A55B-05EB01DB0C37}" presName="hierRoot1" presStyleCnt="0"/>
      <dgm:spPr/>
      <dgm:t>
        <a:bodyPr/>
        <a:lstStyle/>
        <a:p>
          <a:endParaRPr lang="en-US"/>
        </a:p>
      </dgm:t>
    </dgm:pt>
    <dgm:pt modelId="{26651B97-ACB2-7E44-93C3-01FABDDF5980}" type="pres">
      <dgm:prSet presAssocID="{FA6AF9E5-6B3C-804C-A55B-05EB01DB0C37}" presName="composite" presStyleCnt="0"/>
      <dgm:spPr/>
      <dgm:t>
        <a:bodyPr/>
        <a:lstStyle/>
        <a:p>
          <a:endParaRPr lang="en-US"/>
        </a:p>
      </dgm:t>
    </dgm:pt>
    <dgm:pt modelId="{EBF80170-CA63-C74D-8232-AC3AEB23D21A}" type="pres">
      <dgm:prSet presAssocID="{FA6AF9E5-6B3C-804C-A55B-05EB01DB0C37}" presName="background" presStyleLbl="node0" presStyleIdx="0" presStyleCnt="1"/>
      <dgm:spPr/>
      <dgm:t>
        <a:bodyPr/>
        <a:lstStyle/>
        <a:p>
          <a:endParaRPr lang="en-US"/>
        </a:p>
      </dgm:t>
    </dgm:pt>
    <dgm:pt modelId="{23B80C45-7308-B147-8266-78198AA5A05E}" type="pres">
      <dgm:prSet presAssocID="{FA6AF9E5-6B3C-804C-A55B-05EB01DB0C3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D574FD-0313-C847-8657-E74CA6F3F6A4}" type="pres">
      <dgm:prSet presAssocID="{FA6AF9E5-6B3C-804C-A55B-05EB01DB0C37}" presName="hierChild2" presStyleCnt="0"/>
      <dgm:spPr/>
      <dgm:t>
        <a:bodyPr/>
        <a:lstStyle/>
        <a:p>
          <a:endParaRPr lang="en-US"/>
        </a:p>
      </dgm:t>
    </dgm:pt>
    <dgm:pt modelId="{BE7B28B6-2F71-5B4A-852B-F82989DD6854}" type="pres">
      <dgm:prSet presAssocID="{D9F0A2BE-40BF-8644-8080-4C5799049E3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7E3EF329-A3F7-5B44-9BFA-2E47F503D311}" type="pres">
      <dgm:prSet presAssocID="{B0DAEAAA-4B84-B341-8192-37D00B2DEED7}" presName="hierRoot2" presStyleCnt="0"/>
      <dgm:spPr/>
      <dgm:t>
        <a:bodyPr/>
        <a:lstStyle/>
        <a:p>
          <a:endParaRPr lang="en-US"/>
        </a:p>
      </dgm:t>
    </dgm:pt>
    <dgm:pt modelId="{D8246DA6-0278-6E44-8B2D-E0D565DD9958}" type="pres">
      <dgm:prSet presAssocID="{B0DAEAAA-4B84-B341-8192-37D00B2DEED7}" presName="composite2" presStyleCnt="0"/>
      <dgm:spPr/>
      <dgm:t>
        <a:bodyPr/>
        <a:lstStyle/>
        <a:p>
          <a:endParaRPr lang="en-US"/>
        </a:p>
      </dgm:t>
    </dgm:pt>
    <dgm:pt modelId="{050591AA-78D7-3942-8838-2DB125729EBC}" type="pres">
      <dgm:prSet presAssocID="{B0DAEAAA-4B84-B341-8192-37D00B2DEED7}" presName="background2" presStyleLbl="node2" presStyleIdx="0" presStyleCnt="3"/>
      <dgm:spPr/>
      <dgm:t>
        <a:bodyPr/>
        <a:lstStyle/>
        <a:p>
          <a:endParaRPr lang="en-US"/>
        </a:p>
      </dgm:t>
    </dgm:pt>
    <dgm:pt modelId="{7D3D7549-38F4-5943-925F-E998DD0AA223}" type="pres">
      <dgm:prSet presAssocID="{B0DAEAAA-4B84-B341-8192-37D00B2DEED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148DEE-CADE-0A4D-A039-A7B41BF1BAEE}" type="pres">
      <dgm:prSet presAssocID="{B0DAEAAA-4B84-B341-8192-37D00B2DEED7}" presName="hierChild3" presStyleCnt="0"/>
      <dgm:spPr/>
      <dgm:t>
        <a:bodyPr/>
        <a:lstStyle/>
        <a:p>
          <a:endParaRPr lang="en-US"/>
        </a:p>
      </dgm:t>
    </dgm:pt>
    <dgm:pt modelId="{0ECE373B-9CEF-D040-BA3E-D38B7C2C533A}" type="pres">
      <dgm:prSet presAssocID="{75A8EF7B-EA43-3243-8D17-75D1A3423023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0B8A502-77C5-3A47-BC88-AC072FFF90BE}" type="pres">
      <dgm:prSet presAssocID="{1E591757-ACF6-BB44-9375-57A0CBFB2B67}" presName="hierRoot3" presStyleCnt="0"/>
      <dgm:spPr/>
      <dgm:t>
        <a:bodyPr/>
        <a:lstStyle/>
        <a:p>
          <a:endParaRPr lang="en-US"/>
        </a:p>
      </dgm:t>
    </dgm:pt>
    <dgm:pt modelId="{50CFDBA5-CCA2-1B4F-A1D8-13DE8E63C88E}" type="pres">
      <dgm:prSet presAssocID="{1E591757-ACF6-BB44-9375-57A0CBFB2B67}" presName="composite3" presStyleCnt="0"/>
      <dgm:spPr/>
      <dgm:t>
        <a:bodyPr/>
        <a:lstStyle/>
        <a:p>
          <a:endParaRPr lang="en-US"/>
        </a:p>
      </dgm:t>
    </dgm:pt>
    <dgm:pt modelId="{48ED737E-CF5F-D645-992D-CA1414E99D1E}" type="pres">
      <dgm:prSet presAssocID="{1E591757-ACF6-BB44-9375-57A0CBFB2B67}" presName="background3" presStyleLbl="node3" presStyleIdx="0" presStyleCnt="2"/>
      <dgm:spPr/>
      <dgm:t>
        <a:bodyPr/>
        <a:lstStyle/>
        <a:p>
          <a:endParaRPr lang="en-US"/>
        </a:p>
      </dgm:t>
    </dgm:pt>
    <dgm:pt modelId="{8FFDB6F6-2CDE-4E43-8ECB-2BD03A1E3677}" type="pres">
      <dgm:prSet presAssocID="{1E591757-ACF6-BB44-9375-57A0CBFB2B67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DC1E1-03B0-0843-BA2E-DAF150A31640}" type="pres">
      <dgm:prSet presAssocID="{1E591757-ACF6-BB44-9375-57A0CBFB2B67}" presName="hierChild4" presStyleCnt="0"/>
      <dgm:spPr/>
      <dgm:t>
        <a:bodyPr/>
        <a:lstStyle/>
        <a:p>
          <a:endParaRPr lang="en-US"/>
        </a:p>
      </dgm:t>
    </dgm:pt>
    <dgm:pt modelId="{939EA793-F1F1-7D46-86A3-5C325AC86D8D}" type="pres">
      <dgm:prSet presAssocID="{818ADE77-5339-0B43-86F7-3F4D80754CDB}" presName="Name23" presStyleLbl="parChTrans1D4" presStyleIdx="0" presStyleCnt="5"/>
      <dgm:spPr/>
      <dgm:t>
        <a:bodyPr/>
        <a:lstStyle/>
        <a:p>
          <a:endParaRPr lang="en-US"/>
        </a:p>
      </dgm:t>
    </dgm:pt>
    <dgm:pt modelId="{1B5074C6-B6C2-8848-B1B0-A1356EC4F7EF}" type="pres">
      <dgm:prSet presAssocID="{BAA0A7F8-8055-4F4A-9B1C-E12D276A05C8}" presName="hierRoot4" presStyleCnt="0"/>
      <dgm:spPr/>
      <dgm:t>
        <a:bodyPr/>
        <a:lstStyle/>
        <a:p>
          <a:endParaRPr lang="en-US"/>
        </a:p>
      </dgm:t>
    </dgm:pt>
    <dgm:pt modelId="{9FF3D482-98CA-3842-AA72-F028C361E293}" type="pres">
      <dgm:prSet presAssocID="{BAA0A7F8-8055-4F4A-9B1C-E12D276A05C8}" presName="composite4" presStyleCnt="0"/>
      <dgm:spPr/>
      <dgm:t>
        <a:bodyPr/>
        <a:lstStyle/>
        <a:p>
          <a:endParaRPr lang="en-US"/>
        </a:p>
      </dgm:t>
    </dgm:pt>
    <dgm:pt modelId="{0E4C9738-D446-D648-B219-D98241901B53}" type="pres">
      <dgm:prSet presAssocID="{BAA0A7F8-8055-4F4A-9B1C-E12D276A05C8}" presName="background4" presStyleLbl="node4" presStyleIdx="0" presStyleCnt="5"/>
      <dgm:spPr/>
      <dgm:t>
        <a:bodyPr/>
        <a:lstStyle/>
        <a:p>
          <a:endParaRPr lang="en-US"/>
        </a:p>
      </dgm:t>
    </dgm:pt>
    <dgm:pt modelId="{50392BCC-8A8A-2045-8601-B0CC35B485B2}" type="pres">
      <dgm:prSet presAssocID="{BAA0A7F8-8055-4F4A-9B1C-E12D276A05C8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C6685-6014-F64A-8FBA-93DE6EC85093}" type="pres">
      <dgm:prSet presAssocID="{BAA0A7F8-8055-4F4A-9B1C-E12D276A05C8}" presName="hierChild5" presStyleCnt="0"/>
      <dgm:spPr/>
      <dgm:t>
        <a:bodyPr/>
        <a:lstStyle/>
        <a:p>
          <a:endParaRPr lang="en-US"/>
        </a:p>
      </dgm:t>
    </dgm:pt>
    <dgm:pt modelId="{78E8016F-8BA5-C14E-8CF1-B7637E04CCB3}" type="pres">
      <dgm:prSet presAssocID="{76C919F6-AB37-A445-B480-4104CBF386DE}" presName="Name23" presStyleLbl="parChTrans1D4" presStyleIdx="1" presStyleCnt="5"/>
      <dgm:spPr/>
      <dgm:t>
        <a:bodyPr/>
        <a:lstStyle/>
        <a:p>
          <a:endParaRPr lang="en-US"/>
        </a:p>
      </dgm:t>
    </dgm:pt>
    <dgm:pt modelId="{B5538C4E-D01A-6A4B-A39C-3896E5149E29}" type="pres">
      <dgm:prSet presAssocID="{0DD697DE-AA67-6B47-8A7C-A7CCC456E11F}" presName="hierRoot4" presStyleCnt="0"/>
      <dgm:spPr/>
      <dgm:t>
        <a:bodyPr/>
        <a:lstStyle/>
        <a:p>
          <a:endParaRPr lang="en-US"/>
        </a:p>
      </dgm:t>
    </dgm:pt>
    <dgm:pt modelId="{D6059AD0-21AA-9345-A00A-3605C5B7C2FB}" type="pres">
      <dgm:prSet presAssocID="{0DD697DE-AA67-6B47-8A7C-A7CCC456E11F}" presName="composite4" presStyleCnt="0"/>
      <dgm:spPr/>
      <dgm:t>
        <a:bodyPr/>
        <a:lstStyle/>
        <a:p>
          <a:endParaRPr lang="en-US"/>
        </a:p>
      </dgm:t>
    </dgm:pt>
    <dgm:pt modelId="{32545C27-F1F3-3847-BE46-A52745FE44FA}" type="pres">
      <dgm:prSet presAssocID="{0DD697DE-AA67-6B47-8A7C-A7CCC456E11F}" presName="background4" presStyleLbl="node4" presStyleIdx="1" presStyleCnt="5"/>
      <dgm:spPr/>
      <dgm:t>
        <a:bodyPr/>
        <a:lstStyle/>
        <a:p>
          <a:endParaRPr lang="en-US"/>
        </a:p>
      </dgm:t>
    </dgm:pt>
    <dgm:pt modelId="{624EAFA3-B654-1541-8EA4-CB59BD0B21EE}" type="pres">
      <dgm:prSet presAssocID="{0DD697DE-AA67-6B47-8A7C-A7CCC456E11F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222534-51C4-E34D-B3B7-E679B2E22E7B}" type="pres">
      <dgm:prSet presAssocID="{0DD697DE-AA67-6B47-8A7C-A7CCC456E11F}" presName="hierChild5" presStyleCnt="0"/>
      <dgm:spPr/>
      <dgm:t>
        <a:bodyPr/>
        <a:lstStyle/>
        <a:p>
          <a:endParaRPr lang="en-US"/>
        </a:p>
      </dgm:t>
    </dgm:pt>
    <dgm:pt modelId="{A9287593-25FD-B14D-973B-6ACBBEB02095}" type="pres">
      <dgm:prSet presAssocID="{99B1508C-DF85-AF43-8FA0-B7929E2CEED6}" presName="Name23" presStyleLbl="parChTrans1D4" presStyleIdx="2" presStyleCnt="5"/>
      <dgm:spPr/>
      <dgm:t>
        <a:bodyPr/>
        <a:lstStyle/>
        <a:p>
          <a:endParaRPr lang="en-US"/>
        </a:p>
      </dgm:t>
    </dgm:pt>
    <dgm:pt modelId="{FE3E7F6E-7A37-2F4B-ABFD-FE756C87DF6C}" type="pres">
      <dgm:prSet presAssocID="{223F902B-E921-294C-9785-B234B649A814}" presName="hierRoot4" presStyleCnt="0"/>
      <dgm:spPr/>
      <dgm:t>
        <a:bodyPr/>
        <a:lstStyle/>
        <a:p>
          <a:endParaRPr lang="en-US"/>
        </a:p>
      </dgm:t>
    </dgm:pt>
    <dgm:pt modelId="{918FF3A8-7F32-D44B-B40B-76CF19DEF22A}" type="pres">
      <dgm:prSet presAssocID="{223F902B-E921-294C-9785-B234B649A814}" presName="composite4" presStyleCnt="0"/>
      <dgm:spPr/>
      <dgm:t>
        <a:bodyPr/>
        <a:lstStyle/>
        <a:p>
          <a:endParaRPr lang="en-US"/>
        </a:p>
      </dgm:t>
    </dgm:pt>
    <dgm:pt modelId="{E7D3A7B7-F239-B540-9A97-34E0FEC85BDD}" type="pres">
      <dgm:prSet presAssocID="{223F902B-E921-294C-9785-B234B649A814}" presName="background4" presStyleLbl="node4" presStyleIdx="2" presStyleCnt="5"/>
      <dgm:spPr/>
      <dgm:t>
        <a:bodyPr/>
        <a:lstStyle/>
        <a:p>
          <a:endParaRPr lang="en-US"/>
        </a:p>
      </dgm:t>
    </dgm:pt>
    <dgm:pt modelId="{4E1C5608-E978-D343-8D69-01430FC225E4}" type="pres">
      <dgm:prSet presAssocID="{223F902B-E921-294C-9785-B234B649A814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9FD326-8504-FC45-BE0A-8447534C1474}" type="pres">
      <dgm:prSet presAssocID="{223F902B-E921-294C-9785-B234B649A814}" presName="hierChild5" presStyleCnt="0"/>
      <dgm:spPr/>
      <dgm:t>
        <a:bodyPr/>
        <a:lstStyle/>
        <a:p>
          <a:endParaRPr lang="en-US"/>
        </a:p>
      </dgm:t>
    </dgm:pt>
    <dgm:pt modelId="{7AD7E877-ED7E-D44E-8D93-0015B872E384}" type="pres">
      <dgm:prSet presAssocID="{B10E57C4-3AF7-E94E-8811-75C7E3CF4147}" presName="Name23" presStyleLbl="parChTrans1D4" presStyleIdx="3" presStyleCnt="5"/>
      <dgm:spPr/>
      <dgm:t>
        <a:bodyPr/>
        <a:lstStyle/>
        <a:p>
          <a:endParaRPr lang="en-US"/>
        </a:p>
      </dgm:t>
    </dgm:pt>
    <dgm:pt modelId="{19FF7C29-A6E9-904A-A948-9735DEC56698}" type="pres">
      <dgm:prSet presAssocID="{50533A4D-8466-3040-B1EC-FD777A6147FE}" presName="hierRoot4" presStyleCnt="0"/>
      <dgm:spPr/>
      <dgm:t>
        <a:bodyPr/>
        <a:lstStyle/>
        <a:p>
          <a:endParaRPr lang="en-US"/>
        </a:p>
      </dgm:t>
    </dgm:pt>
    <dgm:pt modelId="{09D951FA-7DF2-AB4A-B86C-F2B60E9CBD03}" type="pres">
      <dgm:prSet presAssocID="{50533A4D-8466-3040-B1EC-FD777A6147FE}" presName="composite4" presStyleCnt="0"/>
      <dgm:spPr/>
      <dgm:t>
        <a:bodyPr/>
        <a:lstStyle/>
        <a:p>
          <a:endParaRPr lang="en-US"/>
        </a:p>
      </dgm:t>
    </dgm:pt>
    <dgm:pt modelId="{8FEA8FA3-1506-BA4E-848A-6CA0BAAC4401}" type="pres">
      <dgm:prSet presAssocID="{50533A4D-8466-3040-B1EC-FD777A6147FE}" presName="background4" presStyleLbl="node4" presStyleIdx="3" presStyleCnt="5"/>
      <dgm:spPr/>
      <dgm:t>
        <a:bodyPr/>
        <a:lstStyle/>
        <a:p>
          <a:endParaRPr lang="en-US"/>
        </a:p>
      </dgm:t>
    </dgm:pt>
    <dgm:pt modelId="{A09494F3-43CA-D24A-95CF-04B764FA78AE}" type="pres">
      <dgm:prSet presAssocID="{50533A4D-8466-3040-B1EC-FD777A6147FE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7556F-DE97-594D-9449-3DCCB3B537A3}" type="pres">
      <dgm:prSet presAssocID="{50533A4D-8466-3040-B1EC-FD777A6147FE}" presName="hierChild5" presStyleCnt="0"/>
      <dgm:spPr/>
      <dgm:t>
        <a:bodyPr/>
        <a:lstStyle/>
        <a:p>
          <a:endParaRPr lang="en-US"/>
        </a:p>
      </dgm:t>
    </dgm:pt>
    <dgm:pt modelId="{F644AC4D-C986-564E-B7DB-288C19AE89FF}" type="pres">
      <dgm:prSet presAssocID="{437E11B1-0B77-BF4D-8AD1-2C6A9C35D05C}" presName="Name23" presStyleLbl="parChTrans1D4" presStyleIdx="4" presStyleCnt="5"/>
      <dgm:spPr/>
      <dgm:t>
        <a:bodyPr/>
        <a:lstStyle/>
        <a:p>
          <a:endParaRPr lang="en-US"/>
        </a:p>
      </dgm:t>
    </dgm:pt>
    <dgm:pt modelId="{F626BF1A-BEF4-DA4A-999C-05B3F21035DB}" type="pres">
      <dgm:prSet presAssocID="{6CF9528A-7469-554E-8950-AD583CB7FB47}" presName="hierRoot4" presStyleCnt="0"/>
      <dgm:spPr/>
      <dgm:t>
        <a:bodyPr/>
        <a:lstStyle/>
        <a:p>
          <a:endParaRPr lang="en-US"/>
        </a:p>
      </dgm:t>
    </dgm:pt>
    <dgm:pt modelId="{B5476CB3-1098-9E4C-87CE-E8474100FEAD}" type="pres">
      <dgm:prSet presAssocID="{6CF9528A-7469-554E-8950-AD583CB7FB47}" presName="composite4" presStyleCnt="0"/>
      <dgm:spPr/>
      <dgm:t>
        <a:bodyPr/>
        <a:lstStyle/>
        <a:p>
          <a:endParaRPr lang="en-US"/>
        </a:p>
      </dgm:t>
    </dgm:pt>
    <dgm:pt modelId="{A74F9187-40CF-6D40-9A8F-23D2050C865F}" type="pres">
      <dgm:prSet presAssocID="{6CF9528A-7469-554E-8950-AD583CB7FB47}" presName="background4" presStyleLbl="node4" presStyleIdx="4" presStyleCnt="5"/>
      <dgm:spPr/>
      <dgm:t>
        <a:bodyPr/>
        <a:lstStyle/>
        <a:p>
          <a:endParaRPr lang="en-US"/>
        </a:p>
      </dgm:t>
    </dgm:pt>
    <dgm:pt modelId="{0875B393-AAAA-CD43-B59B-50901FB5506C}" type="pres">
      <dgm:prSet presAssocID="{6CF9528A-7469-554E-8950-AD583CB7FB47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043A16-F4C0-F640-803C-299DECCB0BB4}" type="pres">
      <dgm:prSet presAssocID="{6CF9528A-7469-554E-8950-AD583CB7FB47}" presName="hierChild5" presStyleCnt="0"/>
      <dgm:spPr/>
      <dgm:t>
        <a:bodyPr/>
        <a:lstStyle/>
        <a:p>
          <a:endParaRPr lang="en-US"/>
        </a:p>
      </dgm:t>
    </dgm:pt>
    <dgm:pt modelId="{27C3590A-1B29-F841-A779-EDED21926EFC}" type="pres">
      <dgm:prSet presAssocID="{6D38C3C6-6AF2-7342-8797-29C0393838E3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2726B3C-BC73-DB44-9572-C0A247DDFDD2}" type="pres">
      <dgm:prSet presAssocID="{CDEE41C2-B8B2-FE48-B2FC-18AD84AD390A}" presName="hierRoot2" presStyleCnt="0"/>
      <dgm:spPr/>
      <dgm:t>
        <a:bodyPr/>
        <a:lstStyle/>
        <a:p>
          <a:endParaRPr lang="en-US"/>
        </a:p>
      </dgm:t>
    </dgm:pt>
    <dgm:pt modelId="{34C0B1FF-69DC-F34A-A152-4F2F5C69EBD3}" type="pres">
      <dgm:prSet presAssocID="{CDEE41C2-B8B2-FE48-B2FC-18AD84AD390A}" presName="composite2" presStyleCnt="0"/>
      <dgm:spPr/>
      <dgm:t>
        <a:bodyPr/>
        <a:lstStyle/>
        <a:p>
          <a:endParaRPr lang="en-US"/>
        </a:p>
      </dgm:t>
    </dgm:pt>
    <dgm:pt modelId="{D18C543D-CDBE-A641-B5E9-3166FD1D62F9}" type="pres">
      <dgm:prSet presAssocID="{CDEE41C2-B8B2-FE48-B2FC-18AD84AD390A}" presName="background2" presStyleLbl="node2" presStyleIdx="1" presStyleCnt="3"/>
      <dgm:spPr/>
      <dgm:t>
        <a:bodyPr/>
        <a:lstStyle/>
        <a:p>
          <a:endParaRPr lang="en-US"/>
        </a:p>
      </dgm:t>
    </dgm:pt>
    <dgm:pt modelId="{13499387-E9C8-C942-BF35-1E14C06D5316}" type="pres">
      <dgm:prSet presAssocID="{CDEE41C2-B8B2-FE48-B2FC-18AD84AD390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D9174-2806-6E41-87EF-28BCA897EF4B}" type="pres">
      <dgm:prSet presAssocID="{CDEE41C2-B8B2-FE48-B2FC-18AD84AD390A}" presName="hierChild3" presStyleCnt="0"/>
      <dgm:spPr/>
      <dgm:t>
        <a:bodyPr/>
        <a:lstStyle/>
        <a:p>
          <a:endParaRPr lang="en-US"/>
        </a:p>
      </dgm:t>
    </dgm:pt>
    <dgm:pt modelId="{E822EA66-2A59-8942-9F7B-098F68CDDDC1}" type="pres">
      <dgm:prSet presAssocID="{73775CA8-0B3F-4E4D-BAAB-F838F603855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5F03F987-F445-B340-901B-8AA195B22CA0}" type="pres">
      <dgm:prSet presAssocID="{5D1C226B-BFE6-FC43-80AB-E213D41A89E6}" presName="hierRoot3" presStyleCnt="0"/>
      <dgm:spPr/>
      <dgm:t>
        <a:bodyPr/>
        <a:lstStyle/>
        <a:p>
          <a:endParaRPr lang="en-US"/>
        </a:p>
      </dgm:t>
    </dgm:pt>
    <dgm:pt modelId="{CB3E1ED1-6F01-7D46-A5C4-97C68A11E2C6}" type="pres">
      <dgm:prSet presAssocID="{5D1C226B-BFE6-FC43-80AB-E213D41A89E6}" presName="composite3" presStyleCnt="0"/>
      <dgm:spPr/>
      <dgm:t>
        <a:bodyPr/>
        <a:lstStyle/>
        <a:p>
          <a:endParaRPr lang="en-US"/>
        </a:p>
      </dgm:t>
    </dgm:pt>
    <dgm:pt modelId="{EAB4473E-72EF-7444-94F4-B2351C8F6560}" type="pres">
      <dgm:prSet presAssocID="{5D1C226B-BFE6-FC43-80AB-E213D41A89E6}" presName="background3" presStyleLbl="node3" presStyleIdx="1" presStyleCnt="2"/>
      <dgm:spPr/>
      <dgm:t>
        <a:bodyPr/>
        <a:lstStyle/>
        <a:p>
          <a:endParaRPr lang="en-US"/>
        </a:p>
      </dgm:t>
    </dgm:pt>
    <dgm:pt modelId="{DCB07813-27EB-8D4A-BE40-A76298D4318E}" type="pres">
      <dgm:prSet presAssocID="{5D1C226B-BFE6-FC43-80AB-E213D41A89E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9F8206-D308-5C46-8C14-9E4AE6942932}" type="pres">
      <dgm:prSet presAssocID="{5D1C226B-BFE6-FC43-80AB-E213D41A89E6}" presName="hierChild4" presStyleCnt="0"/>
      <dgm:spPr/>
      <dgm:t>
        <a:bodyPr/>
        <a:lstStyle/>
        <a:p>
          <a:endParaRPr lang="en-US"/>
        </a:p>
      </dgm:t>
    </dgm:pt>
    <dgm:pt modelId="{66FCD852-8E5C-B842-9D5D-89607AE65E47}" type="pres">
      <dgm:prSet presAssocID="{0DDF378A-5A94-B044-8783-70DA78AAE308}" presName="Name10" presStyleLbl="parChTrans1D2" presStyleIdx="2" presStyleCnt="3"/>
      <dgm:spPr/>
      <dgm:t>
        <a:bodyPr/>
        <a:lstStyle/>
        <a:p>
          <a:endParaRPr lang="en-US"/>
        </a:p>
      </dgm:t>
    </dgm:pt>
    <dgm:pt modelId="{03A38C89-A6DB-7B45-B7AA-59CA9FA31779}" type="pres">
      <dgm:prSet presAssocID="{B4BFA8DD-01CE-C54C-92C6-E5C91343ECA0}" presName="hierRoot2" presStyleCnt="0"/>
      <dgm:spPr/>
      <dgm:t>
        <a:bodyPr/>
        <a:lstStyle/>
        <a:p>
          <a:endParaRPr lang="en-US"/>
        </a:p>
      </dgm:t>
    </dgm:pt>
    <dgm:pt modelId="{25A38537-5050-6249-AF78-B8E6071DD03A}" type="pres">
      <dgm:prSet presAssocID="{B4BFA8DD-01CE-C54C-92C6-E5C91343ECA0}" presName="composite2" presStyleCnt="0"/>
      <dgm:spPr/>
      <dgm:t>
        <a:bodyPr/>
        <a:lstStyle/>
        <a:p>
          <a:endParaRPr lang="en-US"/>
        </a:p>
      </dgm:t>
    </dgm:pt>
    <dgm:pt modelId="{5952DE10-7664-6E4E-BA7A-5E14FBB4B8D5}" type="pres">
      <dgm:prSet presAssocID="{B4BFA8DD-01CE-C54C-92C6-E5C91343ECA0}" presName="background2" presStyleLbl="node2" presStyleIdx="2" presStyleCnt="3"/>
      <dgm:spPr/>
      <dgm:t>
        <a:bodyPr/>
        <a:lstStyle/>
        <a:p>
          <a:endParaRPr lang="en-US"/>
        </a:p>
      </dgm:t>
    </dgm:pt>
    <dgm:pt modelId="{17658925-2D31-EE43-A173-D0F9440FDEA6}" type="pres">
      <dgm:prSet presAssocID="{B4BFA8DD-01CE-C54C-92C6-E5C91343ECA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EEAF60-8D03-4D48-AD66-BC623E1D0546}" type="pres">
      <dgm:prSet presAssocID="{B4BFA8DD-01CE-C54C-92C6-E5C91343ECA0}" presName="hierChild3" presStyleCnt="0"/>
      <dgm:spPr/>
      <dgm:t>
        <a:bodyPr/>
        <a:lstStyle/>
        <a:p>
          <a:endParaRPr lang="en-US"/>
        </a:p>
      </dgm:t>
    </dgm:pt>
  </dgm:ptLst>
  <dgm:cxnLst>
    <dgm:cxn modelId="{9AC99C8F-D3E3-CA44-8864-55CAFE4E6460}" type="presOf" srcId="{BAA0A7F8-8055-4F4A-9B1C-E12D276A05C8}" destId="{50392BCC-8A8A-2045-8601-B0CC35B485B2}" srcOrd="0" destOrd="0" presId="urn:microsoft.com/office/officeart/2005/8/layout/hierarchy1"/>
    <dgm:cxn modelId="{3DC801B8-BC85-7D4B-87C2-24FE89825D0A}" type="presOf" srcId="{1E591757-ACF6-BB44-9375-57A0CBFB2B67}" destId="{8FFDB6F6-2CDE-4E43-8ECB-2BD03A1E3677}" srcOrd="0" destOrd="0" presId="urn:microsoft.com/office/officeart/2005/8/layout/hierarchy1"/>
    <dgm:cxn modelId="{8B0C78FC-4479-7848-B6D4-33F172C6A57D}" type="presOf" srcId="{818ADE77-5339-0B43-86F7-3F4D80754CDB}" destId="{939EA793-F1F1-7D46-86A3-5C325AC86D8D}" srcOrd="0" destOrd="0" presId="urn:microsoft.com/office/officeart/2005/8/layout/hierarchy1"/>
    <dgm:cxn modelId="{6BC428E8-733B-3A4D-B310-866D76C28699}" srcId="{1E591757-ACF6-BB44-9375-57A0CBFB2B67}" destId="{BAA0A7F8-8055-4F4A-9B1C-E12D276A05C8}" srcOrd="0" destOrd="0" parTransId="{818ADE77-5339-0B43-86F7-3F4D80754CDB}" sibTransId="{680B8F49-D106-3F46-B45F-BEC6BA4C1D7F}"/>
    <dgm:cxn modelId="{1100A99F-9BF7-3B4A-A3B9-C80617E1DF50}" type="presOf" srcId="{6D38C3C6-6AF2-7342-8797-29C0393838E3}" destId="{27C3590A-1B29-F841-A779-EDED21926EFC}" srcOrd="0" destOrd="0" presId="urn:microsoft.com/office/officeart/2005/8/layout/hierarchy1"/>
    <dgm:cxn modelId="{38547463-EC99-9941-BE74-21D529305E31}" type="presOf" srcId="{76C919F6-AB37-A445-B480-4104CBF386DE}" destId="{78E8016F-8BA5-C14E-8CF1-B7637E04CCB3}" srcOrd="0" destOrd="0" presId="urn:microsoft.com/office/officeart/2005/8/layout/hierarchy1"/>
    <dgm:cxn modelId="{4397518C-7747-0F44-9377-AB62652D5164}" type="presOf" srcId="{6CF9528A-7469-554E-8950-AD583CB7FB47}" destId="{0875B393-AAAA-CD43-B59B-50901FB5506C}" srcOrd="0" destOrd="0" presId="urn:microsoft.com/office/officeart/2005/8/layout/hierarchy1"/>
    <dgm:cxn modelId="{AAFCB314-5796-B143-8F35-04A65CB84A98}" srcId="{BAA0A7F8-8055-4F4A-9B1C-E12D276A05C8}" destId="{223F902B-E921-294C-9785-B234B649A814}" srcOrd="1" destOrd="0" parTransId="{99B1508C-DF85-AF43-8FA0-B7929E2CEED6}" sibTransId="{99CEDFF3-EE0B-3549-ACEE-A08F62962DDA}"/>
    <dgm:cxn modelId="{6E63E161-E54A-3C47-BDBB-BE6E82CB2BF9}" type="presOf" srcId="{D9F0A2BE-40BF-8644-8080-4C5799049E3B}" destId="{BE7B28B6-2F71-5B4A-852B-F82989DD6854}" srcOrd="0" destOrd="0" presId="urn:microsoft.com/office/officeart/2005/8/layout/hierarchy1"/>
    <dgm:cxn modelId="{B85DFDCE-F7DF-284E-9E8E-BC552BD66B82}" type="presOf" srcId="{CDEE41C2-B8B2-FE48-B2FC-18AD84AD390A}" destId="{13499387-E9C8-C942-BF35-1E14C06D5316}" srcOrd="0" destOrd="0" presId="urn:microsoft.com/office/officeart/2005/8/layout/hierarchy1"/>
    <dgm:cxn modelId="{92CA04A3-E126-9640-93AE-F6AF7CCA57DD}" type="presOf" srcId="{75A8EF7B-EA43-3243-8D17-75D1A3423023}" destId="{0ECE373B-9CEF-D040-BA3E-D38B7C2C533A}" srcOrd="0" destOrd="0" presId="urn:microsoft.com/office/officeart/2005/8/layout/hierarchy1"/>
    <dgm:cxn modelId="{03D0DAE0-A0E5-D049-B194-0FBBDFA76853}" type="presOf" srcId="{99B1508C-DF85-AF43-8FA0-B7929E2CEED6}" destId="{A9287593-25FD-B14D-973B-6ACBBEB02095}" srcOrd="0" destOrd="0" presId="urn:microsoft.com/office/officeart/2005/8/layout/hierarchy1"/>
    <dgm:cxn modelId="{5AFF5528-803E-5B41-A4E6-58A6E8AEE85B}" type="presOf" srcId="{73775CA8-0B3F-4E4D-BAAB-F838F6038554}" destId="{E822EA66-2A59-8942-9F7B-098F68CDDDC1}" srcOrd="0" destOrd="0" presId="urn:microsoft.com/office/officeart/2005/8/layout/hierarchy1"/>
    <dgm:cxn modelId="{BE47B5B0-697A-394E-B7E6-9F87E0519E52}" type="presOf" srcId="{FA6AF9E5-6B3C-804C-A55B-05EB01DB0C37}" destId="{23B80C45-7308-B147-8266-78198AA5A05E}" srcOrd="0" destOrd="0" presId="urn:microsoft.com/office/officeart/2005/8/layout/hierarchy1"/>
    <dgm:cxn modelId="{F67061CF-4002-C044-92B8-CD4CBA15BA45}" type="presOf" srcId="{5D1C226B-BFE6-FC43-80AB-E213D41A89E6}" destId="{DCB07813-27EB-8D4A-BE40-A76298D4318E}" srcOrd="0" destOrd="0" presId="urn:microsoft.com/office/officeart/2005/8/layout/hierarchy1"/>
    <dgm:cxn modelId="{42FA7E65-A04E-6849-A629-6FC0073F28D6}" srcId="{FA6AF9E5-6B3C-804C-A55B-05EB01DB0C37}" destId="{CDEE41C2-B8B2-FE48-B2FC-18AD84AD390A}" srcOrd="1" destOrd="0" parTransId="{6D38C3C6-6AF2-7342-8797-29C0393838E3}" sibTransId="{6AC2570B-E417-D84A-8134-EB26121BACF0}"/>
    <dgm:cxn modelId="{DC1AB87F-CC66-AD44-BDE5-508199FA0B0F}" srcId="{59920EA6-7585-5542-A69D-EB4EB9CC7A64}" destId="{FA6AF9E5-6B3C-804C-A55B-05EB01DB0C37}" srcOrd="0" destOrd="0" parTransId="{C5A6C7A1-9184-1D4D-8DDC-1F0ED59E8D36}" sibTransId="{BF013920-989B-C24A-A5CB-7ACDE9F31B5A}"/>
    <dgm:cxn modelId="{5A23BAD4-42D1-5240-BF2F-F0B9CFC438DC}" type="presOf" srcId="{B4BFA8DD-01CE-C54C-92C6-E5C91343ECA0}" destId="{17658925-2D31-EE43-A173-D0F9440FDEA6}" srcOrd="0" destOrd="0" presId="urn:microsoft.com/office/officeart/2005/8/layout/hierarchy1"/>
    <dgm:cxn modelId="{21F4C5D2-EE0F-E04F-9A43-05771A705471}" srcId="{1E591757-ACF6-BB44-9375-57A0CBFB2B67}" destId="{50533A4D-8466-3040-B1EC-FD777A6147FE}" srcOrd="1" destOrd="0" parTransId="{B10E57C4-3AF7-E94E-8811-75C7E3CF4147}" sibTransId="{33A73A38-0A4B-524F-BA9F-FEB920F5ACF6}"/>
    <dgm:cxn modelId="{6F9DEBAD-7E91-684F-810A-03D71918D97E}" type="presOf" srcId="{50533A4D-8466-3040-B1EC-FD777A6147FE}" destId="{A09494F3-43CA-D24A-95CF-04B764FA78AE}" srcOrd="0" destOrd="0" presId="urn:microsoft.com/office/officeart/2005/8/layout/hierarchy1"/>
    <dgm:cxn modelId="{6EA63034-BEBC-EF4E-83AA-91B122C917C3}" srcId="{B0DAEAAA-4B84-B341-8192-37D00B2DEED7}" destId="{1E591757-ACF6-BB44-9375-57A0CBFB2B67}" srcOrd="0" destOrd="0" parTransId="{75A8EF7B-EA43-3243-8D17-75D1A3423023}" sibTransId="{B6AD0691-00D2-9D49-83C5-881CAB6C0190}"/>
    <dgm:cxn modelId="{66423185-0BA6-7C42-A249-3A58011E23CC}" type="presOf" srcId="{0DDF378A-5A94-B044-8783-70DA78AAE308}" destId="{66FCD852-8E5C-B842-9D5D-89607AE65E47}" srcOrd="0" destOrd="0" presId="urn:microsoft.com/office/officeart/2005/8/layout/hierarchy1"/>
    <dgm:cxn modelId="{CAFEF655-B237-FD4A-A6BE-148BF6C63805}" type="presOf" srcId="{223F902B-E921-294C-9785-B234B649A814}" destId="{4E1C5608-E978-D343-8D69-01430FC225E4}" srcOrd="0" destOrd="0" presId="urn:microsoft.com/office/officeart/2005/8/layout/hierarchy1"/>
    <dgm:cxn modelId="{A9E364AB-F555-314C-AC28-4DD50836ECD0}" srcId="{BAA0A7F8-8055-4F4A-9B1C-E12D276A05C8}" destId="{0DD697DE-AA67-6B47-8A7C-A7CCC456E11F}" srcOrd="0" destOrd="0" parTransId="{76C919F6-AB37-A445-B480-4104CBF386DE}" sibTransId="{2A59C372-19FB-A445-9E7F-BA6929162BE0}"/>
    <dgm:cxn modelId="{508404F7-6473-654A-A150-95350E938745}" type="presOf" srcId="{B0DAEAAA-4B84-B341-8192-37D00B2DEED7}" destId="{7D3D7549-38F4-5943-925F-E998DD0AA223}" srcOrd="0" destOrd="0" presId="urn:microsoft.com/office/officeart/2005/8/layout/hierarchy1"/>
    <dgm:cxn modelId="{161739BD-8914-3846-A302-650C7B8DDE00}" type="presOf" srcId="{59920EA6-7585-5542-A69D-EB4EB9CC7A64}" destId="{4526B821-388B-CB41-A41C-46E292053744}" srcOrd="0" destOrd="0" presId="urn:microsoft.com/office/officeart/2005/8/layout/hierarchy1"/>
    <dgm:cxn modelId="{9D5CDD02-4AE1-E445-B59F-0C81AC937433}" type="presOf" srcId="{0DD697DE-AA67-6B47-8A7C-A7CCC456E11F}" destId="{624EAFA3-B654-1541-8EA4-CB59BD0B21EE}" srcOrd="0" destOrd="0" presId="urn:microsoft.com/office/officeart/2005/8/layout/hierarchy1"/>
    <dgm:cxn modelId="{9A9C2097-8DED-174A-A93A-83C3163B69B6}" srcId="{FA6AF9E5-6B3C-804C-A55B-05EB01DB0C37}" destId="{B4BFA8DD-01CE-C54C-92C6-E5C91343ECA0}" srcOrd="2" destOrd="0" parTransId="{0DDF378A-5A94-B044-8783-70DA78AAE308}" sibTransId="{CDB8C36F-7E27-B94D-B408-22DABBD8DBA7}"/>
    <dgm:cxn modelId="{AAACD724-0BDC-F54B-99FA-68306BF419A8}" srcId="{CDEE41C2-B8B2-FE48-B2FC-18AD84AD390A}" destId="{5D1C226B-BFE6-FC43-80AB-E213D41A89E6}" srcOrd="0" destOrd="0" parTransId="{73775CA8-0B3F-4E4D-BAAB-F838F6038554}" sibTransId="{727DDB26-1EBD-364C-923C-C31927C514AF}"/>
    <dgm:cxn modelId="{1317EF9B-3931-5B4F-B209-7414A76AB783}" srcId="{FA6AF9E5-6B3C-804C-A55B-05EB01DB0C37}" destId="{B0DAEAAA-4B84-B341-8192-37D00B2DEED7}" srcOrd="0" destOrd="0" parTransId="{D9F0A2BE-40BF-8644-8080-4C5799049E3B}" sibTransId="{FDD338C6-1A14-A240-82D6-D0BED99A571A}"/>
    <dgm:cxn modelId="{AC908B4F-C99B-8246-B681-2BE083F217E0}" srcId="{1E591757-ACF6-BB44-9375-57A0CBFB2B67}" destId="{6CF9528A-7469-554E-8950-AD583CB7FB47}" srcOrd="2" destOrd="0" parTransId="{437E11B1-0B77-BF4D-8AD1-2C6A9C35D05C}" sibTransId="{7DD39D02-939C-D640-81A7-33599A0E62DD}"/>
    <dgm:cxn modelId="{61FDF4EA-F95A-F641-A28F-A2D0CB1C8A68}" type="presOf" srcId="{B10E57C4-3AF7-E94E-8811-75C7E3CF4147}" destId="{7AD7E877-ED7E-D44E-8D93-0015B872E384}" srcOrd="0" destOrd="0" presId="urn:microsoft.com/office/officeart/2005/8/layout/hierarchy1"/>
    <dgm:cxn modelId="{159B5031-FD11-BB4F-A1FE-C2F9F8B6B760}" type="presOf" srcId="{437E11B1-0B77-BF4D-8AD1-2C6A9C35D05C}" destId="{F644AC4D-C986-564E-B7DB-288C19AE89FF}" srcOrd="0" destOrd="0" presId="urn:microsoft.com/office/officeart/2005/8/layout/hierarchy1"/>
    <dgm:cxn modelId="{5538ABF4-1A48-4444-A3E6-6D72EB77089A}" type="presParOf" srcId="{4526B821-388B-CB41-A41C-46E292053744}" destId="{EFE375E3-A463-C643-B2B4-EA167A3F7EE6}" srcOrd="0" destOrd="0" presId="urn:microsoft.com/office/officeart/2005/8/layout/hierarchy1"/>
    <dgm:cxn modelId="{E93DBB62-72B3-3D4F-8236-4DB0987A401E}" type="presParOf" srcId="{EFE375E3-A463-C643-B2B4-EA167A3F7EE6}" destId="{26651B97-ACB2-7E44-93C3-01FABDDF5980}" srcOrd="0" destOrd="0" presId="urn:microsoft.com/office/officeart/2005/8/layout/hierarchy1"/>
    <dgm:cxn modelId="{D895EF3D-4F4E-E14E-8162-F02053566050}" type="presParOf" srcId="{26651B97-ACB2-7E44-93C3-01FABDDF5980}" destId="{EBF80170-CA63-C74D-8232-AC3AEB23D21A}" srcOrd="0" destOrd="0" presId="urn:microsoft.com/office/officeart/2005/8/layout/hierarchy1"/>
    <dgm:cxn modelId="{71978A90-0877-7F4E-9E3B-37449E0CB278}" type="presParOf" srcId="{26651B97-ACB2-7E44-93C3-01FABDDF5980}" destId="{23B80C45-7308-B147-8266-78198AA5A05E}" srcOrd="1" destOrd="0" presId="urn:microsoft.com/office/officeart/2005/8/layout/hierarchy1"/>
    <dgm:cxn modelId="{A67C0D89-6F0E-7B44-9469-5CCB57FBF1CD}" type="presParOf" srcId="{EFE375E3-A463-C643-B2B4-EA167A3F7EE6}" destId="{1CD574FD-0313-C847-8657-E74CA6F3F6A4}" srcOrd="1" destOrd="0" presId="urn:microsoft.com/office/officeart/2005/8/layout/hierarchy1"/>
    <dgm:cxn modelId="{F55B030A-91EF-1247-8A94-9389058584AA}" type="presParOf" srcId="{1CD574FD-0313-C847-8657-E74CA6F3F6A4}" destId="{BE7B28B6-2F71-5B4A-852B-F82989DD6854}" srcOrd="0" destOrd="0" presId="urn:microsoft.com/office/officeart/2005/8/layout/hierarchy1"/>
    <dgm:cxn modelId="{DC2D2FAA-9E5B-5D43-A670-D682FDDAF832}" type="presParOf" srcId="{1CD574FD-0313-C847-8657-E74CA6F3F6A4}" destId="{7E3EF329-A3F7-5B44-9BFA-2E47F503D311}" srcOrd="1" destOrd="0" presId="urn:microsoft.com/office/officeart/2005/8/layout/hierarchy1"/>
    <dgm:cxn modelId="{913EB063-6730-864F-990F-90F98EAF997F}" type="presParOf" srcId="{7E3EF329-A3F7-5B44-9BFA-2E47F503D311}" destId="{D8246DA6-0278-6E44-8B2D-E0D565DD9958}" srcOrd="0" destOrd="0" presId="urn:microsoft.com/office/officeart/2005/8/layout/hierarchy1"/>
    <dgm:cxn modelId="{6587607F-8497-3F4B-A1E4-0B01DC6E653C}" type="presParOf" srcId="{D8246DA6-0278-6E44-8B2D-E0D565DD9958}" destId="{050591AA-78D7-3942-8838-2DB125729EBC}" srcOrd="0" destOrd="0" presId="urn:microsoft.com/office/officeart/2005/8/layout/hierarchy1"/>
    <dgm:cxn modelId="{68B7F3CE-0695-7343-8ADB-57A315DF639C}" type="presParOf" srcId="{D8246DA6-0278-6E44-8B2D-E0D565DD9958}" destId="{7D3D7549-38F4-5943-925F-E998DD0AA223}" srcOrd="1" destOrd="0" presId="urn:microsoft.com/office/officeart/2005/8/layout/hierarchy1"/>
    <dgm:cxn modelId="{245656BB-A556-BA44-90DF-7D0B3A4771A6}" type="presParOf" srcId="{7E3EF329-A3F7-5B44-9BFA-2E47F503D311}" destId="{D9148DEE-CADE-0A4D-A039-A7B41BF1BAEE}" srcOrd="1" destOrd="0" presId="urn:microsoft.com/office/officeart/2005/8/layout/hierarchy1"/>
    <dgm:cxn modelId="{1BC44C4E-D998-2E46-A45A-BF53A405B3CB}" type="presParOf" srcId="{D9148DEE-CADE-0A4D-A039-A7B41BF1BAEE}" destId="{0ECE373B-9CEF-D040-BA3E-D38B7C2C533A}" srcOrd="0" destOrd="0" presId="urn:microsoft.com/office/officeart/2005/8/layout/hierarchy1"/>
    <dgm:cxn modelId="{063AFB2B-2F8B-A649-8B00-0DCFD490548F}" type="presParOf" srcId="{D9148DEE-CADE-0A4D-A039-A7B41BF1BAEE}" destId="{A0B8A502-77C5-3A47-BC88-AC072FFF90BE}" srcOrd="1" destOrd="0" presId="urn:microsoft.com/office/officeart/2005/8/layout/hierarchy1"/>
    <dgm:cxn modelId="{D8C0B858-0AC5-7444-B1C5-2658B8E880EA}" type="presParOf" srcId="{A0B8A502-77C5-3A47-BC88-AC072FFF90BE}" destId="{50CFDBA5-CCA2-1B4F-A1D8-13DE8E63C88E}" srcOrd="0" destOrd="0" presId="urn:microsoft.com/office/officeart/2005/8/layout/hierarchy1"/>
    <dgm:cxn modelId="{F110303C-4CA4-9B41-B3B6-333E0164CF42}" type="presParOf" srcId="{50CFDBA5-CCA2-1B4F-A1D8-13DE8E63C88E}" destId="{48ED737E-CF5F-D645-992D-CA1414E99D1E}" srcOrd="0" destOrd="0" presId="urn:microsoft.com/office/officeart/2005/8/layout/hierarchy1"/>
    <dgm:cxn modelId="{F33853D3-B32B-EC4B-867D-DA680BF2EDA9}" type="presParOf" srcId="{50CFDBA5-CCA2-1B4F-A1D8-13DE8E63C88E}" destId="{8FFDB6F6-2CDE-4E43-8ECB-2BD03A1E3677}" srcOrd="1" destOrd="0" presId="urn:microsoft.com/office/officeart/2005/8/layout/hierarchy1"/>
    <dgm:cxn modelId="{896F935B-0ECA-1441-8D77-4D9E0A68EDCF}" type="presParOf" srcId="{A0B8A502-77C5-3A47-BC88-AC072FFF90BE}" destId="{901DC1E1-03B0-0843-BA2E-DAF150A31640}" srcOrd="1" destOrd="0" presId="urn:microsoft.com/office/officeart/2005/8/layout/hierarchy1"/>
    <dgm:cxn modelId="{DEA392E3-05B1-AD47-A5E3-2DFBFDC950E9}" type="presParOf" srcId="{901DC1E1-03B0-0843-BA2E-DAF150A31640}" destId="{939EA793-F1F1-7D46-86A3-5C325AC86D8D}" srcOrd="0" destOrd="0" presId="urn:microsoft.com/office/officeart/2005/8/layout/hierarchy1"/>
    <dgm:cxn modelId="{19D83CF7-BE12-8240-A931-384625F317CC}" type="presParOf" srcId="{901DC1E1-03B0-0843-BA2E-DAF150A31640}" destId="{1B5074C6-B6C2-8848-B1B0-A1356EC4F7EF}" srcOrd="1" destOrd="0" presId="urn:microsoft.com/office/officeart/2005/8/layout/hierarchy1"/>
    <dgm:cxn modelId="{DE10FF4F-7B8C-BE45-A698-0DC3A532954F}" type="presParOf" srcId="{1B5074C6-B6C2-8848-B1B0-A1356EC4F7EF}" destId="{9FF3D482-98CA-3842-AA72-F028C361E293}" srcOrd="0" destOrd="0" presId="urn:microsoft.com/office/officeart/2005/8/layout/hierarchy1"/>
    <dgm:cxn modelId="{A7A9E45E-302F-584C-9DF6-E172E88F3884}" type="presParOf" srcId="{9FF3D482-98CA-3842-AA72-F028C361E293}" destId="{0E4C9738-D446-D648-B219-D98241901B53}" srcOrd="0" destOrd="0" presId="urn:microsoft.com/office/officeart/2005/8/layout/hierarchy1"/>
    <dgm:cxn modelId="{313916AB-6021-6748-A036-23B5B6306293}" type="presParOf" srcId="{9FF3D482-98CA-3842-AA72-F028C361E293}" destId="{50392BCC-8A8A-2045-8601-B0CC35B485B2}" srcOrd="1" destOrd="0" presId="urn:microsoft.com/office/officeart/2005/8/layout/hierarchy1"/>
    <dgm:cxn modelId="{041DB37D-8E7F-BA48-B009-2BCD0E795A5F}" type="presParOf" srcId="{1B5074C6-B6C2-8848-B1B0-A1356EC4F7EF}" destId="{0C7C6685-6014-F64A-8FBA-93DE6EC85093}" srcOrd="1" destOrd="0" presId="urn:microsoft.com/office/officeart/2005/8/layout/hierarchy1"/>
    <dgm:cxn modelId="{4FEE68FD-693E-5149-B25F-1633618DC02D}" type="presParOf" srcId="{0C7C6685-6014-F64A-8FBA-93DE6EC85093}" destId="{78E8016F-8BA5-C14E-8CF1-B7637E04CCB3}" srcOrd="0" destOrd="0" presId="urn:microsoft.com/office/officeart/2005/8/layout/hierarchy1"/>
    <dgm:cxn modelId="{2F21BA5A-4D8E-EE49-AF69-C53B3C6061C0}" type="presParOf" srcId="{0C7C6685-6014-F64A-8FBA-93DE6EC85093}" destId="{B5538C4E-D01A-6A4B-A39C-3896E5149E29}" srcOrd="1" destOrd="0" presId="urn:microsoft.com/office/officeart/2005/8/layout/hierarchy1"/>
    <dgm:cxn modelId="{E50EE13B-40F5-874E-BB0C-64123D3DC58B}" type="presParOf" srcId="{B5538C4E-D01A-6A4B-A39C-3896E5149E29}" destId="{D6059AD0-21AA-9345-A00A-3605C5B7C2FB}" srcOrd="0" destOrd="0" presId="urn:microsoft.com/office/officeart/2005/8/layout/hierarchy1"/>
    <dgm:cxn modelId="{476F3232-DB7A-9A4B-A59D-8A4494FF38D0}" type="presParOf" srcId="{D6059AD0-21AA-9345-A00A-3605C5B7C2FB}" destId="{32545C27-F1F3-3847-BE46-A52745FE44FA}" srcOrd="0" destOrd="0" presId="urn:microsoft.com/office/officeart/2005/8/layout/hierarchy1"/>
    <dgm:cxn modelId="{F1C9EFC1-E21D-1748-AA45-DDBFCFC380CC}" type="presParOf" srcId="{D6059AD0-21AA-9345-A00A-3605C5B7C2FB}" destId="{624EAFA3-B654-1541-8EA4-CB59BD0B21EE}" srcOrd="1" destOrd="0" presId="urn:microsoft.com/office/officeart/2005/8/layout/hierarchy1"/>
    <dgm:cxn modelId="{21646340-FEDB-CD47-8683-8AD0FE1F2C31}" type="presParOf" srcId="{B5538C4E-D01A-6A4B-A39C-3896E5149E29}" destId="{92222534-51C4-E34D-B3B7-E679B2E22E7B}" srcOrd="1" destOrd="0" presId="urn:microsoft.com/office/officeart/2005/8/layout/hierarchy1"/>
    <dgm:cxn modelId="{32BED876-2F66-D64C-8789-726654FB405E}" type="presParOf" srcId="{0C7C6685-6014-F64A-8FBA-93DE6EC85093}" destId="{A9287593-25FD-B14D-973B-6ACBBEB02095}" srcOrd="2" destOrd="0" presId="urn:microsoft.com/office/officeart/2005/8/layout/hierarchy1"/>
    <dgm:cxn modelId="{FC0DA899-D3CA-E04F-AB39-B48DF6D8896E}" type="presParOf" srcId="{0C7C6685-6014-F64A-8FBA-93DE6EC85093}" destId="{FE3E7F6E-7A37-2F4B-ABFD-FE756C87DF6C}" srcOrd="3" destOrd="0" presId="urn:microsoft.com/office/officeart/2005/8/layout/hierarchy1"/>
    <dgm:cxn modelId="{AFD85C85-5451-3648-8D39-DB8449889B3B}" type="presParOf" srcId="{FE3E7F6E-7A37-2F4B-ABFD-FE756C87DF6C}" destId="{918FF3A8-7F32-D44B-B40B-76CF19DEF22A}" srcOrd="0" destOrd="0" presId="urn:microsoft.com/office/officeart/2005/8/layout/hierarchy1"/>
    <dgm:cxn modelId="{3B1E452E-36FE-E649-9DDE-6142E1EF15B2}" type="presParOf" srcId="{918FF3A8-7F32-D44B-B40B-76CF19DEF22A}" destId="{E7D3A7B7-F239-B540-9A97-34E0FEC85BDD}" srcOrd="0" destOrd="0" presId="urn:microsoft.com/office/officeart/2005/8/layout/hierarchy1"/>
    <dgm:cxn modelId="{5D67AE4A-3319-2743-B1E1-CD09D503AFCF}" type="presParOf" srcId="{918FF3A8-7F32-D44B-B40B-76CF19DEF22A}" destId="{4E1C5608-E978-D343-8D69-01430FC225E4}" srcOrd="1" destOrd="0" presId="urn:microsoft.com/office/officeart/2005/8/layout/hierarchy1"/>
    <dgm:cxn modelId="{E0CB3669-6DD2-084B-9641-969572C9C89B}" type="presParOf" srcId="{FE3E7F6E-7A37-2F4B-ABFD-FE756C87DF6C}" destId="{709FD326-8504-FC45-BE0A-8447534C1474}" srcOrd="1" destOrd="0" presId="urn:microsoft.com/office/officeart/2005/8/layout/hierarchy1"/>
    <dgm:cxn modelId="{21668344-B018-D747-BE9C-A126633E9EBF}" type="presParOf" srcId="{901DC1E1-03B0-0843-BA2E-DAF150A31640}" destId="{7AD7E877-ED7E-D44E-8D93-0015B872E384}" srcOrd="2" destOrd="0" presId="urn:microsoft.com/office/officeart/2005/8/layout/hierarchy1"/>
    <dgm:cxn modelId="{0C918047-F910-314E-AF94-718E8D1519CA}" type="presParOf" srcId="{901DC1E1-03B0-0843-BA2E-DAF150A31640}" destId="{19FF7C29-A6E9-904A-A948-9735DEC56698}" srcOrd="3" destOrd="0" presId="urn:microsoft.com/office/officeart/2005/8/layout/hierarchy1"/>
    <dgm:cxn modelId="{3938E46F-6449-874E-965F-C0D2695F9647}" type="presParOf" srcId="{19FF7C29-A6E9-904A-A948-9735DEC56698}" destId="{09D951FA-7DF2-AB4A-B86C-F2B60E9CBD03}" srcOrd="0" destOrd="0" presId="urn:microsoft.com/office/officeart/2005/8/layout/hierarchy1"/>
    <dgm:cxn modelId="{A3357E62-677C-904B-A2E5-F2E39B22FD5F}" type="presParOf" srcId="{09D951FA-7DF2-AB4A-B86C-F2B60E9CBD03}" destId="{8FEA8FA3-1506-BA4E-848A-6CA0BAAC4401}" srcOrd="0" destOrd="0" presId="urn:microsoft.com/office/officeart/2005/8/layout/hierarchy1"/>
    <dgm:cxn modelId="{6540453C-BDF7-7745-8BDA-18588C06A451}" type="presParOf" srcId="{09D951FA-7DF2-AB4A-B86C-F2B60E9CBD03}" destId="{A09494F3-43CA-D24A-95CF-04B764FA78AE}" srcOrd="1" destOrd="0" presId="urn:microsoft.com/office/officeart/2005/8/layout/hierarchy1"/>
    <dgm:cxn modelId="{0825F5D1-4A5B-514E-A026-63155A5D7A99}" type="presParOf" srcId="{19FF7C29-A6E9-904A-A948-9735DEC56698}" destId="{6AE7556F-DE97-594D-9449-3DCCB3B537A3}" srcOrd="1" destOrd="0" presId="urn:microsoft.com/office/officeart/2005/8/layout/hierarchy1"/>
    <dgm:cxn modelId="{A135A1C3-9A7B-7747-AA65-99362E20BDE9}" type="presParOf" srcId="{901DC1E1-03B0-0843-BA2E-DAF150A31640}" destId="{F644AC4D-C986-564E-B7DB-288C19AE89FF}" srcOrd="4" destOrd="0" presId="urn:microsoft.com/office/officeart/2005/8/layout/hierarchy1"/>
    <dgm:cxn modelId="{5AE6D7D7-14A1-E64D-B4F5-1C331886B6AA}" type="presParOf" srcId="{901DC1E1-03B0-0843-BA2E-DAF150A31640}" destId="{F626BF1A-BEF4-DA4A-999C-05B3F21035DB}" srcOrd="5" destOrd="0" presId="urn:microsoft.com/office/officeart/2005/8/layout/hierarchy1"/>
    <dgm:cxn modelId="{65C75710-D33A-B44B-84D7-705F1276CA2D}" type="presParOf" srcId="{F626BF1A-BEF4-DA4A-999C-05B3F21035DB}" destId="{B5476CB3-1098-9E4C-87CE-E8474100FEAD}" srcOrd="0" destOrd="0" presId="urn:microsoft.com/office/officeart/2005/8/layout/hierarchy1"/>
    <dgm:cxn modelId="{9437DDE6-3476-4248-92B3-F0E1FE0ADD61}" type="presParOf" srcId="{B5476CB3-1098-9E4C-87CE-E8474100FEAD}" destId="{A74F9187-40CF-6D40-9A8F-23D2050C865F}" srcOrd="0" destOrd="0" presId="urn:microsoft.com/office/officeart/2005/8/layout/hierarchy1"/>
    <dgm:cxn modelId="{80B1B114-E749-5742-B935-CD07E7FE90F5}" type="presParOf" srcId="{B5476CB3-1098-9E4C-87CE-E8474100FEAD}" destId="{0875B393-AAAA-CD43-B59B-50901FB5506C}" srcOrd="1" destOrd="0" presId="urn:microsoft.com/office/officeart/2005/8/layout/hierarchy1"/>
    <dgm:cxn modelId="{59E576BD-DCEA-814E-BF00-E1F727615EB7}" type="presParOf" srcId="{F626BF1A-BEF4-DA4A-999C-05B3F21035DB}" destId="{8E043A16-F4C0-F640-803C-299DECCB0BB4}" srcOrd="1" destOrd="0" presId="urn:microsoft.com/office/officeart/2005/8/layout/hierarchy1"/>
    <dgm:cxn modelId="{18B8604F-BBD8-9841-AE70-956AC67BE4C4}" type="presParOf" srcId="{1CD574FD-0313-C847-8657-E74CA6F3F6A4}" destId="{27C3590A-1B29-F841-A779-EDED21926EFC}" srcOrd="2" destOrd="0" presId="urn:microsoft.com/office/officeart/2005/8/layout/hierarchy1"/>
    <dgm:cxn modelId="{1C57B7B3-1E0C-DF40-A4D3-08413B826522}" type="presParOf" srcId="{1CD574FD-0313-C847-8657-E74CA6F3F6A4}" destId="{02726B3C-BC73-DB44-9572-C0A247DDFDD2}" srcOrd="3" destOrd="0" presId="urn:microsoft.com/office/officeart/2005/8/layout/hierarchy1"/>
    <dgm:cxn modelId="{F6EE9709-23AE-504E-B0C2-CBCF34482D4F}" type="presParOf" srcId="{02726B3C-BC73-DB44-9572-C0A247DDFDD2}" destId="{34C0B1FF-69DC-F34A-A152-4F2F5C69EBD3}" srcOrd="0" destOrd="0" presId="urn:microsoft.com/office/officeart/2005/8/layout/hierarchy1"/>
    <dgm:cxn modelId="{41765F98-4432-F74B-88ED-3CB7CB70C897}" type="presParOf" srcId="{34C0B1FF-69DC-F34A-A152-4F2F5C69EBD3}" destId="{D18C543D-CDBE-A641-B5E9-3166FD1D62F9}" srcOrd="0" destOrd="0" presId="urn:microsoft.com/office/officeart/2005/8/layout/hierarchy1"/>
    <dgm:cxn modelId="{75A0C8ED-CE36-6547-8AE3-9DD277FAD91E}" type="presParOf" srcId="{34C0B1FF-69DC-F34A-A152-4F2F5C69EBD3}" destId="{13499387-E9C8-C942-BF35-1E14C06D5316}" srcOrd="1" destOrd="0" presId="urn:microsoft.com/office/officeart/2005/8/layout/hierarchy1"/>
    <dgm:cxn modelId="{733083F8-3427-534A-A54A-043281FE9591}" type="presParOf" srcId="{02726B3C-BC73-DB44-9572-C0A247DDFDD2}" destId="{33CD9174-2806-6E41-87EF-28BCA897EF4B}" srcOrd="1" destOrd="0" presId="urn:microsoft.com/office/officeart/2005/8/layout/hierarchy1"/>
    <dgm:cxn modelId="{2D235970-3AA9-8949-84A8-18D461EF9E4F}" type="presParOf" srcId="{33CD9174-2806-6E41-87EF-28BCA897EF4B}" destId="{E822EA66-2A59-8942-9F7B-098F68CDDDC1}" srcOrd="0" destOrd="0" presId="urn:microsoft.com/office/officeart/2005/8/layout/hierarchy1"/>
    <dgm:cxn modelId="{5436876D-1245-3C4E-8E3D-A32FDBE12F9F}" type="presParOf" srcId="{33CD9174-2806-6E41-87EF-28BCA897EF4B}" destId="{5F03F987-F445-B340-901B-8AA195B22CA0}" srcOrd="1" destOrd="0" presId="urn:microsoft.com/office/officeart/2005/8/layout/hierarchy1"/>
    <dgm:cxn modelId="{68C7DA3D-4540-824E-BFDC-D3FD5C5E39EE}" type="presParOf" srcId="{5F03F987-F445-B340-901B-8AA195B22CA0}" destId="{CB3E1ED1-6F01-7D46-A5C4-97C68A11E2C6}" srcOrd="0" destOrd="0" presId="urn:microsoft.com/office/officeart/2005/8/layout/hierarchy1"/>
    <dgm:cxn modelId="{396DDC1A-B9E0-5E49-8885-9F0352ACEF43}" type="presParOf" srcId="{CB3E1ED1-6F01-7D46-A5C4-97C68A11E2C6}" destId="{EAB4473E-72EF-7444-94F4-B2351C8F6560}" srcOrd="0" destOrd="0" presId="urn:microsoft.com/office/officeart/2005/8/layout/hierarchy1"/>
    <dgm:cxn modelId="{0BD90B24-620C-164C-AFBF-112E5D51E8BD}" type="presParOf" srcId="{CB3E1ED1-6F01-7D46-A5C4-97C68A11E2C6}" destId="{DCB07813-27EB-8D4A-BE40-A76298D4318E}" srcOrd="1" destOrd="0" presId="urn:microsoft.com/office/officeart/2005/8/layout/hierarchy1"/>
    <dgm:cxn modelId="{B9263C83-0A48-884D-9C99-0236A1352A94}" type="presParOf" srcId="{5F03F987-F445-B340-901B-8AA195B22CA0}" destId="{4B9F8206-D308-5C46-8C14-9E4AE6942932}" srcOrd="1" destOrd="0" presId="urn:microsoft.com/office/officeart/2005/8/layout/hierarchy1"/>
    <dgm:cxn modelId="{CAB6D9C1-AC69-3740-83E8-49F07C38AE5C}" type="presParOf" srcId="{1CD574FD-0313-C847-8657-E74CA6F3F6A4}" destId="{66FCD852-8E5C-B842-9D5D-89607AE65E47}" srcOrd="4" destOrd="0" presId="urn:microsoft.com/office/officeart/2005/8/layout/hierarchy1"/>
    <dgm:cxn modelId="{482CACF4-6BC8-5E47-A85E-D8191F861F70}" type="presParOf" srcId="{1CD574FD-0313-C847-8657-E74CA6F3F6A4}" destId="{03A38C89-A6DB-7B45-B7AA-59CA9FA31779}" srcOrd="5" destOrd="0" presId="urn:microsoft.com/office/officeart/2005/8/layout/hierarchy1"/>
    <dgm:cxn modelId="{C6EF4553-0DD8-DC47-98CE-9A297087BBE7}" type="presParOf" srcId="{03A38C89-A6DB-7B45-B7AA-59CA9FA31779}" destId="{25A38537-5050-6249-AF78-B8E6071DD03A}" srcOrd="0" destOrd="0" presId="urn:microsoft.com/office/officeart/2005/8/layout/hierarchy1"/>
    <dgm:cxn modelId="{EBCA15DA-D7DF-6C46-954B-60ABD8C8B2D3}" type="presParOf" srcId="{25A38537-5050-6249-AF78-B8E6071DD03A}" destId="{5952DE10-7664-6E4E-BA7A-5E14FBB4B8D5}" srcOrd="0" destOrd="0" presId="urn:microsoft.com/office/officeart/2005/8/layout/hierarchy1"/>
    <dgm:cxn modelId="{9D9805CB-FE01-CB48-8992-503D57DA6797}" type="presParOf" srcId="{25A38537-5050-6249-AF78-B8E6071DD03A}" destId="{17658925-2D31-EE43-A173-D0F9440FDEA6}" srcOrd="1" destOrd="0" presId="urn:microsoft.com/office/officeart/2005/8/layout/hierarchy1"/>
    <dgm:cxn modelId="{46B57CDB-1D94-F749-9A38-E36D123EDDA4}" type="presParOf" srcId="{03A38C89-A6DB-7B45-B7AA-59CA9FA31779}" destId="{7FEEAF60-8D03-4D48-AD66-BC623E1D05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920EA6-7585-5542-A69D-EB4EB9CC7A64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AF9E5-6B3C-804C-A55B-05EB01DB0C37}">
      <dgm:prSet/>
      <dgm:spPr/>
      <dgm:t>
        <a:bodyPr/>
        <a:lstStyle/>
        <a:p>
          <a:pPr rtl="0"/>
          <a:r>
            <a:rPr lang="en-US" dirty="0" err="1" smtClean="0"/>
            <a:t>MultiLayer</a:t>
          </a:r>
          <a:endParaRPr lang="en-US" dirty="0"/>
        </a:p>
      </dgm:t>
    </dgm:pt>
    <dgm:pt modelId="{C5A6C7A1-9184-1D4D-8DDC-1F0ED59E8D36}" type="parTrans" cxnId="{DC1AB87F-CC66-AD44-BDE5-508199FA0B0F}">
      <dgm:prSet/>
      <dgm:spPr/>
      <dgm:t>
        <a:bodyPr/>
        <a:lstStyle/>
        <a:p>
          <a:endParaRPr lang="en-US"/>
        </a:p>
      </dgm:t>
    </dgm:pt>
    <dgm:pt modelId="{BF013920-989B-C24A-A5CB-7ACDE9F31B5A}" type="sibTrans" cxnId="{DC1AB87F-CC66-AD44-BDE5-508199FA0B0F}">
      <dgm:prSet/>
      <dgm:spPr/>
      <dgm:t>
        <a:bodyPr/>
        <a:lstStyle/>
        <a:p>
          <a:endParaRPr lang="en-US"/>
        </a:p>
      </dgm:t>
    </dgm:pt>
    <dgm:pt modelId="{B0DAEAAA-4B84-B341-8192-37D00B2DEED7}">
      <dgm:prSet/>
      <dgm:spPr/>
      <dgm:t>
        <a:bodyPr/>
        <a:lstStyle/>
        <a:p>
          <a:r>
            <a:rPr lang="en-US" dirty="0" smtClean="0"/>
            <a:t>Layer 1</a:t>
          </a:r>
          <a:endParaRPr lang="en-US" dirty="0"/>
        </a:p>
      </dgm:t>
    </dgm:pt>
    <dgm:pt modelId="{D9F0A2BE-40BF-8644-8080-4C5799049E3B}" type="parTrans" cxnId="{1317EF9B-3931-5B4F-B209-7414A76AB783}">
      <dgm:prSet/>
      <dgm:spPr/>
      <dgm:t>
        <a:bodyPr/>
        <a:lstStyle/>
        <a:p>
          <a:endParaRPr lang="en-US"/>
        </a:p>
      </dgm:t>
    </dgm:pt>
    <dgm:pt modelId="{FDD338C6-1A14-A240-82D6-D0BED99A571A}" type="sibTrans" cxnId="{1317EF9B-3931-5B4F-B209-7414A76AB783}">
      <dgm:prSet/>
      <dgm:spPr/>
      <dgm:t>
        <a:bodyPr/>
        <a:lstStyle/>
        <a:p>
          <a:endParaRPr lang="en-US"/>
        </a:p>
      </dgm:t>
    </dgm:pt>
    <dgm:pt modelId="{CDEE41C2-B8B2-FE48-B2FC-18AD84AD390A}">
      <dgm:prSet/>
      <dgm:spPr/>
      <dgm:t>
        <a:bodyPr/>
        <a:lstStyle/>
        <a:p>
          <a:r>
            <a:rPr lang="en-US" dirty="0" smtClean="0"/>
            <a:t>Interface</a:t>
          </a:r>
          <a:endParaRPr lang="en-US" dirty="0"/>
        </a:p>
      </dgm:t>
    </dgm:pt>
    <dgm:pt modelId="{6D38C3C6-6AF2-7342-8797-29C0393838E3}" type="parTrans" cxnId="{42FA7E65-A04E-6849-A629-6FC0073F28D6}">
      <dgm:prSet/>
      <dgm:spPr/>
      <dgm:t>
        <a:bodyPr/>
        <a:lstStyle/>
        <a:p>
          <a:endParaRPr lang="en-US"/>
        </a:p>
      </dgm:t>
    </dgm:pt>
    <dgm:pt modelId="{6AC2570B-E417-D84A-8134-EB26121BACF0}" type="sibTrans" cxnId="{42FA7E65-A04E-6849-A629-6FC0073F28D6}">
      <dgm:prSet/>
      <dgm:spPr/>
      <dgm:t>
        <a:bodyPr/>
        <a:lstStyle/>
        <a:p>
          <a:endParaRPr lang="en-US"/>
        </a:p>
      </dgm:t>
    </dgm:pt>
    <dgm:pt modelId="{B4BFA8DD-01CE-C54C-92C6-E5C91343ECA0}">
      <dgm:prSet/>
      <dgm:spPr/>
      <dgm:t>
        <a:bodyPr/>
        <a:lstStyle/>
        <a:p>
          <a:r>
            <a:rPr lang="en-US" dirty="0" smtClean="0"/>
            <a:t>Layer 2</a:t>
          </a:r>
          <a:endParaRPr lang="en-US" dirty="0"/>
        </a:p>
      </dgm:t>
    </dgm:pt>
    <dgm:pt modelId="{0DDF378A-5A94-B044-8783-70DA78AAE308}" type="parTrans" cxnId="{9A9C2097-8DED-174A-A93A-83C3163B69B6}">
      <dgm:prSet/>
      <dgm:spPr/>
      <dgm:t>
        <a:bodyPr/>
        <a:lstStyle/>
        <a:p>
          <a:endParaRPr lang="en-US"/>
        </a:p>
      </dgm:t>
    </dgm:pt>
    <dgm:pt modelId="{CDB8C36F-7E27-B94D-B408-22DABBD8DBA7}" type="sibTrans" cxnId="{9A9C2097-8DED-174A-A93A-83C3163B69B6}">
      <dgm:prSet/>
      <dgm:spPr/>
      <dgm:t>
        <a:bodyPr/>
        <a:lstStyle/>
        <a:p>
          <a:endParaRPr lang="en-US"/>
        </a:p>
      </dgm:t>
    </dgm:pt>
    <dgm:pt modelId="{1E591757-ACF6-BB44-9375-57A0CBFB2B67}">
      <dgm:prSet/>
      <dgm:spPr/>
      <dgm:t>
        <a:bodyPr/>
        <a:lstStyle/>
        <a:p>
          <a:r>
            <a:rPr lang="en-US" dirty="0" smtClean="0"/>
            <a:t>Particle Layout</a:t>
          </a:r>
          <a:endParaRPr lang="en-US" dirty="0"/>
        </a:p>
      </dgm:t>
    </dgm:pt>
    <dgm:pt modelId="{75A8EF7B-EA43-3243-8D17-75D1A3423023}" type="parTrans" cxnId="{6EA63034-BEBC-EF4E-83AA-91B122C917C3}">
      <dgm:prSet/>
      <dgm:spPr/>
      <dgm:t>
        <a:bodyPr/>
        <a:lstStyle/>
        <a:p>
          <a:endParaRPr lang="en-US"/>
        </a:p>
      </dgm:t>
    </dgm:pt>
    <dgm:pt modelId="{B6AD0691-00D2-9D49-83C5-881CAB6C0190}" type="sibTrans" cxnId="{6EA63034-BEBC-EF4E-83AA-91B122C917C3}">
      <dgm:prSet/>
      <dgm:spPr/>
      <dgm:t>
        <a:bodyPr/>
        <a:lstStyle/>
        <a:p>
          <a:endParaRPr lang="en-US"/>
        </a:p>
      </dgm:t>
    </dgm:pt>
    <dgm:pt modelId="{BAA0A7F8-8055-4F4A-9B1C-E12D276A05C8}">
      <dgm:prSet/>
      <dgm:spPr/>
      <dgm:t>
        <a:bodyPr/>
        <a:lstStyle/>
        <a:p>
          <a:r>
            <a:rPr lang="en-US" dirty="0" smtClean="0"/>
            <a:t>Particle1</a:t>
          </a:r>
          <a:endParaRPr lang="en-US" dirty="0"/>
        </a:p>
      </dgm:t>
    </dgm:pt>
    <dgm:pt modelId="{818ADE77-5339-0B43-86F7-3F4D80754CDB}" type="parTrans" cxnId="{6BC428E8-733B-3A4D-B310-866D76C28699}">
      <dgm:prSet/>
      <dgm:spPr/>
      <dgm:t>
        <a:bodyPr/>
        <a:lstStyle/>
        <a:p>
          <a:endParaRPr lang="en-US"/>
        </a:p>
      </dgm:t>
    </dgm:pt>
    <dgm:pt modelId="{680B8F49-D106-3F46-B45F-BEC6BA4C1D7F}" type="sibTrans" cxnId="{6BC428E8-733B-3A4D-B310-866D76C28699}">
      <dgm:prSet/>
      <dgm:spPr/>
      <dgm:t>
        <a:bodyPr/>
        <a:lstStyle/>
        <a:p>
          <a:endParaRPr lang="en-US"/>
        </a:p>
      </dgm:t>
    </dgm:pt>
    <dgm:pt modelId="{6CF9528A-7469-554E-8950-AD583CB7FB47}">
      <dgm:prSet/>
      <dgm:spPr/>
      <dgm:t>
        <a:bodyPr/>
        <a:lstStyle/>
        <a:p>
          <a:r>
            <a:rPr lang="en-US" dirty="0" smtClean="0"/>
            <a:t>Interference function</a:t>
          </a:r>
          <a:endParaRPr lang="en-US" dirty="0"/>
        </a:p>
      </dgm:t>
    </dgm:pt>
    <dgm:pt modelId="{437E11B1-0B77-BF4D-8AD1-2C6A9C35D05C}" type="parTrans" cxnId="{AC908B4F-C99B-8246-B681-2BE083F217E0}">
      <dgm:prSet/>
      <dgm:spPr/>
      <dgm:t>
        <a:bodyPr/>
        <a:lstStyle/>
        <a:p>
          <a:endParaRPr lang="en-US"/>
        </a:p>
      </dgm:t>
    </dgm:pt>
    <dgm:pt modelId="{7DD39D02-939C-D640-81A7-33599A0E62DD}" type="sibTrans" cxnId="{AC908B4F-C99B-8246-B681-2BE083F217E0}">
      <dgm:prSet/>
      <dgm:spPr/>
      <dgm:t>
        <a:bodyPr/>
        <a:lstStyle/>
        <a:p>
          <a:endParaRPr lang="en-US"/>
        </a:p>
      </dgm:t>
    </dgm:pt>
    <dgm:pt modelId="{5D1C226B-BFE6-FC43-80AB-E213D41A89E6}">
      <dgm:prSet/>
      <dgm:spPr/>
      <dgm:t>
        <a:bodyPr/>
        <a:lstStyle/>
        <a:p>
          <a:r>
            <a:rPr lang="en-US" dirty="0" smtClean="0"/>
            <a:t>Roughness</a:t>
          </a:r>
          <a:endParaRPr lang="en-US" dirty="0"/>
        </a:p>
      </dgm:t>
    </dgm:pt>
    <dgm:pt modelId="{73775CA8-0B3F-4E4D-BAAB-F838F6038554}" type="parTrans" cxnId="{AAACD724-0BDC-F54B-99FA-68306BF419A8}">
      <dgm:prSet/>
      <dgm:spPr/>
      <dgm:t>
        <a:bodyPr/>
        <a:lstStyle/>
        <a:p>
          <a:endParaRPr lang="en-US"/>
        </a:p>
      </dgm:t>
    </dgm:pt>
    <dgm:pt modelId="{727DDB26-1EBD-364C-923C-C31927C514AF}" type="sibTrans" cxnId="{AAACD724-0BDC-F54B-99FA-68306BF419A8}">
      <dgm:prSet/>
      <dgm:spPr/>
      <dgm:t>
        <a:bodyPr/>
        <a:lstStyle/>
        <a:p>
          <a:endParaRPr lang="en-US"/>
        </a:p>
      </dgm:t>
    </dgm:pt>
    <dgm:pt modelId="{50533A4D-8466-3040-B1EC-FD777A6147FE}">
      <dgm:prSet/>
      <dgm:spPr/>
      <dgm:t>
        <a:bodyPr/>
        <a:lstStyle/>
        <a:p>
          <a:r>
            <a:rPr lang="en-US" dirty="0" smtClean="0"/>
            <a:t>Particle2</a:t>
          </a:r>
          <a:endParaRPr lang="en-US" dirty="0"/>
        </a:p>
      </dgm:t>
    </dgm:pt>
    <dgm:pt modelId="{B10E57C4-3AF7-E94E-8811-75C7E3CF4147}" type="parTrans" cxnId="{21F4C5D2-EE0F-E04F-9A43-05771A705471}">
      <dgm:prSet/>
      <dgm:spPr/>
      <dgm:t>
        <a:bodyPr/>
        <a:lstStyle/>
        <a:p>
          <a:endParaRPr lang="en-US"/>
        </a:p>
      </dgm:t>
    </dgm:pt>
    <dgm:pt modelId="{33A73A38-0A4B-524F-BA9F-FEB920F5ACF6}" type="sibTrans" cxnId="{21F4C5D2-EE0F-E04F-9A43-05771A705471}">
      <dgm:prSet/>
      <dgm:spPr/>
      <dgm:t>
        <a:bodyPr/>
        <a:lstStyle/>
        <a:p>
          <a:endParaRPr lang="en-US"/>
        </a:p>
      </dgm:t>
    </dgm:pt>
    <dgm:pt modelId="{0DD697DE-AA67-6B47-8A7C-A7CCC456E11F}">
      <dgm:prSet/>
      <dgm:spPr/>
      <dgm:t>
        <a:bodyPr/>
        <a:lstStyle/>
        <a:p>
          <a:r>
            <a:rPr lang="en-US" dirty="0" smtClean="0"/>
            <a:t>Material</a:t>
          </a:r>
          <a:endParaRPr lang="en-US" dirty="0"/>
        </a:p>
      </dgm:t>
    </dgm:pt>
    <dgm:pt modelId="{76C919F6-AB37-A445-B480-4104CBF386DE}" type="parTrans" cxnId="{A9E364AB-F555-314C-AC28-4DD50836ECD0}">
      <dgm:prSet/>
      <dgm:spPr/>
      <dgm:t>
        <a:bodyPr/>
        <a:lstStyle/>
        <a:p>
          <a:endParaRPr lang="en-US"/>
        </a:p>
      </dgm:t>
    </dgm:pt>
    <dgm:pt modelId="{2A59C372-19FB-A445-9E7F-BA6929162BE0}" type="sibTrans" cxnId="{A9E364AB-F555-314C-AC28-4DD50836ECD0}">
      <dgm:prSet/>
      <dgm:spPr/>
      <dgm:t>
        <a:bodyPr/>
        <a:lstStyle/>
        <a:p>
          <a:endParaRPr lang="en-US"/>
        </a:p>
      </dgm:t>
    </dgm:pt>
    <dgm:pt modelId="{223F902B-E921-294C-9785-B234B649A814}">
      <dgm:prSet/>
      <dgm:spPr/>
      <dgm:t>
        <a:bodyPr/>
        <a:lstStyle/>
        <a:p>
          <a:r>
            <a:rPr lang="en-US" dirty="0" err="1" smtClean="0"/>
            <a:t>Formfactor</a:t>
          </a:r>
          <a:endParaRPr lang="en-US" dirty="0"/>
        </a:p>
      </dgm:t>
    </dgm:pt>
    <dgm:pt modelId="{99B1508C-DF85-AF43-8FA0-B7929E2CEED6}" type="parTrans" cxnId="{AAFCB314-5796-B143-8F35-04A65CB84A98}">
      <dgm:prSet/>
      <dgm:spPr/>
      <dgm:t>
        <a:bodyPr/>
        <a:lstStyle/>
        <a:p>
          <a:endParaRPr lang="en-US"/>
        </a:p>
      </dgm:t>
    </dgm:pt>
    <dgm:pt modelId="{99CEDFF3-EE0B-3549-ACEE-A08F62962DDA}" type="sibTrans" cxnId="{AAFCB314-5796-B143-8F35-04A65CB84A98}">
      <dgm:prSet/>
      <dgm:spPr/>
      <dgm:t>
        <a:bodyPr/>
        <a:lstStyle/>
        <a:p>
          <a:endParaRPr lang="en-US"/>
        </a:p>
      </dgm:t>
    </dgm:pt>
    <dgm:pt modelId="{3C4E380D-D01E-274E-B9D0-75D014203FEB}" type="pres">
      <dgm:prSet presAssocID="{59920EA6-7585-5542-A69D-EB4EB9CC7A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5B8F1D-6358-744A-A2B4-FCC103C0F1D1}" type="pres">
      <dgm:prSet presAssocID="{FA6AF9E5-6B3C-804C-A55B-05EB01DB0C37}" presName="hierRoot1" presStyleCnt="0">
        <dgm:presLayoutVars>
          <dgm:hierBranch val="init"/>
        </dgm:presLayoutVars>
      </dgm:prSet>
      <dgm:spPr/>
    </dgm:pt>
    <dgm:pt modelId="{85D98F57-D2FC-8A4C-9B6C-9EACA9EE8AB4}" type="pres">
      <dgm:prSet presAssocID="{FA6AF9E5-6B3C-804C-A55B-05EB01DB0C37}" presName="rootComposite1" presStyleCnt="0"/>
      <dgm:spPr/>
    </dgm:pt>
    <dgm:pt modelId="{EBA9EB49-8A03-6845-92A1-95C96602807E}" type="pres">
      <dgm:prSet presAssocID="{FA6AF9E5-6B3C-804C-A55B-05EB01DB0C3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1D254C-FBD7-5E4F-BF48-164B65A4C2F3}" type="pres">
      <dgm:prSet presAssocID="{FA6AF9E5-6B3C-804C-A55B-05EB01DB0C3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41191A-34DF-EC4B-9D6E-235602A068CC}" type="pres">
      <dgm:prSet presAssocID="{FA6AF9E5-6B3C-804C-A55B-05EB01DB0C37}" presName="hierChild2" presStyleCnt="0"/>
      <dgm:spPr/>
    </dgm:pt>
    <dgm:pt modelId="{07A9B665-920C-6545-99B2-12920AA3C440}" type="pres">
      <dgm:prSet presAssocID="{D9F0A2BE-40BF-8644-8080-4C5799049E3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8A39E66-5FBB-A343-B304-84D94E2B5856}" type="pres">
      <dgm:prSet presAssocID="{B0DAEAAA-4B84-B341-8192-37D00B2DEED7}" presName="hierRoot2" presStyleCnt="0">
        <dgm:presLayoutVars>
          <dgm:hierBranch val="init"/>
        </dgm:presLayoutVars>
      </dgm:prSet>
      <dgm:spPr/>
    </dgm:pt>
    <dgm:pt modelId="{FB4F4B80-41D7-044A-B7BC-446DEBC5AF35}" type="pres">
      <dgm:prSet presAssocID="{B0DAEAAA-4B84-B341-8192-37D00B2DEED7}" presName="rootComposite" presStyleCnt="0"/>
      <dgm:spPr/>
    </dgm:pt>
    <dgm:pt modelId="{AC8DEDC7-17F2-2C42-A1D3-BC7AF572A79E}" type="pres">
      <dgm:prSet presAssocID="{B0DAEAAA-4B84-B341-8192-37D00B2DEED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BEB3B-4944-AE4D-8360-860AA654BB48}" type="pres">
      <dgm:prSet presAssocID="{B0DAEAAA-4B84-B341-8192-37D00B2DEED7}" presName="rootConnector" presStyleLbl="node2" presStyleIdx="0" presStyleCnt="3"/>
      <dgm:spPr/>
      <dgm:t>
        <a:bodyPr/>
        <a:lstStyle/>
        <a:p>
          <a:endParaRPr lang="en-US"/>
        </a:p>
      </dgm:t>
    </dgm:pt>
    <dgm:pt modelId="{B464BFF6-E660-274D-B3CE-B1B46B4EC311}" type="pres">
      <dgm:prSet presAssocID="{B0DAEAAA-4B84-B341-8192-37D00B2DEED7}" presName="hierChild4" presStyleCnt="0"/>
      <dgm:spPr/>
    </dgm:pt>
    <dgm:pt modelId="{5EDF260E-0855-634E-946C-9BAF332AE5B3}" type="pres">
      <dgm:prSet presAssocID="{75A8EF7B-EA43-3243-8D17-75D1A3423023}" presName="Name37" presStyleLbl="parChTrans1D3" presStyleIdx="0" presStyleCnt="2"/>
      <dgm:spPr/>
      <dgm:t>
        <a:bodyPr/>
        <a:lstStyle/>
        <a:p>
          <a:endParaRPr lang="en-US"/>
        </a:p>
      </dgm:t>
    </dgm:pt>
    <dgm:pt modelId="{CB209CFB-3DB6-4145-848A-08697944C267}" type="pres">
      <dgm:prSet presAssocID="{1E591757-ACF6-BB44-9375-57A0CBFB2B67}" presName="hierRoot2" presStyleCnt="0">
        <dgm:presLayoutVars>
          <dgm:hierBranch val="init"/>
        </dgm:presLayoutVars>
      </dgm:prSet>
      <dgm:spPr/>
    </dgm:pt>
    <dgm:pt modelId="{253559A6-95C5-3D41-8754-5F128C952B94}" type="pres">
      <dgm:prSet presAssocID="{1E591757-ACF6-BB44-9375-57A0CBFB2B67}" presName="rootComposite" presStyleCnt="0"/>
      <dgm:spPr/>
    </dgm:pt>
    <dgm:pt modelId="{0E025690-D55D-A54A-8752-8B6D79BAD78F}" type="pres">
      <dgm:prSet presAssocID="{1E591757-ACF6-BB44-9375-57A0CBFB2B67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735399-8212-E749-89F6-E41A9BB3EB59}" type="pres">
      <dgm:prSet presAssocID="{1E591757-ACF6-BB44-9375-57A0CBFB2B67}" presName="rootConnector" presStyleLbl="node3" presStyleIdx="0" presStyleCnt="2"/>
      <dgm:spPr/>
      <dgm:t>
        <a:bodyPr/>
        <a:lstStyle/>
        <a:p>
          <a:endParaRPr lang="en-US"/>
        </a:p>
      </dgm:t>
    </dgm:pt>
    <dgm:pt modelId="{EF2067B8-9815-FE45-8A0F-648EDE70D788}" type="pres">
      <dgm:prSet presAssocID="{1E591757-ACF6-BB44-9375-57A0CBFB2B67}" presName="hierChild4" presStyleCnt="0"/>
      <dgm:spPr/>
    </dgm:pt>
    <dgm:pt modelId="{5C083F47-2F75-A34F-BF9B-ADE2ADC824A5}" type="pres">
      <dgm:prSet presAssocID="{818ADE77-5339-0B43-86F7-3F4D80754CDB}" presName="Name37" presStyleLbl="parChTrans1D4" presStyleIdx="0" presStyleCnt="5"/>
      <dgm:spPr/>
      <dgm:t>
        <a:bodyPr/>
        <a:lstStyle/>
        <a:p>
          <a:endParaRPr lang="en-US"/>
        </a:p>
      </dgm:t>
    </dgm:pt>
    <dgm:pt modelId="{FA828B2C-9456-BF48-BE6A-92B3353DB7A9}" type="pres">
      <dgm:prSet presAssocID="{BAA0A7F8-8055-4F4A-9B1C-E12D276A05C8}" presName="hierRoot2" presStyleCnt="0">
        <dgm:presLayoutVars>
          <dgm:hierBranch val="init"/>
        </dgm:presLayoutVars>
      </dgm:prSet>
      <dgm:spPr/>
    </dgm:pt>
    <dgm:pt modelId="{410345ED-9D1D-8C49-8CD4-D161B1A2955B}" type="pres">
      <dgm:prSet presAssocID="{BAA0A7F8-8055-4F4A-9B1C-E12D276A05C8}" presName="rootComposite" presStyleCnt="0"/>
      <dgm:spPr/>
    </dgm:pt>
    <dgm:pt modelId="{5C383523-0407-1746-9B26-C3DB7CB5BFD8}" type="pres">
      <dgm:prSet presAssocID="{BAA0A7F8-8055-4F4A-9B1C-E12D276A05C8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DB6D08-CEFD-B54E-B239-C10C89E78A93}" type="pres">
      <dgm:prSet presAssocID="{BAA0A7F8-8055-4F4A-9B1C-E12D276A05C8}" presName="rootConnector" presStyleLbl="node4" presStyleIdx="0" presStyleCnt="5"/>
      <dgm:spPr/>
      <dgm:t>
        <a:bodyPr/>
        <a:lstStyle/>
        <a:p>
          <a:endParaRPr lang="en-US"/>
        </a:p>
      </dgm:t>
    </dgm:pt>
    <dgm:pt modelId="{A7A7D894-AC69-4444-8D22-077A749E531F}" type="pres">
      <dgm:prSet presAssocID="{BAA0A7F8-8055-4F4A-9B1C-E12D276A05C8}" presName="hierChild4" presStyleCnt="0"/>
      <dgm:spPr/>
    </dgm:pt>
    <dgm:pt modelId="{5C34E67C-E967-4043-BA81-BFFF507C469A}" type="pres">
      <dgm:prSet presAssocID="{76C919F6-AB37-A445-B480-4104CBF386DE}" presName="Name37" presStyleLbl="parChTrans1D4" presStyleIdx="1" presStyleCnt="5"/>
      <dgm:spPr/>
      <dgm:t>
        <a:bodyPr/>
        <a:lstStyle/>
        <a:p>
          <a:endParaRPr lang="en-US"/>
        </a:p>
      </dgm:t>
    </dgm:pt>
    <dgm:pt modelId="{AA083F93-B277-0C4A-8E9B-970EAFD0D162}" type="pres">
      <dgm:prSet presAssocID="{0DD697DE-AA67-6B47-8A7C-A7CCC456E11F}" presName="hierRoot2" presStyleCnt="0">
        <dgm:presLayoutVars>
          <dgm:hierBranch val="init"/>
        </dgm:presLayoutVars>
      </dgm:prSet>
      <dgm:spPr/>
    </dgm:pt>
    <dgm:pt modelId="{0B46FBD1-2EC6-3A4B-8F11-B14AAC47E029}" type="pres">
      <dgm:prSet presAssocID="{0DD697DE-AA67-6B47-8A7C-A7CCC456E11F}" presName="rootComposite" presStyleCnt="0"/>
      <dgm:spPr/>
    </dgm:pt>
    <dgm:pt modelId="{B8F3DEC0-3A9A-5B46-B6DD-5E2CDD9E8C4A}" type="pres">
      <dgm:prSet presAssocID="{0DD697DE-AA67-6B47-8A7C-A7CCC456E11F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AFD1A2-40DB-FC42-A2D9-7321D6761AB8}" type="pres">
      <dgm:prSet presAssocID="{0DD697DE-AA67-6B47-8A7C-A7CCC456E11F}" presName="rootConnector" presStyleLbl="node4" presStyleIdx="1" presStyleCnt="5"/>
      <dgm:spPr/>
      <dgm:t>
        <a:bodyPr/>
        <a:lstStyle/>
        <a:p>
          <a:endParaRPr lang="en-US"/>
        </a:p>
      </dgm:t>
    </dgm:pt>
    <dgm:pt modelId="{148F9797-D55C-B742-8CE9-E9916CB7AD67}" type="pres">
      <dgm:prSet presAssocID="{0DD697DE-AA67-6B47-8A7C-A7CCC456E11F}" presName="hierChild4" presStyleCnt="0"/>
      <dgm:spPr/>
    </dgm:pt>
    <dgm:pt modelId="{674AC2D7-A7FF-0949-8FE1-4C9DC97929C8}" type="pres">
      <dgm:prSet presAssocID="{0DD697DE-AA67-6B47-8A7C-A7CCC456E11F}" presName="hierChild5" presStyleCnt="0"/>
      <dgm:spPr/>
    </dgm:pt>
    <dgm:pt modelId="{0434AE46-AB3D-DF49-B8C9-AA0F67550CC9}" type="pres">
      <dgm:prSet presAssocID="{99B1508C-DF85-AF43-8FA0-B7929E2CEED6}" presName="Name37" presStyleLbl="parChTrans1D4" presStyleIdx="2" presStyleCnt="5"/>
      <dgm:spPr/>
      <dgm:t>
        <a:bodyPr/>
        <a:lstStyle/>
        <a:p>
          <a:endParaRPr lang="en-US"/>
        </a:p>
      </dgm:t>
    </dgm:pt>
    <dgm:pt modelId="{D42CFA79-5B97-E041-9815-20F91E1CA7C6}" type="pres">
      <dgm:prSet presAssocID="{223F902B-E921-294C-9785-B234B649A814}" presName="hierRoot2" presStyleCnt="0">
        <dgm:presLayoutVars>
          <dgm:hierBranch val="init"/>
        </dgm:presLayoutVars>
      </dgm:prSet>
      <dgm:spPr/>
    </dgm:pt>
    <dgm:pt modelId="{76709329-BF40-3C45-823C-9174EA0D5459}" type="pres">
      <dgm:prSet presAssocID="{223F902B-E921-294C-9785-B234B649A814}" presName="rootComposite" presStyleCnt="0"/>
      <dgm:spPr/>
    </dgm:pt>
    <dgm:pt modelId="{8717934A-633A-644D-89D2-7700FCDBA50F}" type="pres">
      <dgm:prSet presAssocID="{223F902B-E921-294C-9785-B234B649A814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E0FF6-4BF5-F343-8B67-961442625554}" type="pres">
      <dgm:prSet presAssocID="{223F902B-E921-294C-9785-B234B649A814}" presName="rootConnector" presStyleLbl="node4" presStyleIdx="2" presStyleCnt="5"/>
      <dgm:spPr/>
      <dgm:t>
        <a:bodyPr/>
        <a:lstStyle/>
        <a:p>
          <a:endParaRPr lang="en-US"/>
        </a:p>
      </dgm:t>
    </dgm:pt>
    <dgm:pt modelId="{54B79CA4-AFDC-4F49-A761-9258008497FB}" type="pres">
      <dgm:prSet presAssocID="{223F902B-E921-294C-9785-B234B649A814}" presName="hierChild4" presStyleCnt="0"/>
      <dgm:spPr/>
    </dgm:pt>
    <dgm:pt modelId="{F957FBC4-C922-5F49-8847-3EFAC49A9C05}" type="pres">
      <dgm:prSet presAssocID="{223F902B-E921-294C-9785-B234B649A814}" presName="hierChild5" presStyleCnt="0"/>
      <dgm:spPr/>
    </dgm:pt>
    <dgm:pt modelId="{9C657485-B45D-BA43-B741-347A9701AFC8}" type="pres">
      <dgm:prSet presAssocID="{BAA0A7F8-8055-4F4A-9B1C-E12D276A05C8}" presName="hierChild5" presStyleCnt="0"/>
      <dgm:spPr/>
    </dgm:pt>
    <dgm:pt modelId="{D8E8D5B9-6C37-C147-B451-DD569FAD5C17}" type="pres">
      <dgm:prSet presAssocID="{B10E57C4-3AF7-E94E-8811-75C7E3CF4147}" presName="Name37" presStyleLbl="parChTrans1D4" presStyleIdx="3" presStyleCnt="5"/>
      <dgm:spPr/>
      <dgm:t>
        <a:bodyPr/>
        <a:lstStyle/>
        <a:p>
          <a:endParaRPr lang="en-US"/>
        </a:p>
      </dgm:t>
    </dgm:pt>
    <dgm:pt modelId="{7B09BFFA-E04A-0B43-8930-A31081F5AC95}" type="pres">
      <dgm:prSet presAssocID="{50533A4D-8466-3040-B1EC-FD777A6147FE}" presName="hierRoot2" presStyleCnt="0">
        <dgm:presLayoutVars>
          <dgm:hierBranch val="init"/>
        </dgm:presLayoutVars>
      </dgm:prSet>
      <dgm:spPr/>
    </dgm:pt>
    <dgm:pt modelId="{A5C3823D-2C1F-8846-B9EE-FF35245356BD}" type="pres">
      <dgm:prSet presAssocID="{50533A4D-8466-3040-B1EC-FD777A6147FE}" presName="rootComposite" presStyleCnt="0"/>
      <dgm:spPr/>
    </dgm:pt>
    <dgm:pt modelId="{83ED1642-6D04-9B45-AE2A-1890EF2481CA}" type="pres">
      <dgm:prSet presAssocID="{50533A4D-8466-3040-B1EC-FD777A6147FE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106B9A-9BA1-8C4C-804F-91FA964CAFE7}" type="pres">
      <dgm:prSet presAssocID="{50533A4D-8466-3040-B1EC-FD777A6147FE}" presName="rootConnector" presStyleLbl="node4" presStyleIdx="3" presStyleCnt="5"/>
      <dgm:spPr/>
      <dgm:t>
        <a:bodyPr/>
        <a:lstStyle/>
        <a:p>
          <a:endParaRPr lang="en-US"/>
        </a:p>
      </dgm:t>
    </dgm:pt>
    <dgm:pt modelId="{8667E850-5A8A-6F48-93AA-1D43C923F236}" type="pres">
      <dgm:prSet presAssocID="{50533A4D-8466-3040-B1EC-FD777A6147FE}" presName="hierChild4" presStyleCnt="0"/>
      <dgm:spPr/>
    </dgm:pt>
    <dgm:pt modelId="{F172B29B-E141-9E49-89D4-784E77FCFDCC}" type="pres">
      <dgm:prSet presAssocID="{50533A4D-8466-3040-B1EC-FD777A6147FE}" presName="hierChild5" presStyleCnt="0"/>
      <dgm:spPr/>
    </dgm:pt>
    <dgm:pt modelId="{3E0B04C8-0D01-604D-9321-2EB9884F55E4}" type="pres">
      <dgm:prSet presAssocID="{437E11B1-0B77-BF4D-8AD1-2C6A9C35D05C}" presName="Name37" presStyleLbl="parChTrans1D4" presStyleIdx="4" presStyleCnt="5"/>
      <dgm:spPr/>
      <dgm:t>
        <a:bodyPr/>
        <a:lstStyle/>
        <a:p>
          <a:endParaRPr lang="en-US"/>
        </a:p>
      </dgm:t>
    </dgm:pt>
    <dgm:pt modelId="{2A5AB7F6-229C-124E-AF1C-BE75AE0DC73C}" type="pres">
      <dgm:prSet presAssocID="{6CF9528A-7469-554E-8950-AD583CB7FB47}" presName="hierRoot2" presStyleCnt="0">
        <dgm:presLayoutVars>
          <dgm:hierBranch val="init"/>
        </dgm:presLayoutVars>
      </dgm:prSet>
      <dgm:spPr/>
    </dgm:pt>
    <dgm:pt modelId="{34653364-CA10-A04E-B678-944F8662D1E9}" type="pres">
      <dgm:prSet presAssocID="{6CF9528A-7469-554E-8950-AD583CB7FB47}" presName="rootComposite" presStyleCnt="0"/>
      <dgm:spPr/>
    </dgm:pt>
    <dgm:pt modelId="{64F90914-77F8-8E44-A12A-6CBBF90909D8}" type="pres">
      <dgm:prSet presAssocID="{6CF9528A-7469-554E-8950-AD583CB7FB47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26351-D09A-144C-B3D2-4CBB993FDF8F}" type="pres">
      <dgm:prSet presAssocID="{6CF9528A-7469-554E-8950-AD583CB7FB47}" presName="rootConnector" presStyleLbl="node4" presStyleIdx="4" presStyleCnt="5"/>
      <dgm:spPr/>
      <dgm:t>
        <a:bodyPr/>
        <a:lstStyle/>
        <a:p>
          <a:endParaRPr lang="en-US"/>
        </a:p>
      </dgm:t>
    </dgm:pt>
    <dgm:pt modelId="{CDDD78F4-2EB2-084B-834E-75BB3C841C5E}" type="pres">
      <dgm:prSet presAssocID="{6CF9528A-7469-554E-8950-AD583CB7FB47}" presName="hierChild4" presStyleCnt="0"/>
      <dgm:spPr/>
    </dgm:pt>
    <dgm:pt modelId="{843069FF-508A-CB4D-9B7A-47ABF6F1D1B0}" type="pres">
      <dgm:prSet presAssocID="{6CF9528A-7469-554E-8950-AD583CB7FB47}" presName="hierChild5" presStyleCnt="0"/>
      <dgm:spPr/>
    </dgm:pt>
    <dgm:pt modelId="{37047F1C-C53D-1E42-83BD-F808E7D67755}" type="pres">
      <dgm:prSet presAssocID="{1E591757-ACF6-BB44-9375-57A0CBFB2B67}" presName="hierChild5" presStyleCnt="0"/>
      <dgm:spPr/>
    </dgm:pt>
    <dgm:pt modelId="{7A02664A-092C-8841-AF3A-2B4D831C8EE9}" type="pres">
      <dgm:prSet presAssocID="{B0DAEAAA-4B84-B341-8192-37D00B2DEED7}" presName="hierChild5" presStyleCnt="0"/>
      <dgm:spPr/>
    </dgm:pt>
    <dgm:pt modelId="{3FC4DCE1-0FF2-4749-9E85-E3C238121920}" type="pres">
      <dgm:prSet presAssocID="{6D38C3C6-6AF2-7342-8797-29C0393838E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0CA760C-87DC-E041-887A-2F80AFD18DEC}" type="pres">
      <dgm:prSet presAssocID="{CDEE41C2-B8B2-FE48-B2FC-18AD84AD390A}" presName="hierRoot2" presStyleCnt="0">
        <dgm:presLayoutVars>
          <dgm:hierBranch val="init"/>
        </dgm:presLayoutVars>
      </dgm:prSet>
      <dgm:spPr/>
    </dgm:pt>
    <dgm:pt modelId="{01FE6E34-0D01-C84B-8326-C480719F0E29}" type="pres">
      <dgm:prSet presAssocID="{CDEE41C2-B8B2-FE48-B2FC-18AD84AD390A}" presName="rootComposite" presStyleCnt="0"/>
      <dgm:spPr/>
    </dgm:pt>
    <dgm:pt modelId="{0970D033-D506-FE44-8DEF-C4C000013EC9}" type="pres">
      <dgm:prSet presAssocID="{CDEE41C2-B8B2-FE48-B2FC-18AD84AD390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43717C-8E97-2B45-B22C-52E09824FF1C}" type="pres">
      <dgm:prSet presAssocID="{CDEE41C2-B8B2-FE48-B2FC-18AD84AD390A}" presName="rootConnector" presStyleLbl="node2" presStyleIdx="1" presStyleCnt="3"/>
      <dgm:spPr/>
      <dgm:t>
        <a:bodyPr/>
        <a:lstStyle/>
        <a:p>
          <a:endParaRPr lang="en-US"/>
        </a:p>
      </dgm:t>
    </dgm:pt>
    <dgm:pt modelId="{34A57A1E-8828-994D-A6A2-988959638CD7}" type="pres">
      <dgm:prSet presAssocID="{CDEE41C2-B8B2-FE48-B2FC-18AD84AD390A}" presName="hierChild4" presStyleCnt="0"/>
      <dgm:spPr/>
    </dgm:pt>
    <dgm:pt modelId="{910E2D32-95FB-3546-8CC8-040E665EEBEB}" type="pres">
      <dgm:prSet presAssocID="{73775CA8-0B3F-4E4D-BAAB-F838F6038554}" presName="Name37" presStyleLbl="parChTrans1D3" presStyleIdx="1" presStyleCnt="2"/>
      <dgm:spPr/>
      <dgm:t>
        <a:bodyPr/>
        <a:lstStyle/>
        <a:p>
          <a:endParaRPr lang="en-US"/>
        </a:p>
      </dgm:t>
    </dgm:pt>
    <dgm:pt modelId="{DA9BC94E-A209-AC43-9309-0F3ABAC213FD}" type="pres">
      <dgm:prSet presAssocID="{5D1C226B-BFE6-FC43-80AB-E213D41A89E6}" presName="hierRoot2" presStyleCnt="0">
        <dgm:presLayoutVars>
          <dgm:hierBranch val="init"/>
        </dgm:presLayoutVars>
      </dgm:prSet>
      <dgm:spPr/>
    </dgm:pt>
    <dgm:pt modelId="{A2C304C2-417F-DD4A-8C94-72185A81EC54}" type="pres">
      <dgm:prSet presAssocID="{5D1C226B-BFE6-FC43-80AB-E213D41A89E6}" presName="rootComposite" presStyleCnt="0"/>
      <dgm:spPr/>
    </dgm:pt>
    <dgm:pt modelId="{269C3EF1-DB5C-3D48-8F9A-D524F57F80E3}" type="pres">
      <dgm:prSet presAssocID="{5D1C226B-BFE6-FC43-80AB-E213D41A89E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52D5C3-021C-A84F-893A-917523351AF1}" type="pres">
      <dgm:prSet presAssocID="{5D1C226B-BFE6-FC43-80AB-E213D41A89E6}" presName="rootConnector" presStyleLbl="node3" presStyleIdx="1" presStyleCnt="2"/>
      <dgm:spPr/>
      <dgm:t>
        <a:bodyPr/>
        <a:lstStyle/>
        <a:p>
          <a:endParaRPr lang="en-US"/>
        </a:p>
      </dgm:t>
    </dgm:pt>
    <dgm:pt modelId="{A73D15ED-3B4C-7D4C-97C1-DD38107CB383}" type="pres">
      <dgm:prSet presAssocID="{5D1C226B-BFE6-FC43-80AB-E213D41A89E6}" presName="hierChild4" presStyleCnt="0"/>
      <dgm:spPr/>
    </dgm:pt>
    <dgm:pt modelId="{D4A19996-880F-7540-9208-06E7C084A70B}" type="pres">
      <dgm:prSet presAssocID="{5D1C226B-BFE6-FC43-80AB-E213D41A89E6}" presName="hierChild5" presStyleCnt="0"/>
      <dgm:spPr/>
    </dgm:pt>
    <dgm:pt modelId="{69DB818D-67A3-6741-8623-9F8B2D12B795}" type="pres">
      <dgm:prSet presAssocID="{CDEE41C2-B8B2-FE48-B2FC-18AD84AD390A}" presName="hierChild5" presStyleCnt="0"/>
      <dgm:spPr/>
    </dgm:pt>
    <dgm:pt modelId="{09D88019-D67B-4940-87F9-342DF1F41096}" type="pres">
      <dgm:prSet presAssocID="{0DDF378A-5A94-B044-8783-70DA78AAE30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D24B76A-B107-3946-AF06-569A373601EF}" type="pres">
      <dgm:prSet presAssocID="{B4BFA8DD-01CE-C54C-92C6-E5C91343ECA0}" presName="hierRoot2" presStyleCnt="0">
        <dgm:presLayoutVars>
          <dgm:hierBranch val="init"/>
        </dgm:presLayoutVars>
      </dgm:prSet>
      <dgm:spPr/>
    </dgm:pt>
    <dgm:pt modelId="{EF52F918-59B2-9146-976A-0BCCA5F695B3}" type="pres">
      <dgm:prSet presAssocID="{B4BFA8DD-01CE-C54C-92C6-E5C91343ECA0}" presName="rootComposite" presStyleCnt="0"/>
      <dgm:spPr/>
    </dgm:pt>
    <dgm:pt modelId="{4DB065A9-9988-204B-85AA-1B0BD847D1DA}" type="pres">
      <dgm:prSet presAssocID="{B4BFA8DD-01CE-C54C-92C6-E5C91343ECA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AB9B5-7A08-B141-8187-BE7679C5B271}" type="pres">
      <dgm:prSet presAssocID="{B4BFA8DD-01CE-C54C-92C6-E5C91343ECA0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A00975-77D6-F543-842E-E615B6877E34}" type="pres">
      <dgm:prSet presAssocID="{B4BFA8DD-01CE-C54C-92C6-E5C91343ECA0}" presName="hierChild4" presStyleCnt="0"/>
      <dgm:spPr/>
    </dgm:pt>
    <dgm:pt modelId="{124F382E-35D9-424C-8972-A2702CA8A82B}" type="pres">
      <dgm:prSet presAssocID="{B4BFA8DD-01CE-C54C-92C6-E5C91343ECA0}" presName="hierChild5" presStyleCnt="0"/>
      <dgm:spPr/>
    </dgm:pt>
    <dgm:pt modelId="{7AE0E354-185B-0B4E-B77B-5012484EAFD5}" type="pres">
      <dgm:prSet presAssocID="{FA6AF9E5-6B3C-804C-A55B-05EB01DB0C37}" presName="hierChild3" presStyleCnt="0"/>
      <dgm:spPr/>
    </dgm:pt>
  </dgm:ptLst>
  <dgm:cxnLst>
    <dgm:cxn modelId="{DC1AB87F-CC66-AD44-BDE5-508199FA0B0F}" srcId="{59920EA6-7585-5542-A69D-EB4EB9CC7A64}" destId="{FA6AF9E5-6B3C-804C-A55B-05EB01DB0C37}" srcOrd="0" destOrd="0" parTransId="{C5A6C7A1-9184-1D4D-8DDC-1F0ED59E8D36}" sibTransId="{BF013920-989B-C24A-A5CB-7ACDE9F31B5A}"/>
    <dgm:cxn modelId="{1C738B95-6BD5-E144-ACE0-2C65F3F2AF45}" type="presOf" srcId="{B10E57C4-3AF7-E94E-8811-75C7E3CF4147}" destId="{D8E8D5B9-6C37-C147-B451-DD569FAD5C17}" srcOrd="0" destOrd="0" presId="urn:microsoft.com/office/officeart/2005/8/layout/orgChart1"/>
    <dgm:cxn modelId="{EBE4AD00-BEDA-F94D-88AB-A226AB6907A0}" type="presOf" srcId="{FA6AF9E5-6B3C-804C-A55B-05EB01DB0C37}" destId="{7B1D254C-FBD7-5E4F-BF48-164B65A4C2F3}" srcOrd="1" destOrd="0" presId="urn:microsoft.com/office/officeart/2005/8/layout/orgChart1"/>
    <dgm:cxn modelId="{46395596-73FF-A644-BED8-EC87087C1004}" type="presOf" srcId="{B0DAEAAA-4B84-B341-8192-37D00B2DEED7}" destId="{5F0BEB3B-4944-AE4D-8360-860AA654BB48}" srcOrd="1" destOrd="0" presId="urn:microsoft.com/office/officeart/2005/8/layout/orgChart1"/>
    <dgm:cxn modelId="{9AD5E595-D46B-6545-A0A2-F01343C20A26}" type="presOf" srcId="{B4BFA8DD-01CE-C54C-92C6-E5C91343ECA0}" destId="{A8BAB9B5-7A08-B141-8187-BE7679C5B271}" srcOrd="1" destOrd="0" presId="urn:microsoft.com/office/officeart/2005/8/layout/orgChart1"/>
    <dgm:cxn modelId="{C604499F-04F2-7241-8738-5015EB6472E5}" type="presOf" srcId="{6CF9528A-7469-554E-8950-AD583CB7FB47}" destId="{64F90914-77F8-8E44-A12A-6CBBF90909D8}" srcOrd="0" destOrd="0" presId="urn:microsoft.com/office/officeart/2005/8/layout/orgChart1"/>
    <dgm:cxn modelId="{C0B564C1-81DC-0A48-B974-3B03E46E78E3}" type="presOf" srcId="{59920EA6-7585-5542-A69D-EB4EB9CC7A64}" destId="{3C4E380D-D01E-274E-B9D0-75D014203FEB}" srcOrd="0" destOrd="0" presId="urn:microsoft.com/office/officeart/2005/8/layout/orgChart1"/>
    <dgm:cxn modelId="{D374ABD0-615D-E949-B047-912C9D7FF35D}" type="presOf" srcId="{5D1C226B-BFE6-FC43-80AB-E213D41A89E6}" destId="{8252D5C3-021C-A84F-893A-917523351AF1}" srcOrd="1" destOrd="0" presId="urn:microsoft.com/office/officeart/2005/8/layout/orgChart1"/>
    <dgm:cxn modelId="{AC908B4F-C99B-8246-B681-2BE083F217E0}" srcId="{1E591757-ACF6-BB44-9375-57A0CBFB2B67}" destId="{6CF9528A-7469-554E-8950-AD583CB7FB47}" srcOrd="2" destOrd="0" parTransId="{437E11B1-0B77-BF4D-8AD1-2C6A9C35D05C}" sibTransId="{7DD39D02-939C-D640-81A7-33599A0E62DD}"/>
    <dgm:cxn modelId="{3DF306A6-ADCC-5041-8432-69BCBE47B186}" type="presOf" srcId="{437E11B1-0B77-BF4D-8AD1-2C6A9C35D05C}" destId="{3E0B04C8-0D01-604D-9321-2EB9884F55E4}" srcOrd="0" destOrd="0" presId="urn:microsoft.com/office/officeart/2005/8/layout/orgChart1"/>
    <dgm:cxn modelId="{B83ED54C-3065-DF43-88A9-B834449D3F19}" type="presOf" srcId="{0DD697DE-AA67-6B47-8A7C-A7CCC456E11F}" destId="{B8F3DEC0-3A9A-5B46-B6DD-5E2CDD9E8C4A}" srcOrd="0" destOrd="0" presId="urn:microsoft.com/office/officeart/2005/8/layout/orgChart1"/>
    <dgm:cxn modelId="{C48EC7E3-2B04-1444-84BA-075DD258EBAF}" type="presOf" srcId="{75A8EF7B-EA43-3243-8D17-75D1A3423023}" destId="{5EDF260E-0855-634E-946C-9BAF332AE5B3}" srcOrd="0" destOrd="0" presId="urn:microsoft.com/office/officeart/2005/8/layout/orgChart1"/>
    <dgm:cxn modelId="{8D8A829C-C3FA-EB4A-BEB9-1005CB9A200C}" type="presOf" srcId="{0DDF378A-5A94-B044-8783-70DA78AAE308}" destId="{09D88019-D67B-4940-87F9-342DF1F41096}" srcOrd="0" destOrd="0" presId="urn:microsoft.com/office/officeart/2005/8/layout/orgChart1"/>
    <dgm:cxn modelId="{AAFCB314-5796-B143-8F35-04A65CB84A98}" srcId="{BAA0A7F8-8055-4F4A-9B1C-E12D276A05C8}" destId="{223F902B-E921-294C-9785-B234B649A814}" srcOrd="1" destOrd="0" parTransId="{99B1508C-DF85-AF43-8FA0-B7929E2CEED6}" sibTransId="{99CEDFF3-EE0B-3549-ACEE-A08F62962DDA}"/>
    <dgm:cxn modelId="{42FA7E65-A04E-6849-A629-6FC0073F28D6}" srcId="{FA6AF9E5-6B3C-804C-A55B-05EB01DB0C37}" destId="{CDEE41C2-B8B2-FE48-B2FC-18AD84AD390A}" srcOrd="1" destOrd="0" parTransId="{6D38C3C6-6AF2-7342-8797-29C0393838E3}" sibTransId="{6AC2570B-E417-D84A-8134-EB26121BACF0}"/>
    <dgm:cxn modelId="{AAACD724-0BDC-F54B-99FA-68306BF419A8}" srcId="{CDEE41C2-B8B2-FE48-B2FC-18AD84AD390A}" destId="{5D1C226B-BFE6-FC43-80AB-E213D41A89E6}" srcOrd="0" destOrd="0" parTransId="{73775CA8-0B3F-4E4D-BAAB-F838F6038554}" sibTransId="{727DDB26-1EBD-364C-923C-C31927C514AF}"/>
    <dgm:cxn modelId="{0E3C9D02-6EF9-054D-93D9-033AD25E47A0}" type="presOf" srcId="{BAA0A7F8-8055-4F4A-9B1C-E12D276A05C8}" destId="{5C383523-0407-1746-9B26-C3DB7CB5BFD8}" srcOrd="0" destOrd="0" presId="urn:microsoft.com/office/officeart/2005/8/layout/orgChart1"/>
    <dgm:cxn modelId="{3AE48FCA-6329-9D47-8A65-5177870823FA}" type="presOf" srcId="{223F902B-E921-294C-9785-B234B649A814}" destId="{8717934A-633A-644D-89D2-7700FCDBA50F}" srcOrd="0" destOrd="0" presId="urn:microsoft.com/office/officeart/2005/8/layout/orgChart1"/>
    <dgm:cxn modelId="{9A9C2097-8DED-174A-A93A-83C3163B69B6}" srcId="{FA6AF9E5-6B3C-804C-A55B-05EB01DB0C37}" destId="{B4BFA8DD-01CE-C54C-92C6-E5C91343ECA0}" srcOrd="2" destOrd="0" parTransId="{0DDF378A-5A94-B044-8783-70DA78AAE308}" sibTransId="{CDB8C36F-7E27-B94D-B408-22DABBD8DBA7}"/>
    <dgm:cxn modelId="{21F4C5D2-EE0F-E04F-9A43-05771A705471}" srcId="{1E591757-ACF6-BB44-9375-57A0CBFB2B67}" destId="{50533A4D-8466-3040-B1EC-FD777A6147FE}" srcOrd="1" destOrd="0" parTransId="{B10E57C4-3AF7-E94E-8811-75C7E3CF4147}" sibTransId="{33A73A38-0A4B-524F-BA9F-FEB920F5ACF6}"/>
    <dgm:cxn modelId="{D072C6A1-D981-3847-A657-B57D933311E3}" type="presOf" srcId="{CDEE41C2-B8B2-FE48-B2FC-18AD84AD390A}" destId="{B843717C-8E97-2B45-B22C-52E09824FF1C}" srcOrd="1" destOrd="0" presId="urn:microsoft.com/office/officeart/2005/8/layout/orgChart1"/>
    <dgm:cxn modelId="{9F7E1778-0278-E241-BE91-5F5046650FEB}" type="presOf" srcId="{223F902B-E921-294C-9785-B234B649A814}" destId="{142E0FF6-4BF5-F343-8B67-961442625554}" srcOrd="1" destOrd="0" presId="urn:microsoft.com/office/officeart/2005/8/layout/orgChart1"/>
    <dgm:cxn modelId="{9777EE53-E6F6-8E40-8901-411737478D0A}" type="presOf" srcId="{B0DAEAAA-4B84-B341-8192-37D00B2DEED7}" destId="{AC8DEDC7-17F2-2C42-A1D3-BC7AF572A79E}" srcOrd="0" destOrd="0" presId="urn:microsoft.com/office/officeart/2005/8/layout/orgChart1"/>
    <dgm:cxn modelId="{6AC81C11-E004-AA47-94E0-BAD3E5CD32B3}" type="presOf" srcId="{73775CA8-0B3F-4E4D-BAAB-F838F6038554}" destId="{910E2D32-95FB-3546-8CC8-040E665EEBEB}" srcOrd="0" destOrd="0" presId="urn:microsoft.com/office/officeart/2005/8/layout/orgChart1"/>
    <dgm:cxn modelId="{EC2328B2-6999-DF45-BB2C-6EDF1DB9EFCD}" type="presOf" srcId="{5D1C226B-BFE6-FC43-80AB-E213D41A89E6}" destId="{269C3EF1-DB5C-3D48-8F9A-D524F57F80E3}" srcOrd="0" destOrd="0" presId="urn:microsoft.com/office/officeart/2005/8/layout/orgChart1"/>
    <dgm:cxn modelId="{03974BCC-4EDD-D644-96F1-3404A3233E28}" type="presOf" srcId="{818ADE77-5339-0B43-86F7-3F4D80754CDB}" destId="{5C083F47-2F75-A34F-BF9B-ADE2ADC824A5}" srcOrd="0" destOrd="0" presId="urn:microsoft.com/office/officeart/2005/8/layout/orgChart1"/>
    <dgm:cxn modelId="{30052807-80EA-5240-B01F-64F23912B0F3}" type="presOf" srcId="{50533A4D-8466-3040-B1EC-FD777A6147FE}" destId="{71106B9A-9BA1-8C4C-804F-91FA964CAFE7}" srcOrd="1" destOrd="0" presId="urn:microsoft.com/office/officeart/2005/8/layout/orgChart1"/>
    <dgm:cxn modelId="{A9E364AB-F555-314C-AC28-4DD50836ECD0}" srcId="{BAA0A7F8-8055-4F4A-9B1C-E12D276A05C8}" destId="{0DD697DE-AA67-6B47-8A7C-A7CCC456E11F}" srcOrd="0" destOrd="0" parTransId="{76C919F6-AB37-A445-B480-4104CBF386DE}" sibTransId="{2A59C372-19FB-A445-9E7F-BA6929162BE0}"/>
    <dgm:cxn modelId="{1A0144BE-1A90-DB4F-8271-7CAD97246DAA}" type="presOf" srcId="{B4BFA8DD-01CE-C54C-92C6-E5C91343ECA0}" destId="{4DB065A9-9988-204B-85AA-1B0BD847D1DA}" srcOrd="0" destOrd="0" presId="urn:microsoft.com/office/officeart/2005/8/layout/orgChart1"/>
    <dgm:cxn modelId="{DB984352-6482-1947-934C-03A8BD6E9E2E}" type="presOf" srcId="{D9F0A2BE-40BF-8644-8080-4C5799049E3B}" destId="{07A9B665-920C-6545-99B2-12920AA3C440}" srcOrd="0" destOrd="0" presId="urn:microsoft.com/office/officeart/2005/8/layout/orgChart1"/>
    <dgm:cxn modelId="{C0AA3F65-B0FA-C542-9901-A60E1375E633}" type="presOf" srcId="{76C919F6-AB37-A445-B480-4104CBF386DE}" destId="{5C34E67C-E967-4043-BA81-BFFF507C469A}" srcOrd="0" destOrd="0" presId="urn:microsoft.com/office/officeart/2005/8/layout/orgChart1"/>
    <dgm:cxn modelId="{6BC428E8-733B-3A4D-B310-866D76C28699}" srcId="{1E591757-ACF6-BB44-9375-57A0CBFB2B67}" destId="{BAA0A7F8-8055-4F4A-9B1C-E12D276A05C8}" srcOrd="0" destOrd="0" parTransId="{818ADE77-5339-0B43-86F7-3F4D80754CDB}" sibTransId="{680B8F49-D106-3F46-B45F-BEC6BA4C1D7F}"/>
    <dgm:cxn modelId="{9F321669-229B-5D42-9FB5-BB25AEC979C8}" type="presOf" srcId="{1E591757-ACF6-BB44-9375-57A0CBFB2B67}" destId="{2E735399-8212-E749-89F6-E41A9BB3EB59}" srcOrd="1" destOrd="0" presId="urn:microsoft.com/office/officeart/2005/8/layout/orgChart1"/>
    <dgm:cxn modelId="{C43F5238-E717-6542-8CA5-ABDF5B197279}" type="presOf" srcId="{0DD697DE-AA67-6B47-8A7C-A7CCC456E11F}" destId="{0DAFD1A2-40DB-FC42-A2D9-7321D6761AB8}" srcOrd="1" destOrd="0" presId="urn:microsoft.com/office/officeart/2005/8/layout/orgChart1"/>
    <dgm:cxn modelId="{865B3376-88D6-6740-ADDF-A4DD3D23CFFF}" type="presOf" srcId="{FA6AF9E5-6B3C-804C-A55B-05EB01DB0C37}" destId="{EBA9EB49-8A03-6845-92A1-95C96602807E}" srcOrd="0" destOrd="0" presId="urn:microsoft.com/office/officeart/2005/8/layout/orgChart1"/>
    <dgm:cxn modelId="{0C571D7C-1ACF-1742-A633-E6CC247D6EA3}" type="presOf" srcId="{6D38C3C6-6AF2-7342-8797-29C0393838E3}" destId="{3FC4DCE1-0FF2-4749-9E85-E3C238121920}" srcOrd="0" destOrd="0" presId="urn:microsoft.com/office/officeart/2005/8/layout/orgChart1"/>
    <dgm:cxn modelId="{D45C7FDE-CE1A-764B-8F81-74AB208F3BC2}" type="presOf" srcId="{CDEE41C2-B8B2-FE48-B2FC-18AD84AD390A}" destId="{0970D033-D506-FE44-8DEF-C4C000013EC9}" srcOrd="0" destOrd="0" presId="urn:microsoft.com/office/officeart/2005/8/layout/orgChart1"/>
    <dgm:cxn modelId="{ADA0A82E-1E1A-404D-9B16-D5D2A2638C96}" type="presOf" srcId="{6CF9528A-7469-554E-8950-AD583CB7FB47}" destId="{93C26351-D09A-144C-B3D2-4CBB993FDF8F}" srcOrd="1" destOrd="0" presId="urn:microsoft.com/office/officeart/2005/8/layout/orgChart1"/>
    <dgm:cxn modelId="{6EA63034-BEBC-EF4E-83AA-91B122C917C3}" srcId="{B0DAEAAA-4B84-B341-8192-37D00B2DEED7}" destId="{1E591757-ACF6-BB44-9375-57A0CBFB2B67}" srcOrd="0" destOrd="0" parTransId="{75A8EF7B-EA43-3243-8D17-75D1A3423023}" sibTransId="{B6AD0691-00D2-9D49-83C5-881CAB6C0190}"/>
    <dgm:cxn modelId="{DBE8031C-ECFB-AD4B-BD13-175AE945D348}" type="presOf" srcId="{99B1508C-DF85-AF43-8FA0-B7929E2CEED6}" destId="{0434AE46-AB3D-DF49-B8C9-AA0F67550CC9}" srcOrd="0" destOrd="0" presId="urn:microsoft.com/office/officeart/2005/8/layout/orgChart1"/>
    <dgm:cxn modelId="{99E11D00-C9B7-9245-B6C4-CA2515329D12}" type="presOf" srcId="{1E591757-ACF6-BB44-9375-57A0CBFB2B67}" destId="{0E025690-D55D-A54A-8752-8B6D79BAD78F}" srcOrd="0" destOrd="0" presId="urn:microsoft.com/office/officeart/2005/8/layout/orgChart1"/>
    <dgm:cxn modelId="{1317EF9B-3931-5B4F-B209-7414A76AB783}" srcId="{FA6AF9E5-6B3C-804C-A55B-05EB01DB0C37}" destId="{B0DAEAAA-4B84-B341-8192-37D00B2DEED7}" srcOrd="0" destOrd="0" parTransId="{D9F0A2BE-40BF-8644-8080-4C5799049E3B}" sibTransId="{FDD338C6-1A14-A240-82D6-D0BED99A571A}"/>
    <dgm:cxn modelId="{C8010533-ACE8-BA4E-B6A1-ED4848BAE8B6}" type="presOf" srcId="{50533A4D-8466-3040-B1EC-FD777A6147FE}" destId="{83ED1642-6D04-9B45-AE2A-1890EF2481CA}" srcOrd="0" destOrd="0" presId="urn:microsoft.com/office/officeart/2005/8/layout/orgChart1"/>
    <dgm:cxn modelId="{E2981B88-D444-4E4E-A740-18D20B56A2A0}" type="presOf" srcId="{BAA0A7F8-8055-4F4A-9B1C-E12D276A05C8}" destId="{83DB6D08-CEFD-B54E-B239-C10C89E78A93}" srcOrd="1" destOrd="0" presId="urn:microsoft.com/office/officeart/2005/8/layout/orgChart1"/>
    <dgm:cxn modelId="{72A2EC9C-EFB1-A844-8428-8404F4466926}" type="presParOf" srcId="{3C4E380D-D01E-274E-B9D0-75D014203FEB}" destId="{CD5B8F1D-6358-744A-A2B4-FCC103C0F1D1}" srcOrd="0" destOrd="0" presId="urn:microsoft.com/office/officeart/2005/8/layout/orgChart1"/>
    <dgm:cxn modelId="{E3C31B24-FCD6-7046-BBFA-696D24C98CAC}" type="presParOf" srcId="{CD5B8F1D-6358-744A-A2B4-FCC103C0F1D1}" destId="{85D98F57-D2FC-8A4C-9B6C-9EACA9EE8AB4}" srcOrd="0" destOrd="0" presId="urn:microsoft.com/office/officeart/2005/8/layout/orgChart1"/>
    <dgm:cxn modelId="{E8649AA9-5B78-EF4A-8183-24609852FC2F}" type="presParOf" srcId="{85D98F57-D2FC-8A4C-9B6C-9EACA9EE8AB4}" destId="{EBA9EB49-8A03-6845-92A1-95C96602807E}" srcOrd="0" destOrd="0" presId="urn:microsoft.com/office/officeart/2005/8/layout/orgChart1"/>
    <dgm:cxn modelId="{8EDDBFFA-2712-894B-8617-07A9111292E3}" type="presParOf" srcId="{85D98F57-D2FC-8A4C-9B6C-9EACA9EE8AB4}" destId="{7B1D254C-FBD7-5E4F-BF48-164B65A4C2F3}" srcOrd="1" destOrd="0" presId="urn:microsoft.com/office/officeart/2005/8/layout/orgChart1"/>
    <dgm:cxn modelId="{D39C5599-AD57-C240-B5AE-1EDA4CF8EBB4}" type="presParOf" srcId="{CD5B8F1D-6358-744A-A2B4-FCC103C0F1D1}" destId="{6941191A-34DF-EC4B-9D6E-235602A068CC}" srcOrd="1" destOrd="0" presId="urn:microsoft.com/office/officeart/2005/8/layout/orgChart1"/>
    <dgm:cxn modelId="{795FF3B8-0245-5B4F-8C27-3B314F5A8AB3}" type="presParOf" srcId="{6941191A-34DF-EC4B-9D6E-235602A068CC}" destId="{07A9B665-920C-6545-99B2-12920AA3C440}" srcOrd="0" destOrd="0" presId="urn:microsoft.com/office/officeart/2005/8/layout/orgChart1"/>
    <dgm:cxn modelId="{5EB1BAE4-C3BC-6E47-AF84-F0D162935C85}" type="presParOf" srcId="{6941191A-34DF-EC4B-9D6E-235602A068CC}" destId="{38A39E66-5FBB-A343-B304-84D94E2B5856}" srcOrd="1" destOrd="0" presId="urn:microsoft.com/office/officeart/2005/8/layout/orgChart1"/>
    <dgm:cxn modelId="{724173B9-F30A-8448-A1CD-D42BA86885A4}" type="presParOf" srcId="{38A39E66-5FBB-A343-B304-84D94E2B5856}" destId="{FB4F4B80-41D7-044A-B7BC-446DEBC5AF35}" srcOrd="0" destOrd="0" presId="urn:microsoft.com/office/officeart/2005/8/layout/orgChart1"/>
    <dgm:cxn modelId="{26D4CD43-9BA5-AD4B-906C-12D8F98F7D8C}" type="presParOf" srcId="{FB4F4B80-41D7-044A-B7BC-446DEBC5AF35}" destId="{AC8DEDC7-17F2-2C42-A1D3-BC7AF572A79E}" srcOrd="0" destOrd="0" presId="urn:microsoft.com/office/officeart/2005/8/layout/orgChart1"/>
    <dgm:cxn modelId="{DB4EDFAC-4177-F34A-8F92-B80D79F67520}" type="presParOf" srcId="{FB4F4B80-41D7-044A-B7BC-446DEBC5AF35}" destId="{5F0BEB3B-4944-AE4D-8360-860AA654BB48}" srcOrd="1" destOrd="0" presId="urn:microsoft.com/office/officeart/2005/8/layout/orgChart1"/>
    <dgm:cxn modelId="{042F004B-0DFF-9340-A55E-3F5F7AA72C4A}" type="presParOf" srcId="{38A39E66-5FBB-A343-B304-84D94E2B5856}" destId="{B464BFF6-E660-274D-B3CE-B1B46B4EC311}" srcOrd="1" destOrd="0" presId="urn:microsoft.com/office/officeart/2005/8/layout/orgChart1"/>
    <dgm:cxn modelId="{DE5E2EFB-C311-084A-8CB0-0DB902A84B3E}" type="presParOf" srcId="{B464BFF6-E660-274D-B3CE-B1B46B4EC311}" destId="{5EDF260E-0855-634E-946C-9BAF332AE5B3}" srcOrd="0" destOrd="0" presId="urn:microsoft.com/office/officeart/2005/8/layout/orgChart1"/>
    <dgm:cxn modelId="{4F5912CB-979C-ED40-9622-ED2CFCDEC0D8}" type="presParOf" srcId="{B464BFF6-E660-274D-B3CE-B1B46B4EC311}" destId="{CB209CFB-3DB6-4145-848A-08697944C267}" srcOrd="1" destOrd="0" presId="urn:microsoft.com/office/officeart/2005/8/layout/orgChart1"/>
    <dgm:cxn modelId="{29824E5A-EDDD-DD46-9FED-6D8023D94528}" type="presParOf" srcId="{CB209CFB-3DB6-4145-848A-08697944C267}" destId="{253559A6-95C5-3D41-8754-5F128C952B94}" srcOrd="0" destOrd="0" presId="urn:microsoft.com/office/officeart/2005/8/layout/orgChart1"/>
    <dgm:cxn modelId="{C654E6A9-2BFC-8F40-AB60-001CCED104DD}" type="presParOf" srcId="{253559A6-95C5-3D41-8754-5F128C952B94}" destId="{0E025690-D55D-A54A-8752-8B6D79BAD78F}" srcOrd="0" destOrd="0" presId="urn:microsoft.com/office/officeart/2005/8/layout/orgChart1"/>
    <dgm:cxn modelId="{D7FAEE8F-0B74-0444-8ADB-682A594D795D}" type="presParOf" srcId="{253559A6-95C5-3D41-8754-5F128C952B94}" destId="{2E735399-8212-E749-89F6-E41A9BB3EB59}" srcOrd="1" destOrd="0" presId="urn:microsoft.com/office/officeart/2005/8/layout/orgChart1"/>
    <dgm:cxn modelId="{408AA728-E82E-584E-90A7-2A0C8956B16B}" type="presParOf" srcId="{CB209CFB-3DB6-4145-848A-08697944C267}" destId="{EF2067B8-9815-FE45-8A0F-648EDE70D788}" srcOrd="1" destOrd="0" presId="urn:microsoft.com/office/officeart/2005/8/layout/orgChart1"/>
    <dgm:cxn modelId="{A02D9585-055D-2A46-AFC4-7C785BA9D652}" type="presParOf" srcId="{EF2067B8-9815-FE45-8A0F-648EDE70D788}" destId="{5C083F47-2F75-A34F-BF9B-ADE2ADC824A5}" srcOrd="0" destOrd="0" presId="urn:microsoft.com/office/officeart/2005/8/layout/orgChart1"/>
    <dgm:cxn modelId="{3CA9793C-004B-D242-A4E3-F2DCD7C5DA76}" type="presParOf" srcId="{EF2067B8-9815-FE45-8A0F-648EDE70D788}" destId="{FA828B2C-9456-BF48-BE6A-92B3353DB7A9}" srcOrd="1" destOrd="0" presId="urn:microsoft.com/office/officeart/2005/8/layout/orgChart1"/>
    <dgm:cxn modelId="{C58D91A2-4168-504B-B8DF-3112D6A5B8AF}" type="presParOf" srcId="{FA828B2C-9456-BF48-BE6A-92B3353DB7A9}" destId="{410345ED-9D1D-8C49-8CD4-D161B1A2955B}" srcOrd="0" destOrd="0" presId="urn:microsoft.com/office/officeart/2005/8/layout/orgChart1"/>
    <dgm:cxn modelId="{9D733D86-0A6F-114B-9DD3-2259C1CF425E}" type="presParOf" srcId="{410345ED-9D1D-8C49-8CD4-D161B1A2955B}" destId="{5C383523-0407-1746-9B26-C3DB7CB5BFD8}" srcOrd="0" destOrd="0" presId="urn:microsoft.com/office/officeart/2005/8/layout/orgChart1"/>
    <dgm:cxn modelId="{84776303-9F0A-4749-AC34-554B8683628E}" type="presParOf" srcId="{410345ED-9D1D-8C49-8CD4-D161B1A2955B}" destId="{83DB6D08-CEFD-B54E-B239-C10C89E78A93}" srcOrd="1" destOrd="0" presId="urn:microsoft.com/office/officeart/2005/8/layout/orgChart1"/>
    <dgm:cxn modelId="{2E8C05CF-F3D5-6843-8214-10EFB690698C}" type="presParOf" srcId="{FA828B2C-9456-BF48-BE6A-92B3353DB7A9}" destId="{A7A7D894-AC69-4444-8D22-077A749E531F}" srcOrd="1" destOrd="0" presId="urn:microsoft.com/office/officeart/2005/8/layout/orgChart1"/>
    <dgm:cxn modelId="{A4358FE4-EE17-1F45-AA30-6EF9606BA79B}" type="presParOf" srcId="{A7A7D894-AC69-4444-8D22-077A749E531F}" destId="{5C34E67C-E967-4043-BA81-BFFF507C469A}" srcOrd="0" destOrd="0" presId="urn:microsoft.com/office/officeart/2005/8/layout/orgChart1"/>
    <dgm:cxn modelId="{1E6ACA85-A10E-8B4C-BBA4-F17947A637A4}" type="presParOf" srcId="{A7A7D894-AC69-4444-8D22-077A749E531F}" destId="{AA083F93-B277-0C4A-8E9B-970EAFD0D162}" srcOrd="1" destOrd="0" presId="urn:microsoft.com/office/officeart/2005/8/layout/orgChart1"/>
    <dgm:cxn modelId="{CB0CAD6D-231A-3B48-95E6-EA3B33BD2F9A}" type="presParOf" srcId="{AA083F93-B277-0C4A-8E9B-970EAFD0D162}" destId="{0B46FBD1-2EC6-3A4B-8F11-B14AAC47E029}" srcOrd="0" destOrd="0" presId="urn:microsoft.com/office/officeart/2005/8/layout/orgChart1"/>
    <dgm:cxn modelId="{598BF34A-6F08-B842-9D47-9FFEBF28EB68}" type="presParOf" srcId="{0B46FBD1-2EC6-3A4B-8F11-B14AAC47E029}" destId="{B8F3DEC0-3A9A-5B46-B6DD-5E2CDD9E8C4A}" srcOrd="0" destOrd="0" presId="urn:microsoft.com/office/officeart/2005/8/layout/orgChart1"/>
    <dgm:cxn modelId="{07C43051-46FE-5D4C-8DD4-C5CA7B88B0C1}" type="presParOf" srcId="{0B46FBD1-2EC6-3A4B-8F11-B14AAC47E029}" destId="{0DAFD1A2-40DB-FC42-A2D9-7321D6761AB8}" srcOrd="1" destOrd="0" presId="urn:microsoft.com/office/officeart/2005/8/layout/orgChart1"/>
    <dgm:cxn modelId="{3E9CB737-ABE5-364E-AE82-8EAD8B86415A}" type="presParOf" srcId="{AA083F93-B277-0C4A-8E9B-970EAFD0D162}" destId="{148F9797-D55C-B742-8CE9-E9916CB7AD67}" srcOrd="1" destOrd="0" presId="urn:microsoft.com/office/officeart/2005/8/layout/orgChart1"/>
    <dgm:cxn modelId="{3D07B547-A21E-554B-88D7-48933847BF5E}" type="presParOf" srcId="{AA083F93-B277-0C4A-8E9B-970EAFD0D162}" destId="{674AC2D7-A7FF-0949-8FE1-4C9DC97929C8}" srcOrd="2" destOrd="0" presId="urn:microsoft.com/office/officeart/2005/8/layout/orgChart1"/>
    <dgm:cxn modelId="{3C16A275-DF13-3C4F-8E61-3378CFD89B52}" type="presParOf" srcId="{A7A7D894-AC69-4444-8D22-077A749E531F}" destId="{0434AE46-AB3D-DF49-B8C9-AA0F67550CC9}" srcOrd="2" destOrd="0" presId="urn:microsoft.com/office/officeart/2005/8/layout/orgChart1"/>
    <dgm:cxn modelId="{6CEC9D3C-7973-364D-9E98-22F6B1BF936A}" type="presParOf" srcId="{A7A7D894-AC69-4444-8D22-077A749E531F}" destId="{D42CFA79-5B97-E041-9815-20F91E1CA7C6}" srcOrd="3" destOrd="0" presId="urn:microsoft.com/office/officeart/2005/8/layout/orgChart1"/>
    <dgm:cxn modelId="{B259058E-99F9-D74F-A86F-46DFBC4612E2}" type="presParOf" srcId="{D42CFA79-5B97-E041-9815-20F91E1CA7C6}" destId="{76709329-BF40-3C45-823C-9174EA0D5459}" srcOrd="0" destOrd="0" presId="urn:microsoft.com/office/officeart/2005/8/layout/orgChart1"/>
    <dgm:cxn modelId="{4AF32027-0192-9249-9126-D4B183801BBF}" type="presParOf" srcId="{76709329-BF40-3C45-823C-9174EA0D5459}" destId="{8717934A-633A-644D-89D2-7700FCDBA50F}" srcOrd="0" destOrd="0" presId="urn:microsoft.com/office/officeart/2005/8/layout/orgChart1"/>
    <dgm:cxn modelId="{03E8834E-95AC-AC48-B92B-93C99BCC5F06}" type="presParOf" srcId="{76709329-BF40-3C45-823C-9174EA0D5459}" destId="{142E0FF6-4BF5-F343-8B67-961442625554}" srcOrd="1" destOrd="0" presId="urn:microsoft.com/office/officeart/2005/8/layout/orgChart1"/>
    <dgm:cxn modelId="{9B069594-B3B1-AA4E-9F77-85672EB488E7}" type="presParOf" srcId="{D42CFA79-5B97-E041-9815-20F91E1CA7C6}" destId="{54B79CA4-AFDC-4F49-A761-9258008497FB}" srcOrd="1" destOrd="0" presId="urn:microsoft.com/office/officeart/2005/8/layout/orgChart1"/>
    <dgm:cxn modelId="{DD0F3865-10C4-3345-BA98-D5833CA91986}" type="presParOf" srcId="{D42CFA79-5B97-E041-9815-20F91E1CA7C6}" destId="{F957FBC4-C922-5F49-8847-3EFAC49A9C05}" srcOrd="2" destOrd="0" presId="urn:microsoft.com/office/officeart/2005/8/layout/orgChart1"/>
    <dgm:cxn modelId="{3607B5A9-62E9-E14F-AC39-5D4C972A6FB9}" type="presParOf" srcId="{FA828B2C-9456-BF48-BE6A-92B3353DB7A9}" destId="{9C657485-B45D-BA43-B741-347A9701AFC8}" srcOrd="2" destOrd="0" presId="urn:microsoft.com/office/officeart/2005/8/layout/orgChart1"/>
    <dgm:cxn modelId="{DBBECF8C-7C1D-7640-8A06-EA5F2594106D}" type="presParOf" srcId="{EF2067B8-9815-FE45-8A0F-648EDE70D788}" destId="{D8E8D5B9-6C37-C147-B451-DD569FAD5C17}" srcOrd="2" destOrd="0" presId="urn:microsoft.com/office/officeart/2005/8/layout/orgChart1"/>
    <dgm:cxn modelId="{B74BA22E-3913-1946-8A66-DE7AE4234BFF}" type="presParOf" srcId="{EF2067B8-9815-FE45-8A0F-648EDE70D788}" destId="{7B09BFFA-E04A-0B43-8930-A31081F5AC95}" srcOrd="3" destOrd="0" presId="urn:microsoft.com/office/officeart/2005/8/layout/orgChart1"/>
    <dgm:cxn modelId="{91A6BDE5-0A41-8444-B092-1C4C12DD4481}" type="presParOf" srcId="{7B09BFFA-E04A-0B43-8930-A31081F5AC95}" destId="{A5C3823D-2C1F-8846-B9EE-FF35245356BD}" srcOrd="0" destOrd="0" presId="urn:microsoft.com/office/officeart/2005/8/layout/orgChart1"/>
    <dgm:cxn modelId="{1DF75260-8B6C-FA43-8A41-C78B5B9F5107}" type="presParOf" srcId="{A5C3823D-2C1F-8846-B9EE-FF35245356BD}" destId="{83ED1642-6D04-9B45-AE2A-1890EF2481CA}" srcOrd="0" destOrd="0" presId="urn:microsoft.com/office/officeart/2005/8/layout/orgChart1"/>
    <dgm:cxn modelId="{A5648438-6C0D-4343-9C32-AF5B4ADDA215}" type="presParOf" srcId="{A5C3823D-2C1F-8846-B9EE-FF35245356BD}" destId="{71106B9A-9BA1-8C4C-804F-91FA964CAFE7}" srcOrd="1" destOrd="0" presId="urn:microsoft.com/office/officeart/2005/8/layout/orgChart1"/>
    <dgm:cxn modelId="{512AFF11-F2FA-484A-821D-D055679680B7}" type="presParOf" srcId="{7B09BFFA-E04A-0B43-8930-A31081F5AC95}" destId="{8667E850-5A8A-6F48-93AA-1D43C923F236}" srcOrd="1" destOrd="0" presId="urn:microsoft.com/office/officeart/2005/8/layout/orgChart1"/>
    <dgm:cxn modelId="{AD530DCA-2C5C-B545-B2E4-7A31B18698B2}" type="presParOf" srcId="{7B09BFFA-E04A-0B43-8930-A31081F5AC95}" destId="{F172B29B-E141-9E49-89D4-784E77FCFDCC}" srcOrd="2" destOrd="0" presId="urn:microsoft.com/office/officeart/2005/8/layout/orgChart1"/>
    <dgm:cxn modelId="{1D43856E-3D07-364C-82EF-7139EF7F93B0}" type="presParOf" srcId="{EF2067B8-9815-FE45-8A0F-648EDE70D788}" destId="{3E0B04C8-0D01-604D-9321-2EB9884F55E4}" srcOrd="4" destOrd="0" presId="urn:microsoft.com/office/officeart/2005/8/layout/orgChart1"/>
    <dgm:cxn modelId="{DAEE3C5E-FBB3-2444-9FB7-5EB7CAF8108C}" type="presParOf" srcId="{EF2067B8-9815-FE45-8A0F-648EDE70D788}" destId="{2A5AB7F6-229C-124E-AF1C-BE75AE0DC73C}" srcOrd="5" destOrd="0" presId="urn:microsoft.com/office/officeart/2005/8/layout/orgChart1"/>
    <dgm:cxn modelId="{32127D66-01DF-0446-AD53-496F1A6FA52F}" type="presParOf" srcId="{2A5AB7F6-229C-124E-AF1C-BE75AE0DC73C}" destId="{34653364-CA10-A04E-B678-944F8662D1E9}" srcOrd="0" destOrd="0" presId="urn:microsoft.com/office/officeart/2005/8/layout/orgChart1"/>
    <dgm:cxn modelId="{67D52838-BA3D-1B44-8035-199A0AC5F817}" type="presParOf" srcId="{34653364-CA10-A04E-B678-944F8662D1E9}" destId="{64F90914-77F8-8E44-A12A-6CBBF90909D8}" srcOrd="0" destOrd="0" presId="urn:microsoft.com/office/officeart/2005/8/layout/orgChart1"/>
    <dgm:cxn modelId="{1F75A539-04AC-A345-AF71-48A765FB67FD}" type="presParOf" srcId="{34653364-CA10-A04E-B678-944F8662D1E9}" destId="{93C26351-D09A-144C-B3D2-4CBB993FDF8F}" srcOrd="1" destOrd="0" presId="urn:microsoft.com/office/officeart/2005/8/layout/orgChart1"/>
    <dgm:cxn modelId="{25E15923-CA5F-0C40-9721-591BD00BE89E}" type="presParOf" srcId="{2A5AB7F6-229C-124E-AF1C-BE75AE0DC73C}" destId="{CDDD78F4-2EB2-084B-834E-75BB3C841C5E}" srcOrd="1" destOrd="0" presId="urn:microsoft.com/office/officeart/2005/8/layout/orgChart1"/>
    <dgm:cxn modelId="{E596B7F5-F196-4142-82B8-AADD62556272}" type="presParOf" srcId="{2A5AB7F6-229C-124E-AF1C-BE75AE0DC73C}" destId="{843069FF-508A-CB4D-9B7A-47ABF6F1D1B0}" srcOrd="2" destOrd="0" presId="urn:microsoft.com/office/officeart/2005/8/layout/orgChart1"/>
    <dgm:cxn modelId="{9232C143-1C81-D444-9BC1-8CF2CD369B89}" type="presParOf" srcId="{CB209CFB-3DB6-4145-848A-08697944C267}" destId="{37047F1C-C53D-1E42-83BD-F808E7D67755}" srcOrd="2" destOrd="0" presId="urn:microsoft.com/office/officeart/2005/8/layout/orgChart1"/>
    <dgm:cxn modelId="{A36FD317-4E76-E348-AEC0-8C5A28EFA41F}" type="presParOf" srcId="{38A39E66-5FBB-A343-B304-84D94E2B5856}" destId="{7A02664A-092C-8841-AF3A-2B4D831C8EE9}" srcOrd="2" destOrd="0" presId="urn:microsoft.com/office/officeart/2005/8/layout/orgChart1"/>
    <dgm:cxn modelId="{EEDBFD6C-6EFA-B347-837D-45AECD35F867}" type="presParOf" srcId="{6941191A-34DF-EC4B-9D6E-235602A068CC}" destId="{3FC4DCE1-0FF2-4749-9E85-E3C238121920}" srcOrd="2" destOrd="0" presId="urn:microsoft.com/office/officeart/2005/8/layout/orgChart1"/>
    <dgm:cxn modelId="{73F271DB-CBAB-A848-8DA5-838CD5A5515F}" type="presParOf" srcId="{6941191A-34DF-EC4B-9D6E-235602A068CC}" destId="{70CA760C-87DC-E041-887A-2F80AFD18DEC}" srcOrd="3" destOrd="0" presId="urn:microsoft.com/office/officeart/2005/8/layout/orgChart1"/>
    <dgm:cxn modelId="{ADBFDC38-151A-FB4F-93E7-B609E5A659F4}" type="presParOf" srcId="{70CA760C-87DC-E041-887A-2F80AFD18DEC}" destId="{01FE6E34-0D01-C84B-8326-C480719F0E29}" srcOrd="0" destOrd="0" presId="urn:microsoft.com/office/officeart/2005/8/layout/orgChart1"/>
    <dgm:cxn modelId="{074FA8C9-7D44-1540-9091-AD8DE5B01FCE}" type="presParOf" srcId="{01FE6E34-0D01-C84B-8326-C480719F0E29}" destId="{0970D033-D506-FE44-8DEF-C4C000013EC9}" srcOrd="0" destOrd="0" presId="urn:microsoft.com/office/officeart/2005/8/layout/orgChart1"/>
    <dgm:cxn modelId="{7CD9541C-CF90-814B-85AA-DCBFE42C9E0D}" type="presParOf" srcId="{01FE6E34-0D01-C84B-8326-C480719F0E29}" destId="{B843717C-8E97-2B45-B22C-52E09824FF1C}" srcOrd="1" destOrd="0" presId="urn:microsoft.com/office/officeart/2005/8/layout/orgChart1"/>
    <dgm:cxn modelId="{4C0ACDF1-80B8-6F4F-ADE9-05C10BBCE705}" type="presParOf" srcId="{70CA760C-87DC-E041-887A-2F80AFD18DEC}" destId="{34A57A1E-8828-994D-A6A2-988959638CD7}" srcOrd="1" destOrd="0" presId="urn:microsoft.com/office/officeart/2005/8/layout/orgChart1"/>
    <dgm:cxn modelId="{546D47FD-CB86-1140-AAD9-37E554D05E42}" type="presParOf" srcId="{34A57A1E-8828-994D-A6A2-988959638CD7}" destId="{910E2D32-95FB-3546-8CC8-040E665EEBEB}" srcOrd="0" destOrd="0" presId="urn:microsoft.com/office/officeart/2005/8/layout/orgChart1"/>
    <dgm:cxn modelId="{286DF8B2-B7AA-274B-9D4A-418521590473}" type="presParOf" srcId="{34A57A1E-8828-994D-A6A2-988959638CD7}" destId="{DA9BC94E-A209-AC43-9309-0F3ABAC213FD}" srcOrd="1" destOrd="0" presId="urn:microsoft.com/office/officeart/2005/8/layout/orgChart1"/>
    <dgm:cxn modelId="{B4348A19-F68E-824C-8AD6-D2D413186675}" type="presParOf" srcId="{DA9BC94E-A209-AC43-9309-0F3ABAC213FD}" destId="{A2C304C2-417F-DD4A-8C94-72185A81EC54}" srcOrd="0" destOrd="0" presId="urn:microsoft.com/office/officeart/2005/8/layout/orgChart1"/>
    <dgm:cxn modelId="{09B7A977-3AAB-F246-B0F3-198D7FD8BC1F}" type="presParOf" srcId="{A2C304C2-417F-DD4A-8C94-72185A81EC54}" destId="{269C3EF1-DB5C-3D48-8F9A-D524F57F80E3}" srcOrd="0" destOrd="0" presId="urn:microsoft.com/office/officeart/2005/8/layout/orgChart1"/>
    <dgm:cxn modelId="{8EA5C41E-390A-E943-B1CA-AB26D30C6BF9}" type="presParOf" srcId="{A2C304C2-417F-DD4A-8C94-72185A81EC54}" destId="{8252D5C3-021C-A84F-893A-917523351AF1}" srcOrd="1" destOrd="0" presId="urn:microsoft.com/office/officeart/2005/8/layout/orgChart1"/>
    <dgm:cxn modelId="{DF946488-2B88-D643-8165-8728D12F3394}" type="presParOf" srcId="{DA9BC94E-A209-AC43-9309-0F3ABAC213FD}" destId="{A73D15ED-3B4C-7D4C-97C1-DD38107CB383}" srcOrd="1" destOrd="0" presId="urn:microsoft.com/office/officeart/2005/8/layout/orgChart1"/>
    <dgm:cxn modelId="{A226464E-08FF-5F44-85B3-D38EE86B8A64}" type="presParOf" srcId="{DA9BC94E-A209-AC43-9309-0F3ABAC213FD}" destId="{D4A19996-880F-7540-9208-06E7C084A70B}" srcOrd="2" destOrd="0" presId="urn:microsoft.com/office/officeart/2005/8/layout/orgChart1"/>
    <dgm:cxn modelId="{F50FC254-A56C-084C-9131-43852E712B3E}" type="presParOf" srcId="{70CA760C-87DC-E041-887A-2F80AFD18DEC}" destId="{69DB818D-67A3-6741-8623-9F8B2D12B795}" srcOrd="2" destOrd="0" presId="urn:microsoft.com/office/officeart/2005/8/layout/orgChart1"/>
    <dgm:cxn modelId="{9E7B215E-81EE-194F-8BE8-D04B885C674C}" type="presParOf" srcId="{6941191A-34DF-EC4B-9D6E-235602A068CC}" destId="{09D88019-D67B-4940-87F9-342DF1F41096}" srcOrd="4" destOrd="0" presId="urn:microsoft.com/office/officeart/2005/8/layout/orgChart1"/>
    <dgm:cxn modelId="{2D86F6AA-3C1A-1940-856B-EE9863CC0A52}" type="presParOf" srcId="{6941191A-34DF-EC4B-9D6E-235602A068CC}" destId="{7D24B76A-B107-3946-AF06-569A373601EF}" srcOrd="5" destOrd="0" presId="urn:microsoft.com/office/officeart/2005/8/layout/orgChart1"/>
    <dgm:cxn modelId="{CA5E3CDE-364B-3C49-9234-9D509CC2467C}" type="presParOf" srcId="{7D24B76A-B107-3946-AF06-569A373601EF}" destId="{EF52F918-59B2-9146-976A-0BCCA5F695B3}" srcOrd="0" destOrd="0" presId="urn:microsoft.com/office/officeart/2005/8/layout/orgChart1"/>
    <dgm:cxn modelId="{310DF51A-AA5B-FF43-A807-A935B5D39D64}" type="presParOf" srcId="{EF52F918-59B2-9146-976A-0BCCA5F695B3}" destId="{4DB065A9-9988-204B-85AA-1B0BD847D1DA}" srcOrd="0" destOrd="0" presId="urn:microsoft.com/office/officeart/2005/8/layout/orgChart1"/>
    <dgm:cxn modelId="{17B85E28-7D19-1642-9E46-EF49F749ECDE}" type="presParOf" srcId="{EF52F918-59B2-9146-976A-0BCCA5F695B3}" destId="{A8BAB9B5-7A08-B141-8187-BE7679C5B271}" srcOrd="1" destOrd="0" presId="urn:microsoft.com/office/officeart/2005/8/layout/orgChart1"/>
    <dgm:cxn modelId="{4C85B23A-1222-A649-873D-690C4D0AB73F}" type="presParOf" srcId="{7D24B76A-B107-3946-AF06-569A373601EF}" destId="{C9A00975-77D6-F543-842E-E615B6877E34}" srcOrd="1" destOrd="0" presId="urn:microsoft.com/office/officeart/2005/8/layout/orgChart1"/>
    <dgm:cxn modelId="{3487D065-30E1-2B47-98EF-FDF008451A38}" type="presParOf" srcId="{7D24B76A-B107-3946-AF06-569A373601EF}" destId="{124F382E-35D9-424C-8972-A2702CA8A82B}" srcOrd="2" destOrd="0" presId="urn:microsoft.com/office/officeart/2005/8/layout/orgChart1"/>
    <dgm:cxn modelId="{696546AE-2EAF-7A4F-80AC-961AA35A8789}" type="presParOf" srcId="{CD5B8F1D-6358-744A-A2B4-FCC103C0F1D1}" destId="{7AE0E354-185B-0B4E-B77B-5012484EAFD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88019-D67B-4940-87F9-342DF1F41096}">
      <dsp:nvSpPr>
        <dsp:cNvPr id="0" name=""/>
        <dsp:cNvSpPr/>
      </dsp:nvSpPr>
      <dsp:spPr>
        <a:xfrm>
          <a:off x="3813420" y="445716"/>
          <a:ext cx="2148611" cy="186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24"/>
              </a:lnTo>
              <a:lnTo>
                <a:pt x="2148611" y="93224"/>
              </a:lnTo>
              <a:lnTo>
                <a:pt x="2148611" y="18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E2D32-95FB-3546-8CC8-040E665EEBEB}">
      <dsp:nvSpPr>
        <dsp:cNvPr id="0" name=""/>
        <dsp:cNvSpPr/>
      </dsp:nvSpPr>
      <dsp:spPr>
        <a:xfrm>
          <a:off x="4532583" y="1076094"/>
          <a:ext cx="133178" cy="408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13"/>
              </a:lnTo>
              <a:lnTo>
                <a:pt x="133178" y="408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4DCE1-0FF2-4749-9E85-E3C238121920}">
      <dsp:nvSpPr>
        <dsp:cNvPr id="0" name=""/>
        <dsp:cNvSpPr/>
      </dsp:nvSpPr>
      <dsp:spPr>
        <a:xfrm>
          <a:off x="3813420" y="445716"/>
          <a:ext cx="1074305" cy="186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24"/>
              </a:lnTo>
              <a:lnTo>
                <a:pt x="1074305" y="93224"/>
              </a:lnTo>
              <a:lnTo>
                <a:pt x="1074305" y="18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B36DE-F0CF-934C-8ADA-1A087990DE58}">
      <dsp:nvSpPr>
        <dsp:cNvPr id="0" name=""/>
        <dsp:cNvSpPr/>
      </dsp:nvSpPr>
      <dsp:spPr>
        <a:xfrm>
          <a:off x="3767700" y="445716"/>
          <a:ext cx="91440" cy="186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791F1-FDCE-1A46-B4E6-DE374ECD9522}">
      <dsp:nvSpPr>
        <dsp:cNvPr id="0" name=""/>
        <dsp:cNvSpPr/>
      </dsp:nvSpPr>
      <dsp:spPr>
        <a:xfrm>
          <a:off x="2739115" y="445716"/>
          <a:ext cx="1074305" cy="186449"/>
        </a:xfrm>
        <a:custGeom>
          <a:avLst/>
          <a:gdLst/>
          <a:ahLst/>
          <a:cxnLst/>
          <a:rect l="0" t="0" r="0" b="0"/>
          <a:pathLst>
            <a:path>
              <a:moveTo>
                <a:pt x="1074305" y="0"/>
              </a:moveTo>
              <a:lnTo>
                <a:pt x="1074305" y="93224"/>
              </a:lnTo>
              <a:lnTo>
                <a:pt x="0" y="93224"/>
              </a:lnTo>
              <a:lnTo>
                <a:pt x="0" y="18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B04C8-0D01-604D-9321-2EB9884F55E4}">
      <dsp:nvSpPr>
        <dsp:cNvPr id="0" name=""/>
        <dsp:cNvSpPr/>
      </dsp:nvSpPr>
      <dsp:spPr>
        <a:xfrm>
          <a:off x="1664809" y="1706472"/>
          <a:ext cx="1074305" cy="186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24"/>
              </a:lnTo>
              <a:lnTo>
                <a:pt x="1074305" y="93224"/>
              </a:lnTo>
              <a:lnTo>
                <a:pt x="1074305" y="186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8D5B9-6C37-C147-B451-DD569FAD5C17}">
      <dsp:nvSpPr>
        <dsp:cNvPr id="0" name=""/>
        <dsp:cNvSpPr/>
      </dsp:nvSpPr>
      <dsp:spPr>
        <a:xfrm>
          <a:off x="1619089" y="1706472"/>
          <a:ext cx="91440" cy="186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4AE46-AB3D-DF49-B8C9-AA0F67550CC9}">
      <dsp:nvSpPr>
        <dsp:cNvPr id="0" name=""/>
        <dsp:cNvSpPr/>
      </dsp:nvSpPr>
      <dsp:spPr>
        <a:xfrm>
          <a:off x="235361" y="2336849"/>
          <a:ext cx="133178" cy="103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791"/>
              </a:lnTo>
              <a:lnTo>
                <a:pt x="133178" y="10387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4E67C-E967-4043-BA81-BFFF507C469A}">
      <dsp:nvSpPr>
        <dsp:cNvPr id="0" name=""/>
        <dsp:cNvSpPr/>
      </dsp:nvSpPr>
      <dsp:spPr>
        <a:xfrm>
          <a:off x="235361" y="2336849"/>
          <a:ext cx="133178" cy="408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13"/>
              </a:lnTo>
              <a:lnTo>
                <a:pt x="133178" y="408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83F47-2F75-A34F-BF9B-ADE2ADC824A5}">
      <dsp:nvSpPr>
        <dsp:cNvPr id="0" name=""/>
        <dsp:cNvSpPr/>
      </dsp:nvSpPr>
      <dsp:spPr>
        <a:xfrm>
          <a:off x="590504" y="1706472"/>
          <a:ext cx="1074305" cy="186449"/>
        </a:xfrm>
        <a:custGeom>
          <a:avLst/>
          <a:gdLst/>
          <a:ahLst/>
          <a:cxnLst/>
          <a:rect l="0" t="0" r="0" b="0"/>
          <a:pathLst>
            <a:path>
              <a:moveTo>
                <a:pt x="1074305" y="0"/>
              </a:moveTo>
              <a:lnTo>
                <a:pt x="1074305" y="93224"/>
              </a:lnTo>
              <a:lnTo>
                <a:pt x="0" y="93224"/>
              </a:lnTo>
              <a:lnTo>
                <a:pt x="0" y="186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F260E-0855-634E-946C-9BAF332AE5B3}">
      <dsp:nvSpPr>
        <dsp:cNvPr id="0" name=""/>
        <dsp:cNvSpPr/>
      </dsp:nvSpPr>
      <dsp:spPr>
        <a:xfrm>
          <a:off x="1619089" y="1076094"/>
          <a:ext cx="91440" cy="186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9B665-920C-6545-99B2-12920AA3C440}">
      <dsp:nvSpPr>
        <dsp:cNvPr id="0" name=""/>
        <dsp:cNvSpPr/>
      </dsp:nvSpPr>
      <dsp:spPr>
        <a:xfrm>
          <a:off x="1664809" y="445716"/>
          <a:ext cx="2148611" cy="186449"/>
        </a:xfrm>
        <a:custGeom>
          <a:avLst/>
          <a:gdLst/>
          <a:ahLst/>
          <a:cxnLst/>
          <a:rect l="0" t="0" r="0" b="0"/>
          <a:pathLst>
            <a:path>
              <a:moveTo>
                <a:pt x="2148611" y="0"/>
              </a:moveTo>
              <a:lnTo>
                <a:pt x="2148611" y="93224"/>
              </a:lnTo>
              <a:lnTo>
                <a:pt x="0" y="93224"/>
              </a:lnTo>
              <a:lnTo>
                <a:pt x="0" y="1864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9EB49-8A03-6845-92A1-95C96602807E}">
      <dsp:nvSpPr>
        <dsp:cNvPr id="0" name=""/>
        <dsp:cNvSpPr/>
      </dsp:nvSpPr>
      <dsp:spPr>
        <a:xfrm>
          <a:off x="3369492" y="1788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MultiLayer</a:t>
          </a:r>
          <a:endParaRPr lang="en-US" sz="1300" kern="1200" dirty="0"/>
        </a:p>
      </dsp:txBody>
      <dsp:txXfrm>
        <a:off x="3369492" y="1788"/>
        <a:ext cx="887855" cy="443927"/>
      </dsp:txXfrm>
    </dsp:sp>
    <dsp:sp modelId="{AC8DEDC7-17F2-2C42-A1D3-BC7AF572A79E}">
      <dsp:nvSpPr>
        <dsp:cNvPr id="0" name=""/>
        <dsp:cNvSpPr/>
      </dsp:nvSpPr>
      <dsp:spPr>
        <a:xfrm>
          <a:off x="1220881" y="632166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Layer 1</a:t>
          </a:r>
          <a:endParaRPr lang="en-US" sz="1300" kern="1200" dirty="0"/>
        </a:p>
      </dsp:txBody>
      <dsp:txXfrm>
        <a:off x="1220881" y="632166"/>
        <a:ext cx="887855" cy="443927"/>
      </dsp:txXfrm>
    </dsp:sp>
    <dsp:sp modelId="{0E025690-D55D-A54A-8752-8B6D79BAD78F}">
      <dsp:nvSpPr>
        <dsp:cNvPr id="0" name=""/>
        <dsp:cNvSpPr/>
      </dsp:nvSpPr>
      <dsp:spPr>
        <a:xfrm>
          <a:off x="1220881" y="1262544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Particle Layout</a:t>
          </a:r>
          <a:endParaRPr lang="en-US" sz="1300" kern="1200" dirty="0"/>
        </a:p>
      </dsp:txBody>
      <dsp:txXfrm>
        <a:off x="1220881" y="1262544"/>
        <a:ext cx="887855" cy="443927"/>
      </dsp:txXfrm>
    </dsp:sp>
    <dsp:sp modelId="{5C383523-0407-1746-9B26-C3DB7CB5BFD8}">
      <dsp:nvSpPr>
        <dsp:cNvPr id="0" name=""/>
        <dsp:cNvSpPr/>
      </dsp:nvSpPr>
      <dsp:spPr>
        <a:xfrm>
          <a:off x="146576" y="1892921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Particle1</a:t>
          </a:r>
          <a:endParaRPr lang="en-US" sz="1300" kern="1200" dirty="0"/>
        </a:p>
      </dsp:txBody>
      <dsp:txXfrm>
        <a:off x="146576" y="1892921"/>
        <a:ext cx="887855" cy="443927"/>
      </dsp:txXfrm>
    </dsp:sp>
    <dsp:sp modelId="{B8F3DEC0-3A9A-5B46-B6DD-5E2CDD9E8C4A}">
      <dsp:nvSpPr>
        <dsp:cNvPr id="0" name=""/>
        <dsp:cNvSpPr/>
      </dsp:nvSpPr>
      <dsp:spPr>
        <a:xfrm>
          <a:off x="368540" y="2523299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Material</a:t>
          </a:r>
          <a:endParaRPr lang="en-US" sz="1300" kern="1200" dirty="0"/>
        </a:p>
      </dsp:txBody>
      <dsp:txXfrm>
        <a:off x="368540" y="2523299"/>
        <a:ext cx="887855" cy="443927"/>
      </dsp:txXfrm>
    </dsp:sp>
    <dsp:sp modelId="{8717934A-633A-644D-89D2-7700FCDBA50F}">
      <dsp:nvSpPr>
        <dsp:cNvPr id="0" name=""/>
        <dsp:cNvSpPr/>
      </dsp:nvSpPr>
      <dsp:spPr>
        <a:xfrm>
          <a:off x="368540" y="3153677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Formfactor</a:t>
          </a:r>
          <a:endParaRPr lang="en-US" sz="1300" kern="1200" dirty="0"/>
        </a:p>
      </dsp:txBody>
      <dsp:txXfrm>
        <a:off x="368540" y="3153677"/>
        <a:ext cx="887855" cy="443927"/>
      </dsp:txXfrm>
    </dsp:sp>
    <dsp:sp modelId="{83ED1642-6D04-9B45-AE2A-1890EF2481CA}">
      <dsp:nvSpPr>
        <dsp:cNvPr id="0" name=""/>
        <dsp:cNvSpPr/>
      </dsp:nvSpPr>
      <dsp:spPr>
        <a:xfrm>
          <a:off x="1220881" y="1892921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Particle2</a:t>
          </a:r>
          <a:endParaRPr lang="en-US" sz="1300" kern="1200" dirty="0"/>
        </a:p>
      </dsp:txBody>
      <dsp:txXfrm>
        <a:off x="1220881" y="1892921"/>
        <a:ext cx="887855" cy="443927"/>
      </dsp:txXfrm>
    </dsp:sp>
    <dsp:sp modelId="{64F90914-77F8-8E44-A12A-6CBBF90909D8}">
      <dsp:nvSpPr>
        <dsp:cNvPr id="0" name=""/>
        <dsp:cNvSpPr/>
      </dsp:nvSpPr>
      <dsp:spPr>
        <a:xfrm>
          <a:off x="2295187" y="1892921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Interference function</a:t>
          </a:r>
          <a:endParaRPr lang="en-US" sz="1300" kern="1200" dirty="0"/>
        </a:p>
      </dsp:txBody>
      <dsp:txXfrm>
        <a:off x="2295187" y="1892921"/>
        <a:ext cx="887855" cy="443927"/>
      </dsp:txXfrm>
    </dsp:sp>
    <dsp:sp modelId="{FF01EB3A-3349-7A45-A938-FA6468159BDF}">
      <dsp:nvSpPr>
        <dsp:cNvPr id="0" name=""/>
        <dsp:cNvSpPr/>
      </dsp:nvSpPr>
      <dsp:spPr>
        <a:xfrm>
          <a:off x="2295187" y="632166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Interface 1</a:t>
          </a:r>
          <a:endParaRPr lang="en-US" sz="1300" kern="1200" dirty="0"/>
        </a:p>
      </dsp:txBody>
      <dsp:txXfrm>
        <a:off x="2295187" y="632166"/>
        <a:ext cx="887855" cy="443927"/>
      </dsp:txXfrm>
    </dsp:sp>
    <dsp:sp modelId="{8F47F575-7B3F-B242-B735-92879EE1B9B5}">
      <dsp:nvSpPr>
        <dsp:cNvPr id="0" name=""/>
        <dsp:cNvSpPr/>
      </dsp:nvSpPr>
      <dsp:spPr>
        <a:xfrm>
          <a:off x="3369492" y="632166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Layer 2</a:t>
          </a:r>
          <a:endParaRPr lang="en-US" sz="1300" kern="1200" dirty="0"/>
        </a:p>
      </dsp:txBody>
      <dsp:txXfrm>
        <a:off x="3369492" y="632166"/>
        <a:ext cx="887855" cy="443927"/>
      </dsp:txXfrm>
    </dsp:sp>
    <dsp:sp modelId="{0970D033-D506-FE44-8DEF-C4C000013EC9}">
      <dsp:nvSpPr>
        <dsp:cNvPr id="0" name=""/>
        <dsp:cNvSpPr/>
      </dsp:nvSpPr>
      <dsp:spPr>
        <a:xfrm>
          <a:off x="4443798" y="632166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Interface 2</a:t>
          </a:r>
          <a:endParaRPr lang="en-US" sz="1300" kern="1200" dirty="0"/>
        </a:p>
      </dsp:txBody>
      <dsp:txXfrm>
        <a:off x="4443798" y="632166"/>
        <a:ext cx="887855" cy="443927"/>
      </dsp:txXfrm>
    </dsp:sp>
    <dsp:sp modelId="{269C3EF1-DB5C-3D48-8F9A-D524F57F80E3}">
      <dsp:nvSpPr>
        <dsp:cNvPr id="0" name=""/>
        <dsp:cNvSpPr/>
      </dsp:nvSpPr>
      <dsp:spPr>
        <a:xfrm>
          <a:off x="4665762" y="1262544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Roughness</a:t>
          </a:r>
          <a:endParaRPr lang="en-US" sz="1300" kern="1200" dirty="0"/>
        </a:p>
      </dsp:txBody>
      <dsp:txXfrm>
        <a:off x="4665762" y="1262544"/>
        <a:ext cx="887855" cy="443927"/>
      </dsp:txXfrm>
    </dsp:sp>
    <dsp:sp modelId="{4DB065A9-9988-204B-85AA-1B0BD847D1DA}">
      <dsp:nvSpPr>
        <dsp:cNvPr id="0" name=""/>
        <dsp:cNvSpPr/>
      </dsp:nvSpPr>
      <dsp:spPr>
        <a:xfrm>
          <a:off x="5518103" y="632166"/>
          <a:ext cx="887855" cy="443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Layer 3</a:t>
          </a:r>
          <a:endParaRPr lang="en-US" sz="1300" kern="1200" dirty="0"/>
        </a:p>
      </dsp:txBody>
      <dsp:txXfrm>
        <a:off x="5518103" y="632166"/>
        <a:ext cx="887855" cy="443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37A60-BEE4-4146-9960-87E649047D50}">
      <dsp:nvSpPr>
        <dsp:cNvPr id="0" name=""/>
        <dsp:cNvSpPr/>
      </dsp:nvSpPr>
      <dsp:spPr>
        <a:xfrm>
          <a:off x="7577" y="2831750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MultiLayer</a:t>
          </a:r>
          <a:endParaRPr lang="en-US" sz="1900" kern="1200" dirty="0"/>
        </a:p>
      </dsp:txBody>
      <dsp:txXfrm>
        <a:off x="26827" y="2851000"/>
        <a:ext cx="1275979" cy="618739"/>
      </dsp:txXfrm>
    </dsp:sp>
    <dsp:sp modelId="{35F74095-F4E7-694F-A345-01780306E7BF}">
      <dsp:nvSpPr>
        <dsp:cNvPr id="0" name=""/>
        <dsp:cNvSpPr/>
      </dsp:nvSpPr>
      <dsp:spPr>
        <a:xfrm rot="18289469">
          <a:off x="1124591" y="2771053"/>
          <a:ext cx="920722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920722" y="114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61934" y="2759439"/>
        <a:ext cx="46036" cy="46036"/>
      </dsp:txXfrm>
    </dsp:sp>
    <dsp:sp modelId="{51FA6C57-AE0C-3C4B-B83A-F38B467C07C7}">
      <dsp:nvSpPr>
        <dsp:cNvPr id="0" name=""/>
        <dsp:cNvSpPr/>
      </dsp:nvSpPr>
      <dsp:spPr>
        <a:xfrm>
          <a:off x="1847848" y="2075924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Layer 1</a:t>
          </a:r>
          <a:endParaRPr lang="en-US" sz="1900" kern="1200" dirty="0"/>
        </a:p>
      </dsp:txBody>
      <dsp:txXfrm>
        <a:off x="1867098" y="2095174"/>
        <a:ext cx="1275979" cy="618739"/>
      </dsp:txXfrm>
    </dsp:sp>
    <dsp:sp modelId="{92709FC4-AA02-D44C-801F-2EB0F9941B7F}">
      <dsp:nvSpPr>
        <dsp:cNvPr id="0" name=""/>
        <dsp:cNvSpPr/>
      </dsp:nvSpPr>
      <dsp:spPr>
        <a:xfrm>
          <a:off x="3162328" y="2393140"/>
          <a:ext cx="525791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525791" y="11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2079" y="2391399"/>
        <a:ext cx="26289" cy="26289"/>
      </dsp:txXfrm>
    </dsp:sp>
    <dsp:sp modelId="{231AE731-A427-5944-8FBD-27FFBDD2376F}">
      <dsp:nvSpPr>
        <dsp:cNvPr id="0" name=""/>
        <dsp:cNvSpPr/>
      </dsp:nvSpPr>
      <dsp:spPr>
        <a:xfrm>
          <a:off x="3688120" y="2075924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Particle Layout</a:t>
          </a:r>
          <a:endParaRPr lang="en-US" sz="1900" kern="1200" dirty="0"/>
        </a:p>
      </dsp:txBody>
      <dsp:txXfrm>
        <a:off x="3707370" y="2095174"/>
        <a:ext cx="1275979" cy="618739"/>
      </dsp:txXfrm>
    </dsp:sp>
    <dsp:sp modelId="{DEB14747-A7AF-9648-9614-D1469CB7E730}">
      <dsp:nvSpPr>
        <dsp:cNvPr id="0" name=""/>
        <dsp:cNvSpPr/>
      </dsp:nvSpPr>
      <dsp:spPr>
        <a:xfrm rot="18289469">
          <a:off x="4805134" y="2015227"/>
          <a:ext cx="920722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920722" y="11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42477" y="2003613"/>
        <a:ext cx="46036" cy="46036"/>
      </dsp:txXfrm>
    </dsp:sp>
    <dsp:sp modelId="{C49C8974-6570-0448-8D62-BB6C16E4DBBB}">
      <dsp:nvSpPr>
        <dsp:cNvPr id="0" name=""/>
        <dsp:cNvSpPr/>
      </dsp:nvSpPr>
      <dsp:spPr>
        <a:xfrm>
          <a:off x="5528391" y="1320098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Particle1</a:t>
          </a:r>
          <a:endParaRPr lang="en-US" sz="1900" kern="1200" dirty="0"/>
        </a:p>
      </dsp:txBody>
      <dsp:txXfrm>
        <a:off x="5547641" y="1339348"/>
        <a:ext cx="1275979" cy="618739"/>
      </dsp:txXfrm>
    </dsp:sp>
    <dsp:sp modelId="{2107EFE0-5885-1F4D-AF93-85F499282834}">
      <dsp:nvSpPr>
        <dsp:cNvPr id="0" name=""/>
        <dsp:cNvSpPr/>
      </dsp:nvSpPr>
      <dsp:spPr>
        <a:xfrm rot="19457599">
          <a:off x="6782009" y="1448358"/>
          <a:ext cx="647514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647514" y="11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579" y="1443574"/>
        <a:ext cx="32375" cy="32375"/>
      </dsp:txXfrm>
    </dsp:sp>
    <dsp:sp modelId="{A98D0E6E-3BDF-1B46-8091-E9DCF670AF49}">
      <dsp:nvSpPr>
        <dsp:cNvPr id="0" name=""/>
        <dsp:cNvSpPr/>
      </dsp:nvSpPr>
      <dsp:spPr>
        <a:xfrm>
          <a:off x="7368662" y="942186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Material</a:t>
          </a:r>
          <a:endParaRPr lang="en-US" sz="1900" kern="1200" dirty="0"/>
        </a:p>
      </dsp:txBody>
      <dsp:txXfrm>
        <a:off x="7387912" y="961436"/>
        <a:ext cx="1275979" cy="618739"/>
      </dsp:txXfrm>
    </dsp:sp>
    <dsp:sp modelId="{F68EC6EE-BA17-0741-8CCE-172DE77E3259}">
      <dsp:nvSpPr>
        <dsp:cNvPr id="0" name=""/>
        <dsp:cNvSpPr/>
      </dsp:nvSpPr>
      <dsp:spPr>
        <a:xfrm rot="2142401">
          <a:off x="6782009" y="1826271"/>
          <a:ext cx="647514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647514" y="11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9579" y="1821487"/>
        <a:ext cx="32375" cy="32375"/>
      </dsp:txXfrm>
    </dsp:sp>
    <dsp:sp modelId="{C88ECDD6-8076-7B42-9D8F-4627AED12FA2}">
      <dsp:nvSpPr>
        <dsp:cNvPr id="0" name=""/>
        <dsp:cNvSpPr/>
      </dsp:nvSpPr>
      <dsp:spPr>
        <a:xfrm>
          <a:off x="7368662" y="1698011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Formfactor</a:t>
          </a:r>
          <a:endParaRPr lang="en-US" sz="1900" kern="1200" dirty="0"/>
        </a:p>
      </dsp:txBody>
      <dsp:txXfrm>
        <a:off x="7387912" y="1717261"/>
        <a:ext cx="1275979" cy="618739"/>
      </dsp:txXfrm>
    </dsp:sp>
    <dsp:sp modelId="{6F3EC5A6-A711-B242-8563-2EE1F41A1637}">
      <dsp:nvSpPr>
        <dsp:cNvPr id="0" name=""/>
        <dsp:cNvSpPr/>
      </dsp:nvSpPr>
      <dsp:spPr>
        <a:xfrm>
          <a:off x="5002599" y="2393140"/>
          <a:ext cx="525791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525791" y="11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2350" y="2391399"/>
        <a:ext cx="26289" cy="26289"/>
      </dsp:txXfrm>
    </dsp:sp>
    <dsp:sp modelId="{A802EF47-9B47-D24E-B86E-9C399BD0D83F}">
      <dsp:nvSpPr>
        <dsp:cNvPr id="0" name=""/>
        <dsp:cNvSpPr/>
      </dsp:nvSpPr>
      <dsp:spPr>
        <a:xfrm>
          <a:off x="5528391" y="2075924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Particle2</a:t>
          </a:r>
          <a:endParaRPr lang="en-US" sz="1900" kern="1200" dirty="0"/>
        </a:p>
      </dsp:txBody>
      <dsp:txXfrm>
        <a:off x="5547641" y="2095174"/>
        <a:ext cx="1275979" cy="618739"/>
      </dsp:txXfrm>
    </dsp:sp>
    <dsp:sp modelId="{707ACD21-2EDA-DB47-BC35-DDA80CDC211E}">
      <dsp:nvSpPr>
        <dsp:cNvPr id="0" name=""/>
        <dsp:cNvSpPr/>
      </dsp:nvSpPr>
      <dsp:spPr>
        <a:xfrm rot="3310531">
          <a:off x="4805134" y="2771053"/>
          <a:ext cx="920722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920722" y="11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42477" y="2759439"/>
        <a:ext cx="46036" cy="46036"/>
      </dsp:txXfrm>
    </dsp:sp>
    <dsp:sp modelId="{C16874E9-2B3D-0144-8881-B943991678E6}">
      <dsp:nvSpPr>
        <dsp:cNvPr id="0" name=""/>
        <dsp:cNvSpPr/>
      </dsp:nvSpPr>
      <dsp:spPr>
        <a:xfrm>
          <a:off x="5528391" y="2831750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Interference function</a:t>
          </a:r>
          <a:endParaRPr lang="en-US" sz="1900" kern="1200" dirty="0"/>
        </a:p>
      </dsp:txBody>
      <dsp:txXfrm>
        <a:off x="5547641" y="2851000"/>
        <a:ext cx="1275979" cy="618739"/>
      </dsp:txXfrm>
    </dsp:sp>
    <dsp:sp modelId="{890954A5-2C7C-F049-A4FD-35FDEEF05035}">
      <dsp:nvSpPr>
        <dsp:cNvPr id="0" name=""/>
        <dsp:cNvSpPr/>
      </dsp:nvSpPr>
      <dsp:spPr>
        <a:xfrm>
          <a:off x="1322057" y="3148966"/>
          <a:ext cx="525791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525791" y="114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1808" y="3147225"/>
        <a:ext cx="26289" cy="26289"/>
      </dsp:txXfrm>
    </dsp:sp>
    <dsp:sp modelId="{AD245CD6-FC8F-1144-A5E0-B485E22B1280}">
      <dsp:nvSpPr>
        <dsp:cNvPr id="0" name=""/>
        <dsp:cNvSpPr/>
      </dsp:nvSpPr>
      <dsp:spPr>
        <a:xfrm>
          <a:off x="1847848" y="2831750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Interface</a:t>
          </a:r>
          <a:endParaRPr lang="en-US" sz="1900" kern="1200" dirty="0"/>
        </a:p>
      </dsp:txBody>
      <dsp:txXfrm>
        <a:off x="1867098" y="2851000"/>
        <a:ext cx="1275979" cy="618739"/>
      </dsp:txXfrm>
    </dsp:sp>
    <dsp:sp modelId="{34192038-D5BA-8540-B7CD-BEBCA7D7E843}">
      <dsp:nvSpPr>
        <dsp:cNvPr id="0" name=""/>
        <dsp:cNvSpPr/>
      </dsp:nvSpPr>
      <dsp:spPr>
        <a:xfrm>
          <a:off x="3162328" y="3148966"/>
          <a:ext cx="525791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525791" y="114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2079" y="3147225"/>
        <a:ext cx="26289" cy="26289"/>
      </dsp:txXfrm>
    </dsp:sp>
    <dsp:sp modelId="{483784BA-43FD-E243-99C3-4E8445A84C87}">
      <dsp:nvSpPr>
        <dsp:cNvPr id="0" name=""/>
        <dsp:cNvSpPr/>
      </dsp:nvSpPr>
      <dsp:spPr>
        <a:xfrm>
          <a:off x="3688120" y="2831750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Roughness</a:t>
          </a:r>
          <a:endParaRPr lang="en-US" sz="1900" kern="1200" dirty="0"/>
        </a:p>
      </dsp:txBody>
      <dsp:txXfrm>
        <a:off x="3707370" y="2851000"/>
        <a:ext cx="1275979" cy="618739"/>
      </dsp:txXfrm>
    </dsp:sp>
    <dsp:sp modelId="{404349E2-0F06-874C-86E1-1C5D4B8CEF25}">
      <dsp:nvSpPr>
        <dsp:cNvPr id="0" name=""/>
        <dsp:cNvSpPr/>
      </dsp:nvSpPr>
      <dsp:spPr>
        <a:xfrm rot="3310531">
          <a:off x="1124591" y="3526879"/>
          <a:ext cx="920722" cy="22807"/>
        </a:xfrm>
        <a:custGeom>
          <a:avLst/>
          <a:gdLst/>
          <a:ahLst/>
          <a:cxnLst/>
          <a:rect l="0" t="0" r="0" b="0"/>
          <a:pathLst>
            <a:path>
              <a:moveTo>
                <a:pt x="0" y="11403"/>
              </a:moveTo>
              <a:lnTo>
                <a:pt x="920722" y="114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61934" y="3515265"/>
        <a:ext cx="46036" cy="46036"/>
      </dsp:txXfrm>
    </dsp:sp>
    <dsp:sp modelId="{BCC15831-083A-5C44-9D60-447F92A84503}">
      <dsp:nvSpPr>
        <dsp:cNvPr id="0" name=""/>
        <dsp:cNvSpPr/>
      </dsp:nvSpPr>
      <dsp:spPr>
        <a:xfrm>
          <a:off x="1847848" y="3587576"/>
          <a:ext cx="1314479" cy="6572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Layer 2</a:t>
          </a:r>
          <a:endParaRPr lang="en-US" sz="1900" kern="1200" dirty="0"/>
        </a:p>
      </dsp:txBody>
      <dsp:txXfrm>
        <a:off x="1867098" y="3606826"/>
        <a:ext cx="1275979" cy="618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CD852-8E5C-B842-9D5D-89607AE65E47}">
      <dsp:nvSpPr>
        <dsp:cNvPr id="0" name=""/>
        <dsp:cNvSpPr/>
      </dsp:nvSpPr>
      <dsp:spPr>
        <a:xfrm>
          <a:off x="5350065" y="741926"/>
          <a:ext cx="1426033" cy="339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44"/>
              </a:lnTo>
              <a:lnTo>
                <a:pt x="1426033" y="231244"/>
              </a:lnTo>
              <a:lnTo>
                <a:pt x="1426033" y="339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2EA66-2A59-8942-9F7B-098F68CDDDC1}">
      <dsp:nvSpPr>
        <dsp:cNvPr id="0" name=""/>
        <dsp:cNvSpPr/>
      </dsp:nvSpPr>
      <dsp:spPr>
        <a:xfrm>
          <a:off x="5304345" y="1822146"/>
          <a:ext cx="91440" cy="339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3590A-1B29-F841-A779-EDED21926EFC}">
      <dsp:nvSpPr>
        <dsp:cNvPr id="0" name=""/>
        <dsp:cNvSpPr/>
      </dsp:nvSpPr>
      <dsp:spPr>
        <a:xfrm>
          <a:off x="5304345" y="741926"/>
          <a:ext cx="91440" cy="339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4AC4D-C986-564E-B7DB-288C19AE89FF}">
      <dsp:nvSpPr>
        <dsp:cNvPr id="0" name=""/>
        <dsp:cNvSpPr/>
      </dsp:nvSpPr>
      <dsp:spPr>
        <a:xfrm>
          <a:off x="3924031" y="2902366"/>
          <a:ext cx="1426033" cy="339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44"/>
              </a:lnTo>
              <a:lnTo>
                <a:pt x="1426033" y="231244"/>
              </a:lnTo>
              <a:lnTo>
                <a:pt x="1426033" y="339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7E877-ED7E-D44E-8D93-0015B872E384}">
      <dsp:nvSpPr>
        <dsp:cNvPr id="0" name=""/>
        <dsp:cNvSpPr/>
      </dsp:nvSpPr>
      <dsp:spPr>
        <a:xfrm>
          <a:off x="3878311" y="2902366"/>
          <a:ext cx="91440" cy="339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87593-25FD-B14D-973B-6ACBBEB02095}">
      <dsp:nvSpPr>
        <dsp:cNvPr id="0" name=""/>
        <dsp:cNvSpPr/>
      </dsp:nvSpPr>
      <dsp:spPr>
        <a:xfrm>
          <a:off x="2497998" y="3982587"/>
          <a:ext cx="713016" cy="339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44"/>
              </a:lnTo>
              <a:lnTo>
                <a:pt x="713016" y="231244"/>
              </a:lnTo>
              <a:lnTo>
                <a:pt x="713016" y="339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8016F-8BA5-C14E-8CF1-B7637E04CCB3}">
      <dsp:nvSpPr>
        <dsp:cNvPr id="0" name=""/>
        <dsp:cNvSpPr/>
      </dsp:nvSpPr>
      <dsp:spPr>
        <a:xfrm>
          <a:off x="1784981" y="3982587"/>
          <a:ext cx="713016" cy="339331"/>
        </a:xfrm>
        <a:custGeom>
          <a:avLst/>
          <a:gdLst/>
          <a:ahLst/>
          <a:cxnLst/>
          <a:rect l="0" t="0" r="0" b="0"/>
          <a:pathLst>
            <a:path>
              <a:moveTo>
                <a:pt x="713016" y="0"/>
              </a:moveTo>
              <a:lnTo>
                <a:pt x="713016" y="231244"/>
              </a:lnTo>
              <a:lnTo>
                <a:pt x="0" y="231244"/>
              </a:lnTo>
              <a:lnTo>
                <a:pt x="0" y="339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EA793-F1F1-7D46-86A3-5C325AC86D8D}">
      <dsp:nvSpPr>
        <dsp:cNvPr id="0" name=""/>
        <dsp:cNvSpPr/>
      </dsp:nvSpPr>
      <dsp:spPr>
        <a:xfrm>
          <a:off x="2497998" y="2902366"/>
          <a:ext cx="1426033" cy="339331"/>
        </a:xfrm>
        <a:custGeom>
          <a:avLst/>
          <a:gdLst/>
          <a:ahLst/>
          <a:cxnLst/>
          <a:rect l="0" t="0" r="0" b="0"/>
          <a:pathLst>
            <a:path>
              <a:moveTo>
                <a:pt x="1426033" y="0"/>
              </a:moveTo>
              <a:lnTo>
                <a:pt x="1426033" y="231244"/>
              </a:lnTo>
              <a:lnTo>
                <a:pt x="0" y="231244"/>
              </a:lnTo>
              <a:lnTo>
                <a:pt x="0" y="339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E373B-9CEF-D040-BA3E-D38B7C2C533A}">
      <dsp:nvSpPr>
        <dsp:cNvPr id="0" name=""/>
        <dsp:cNvSpPr/>
      </dsp:nvSpPr>
      <dsp:spPr>
        <a:xfrm>
          <a:off x="3878311" y="1822146"/>
          <a:ext cx="91440" cy="339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28B6-2F71-5B4A-852B-F82989DD6854}">
      <dsp:nvSpPr>
        <dsp:cNvPr id="0" name=""/>
        <dsp:cNvSpPr/>
      </dsp:nvSpPr>
      <dsp:spPr>
        <a:xfrm>
          <a:off x="3924031" y="741926"/>
          <a:ext cx="1426033" cy="339331"/>
        </a:xfrm>
        <a:custGeom>
          <a:avLst/>
          <a:gdLst/>
          <a:ahLst/>
          <a:cxnLst/>
          <a:rect l="0" t="0" r="0" b="0"/>
          <a:pathLst>
            <a:path>
              <a:moveTo>
                <a:pt x="1426033" y="0"/>
              </a:moveTo>
              <a:lnTo>
                <a:pt x="1426033" y="231244"/>
              </a:lnTo>
              <a:lnTo>
                <a:pt x="0" y="231244"/>
              </a:lnTo>
              <a:lnTo>
                <a:pt x="0" y="339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80170-CA63-C74D-8232-AC3AEB23D21A}">
      <dsp:nvSpPr>
        <dsp:cNvPr id="0" name=""/>
        <dsp:cNvSpPr/>
      </dsp:nvSpPr>
      <dsp:spPr>
        <a:xfrm>
          <a:off x="4766688" y="1037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B80C45-7308-B147-8266-78198AA5A05E}">
      <dsp:nvSpPr>
        <dsp:cNvPr id="0" name=""/>
        <dsp:cNvSpPr/>
      </dsp:nvSpPr>
      <dsp:spPr>
        <a:xfrm>
          <a:off x="4896327" y="124194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MultiLayer</a:t>
          </a:r>
          <a:endParaRPr lang="en-US" sz="1500" kern="1200" dirty="0"/>
        </a:p>
      </dsp:txBody>
      <dsp:txXfrm>
        <a:off x="4918027" y="145894"/>
        <a:ext cx="1123354" cy="697489"/>
      </dsp:txXfrm>
    </dsp:sp>
    <dsp:sp modelId="{050591AA-78D7-3942-8838-2DB125729EBC}">
      <dsp:nvSpPr>
        <dsp:cNvPr id="0" name=""/>
        <dsp:cNvSpPr/>
      </dsp:nvSpPr>
      <dsp:spPr>
        <a:xfrm>
          <a:off x="3340654" y="1081257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3D7549-38F4-5943-925F-E998DD0AA223}">
      <dsp:nvSpPr>
        <dsp:cNvPr id="0" name=""/>
        <dsp:cNvSpPr/>
      </dsp:nvSpPr>
      <dsp:spPr>
        <a:xfrm>
          <a:off x="3470294" y="1204414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Layer 1</a:t>
          </a:r>
          <a:endParaRPr lang="en-US" sz="1500" kern="1200" dirty="0"/>
        </a:p>
      </dsp:txBody>
      <dsp:txXfrm>
        <a:off x="3491994" y="1226114"/>
        <a:ext cx="1123354" cy="697489"/>
      </dsp:txXfrm>
    </dsp:sp>
    <dsp:sp modelId="{48ED737E-CF5F-D645-992D-CA1414E99D1E}">
      <dsp:nvSpPr>
        <dsp:cNvPr id="0" name=""/>
        <dsp:cNvSpPr/>
      </dsp:nvSpPr>
      <dsp:spPr>
        <a:xfrm>
          <a:off x="3340654" y="2161477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FDB6F6-2CDE-4E43-8ECB-2BD03A1E3677}">
      <dsp:nvSpPr>
        <dsp:cNvPr id="0" name=""/>
        <dsp:cNvSpPr/>
      </dsp:nvSpPr>
      <dsp:spPr>
        <a:xfrm>
          <a:off x="3470294" y="2284635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Particle Layout</a:t>
          </a:r>
          <a:endParaRPr lang="en-US" sz="1500" kern="1200" dirty="0"/>
        </a:p>
      </dsp:txBody>
      <dsp:txXfrm>
        <a:off x="3491994" y="2306335"/>
        <a:ext cx="1123354" cy="697489"/>
      </dsp:txXfrm>
    </dsp:sp>
    <dsp:sp modelId="{0E4C9738-D446-D648-B219-D98241901B53}">
      <dsp:nvSpPr>
        <dsp:cNvPr id="0" name=""/>
        <dsp:cNvSpPr/>
      </dsp:nvSpPr>
      <dsp:spPr>
        <a:xfrm>
          <a:off x="1914621" y="3241698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392BCC-8A8A-2045-8601-B0CC35B485B2}">
      <dsp:nvSpPr>
        <dsp:cNvPr id="0" name=""/>
        <dsp:cNvSpPr/>
      </dsp:nvSpPr>
      <dsp:spPr>
        <a:xfrm>
          <a:off x="2044260" y="3364855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Particle1</a:t>
          </a:r>
          <a:endParaRPr lang="en-US" sz="1500" kern="1200" dirty="0"/>
        </a:p>
      </dsp:txBody>
      <dsp:txXfrm>
        <a:off x="2065960" y="3386555"/>
        <a:ext cx="1123354" cy="697489"/>
      </dsp:txXfrm>
    </dsp:sp>
    <dsp:sp modelId="{32545C27-F1F3-3847-BE46-A52745FE44FA}">
      <dsp:nvSpPr>
        <dsp:cNvPr id="0" name=""/>
        <dsp:cNvSpPr/>
      </dsp:nvSpPr>
      <dsp:spPr>
        <a:xfrm>
          <a:off x="1201604" y="4321918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4EAFA3-B654-1541-8EA4-CB59BD0B21EE}">
      <dsp:nvSpPr>
        <dsp:cNvPr id="0" name=""/>
        <dsp:cNvSpPr/>
      </dsp:nvSpPr>
      <dsp:spPr>
        <a:xfrm>
          <a:off x="1331243" y="4445075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Material</a:t>
          </a:r>
          <a:endParaRPr lang="en-US" sz="1500" kern="1200" dirty="0"/>
        </a:p>
      </dsp:txBody>
      <dsp:txXfrm>
        <a:off x="1352943" y="4466775"/>
        <a:ext cx="1123354" cy="697489"/>
      </dsp:txXfrm>
    </dsp:sp>
    <dsp:sp modelId="{E7D3A7B7-F239-B540-9A97-34E0FEC85BDD}">
      <dsp:nvSpPr>
        <dsp:cNvPr id="0" name=""/>
        <dsp:cNvSpPr/>
      </dsp:nvSpPr>
      <dsp:spPr>
        <a:xfrm>
          <a:off x="2627637" y="4321918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1C5608-E978-D343-8D69-01430FC225E4}">
      <dsp:nvSpPr>
        <dsp:cNvPr id="0" name=""/>
        <dsp:cNvSpPr/>
      </dsp:nvSpPr>
      <dsp:spPr>
        <a:xfrm>
          <a:off x="2757277" y="4445075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Formfactor</a:t>
          </a:r>
          <a:endParaRPr lang="en-US" sz="1500" kern="1200" dirty="0"/>
        </a:p>
      </dsp:txBody>
      <dsp:txXfrm>
        <a:off x="2778977" y="4466775"/>
        <a:ext cx="1123354" cy="697489"/>
      </dsp:txXfrm>
    </dsp:sp>
    <dsp:sp modelId="{8FEA8FA3-1506-BA4E-848A-6CA0BAAC4401}">
      <dsp:nvSpPr>
        <dsp:cNvPr id="0" name=""/>
        <dsp:cNvSpPr/>
      </dsp:nvSpPr>
      <dsp:spPr>
        <a:xfrm>
          <a:off x="3340654" y="3241698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9494F3-43CA-D24A-95CF-04B764FA78AE}">
      <dsp:nvSpPr>
        <dsp:cNvPr id="0" name=""/>
        <dsp:cNvSpPr/>
      </dsp:nvSpPr>
      <dsp:spPr>
        <a:xfrm>
          <a:off x="3470294" y="3364855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Particle2</a:t>
          </a:r>
          <a:endParaRPr lang="en-US" sz="1500" kern="1200" dirty="0"/>
        </a:p>
      </dsp:txBody>
      <dsp:txXfrm>
        <a:off x="3491994" y="3386555"/>
        <a:ext cx="1123354" cy="697489"/>
      </dsp:txXfrm>
    </dsp:sp>
    <dsp:sp modelId="{A74F9187-40CF-6D40-9A8F-23D2050C865F}">
      <dsp:nvSpPr>
        <dsp:cNvPr id="0" name=""/>
        <dsp:cNvSpPr/>
      </dsp:nvSpPr>
      <dsp:spPr>
        <a:xfrm>
          <a:off x="4766688" y="3241698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75B393-AAAA-CD43-B59B-50901FB5506C}">
      <dsp:nvSpPr>
        <dsp:cNvPr id="0" name=""/>
        <dsp:cNvSpPr/>
      </dsp:nvSpPr>
      <dsp:spPr>
        <a:xfrm>
          <a:off x="4896327" y="3364855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Interference function</a:t>
          </a:r>
          <a:endParaRPr lang="en-US" sz="1500" kern="1200" dirty="0"/>
        </a:p>
      </dsp:txBody>
      <dsp:txXfrm>
        <a:off x="4918027" y="3386555"/>
        <a:ext cx="1123354" cy="697489"/>
      </dsp:txXfrm>
    </dsp:sp>
    <dsp:sp modelId="{D18C543D-CDBE-A641-B5E9-3166FD1D62F9}">
      <dsp:nvSpPr>
        <dsp:cNvPr id="0" name=""/>
        <dsp:cNvSpPr/>
      </dsp:nvSpPr>
      <dsp:spPr>
        <a:xfrm>
          <a:off x="4766688" y="1081257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499387-E9C8-C942-BF35-1E14C06D5316}">
      <dsp:nvSpPr>
        <dsp:cNvPr id="0" name=""/>
        <dsp:cNvSpPr/>
      </dsp:nvSpPr>
      <dsp:spPr>
        <a:xfrm>
          <a:off x="4896327" y="1204414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Interface</a:t>
          </a:r>
          <a:endParaRPr lang="en-US" sz="1500" kern="1200" dirty="0"/>
        </a:p>
      </dsp:txBody>
      <dsp:txXfrm>
        <a:off x="4918027" y="1226114"/>
        <a:ext cx="1123354" cy="697489"/>
      </dsp:txXfrm>
    </dsp:sp>
    <dsp:sp modelId="{EAB4473E-72EF-7444-94F4-B2351C8F6560}">
      <dsp:nvSpPr>
        <dsp:cNvPr id="0" name=""/>
        <dsp:cNvSpPr/>
      </dsp:nvSpPr>
      <dsp:spPr>
        <a:xfrm>
          <a:off x="4766688" y="2161477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B07813-27EB-8D4A-BE40-A76298D4318E}">
      <dsp:nvSpPr>
        <dsp:cNvPr id="0" name=""/>
        <dsp:cNvSpPr/>
      </dsp:nvSpPr>
      <dsp:spPr>
        <a:xfrm>
          <a:off x="4896327" y="2284635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Roughness</a:t>
          </a:r>
          <a:endParaRPr lang="en-US" sz="1500" kern="1200" dirty="0"/>
        </a:p>
      </dsp:txBody>
      <dsp:txXfrm>
        <a:off x="4918027" y="2306335"/>
        <a:ext cx="1123354" cy="697489"/>
      </dsp:txXfrm>
    </dsp:sp>
    <dsp:sp modelId="{5952DE10-7664-6E4E-BA7A-5E14FBB4B8D5}">
      <dsp:nvSpPr>
        <dsp:cNvPr id="0" name=""/>
        <dsp:cNvSpPr/>
      </dsp:nvSpPr>
      <dsp:spPr>
        <a:xfrm>
          <a:off x="6192721" y="1081257"/>
          <a:ext cx="1166754" cy="740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658925-2D31-EE43-A173-D0F9440FDEA6}">
      <dsp:nvSpPr>
        <dsp:cNvPr id="0" name=""/>
        <dsp:cNvSpPr/>
      </dsp:nvSpPr>
      <dsp:spPr>
        <a:xfrm>
          <a:off x="6322360" y="1204414"/>
          <a:ext cx="1166754" cy="7408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Layer 2</a:t>
          </a:r>
          <a:endParaRPr lang="en-US" sz="1500" kern="1200" dirty="0"/>
        </a:p>
      </dsp:txBody>
      <dsp:txXfrm>
        <a:off x="6344060" y="1226114"/>
        <a:ext cx="1123354" cy="697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88019-D67B-4940-87F9-342DF1F41096}">
      <dsp:nvSpPr>
        <dsp:cNvPr id="0" name=""/>
        <dsp:cNvSpPr/>
      </dsp:nvSpPr>
      <dsp:spPr>
        <a:xfrm>
          <a:off x="5119569" y="641981"/>
          <a:ext cx="1548419" cy="26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66"/>
              </a:lnTo>
              <a:lnTo>
                <a:pt x="1548419" y="134366"/>
              </a:lnTo>
              <a:lnTo>
                <a:pt x="1548419" y="268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E2D32-95FB-3546-8CC8-040E665EEBEB}">
      <dsp:nvSpPr>
        <dsp:cNvPr id="0" name=""/>
        <dsp:cNvSpPr/>
      </dsp:nvSpPr>
      <dsp:spPr>
        <a:xfrm>
          <a:off x="4607695" y="1550557"/>
          <a:ext cx="191952" cy="588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655"/>
              </a:lnTo>
              <a:lnTo>
                <a:pt x="191952" y="5886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4DCE1-0FF2-4749-9E85-E3C238121920}">
      <dsp:nvSpPr>
        <dsp:cNvPr id="0" name=""/>
        <dsp:cNvSpPr/>
      </dsp:nvSpPr>
      <dsp:spPr>
        <a:xfrm>
          <a:off x="5073849" y="641981"/>
          <a:ext cx="91440" cy="268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B04C8-0D01-604D-9321-2EB9884F55E4}">
      <dsp:nvSpPr>
        <dsp:cNvPr id="0" name=""/>
        <dsp:cNvSpPr/>
      </dsp:nvSpPr>
      <dsp:spPr>
        <a:xfrm>
          <a:off x="3571150" y="2459134"/>
          <a:ext cx="1548419" cy="26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66"/>
              </a:lnTo>
              <a:lnTo>
                <a:pt x="1548419" y="134366"/>
              </a:lnTo>
              <a:lnTo>
                <a:pt x="1548419" y="268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8D5B9-6C37-C147-B451-DD569FAD5C17}">
      <dsp:nvSpPr>
        <dsp:cNvPr id="0" name=""/>
        <dsp:cNvSpPr/>
      </dsp:nvSpPr>
      <dsp:spPr>
        <a:xfrm>
          <a:off x="3525430" y="2459134"/>
          <a:ext cx="91440" cy="268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4AE46-AB3D-DF49-B8C9-AA0F67550CC9}">
      <dsp:nvSpPr>
        <dsp:cNvPr id="0" name=""/>
        <dsp:cNvSpPr/>
      </dsp:nvSpPr>
      <dsp:spPr>
        <a:xfrm>
          <a:off x="1510857" y="3367710"/>
          <a:ext cx="191952" cy="1497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231"/>
              </a:lnTo>
              <a:lnTo>
                <a:pt x="191952" y="14972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4E67C-E967-4043-BA81-BFFF507C469A}">
      <dsp:nvSpPr>
        <dsp:cNvPr id="0" name=""/>
        <dsp:cNvSpPr/>
      </dsp:nvSpPr>
      <dsp:spPr>
        <a:xfrm>
          <a:off x="1510857" y="3367710"/>
          <a:ext cx="191952" cy="588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655"/>
              </a:lnTo>
              <a:lnTo>
                <a:pt x="191952" y="5886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83F47-2F75-A34F-BF9B-ADE2ADC824A5}">
      <dsp:nvSpPr>
        <dsp:cNvPr id="0" name=""/>
        <dsp:cNvSpPr/>
      </dsp:nvSpPr>
      <dsp:spPr>
        <a:xfrm>
          <a:off x="2022731" y="2459134"/>
          <a:ext cx="1548419" cy="268733"/>
        </a:xfrm>
        <a:custGeom>
          <a:avLst/>
          <a:gdLst/>
          <a:ahLst/>
          <a:cxnLst/>
          <a:rect l="0" t="0" r="0" b="0"/>
          <a:pathLst>
            <a:path>
              <a:moveTo>
                <a:pt x="1548419" y="0"/>
              </a:moveTo>
              <a:lnTo>
                <a:pt x="1548419" y="134366"/>
              </a:lnTo>
              <a:lnTo>
                <a:pt x="0" y="134366"/>
              </a:lnTo>
              <a:lnTo>
                <a:pt x="0" y="268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F260E-0855-634E-946C-9BAF332AE5B3}">
      <dsp:nvSpPr>
        <dsp:cNvPr id="0" name=""/>
        <dsp:cNvSpPr/>
      </dsp:nvSpPr>
      <dsp:spPr>
        <a:xfrm>
          <a:off x="3525430" y="1550557"/>
          <a:ext cx="91440" cy="268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7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9B665-920C-6545-99B2-12920AA3C440}">
      <dsp:nvSpPr>
        <dsp:cNvPr id="0" name=""/>
        <dsp:cNvSpPr/>
      </dsp:nvSpPr>
      <dsp:spPr>
        <a:xfrm>
          <a:off x="3571150" y="641981"/>
          <a:ext cx="1548419" cy="268733"/>
        </a:xfrm>
        <a:custGeom>
          <a:avLst/>
          <a:gdLst/>
          <a:ahLst/>
          <a:cxnLst/>
          <a:rect l="0" t="0" r="0" b="0"/>
          <a:pathLst>
            <a:path>
              <a:moveTo>
                <a:pt x="1548419" y="0"/>
              </a:moveTo>
              <a:lnTo>
                <a:pt x="1548419" y="134366"/>
              </a:lnTo>
              <a:lnTo>
                <a:pt x="0" y="134366"/>
              </a:lnTo>
              <a:lnTo>
                <a:pt x="0" y="268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9EB49-8A03-6845-92A1-95C96602807E}">
      <dsp:nvSpPr>
        <dsp:cNvPr id="0" name=""/>
        <dsp:cNvSpPr/>
      </dsp:nvSpPr>
      <dsp:spPr>
        <a:xfrm>
          <a:off x="4479726" y="2138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MultiLayer</a:t>
          </a:r>
          <a:endParaRPr lang="en-US" sz="1900" kern="1200" dirty="0"/>
        </a:p>
      </dsp:txBody>
      <dsp:txXfrm>
        <a:off x="4479726" y="2138"/>
        <a:ext cx="1279685" cy="639842"/>
      </dsp:txXfrm>
    </dsp:sp>
    <dsp:sp modelId="{AC8DEDC7-17F2-2C42-A1D3-BC7AF572A79E}">
      <dsp:nvSpPr>
        <dsp:cNvPr id="0" name=""/>
        <dsp:cNvSpPr/>
      </dsp:nvSpPr>
      <dsp:spPr>
        <a:xfrm>
          <a:off x="2931307" y="910714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Layer 1</a:t>
          </a:r>
          <a:endParaRPr lang="en-US" sz="1900" kern="1200" dirty="0"/>
        </a:p>
      </dsp:txBody>
      <dsp:txXfrm>
        <a:off x="2931307" y="910714"/>
        <a:ext cx="1279685" cy="639842"/>
      </dsp:txXfrm>
    </dsp:sp>
    <dsp:sp modelId="{0E025690-D55D-A54A-8752-8B6D79BAD78F}">
      <dsp:nvSpPr>
        <dsp:cNvPr id="0" name=""/>
        <dsp:cNvSpPr/>
      </dsp:nvSpPr>
      <dsp:spPr>
        <a:xfrm>
          <a:off x="2931307" y="1819291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Particle Layout</a:t>
          </a:r>
          <a:endParaRPr lang="en-US" sz="1900" kern="1200" dirty="0"/>
        </a:p>
      </dsp:txBody>
      <dsp:txXfrm>
        <a:off x="2931307" y="1819291"/>
        <a:ext cx="1279685" cy="639842"/>
      </dsp:txXfrm>
    </dsp:sp>
    <dsp:sp modelId="{5C383523-0407-1746-9B26-C3DB7CB5BFD8}">
      <dsp:nvSpPr>
        <dsp:cNvPr id="0" name=""/>
        <dsp:cNvSpPr/>
      </dsp:nvSpPr>
      <dsp:spPr>
        <a:xfrm>
          <a:off x="1382888" y="2727867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Particle1</a:t>
          </a:r>
          <a:endParaRPr lang="en-US" sz="1900" kern="1200" dirty="0"/>
        </a:p>
      </dsp:txBody>
      <dsp:txXfrm>
        <a:off x="1382888" y="2727867"/>
        <a:ext cx="1279685" cy="639842"/>
      </dsp:txXfrm>
    </dsp:sp>
    <dsp:sp modelId="{B8F3DEC0-3A9A-5B46-B6DD-5E2CDD9E8C4A}">
      <dsp:nvSpPr>
        <dsp:cNvPr id="0" name=""/>
        <dsp:cNvSpPr/>
      </dsp:nvSpPr>
      <dsp:spPr>
        <a:xfrm>
          <a:off x="1702810" y="3636444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Material</a:t>
          </a:r>
          <a:endParaRPr lang="en-US" sz="1900" kern="1200" dirty="0"/>
        </a:p>
      </dsp:txBody>
      <dsp:txXfrm>
        <a:off x="1702810" y="3636444"/>
        <a:ext cx="1279685" cy="639842"/>
      </dsp:txXfrm>
    </dsp:sp>
    <dsp:sp modelId="{8717934A-633A-644D-89D2-7700FCDBA50F}">
      <dsp:nvSpPr>
        <dsp:cNvPr id="0" name=""/>
        <dsp:cNvSpPr/>
      </dsp:nvSpPr>
      <dsp:spPr>
        <a:xfrm>
          <a:off x="1702810" y="4545020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Formfactor</a:t>
          </a:r>
          <a:endParaRPr lang="en-US" sz="1900" kern="1200" dirty="0"/>
        </a:p>
      </dsp:txBody>
      <dsp:txXfrm>
        <a:off x="1702810" y="4545020"/>
        <a:ext cx="1279685" cy="639842"/>
      </dsp:txXfrm>
    </dsp:sp>
    <dsp:sp modelId="{83ED1642-6D04-9B45-AE2A-1890EF2481CA}">
      <dsp:nvSpPr>
        <dsp:cNvPr id="0" name=""/>
        <dsp:cNvSpPr/>
      </dsp:nvSpPr>
      <dsp:spPr>
        <a:xfrm>
          <a:off x="2931307" y="2727867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Particle2</a:t>
          </a:r>
          <a:endParaRPr lang="en-US" sz="1900" kern="1200" dirty="0"/>
        </a:p>
      </dsp:txBody>
      <dsp:txXfrm>
        <a:off x="2931307" y="2727867"/>
        <a:ext cx="1279685" cy="639842"/>
      </dsp:txXfrm>
    </dsp:sp>
    <dsp:sp modelId="{64F90914-77F8-8E44-A12A-6CBBF90909D8}">
      <dsp:nvSpPr>
        <dsp:cNvPr id="0" name=""/>
        <dsp:cNvSpPr/>
      </dsp:nvSpPr>
      <dsp:spPr>
        <a:xfrm>
          <a:off x="4479726" y="2727867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Interference function</a:t>
          </a:r>
          <a:endParaRPr lang="en-US" sz="1900" kern="1200" dirty="0"/>
        </a:p>
      </dsp:txBody>
      <dsp:txXfrm>
        <a:off x="4479726" y="2727867"/>
        <a:ext cx="1279685" cy="639842"/>
      </dsp:txXfrm>
    </dsp:sp>
    <dsp:sp modelId="{0970D033-D506-FE44-8DEF-C4C000013EC9}">
      <dsp:nvSpPr>
        <dsp:cNvPr id="0" name=""/>
        <dsp:cNvSpPr/>
      </dsp:nvSpPr>
      <dsp:spPr>
        <a:xfrm>
          <a:off x="4479726" y="910714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Interface</a:t>
          </a:r>
          <a:endParaRPr lang="en-US" sz="1900" kern="1200" dirty="0"/>
        </a:p>
      </dsp:txBody>
      <dsp:txXfrm>
        <a:off x="4479726" y="910714"/>
        <a:ext cx="1279685" cy="639842"/>
      </dsp:txXfrm>
    </dsp:sp>
    <dsp:sp modelId="{269C3EF1-DB5C-3D48-8F9A-D524F57F80E3}">
      <dsp:nvSpPr>
        <dsp:cNvPr id="0" name=""/>
        <dsp:cNvSpPr/>
      </dsp:nvSpPr>
      <dsp:spPr>
        <a:xfrm>
          <a:off x="4799648" y="1819291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Roughness</a:t>
          </a:r>
          <a:endParaRPr lang="en-US" sz="1900" kern="1200" dirty="0"/>
        </a:p>
      </dsp:txBody>
      <dsp:txXfrm>
        <a:off x="4799648" y="1819291"/>
        <a:ext cx="1279685" cy="639842"/>
      </dsp:txXfrm>
    </dsp:sp>
    <dsp:sp modelId="{4DB065A9-9988-204B-85AA-1B0BD847D1DA}">
      <dsp:nvSpPr>
        <dsp:cNvPr id="0" name=""/>
        <dsp:cNvSpPr/>
      </dsp:nvSpPr>
      <dsp:spPr>
        <a:xfrm>
          <a:off x="6028146" y="910714"/>
          <a:ext cx="1279685" cy="639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Layer 2</a:t>
          </a:r>
          <a:endParaRPr lang="en-US" sz="1900" kern="1200" dirty="0"/>
        </a:p>
      </dsp:txBody>
      <dsp:txXfrm>
        <a:off x="6028146" y="910714"/>
        <a:ext cx="1279685" cy="639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862E-DD5D-C74C-8366-28D3B853ED40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122B-3C61-3841-B651-69D75EFAF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6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3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DEDF-CA83-D943-9499-12CE021970E8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978A-C01B-0E42-B0A2-F62FE6BA5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51284856"/>
              </p:ext>
            </p:extLst>
          </p:nvPr>
        </p:nvGraphicFramePr>
        <p:xfrm>
          <a:off x="2481607" y="1577887"/>
          <a:ext cx="6552536" cy="3599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38314" y="1647300"/>
            <a:ext cx="2619122" cy="475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337377" y="1842760"/>
            <a:ext cx="319949" cy="294085"/>
          </a:xfrm>
          <a:prstGeom prst="trapezoid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1345377" y="1828633"/>
            <a:ext cx="319949" cy="294085"/>
          </a:xfrm>
          <a:prstGeom prst="trapezoid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2353377" y="1842760"/>
            <a:ext cx="319949" cy="294085"/>
          </a:xfrm>
          <a:prstGeom prst="trapezoid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ptagon 9"/>
          <p:cNvSpPr/>
          <p:nvPr/>
        </p:nvSpPr>
        <p:spPr>
          <a:xfrm>
            <a:off x="827826" y="1798412"/>
            <a:ext cx="349303" cy="328721"/>
          </a:xfrm>
          <a:prstGeom prst="heptagon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ptagon 10"/>
          <p:cNvSpPr/>
          <p:nvPr/>
        </p:nvSpPr>
        <p:spPr>
          <a:xfrm>
            <a:off x="1847890" y="1808124"/>
            <a:ext cx="349303" cy="328721"/>
          </a:xfrm>
          <a:prstGeom prst="heptagon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8313" y="2136845"/>
            <a:ext cx="2619123" cy="3327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314" y="2507139"/>
            <a:ext cx="2619123" cy="5600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8313" y="2496389"/>
            <a:ext cx="2619124" cy="107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8314" y="2127133"/>
            <a:ext cx="2619123" cy="97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998106" y="5058117"/>
            <a:ext cx="1193668" cy="64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634619"/>
            <a:ext cx="9199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BornAgain framework                                                                                       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Ismaning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Workshop, October 15, 2014                                                                                                                07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060113" y="2034833"/>
            <a:ext cx="443716" cy="3365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92267612"/>
              </p:ext>
            </p:extLst>
          </p:nvPr>
        </p:nvGraphicFramePr>
        <p:xfrm>
          <a:off x="153007" y="688005"/>
          <a:ext cx="8690720" cy="518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8998106" y="5058117"/>
            <a:ext cx="1193668" cy="64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634619"/>
            <a:ext cx="9199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BornAgain framework                                                                                       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Ismaning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Workshop, October 15, 2014                                                                                                                07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0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60234742"/>
              </p:ext>
            </p:extLst>
          </p:nvPr>
        </p:nvGraphicFramePr>
        <p:xfrm>
          <a:off x="153007" y="688005"/>
          <a:ext cx="8690720" cy="518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8998106" y="5058117"/>
            <a:ext cx="1193668" cy="64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634619"/>
            <a:ext cx="9199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BornAgain framework                                                                                       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Ismaning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Workshop, October 15, 2014                                                                                                                07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4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3009679"/>
              </p:ext>
            </p:extLst>
          </p:nvPr>
        </p:nvGraphicFramePr>
        <p:xfrm>
          <a:off x="153007" y="688005"/>
          <a:ext cx="8690720" cy="5187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8998106" y="5058117"/>
            <a:ext cx="1193668" cy="64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6634619"/>
            <a:ext cx="9199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BornAgain framework                                                                                       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Ismaning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Workshop, October 15, 2014                                                                                                                07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6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1221" y="2776668"/>
            <a:ext cx="59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61565" y="2776668"/>
            <a:ext cx="59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46562" y="4480348"/>
            <a:ext cx="194421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libBornAgainCore</a:t>
            </a:r>
            <a:endParaRPr lang="en-US" dirty="0" smtClean="0"/>
          </a:p>
          <a:p>
            <a:r>
              <a:rPr lang="en-US" sz="1400" dirty="0" smtClean="0"/>
              <a:t>Samples and algorithms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533589" y="4480348"/>
            <a:ext cx="19424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libBornAgainFit</a:t>
            </a:r>
            <a:endParaRPr lang="en-US" dirty="0" smtClean="0"/>
          </a:p>
          <a:p>
            <a:r>
              <a:rPr lang="en-US" sz="1400" dirty="0" smtClean="0"/>
              <a:t>Fitting routines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02546" y="4014310"/>
            <a:ext cx="2174400" cy="12600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2122" y="4144571"/>
            <a:ext cx="1944216" cy="309518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 bindings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31773" y="4144571"/>
            <a:ext cx="1944216" cy="309518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 bindings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23447" y="4014310"/>
            <a:ext cx="2170950" cy="1258126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04123" y="4289828"/>
            <a:ext cx="19424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BornAgain</a:t>
            </a:r>
            <a:endParaRPr lang="en-US" dirty="0"/>
          </a:p>
          <a:p>
            <a:r>
              <a:rPr lang="en-US" sz="1400" dirty="0" smtClean="0"/>
              <a:t>Graphical User </a:t>
            </a:r>
            <a:r>
              <a:rPr lang="en-US" sz="1400" dirty="0"/>
              <a:t>I</a:t>
            </a:r>
            <a:r>
              <a:rPr lang="en-US" sz="1400" dirty="0" smtClean="0"/>
              <a:t>nterface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093981" y="4016830"/>
            <a:ext cx="2170950" cy="1258126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34086" y="752020"/>
            <a:ext cx="522771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External dependencies</a:t>
            </a:r>
          </a:p>
          <a:p>
            <a:pPr marL="285750" indent="-285750">
              <a:buFont typeface="Courier New"/>
              <a:buChar char="o"/>
            </a:pPr>
            <a:r>
              <a:rPr lang="en-US" sz="2000" dirty="0" smtClean="0"/>
              <a:t>Well established Open </a:t>
            </a:r>
            <a:r>
              <a:rPr lang="en-US" sz="2000" dirty="0"/>
              <a:t>S</a:t>
            </a:r>
            <a:r>
              <a:rPr lang="en-US" sz="2000" dirty="0" smtClean="0"/>
              <a:t>ource libraries</a:t>
            </a:r>
          </a:p>
          <a:p>
            <a:pPr marL="539750" indent="-269875">
              <a:buFont typeface="Courier New"/>
              <a:buChar char="o"/>
            </a:pPr>
            <a:r>
              <a:rPr lang="en-US" sz="1600" dirty="0" smtClean="0"/>
              <a:t>Eigen, GSL, Boost, fftw3, Qt5</a:t>
            </a:r>
          </a:p>
          <a:p>
            <a:pPr marL="539750" indent="-269875">
              <a:buFont typeface="Courier New"/>
              <a:buChar char="o"/>
            </a:pPr>
            <a:r>
              <a:rPr lang="en-US" sz="1600" dirty="0"/>
              <a:t>o</a:t>
            </a:r>
            <a:r>
              <a:rPr lang="en-US" sz="1600" dirty="0" smtClean="0"/>
              <a:t>ptionally ROOT from High Energy Physics community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546" y="5621308"/>
            <a:ext cx="25344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Eigen  GSL  Boost  fftw3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4123" y="5621308"/>
            <a:ext cx="19424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Qt5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5" idx="2"/>
            <a:endCxn id="19" idx="0"/>
          </p:cNvCxnSpPr>
          <p:nvPr/>
        </p:nvCxnSpPr>
        <p:spPr>
          <a:xfrm flipH="1">
            <a:off x="7175323" y="5274956"/>
            <a:ext cx="4133" cy="34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2"/>
            <a:endCxn id="18" idx="0"/>
          </p:cNvCxnSpPr>
          <p:nvPr/>
        </p:nvCxnSpPr>
        <p:spPr>
          <a:xfrm>
            <a:off x="1889746" y="5274310"/>
            <a:ext cx="0" cy="346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659072" y="4645893"/>
            <a:ext cx="3411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031468" y="4645893"/>
            <a:ext cx="3411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9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055" y="39191"/>
            <a:ext cx="3092740" cy="453088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400" dirty="0" smtClean="0">
                <a:solidFill>
                  <a:srgbClr val="E2FF10"/>
                </a:solidFill>
                <a:latin typeface="Arial"/>
                <a:cs typeface="Arial"/>
              </a:rPr>
              <a:t>Software Architecture</a:t>
            </a:r>
            <a:endParaRPr lang="en-US" sz="2400" dirty="0">
              <a:solidFill>
                <a:srgbClr val="E2FF1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1221" y="2776668"/>
            <a:ext cx="59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61565" y="2776668"/>
            <a:ext cx="59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46562" y="4480348"/>
            <a:ext cx="194421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libBornAgainCore</a:t>
            </a:r>
            <a:endParaRPr lang="en-US" dirty="0" smtClean="0"/>
          </a:p>
          <a:p>
            <a:r>
              <a:rPr lang="en-US" sz="1400" dirty="0" smtClean="0"/>
              <a:t>Samples and algorithms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533589" y="4480348"/>
            <a:ext cx="19424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libBornAgainFit</a:t>
            </a:r>
            <a:endParaRPr lang="en-US" dirty="0" smtClean="0"/>
          </a:p>
          <a:p>
            <a:r>
              <a:rPr lang="en-US" sz="1400" dirty="0" smtClean="0"/>
              <a:t>Fitting routines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02546" y="4014310"/>
            <a:ext cx="2174400" cy="12600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2122" y="4144571"/>
            <a:ext cx="1944216" cy="309518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 bindings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31773" y="4144571"/>
            <a:ext cx="1944216" cy="309518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 bindings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23447" y="4014310"/>
            <a:ext cx="2170950" cy="1258126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04123" y="4289828"/>
            <a:ext cx="19424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BornAgain</a:t>
            </a:r>
            <a:endParaRPr lang="en-US" dirty="0"/>
          </a:p>
          <a:p>
            <a:r>
              <a:rPr lang="en-US" sz="1400" dirty="0" smtClean="0"/>
              <a:t>Graphical User </a:t>
            </a:r>
            <a:r>
              <a:rPr lang="en-US" sz="1400" dirty="0"/>
              <a:t>I</a:t>
            </a:r>
            <a:r>
              <a:rPr lang="en-US" sz="1400" dirty="0" smtClean="0"/>
              <a:t>nterface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093981" y="4016830"/>
            <a:ext cx="2170950" cy="1258126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34086" y="752020"/>
            <a:ext cx="32528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Working with BornAgain</a:t>
            </a:r>
          </a:p>
          <a:p>
            <a:pPr marL="285750" indent="-285750">
              <a:buFont typeface="Courier New"/>
              <a:buChar char="o"/>
            </a:pPr>
            <a:r>
              <a:rPr lang="en-US" sz="2000" dirty="0" smtClean="0"/>
              <a:t>Easy way</a:t>
            </a:r>
          </a:p>
          <a:p>
            <a:pPr marL="539750" indent="-269875">
              <a:buFont typeface="Courier New"/>
              <a:buChar char="o"/>
            </a:pPr>
            <a:r>
              <a:rPr lang="en-US" sz="1600" dirty="0" smtClean="0"/>
              <a:t>Using Graphical User Interface</a:t>
            </a:r>
          </a:p>
          <a:p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533589" y="2829600"/>
            <a:ext cx="180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7" name="Elbow Connector 16"/>
          <p:cNvCxnSpPr>
            <a:stCxn id="27" idx="3"/>
            <a:endCxn id="35" idx="0"/>
          </p:cNvCxnSpPr>
          <p:nvPr/>
        </p:nvCxnSpPr>
        <p:spPr>
          <a:xfrm>
            <a:off x="5333589" y="3189600"/>
            <a:ext cx="1845867" cy="8272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659072" y="4645893"/>
            <a:ext cx="3411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031468" y="4645893"/>
            <a:ext cx="3411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6634619"/>
            <a:ext cx="919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BornAgain framework                                                                                       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Ismaning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Workshop, October 15, 2014                                                                                                                10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16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055" y="39191"/>
            <a:ext cx="3092740" cy="453088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400" dirty="0" smtClean="0">
                <a:solidFill>
                  <a:srgbClr val="E2FF10"/>
                </a:solidFill>
                <a:latin typeface="Arial"/>
                <a:cs typeface="Arial"/>
              </a:rPr>
              <a:t>Software Architecture</a:t>
            </a:r>
            <a:endParaRPr lang="en-US" sz="2400" dirty="0">
              <a:solidFill>
                <a:srgbClr val="E2FF1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1221" y="2776668"/>
            <a:ext cx="59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161565" y="2776668"/>
            <a:ext cx="59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46562" y="4480348"/>
            <a:ext cx="194421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libBornAgainCore</a:t>
            </a:r>
            <a:endParaRPr lang="en-US" dirty="0" smtClean="0"/>
          </a:p>
          <a:p>
            <a:r>
              <a:rPr lang="en-US" sz="1400" dirty="0" smtClean="0"/>
              <a:t>Samples and algorithms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533589" y="4480348"/>
            <a:ext cx="19424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libBornAgainFit</a:t>
            </a:r>
            <a:endParaRPr lang="en-US" dirty="0" smtClean="0"/>
          </a:p>
          <a:p>
            <a:r>
              <a:rPr lang="en-US" sz="1400" dirty="0" smtClean="0"/>
              <a:t>Fitting routines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02546" y="4014310"/>
            <a:ext cx="2174400" cy="1260000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2122" y="4144571"/>
            <a:ext cx="1944216" cy="309518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 bindings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31773" y="4144571"/>
            <a:ext cx="1944216" cy="309518"/>
          </a:xfrm>
          <a:prstGeom prst="rect">
            <a:avLst/>
          </a:prstGeom>
          <a:solidFill>
            <a:schemeClr val="tx2">
              <a:lumMod val="20000"/>
              <a:lumOff val="80000"/>
              <a:alpha val="4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Python bindings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23447" y="4014310"/>
            <a:ext cx="2170950" cy="1258126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04123" y="4289828"/>
            <a:ext cx="194240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BornAgain</a:t>
            </a:r>
            <a:endParaRPr lang="en-US" dirty="0"/>
          </a:p>
          <a:p>
            <a:r>
              <a:rPr lang="en-US" sz="1400" dirty="0" smtClean="0"/>
              <a:t>Graphical User </a:t>
            </a:r>
            <a:r>
              <a:rPr lang="en-US" sz="1400" dirty="0"/>
              <a:t>I</a:t>
            </a:r>
            <a:r>
              <a:rPr lang="en-US" sz="1400" dirty="0" smtClean="0"/>
              <a:t>nterface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093981" y="4016830"/>
            <a:ext cx="2170950" cy="1258126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533589" y="2829600"/>
            <a:ext cx="1800000" cy="72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5659072" y="4645893"/>
            <a:ext cx="3411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031468" y="4645893"/>
            <a:ext cx="3411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61746" y="2901600"/>
            <a:ext cx="165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script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27" idx="1"/>
            <a:endCxn id="80" idx="3"/>
          </p:cNvCxnSpPr>
          <p:nvPr/>
        </p:nvCxnSpPr>
        <p:spPr>
          <a:xfrm flipH="1">
            <a:off x="2717746" y="3189600"/>
            <a:ext cx="8158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2"/>
            <a:endCxn id="10" idx="0"/>
          </p:cNvCxnSpPr>
          <p:nvPr/>
        </p:nvCxnSpPr>
        <p:spPr>
          <a:xfrm>
            <a:off x="1889746" y="3477600"/>
            <a:ext cx="0" cy="536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2"/>
            <a:endCxn id="31" idx="0"/>
          </p:cNvCxnSpPr>
          <p:nvPr/>
        </p:nvCxnSpPr>
        <p:spPr>
          <a:xfrm rot="16200000" flipH="1">
            <a:off x="2930979" y="2436367"/>
            <a:ext cx="536710" cy="261917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351456" y="2901600"/>
            <a:ext cx="165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matplotlib</a:t>
            </a:r>
            <a:endParaRPr lang="en-US" dirty="0"/>
          </a:p>
        </p:txBody>
      </p:sp>
      <p:cxnSp>
        <p:nvCxnSpPr>
          <p:cNvPr id="3" name="Straight Arrow Connector 2"/>
          <p:cNvCxnSpPr>
            <a:stCxn id="27" idx="3"/>
            <a:endCxn id="28" idx="1"/>
          </p:cNvCxnSpPr>
          <p:nvPr/>
        </p:nvCxnSpPr>
        <p:spPr>
          <a:xfrm>
            <a:off x="5333589" y="3189600"/>
            <a:ext cx="10178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4086" y="752020"/>
            <a:ext cx="529183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Working with BornAgain</a:t>
            </a:r>
          </a:p>
          <a:p>
            <a:pPr marL="285750" indent="-285750">
              <a:buFont typeface="Courier New"/>
              <a:buChar char="o"/>
            </a:pPr>
            <a:r>
              <a:rPr lang="en-US" sz="2000" dirty="0" smtClean="0"/>
              <a:t>Flexible way</a:t>
            </a:r>
          </a:p>
          <a:p>
            <a:pPr marL="539750" indent="-269875">
              <a:buFont typeface="Courier New"/>
              <a:buChar char="o"/>
            </a:pPr>
            <a:r>
              <a:rPr lang="en-US" sz="1600" dirty="0" smtClean="0"/>
              <a:t>Running</a:t>
            </a:r>
            <a:r>
              <a:rPr lang="en-US" dirty="0" smtClean="0"/>
              <a:t> Python script with simulation description</a:t>
            </a:r>
          </a:p>
          <a:p>
            <a:pPr marL="539750" indent="-269875">
              <a:buFont typeface="Courier New"/>
              <a:buChar char="o"/>
            </a:pPr>
            <a:r>
              <a:rPr lang="en-US" sz="1600" dirty="0" smtClean="0"/>
              <a:t>Visualizing results using external plotting tools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6634619"/>
            <a:ext cx="919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BornAgain framework                                                                                        </a:t>
            </a: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Ismaning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Workshop, October 15, 2014                                                                                                                10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4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25202</TotalTime>
  <Words>233</Words>
  <Application>Microsoft Macintosh PowerPoint</Application>
  <PresentationFormat>On-screen Show 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Gennady Pospelov</dc:creator>
  <cp:lastModifiedBy>Gennady Pospelov</cp:lastModifiedBy>
  <cp:revision>272</cp:revision>
  <dcterms:created xsi:type="dcterms:W3CDTF">2014-09-29T07:16:03Z</dcterms:created>
  <dcterms:modified xsi:type="dcterms:W3CDTF">2015-10-30T08:12:07Z</dcterms:modified>
</cp:coreProperties>
</file>