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8"/>
  </p:notesMasterIdLst>
  <p:sldIdLst>
    <p:sldId id="256" r:id="rId2"/>
    <p:sldId id="257" r:id="rId3"/>
    <p:sldId id="307" r:id="rId4"/>
    <p:sldId id="311" r:id="rId5"/>
    <p:sldId id="312" r:id="rId6"/>
    <p:sldId id="310" r:id="rId7"/>
    <p:sldId id="262" r:id="rId8"/>
    <p:sldId id="260" r:id="rId9"/>
    <p:sldId id="259" r:id="rId10"/>
    <p:sldId id="309" r:id="rId11"/>
    <p:sldId id="261" r:id="rId12"/>
    <p:sldId id="263" r:id="rId13"/>
    <p:sldId id="283" r:id="rId14"/>
    <p:sldId id="287" r:id="rId15"/>
    <p:sldId id="288" r:id="rId16"/>
    <p:sldId id="308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ivvic" pitchFamily="2" charset="77"/>
      <p:regular r:id="rId23"/>
      <p:bold r:id="rId24"/>
      <p:italic r:id="rId25"/>
      <p:boldItalic r:id="rId26"/>
    </p:embeddedFont>
    <p:embeddedFont>
      <p:font typeface="Montserrat" pitchFamily="2" charset="77"/>
      <p:regular r:id="rId27"/>
      <p:bold r:id="rId28"/>
      <p:italic r:id="rId29"/>
      <p:boldItalic r:id="rId30"/>
    </p:embeddedFont>
    <p:embeddedFont>
      <p:font typeface="Nunito" pitchFamily="2" charset="77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Roboto Condensed Light" panose="020F0302020204030204" pitchFamily="34" charset="0"/>
      <p:regular r:id="rId39"/>
      <p:italic r:id="rId40"/>
    </p:embeddedFont>
    <p:embeddedFont>
      <p:font typeface="Saira" pitchFamily="2" charset="77"/>
      <p:regular r:id="rId41"/>
      <p:bold r:id="rId42"/>
      <p:italic r:id="rId43"/>
      <p:boldItalic r:id="rId44"/>
    </p:embeddedFont>
    <p:embeddedFont>
      <p:font typeface="Saira SemiBold" pitchFamily="2" charset="77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536CE2-271F-406F-975A-7BA94C1A9DFB}">
  <a:tblStyle styleId="{C1536CE2-271F-406F-975A-7BA94C1A9D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005"/>
    <p:restoredTop sz="83803"/>
  </p:normalViewPr>
  <p:slideViewPr>
    <p:cSldViewPr snapToGrid="0">
      <p:cViewPr varScale="1">
        <p:scale>
          <a:sx n="56" d="100"/>
          <a:sy n="56" d="100"/>
        </p:scale>
        <p:origin x="184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CA7FED91-055D-05B7-0412-C38F2A591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9ABF636A-5800-69D3-39B0-94E44F1DE5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575EC458-A164-CA05-6908-14E00AFF6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605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a46fb062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a46fb062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a0afe6751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a0afe6751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8f8f7e64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8f8f7e64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8bfc7a41d7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8bfc7a41d7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8bfc7a41d7_1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4" name="Google Shape;2044;g8bfc7a41d7_1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>
          <a:extLst>
            <a:ext uri="{FF2B5EF4-FFF2-40B4-BE49-F238E27FC236}">
              <a16:creationId xmlns:a16="http://schemas.microsoft.com/office/drawing/2014/main" id="{3A3DCC3F-4681-5F29-DE52-5B33189F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dc520636_1_66:notes">
            <a:extLst>
              <a:ext uri="{FF2B5EF4-FFF2-40B4-BE49-F238E27FC236}">
                <a16:creationId xmlns:a16="http://schemas.microsoft.com/office/drawing/2014/main" id="{4F2CBBBF-AEFE-1204-9A6C-3D4AFFF68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dc520636_1_66:notes">
            <a:extLst>
              <a:ext uri="{FF2B5EF4-FFF2-40B4-BE49-F238E27FC236}">
                <a16:creationId xmlns:a16="http://schemas.microsoft.com/office/drawing/2014/main" id="{7BF2E6FF-FAC0-4EDA-9D7D-69B92D991A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0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A68624AE-FA5D-5E4C-218F-9905B2D4F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F094B1A3-DF53-3508-B0A7-841E43B50F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474B9AB2-9FA3-0818-959A-6D52E7C65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21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151FEEE9-D6F8-DB9C-C09D-B9A79C739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269B924E-B4D9-7B4C-A2FE-0CE64DD6D4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C21F61D4-F782-F9D0-7A3B-5AF8C13292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51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591CEDD9-C2FB-6493-0549-9EDC6EE40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94BDE06A-3CC9-899C-C8FD-F835839BA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37B5CDF0-6C36-4302-DAEB-9F64B945B5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71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B9EC5AB3-1473-1D9C-1EE3-3E2986C36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EF4AAFE9-5D26-0075-9B2E-CB7307CA30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71DAE6C9-8999-63CE-D4FE-79827433C4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686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dc520636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dc520636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8b4de9e97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8b4de9e97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2642575" y="3244200"/>
            <a:ext cx="38589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6900" y="1450800"/>
            <a:ext cx="5970300" cy="17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4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CUSTOM_2_1_1_1_1_1">
    <p:bg>
      <p:bgPr>
        <a:solidFill>
          <a:schemeClr val="lt2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713225" y="2133850"/>
            <a:ext cx="36768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713225" y="1543950"/>
            <a:ext cx="76146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Did you like the resources on this template? Get them for free at our other websites.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298175" y="173062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817825" y="2069213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298075" y="320227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817825" y="3540862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4034463" y="173062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3557850" y="2069213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3988975" y="320227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3557850" y="3540862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6770750" y="173062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6339625" y="2069213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6770823" y="320227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6339625" y="3540862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7753570" y="539512"/>
            <a:ext cx="718876" cy="104530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247440" y="4303633"/>
            <a:ext cx="2346768" cy="661569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7405325" y="262700"/>
            <a:ext cx="1997650" cy="693500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285600" y="4222125"/>
            <a:ext cx="1997650" cy="693500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5444100" y="4363825"/>
            <a:ext cx="5002471" cy="518150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247440" y="4303633"/>
            <a:ext cx="2346768" cy="661569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_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199863" y="449842"/>
            <a:ext cx="2802891" cy="1883694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713225" y="1197100"/>
            <a:ext cx="77592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2884400" y="3128075"/>
            <a:ext cx="33753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3949650" y="2921550"/>
            <a:ext cx="124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146650" y="2101375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762775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600" b="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928225" y="2963163"/>
            <a:ext cx="18582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3502200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600" b="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3667638" y="2963163"/>
            <a:ext cx="18582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6241625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600" b="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6407075" y="2963163"/>
            <a:ext cx="18582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5444100" y="4363825"/>
            <a:ext cx="5002471" cy="518150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7543875" y="796288"/>
            <a:ext cx="928550" cy="99334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7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713225" y="1470113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724175" y="2533375"/>
            <a:ext cx="3600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713225" y="539500"/>
            <a:ext cx="784258" cy="385347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828210" y="4445877"/>
            <a:ext cx="5715425" cy="385346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">
    <p:bg>
      <p:bgPr>
        <a:solidFill>
          <a:schemeClr val="lt2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287" name="Google Shape;287;p17"/>
          <p:cNvGrpSpPr/>
          <p:nvPr/>
        </p:nvGrpSpPr>
        <p:grpSpPr>
          <a:xfrm>
            <a:off x="713213" y="4496510"/>
            <a:ext cx="825540" cy="72368"/>
            <a:chOff x="5033325" y="733775"/>
            <a:chExt cx="138525" cy="12125"/>
          </a:xfrm>
        </p:grpSpPr>
        <p:sp>
          <p:nvSpPr>
            <p:cNvPr id="288" name="Google Shape;288;p17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6524850" y="4673588"/>
            <a:ext cx="2771375" cy="252627"/>
            <a:chOff x="6524850" y="4568863"/>
            <a:chExt cx="2771375" cy="252627"/>
          </a:xfrm>
        </p:grpSpPr>
        <p:sp>
          <p:nvSpPr>
            <p:cNvPr id="296" name="Google Shape;296;p17"/>
            <p:cNvSpPr/>
            <p:nvPr/>
          </p:nvSpPr>
          <p:spPr>
            <a:xfrm>
              <a:off x="6584634" y="4629460"/>
              <a:ext cx="2711591" cy="192030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524850" y="4602556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834613" y="4609802"/>
              <a:ext cx="2461610" cy="128797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791396" y="4568863"/>
              <a:ext cx="65966" cy="65969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102223" y="4705613"/>
              <a:ext cx="53806" cy="53809"/>
            </a:xfrm>
            <a:custGeom>
              <a:avLst/>
              <a:gdLst/>
              <a:ahLst/>
              <a:cxnLst/>
              <a:rect l="l" t="t" r="r" b="b"/>
              <a:pathLst>
                <a:path w="1062" h="1062" extrusionOk="0">
                  <a:moveTo>
                    <a:pt x="531" y="0"/>
                  </a:moveTo>
                  <a:cubicBezTo>
                    <a:pt x="238" y="0"/>
                    <a:pt x="1" y="238"/>
                    <a:pt x="1" y="530"/>
                  </a:cubicBezTo>
                  <a:cubicBezTo>
                    <a:pt x="1" y="824"/>
                    <a:pt x="238" y="1061"/>
                    <a:pt x="531" y="1061"/>
                  </a:cubicBezTo>
                  <a:cubicBezTo>
                    <a:pt x="824" y="1061"/>
                    <a:pt x="1061" y="824"/>
                    <a:pt x="1061" y="530"/>
                  </a:cubicBezTo>
                  <a:cubicBezTo>
                    <a:pt x="1061" y="238"/>
                    <a:pt x="824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_4">
    <p:bg>
      <p:bgPr>
        <a:solidFill>
          <a:schemeClr val="lt2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713225" y="1256638"/>
            <a:ext cx="3568800" cy="12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1"/>
          </p:nvPr>
        </p:nvSpPr>
        <p:spPr>
          <a:xfrm>
            <a:off x="1064525" y="2690925"/>
            <a:ext cx="32175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3256278" y="2522708"/>
            <a:ext cx="916797" cy="98075"/>
            <a:chOff x="4810525" y="1175150"/>
            <a:chExt cx="133675" cy="14300"/>
          </a:xfrm>
        </p:grpSpPr>
        <p:sp>
          <p:nvSpPr>
            <p:cNvPr id="334" name="Google Shape;334;p20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20"/>
          <p:cNvGrpSpPr/>
          <p:nvPr/>
        </p:nvGrpSpPr>
        <p:grpSpPr>
          <a:xfrm rot="10800000">
            <a:off x="7326970" y="4482246"/>
            <a:ext cx="4640293" cy="480636"/>
            <a:chOff x="4612950" y="1991350"/>
            <a:chExt cx="5002471" cy="518150"/>
          </a:xfrm>
        </p:grpSpPr>
        <p:sp>
          <p:nvSpPr>
            <p:cNvPr id="344" name="Google Shape;344;p2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1">
    <p:bg>
      <p:bgPr>
        <a:solidFill>
          <a:schemeClr val="lt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grpSp>
        <p:nvGrpSpPr>
          <p:cNvPr id="368" name="Google Shape;368;p22"/>
          <p:cNvGrpSpPr/>
          <p:nvPr/>
        </p:nvGrpSpPr>
        <p:grpSpPr>
          <a:xfrm flipH="1">
            <a:off x="8266742" y="4335325"/>
            <a:ext cx="3832313" cy="360575"/>
            <a:chOff x="1518200" y="4742325"/>
            <a:chExt cx="1982675" cy="133675"/>
          </a:xfrm>
        </p:grpSpPr>
        <p:sp>
          <p:nvSpPr>
            <p:cNvPr id="369" name="Google Shape;369;p22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22"/>
          <p:cNvGrpSpPr/>
          <p:nvPr/>
        </p:nvGrpSpPr>
        <p:grpSpPr>
          <a:xfrm>
            <a:off x="713225" y="4615875"/>
            <a:ext cx="928550" cy="99334"/>
            <a:chOff x="7596525" y="772450"/>
            <a:chExt cx="928550" cy="99334"/>
          </a:xfrm>
        </p:grpSpPr>
        <p:sp>
          <p:nvSpPr>
            <p:cNvPr id="374" name="Google Shape;374;p22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56650"/>
            <a:ext cx="77592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59" r:id="rId5"/>
    <p:sldLayoutId id="2147483660" r:id="rId6"/>
    <p:sldLayoutId id="2147483663" r:id="rId7"/>
    <p:sldLayoutId id="2147483666" r:id="rId8"/>
    <p:sldLayoutId id="2147483668" r:id="rId9"/>
    <p:sldLayoutId id="2147483669" r:id="rId10"/>
    <p:sldLayoutId id="2147483670" r:id="rId11"/>
    <p:sldLayoutId id="2147483675" r:id="rId12"/>
    <p:sldLayoutId id="2147483676" r:id="rId13"/>
    <p:sldLayoutId id="2147483677" r:id="rId14"/>
    <p:sldLayoutId id="214748367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vector/medical-infographic-woman-man-charts_7715068.htm/?utm_source=slidesgo_template&amp;utm_medium=referral-link&amp;utm_campaign=sg_resources&amp;utm_content=freepik" TargetMode="External"/><Relationship Id="rId3" Type="http://schemas.openxmlformats.org/officeDocument/2006/relationships/hyperlink" Target="https://www.freepik.com/premium-photo/microscope-clinical-laboratory_4506044.htm/?utm_source=slidesgo_template&amp;utm_medium=referral-link&amp;utm_campaign=sg_resources&amp;utm_content=freepik" TargetMode="External"/><Relationship Id="rId7" Type="http://schemas.openxmlformats.org/officeDocument/2006/relationships/hyperlink" Target="https://www.freepik.com/premium-vector/human-body-system-collection_840099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freepik.com/free-vector/technology-background_4116831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vector/medical-infographic-female-charts_7715066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photo/woman-scientist-with-microscope_8810859.htm/?utm_source=slidesgo_template&amp;utm_medium=referral-link&amp;utm_campaign=sg_resources&amp;utm_content=freepik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ctrTitle"/>
          </p:nvPr>
        </p:nvSpPr>
        <p:spPr>
          <a:xfrm>
            <a:off x="1586900" y="1450800"/>
            <a:ext cx="5970300" cy="8074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3</a:t>
            </a: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subTitle" idx="1"/>
          </p:nvPr>
        </p:nvSpPr>
        <p:spPr>
          <a:xfrm>
            <a:off x="2052322" y="2348991"/>
            <a:ext cx="5039355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CA" sz="2800" dirty="0"/>
              <a:t>User Interfaces</a:t>
            </a:r>
          </a:p>
        </p:txBody>
      </p:sp>
      <p:sp>
        <p:nvSpPr>
          <p:cNvPr id="684" name="Google Shape;684;p35"/>
          <p:cNvSpPr/>
          <p:nvPr/>
        </p:nvSpPr>
        <p:spPr>
          <a:xfrm>
            <a:off x="1731368" y="510873"/>
            <a:ext cx="106449" cy="106540"/>
          </a:xfrm>
          <a:custGeom>
            <a:avLst/>
            <a:gdLst/>
            <a:ahLst/>
            <a:cxnLst/>
            <a:rect l="l" t="t" r="r" b="b"/>
            <a:pathLst>
              <a:path w="1175" h="1176" extrusionOk="0">
                <a:moveTo>
                  <a:pt x="588" y="241"/>
                </a:moveTo>
                <a:cubicBezTo>
                  <a:pt x="779" y="241"/>
                  <a:pt x="935" y="396"/>
                  <a:pt x="935" y="588"/>
                </a:cubicBezTo>
                <a:cubicBezTo>
                  <a:pt x="935" y="780"/>
                  <a:pt x="779" y="935"/>
                  <a:pt x="588" y="935"/>
                </a:cubicBezTo>
                <a:cubicBezTo>
                  <a:pt x="397" y="935"/>
                  <a:pt x="240" y="780"/>
                  <a:pt x="240" y="588"/>
                </a:cubicBezTo>
                <a:cubicBezTo>
                  <a:pt x="240" y="396"/>
                  <a:pt x="397" y="241"/>
                  <a:pt x="588" y="241"/>
                </a:cubicBezTo>
                <a:close/>
                <a:moveTo>
                  <a:pt x="588" y="1"/>
                </a:moveTo>
                <a:cubicBezTo>
                  <a:pt x="265" y="1"/>
                  <a:pt x="1" y="264"/>
                  <a:pt x="1" y="588"/>
                </a:cubicBezTo>
                <a:cubicBezTo>
                  <a:pt x="1" y="911"/>
                  <a:pt x="265" y="1175"/>
                  <a:pt x="588" y="1175"/>
                </a:cubicBezTo>
                <a:cubicBezTo>
                  <a:pt x="912" y="1175"/>
                  <a:pt x="1174" y="911"/>
                  <a:pt x="1174" y="588"/>
                </a:cubicBezTo>
                <a:cubicBezTo>
                  <a:pt x="1174" y="264"/>
                  <a:pt x="912" y="1"/>
                  <a:pt x="5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5"/>
          <p:cNvSpPr/>
          <p:nvPr/>
        </p:nvSpPr>
        <p:spPr>
          <a:xfrm>
            <a:off x="7" y="248419"/>
            <a:ext cx="2322856" cy="779298"/>
          </a:xfrm>
          <a:custGeom>
            <a:avLst/>
            <a:gdLst/>
            <a:ahLst/>
            <a:cxnLst/>
            <a:rect l="l" t="t" r="r" b="b"/>
            <a:pathLst>
              <a:path w="25640" h="8602" extrusionOk="0">
                <a:moveTo>
                  <a:pt x="1" y="1"/>
                </a:moveTo>
                <a:lnTo>
                  <a:pt x="1" y="240"/>
                </a:lnTo>
                <a:lnTo>
                  <a:pt x="11937" y="240"/>
                </a:lnTo>
                <a:lnTo>
                  <a:pt x="13374" y="1678"/>
                </a:lnTo>
                <a:lnTo>
                  <a:pt x="15052" y="1678"/>
                </a:lnTo>
                <a:lnTo>
                  <a:pt x="18376" y="5002"/>
                </a:lnTo>
                <a:lnTo>
                  <a:pt x="18376" y="6400"/>
                </a:lnTo>
                <a:lnTo>
                  <a:pt x="19504" y="7529"/>
                </a:lnTo>
                <a:lnTo>
                  <a:pt x="24397" y="7529"/>
                </a:lnTo>
                <a:lnTo>
                  <a:pt x="25470" y="8602"/>
                </a:lnTo>
                <a:lnTo>
                  <a:pt x="25640" y="8433"/>
                </a:lnTo>
                <a:lnTo>
                  <a:pt x="24496" y="7289"/>
                </a:lnTo>
                <a:lnTo>
                  <a:pt x="19604" y="7289"/>
                </a:lnTo>
                <a:lnTo>
                  <a:pt x="18615" y="6301"/>
                </a:lnTo>
                <a:lnTo>
                  <a:pt x="18615" y="4903"/>
                </a:lnTo>
                <a:lnTo>
                  <a:pt x="15151" y="1439"/>
                </a:lnTo>
                <a:lnTo>
                  <a:pt x="13473" y="1439"/>
                </a:lnTo>
                <a:lnTo>
                  <a:pt x="120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5"/>
          <p:cNvSpPr/>
          <p:nvPr/>
        </p:nvSpPr>
        <p:spPr>
          <a:xfrm>
            <a:off x="7" y="356952"/>
            <a:ext cx="2822578" cy="812547"/>
          </a:xfrm>
          <a:custGeom>
            <a:avLst/>
            <a:gdLst/>
            <a:ahLst/>
            <a:cxnLst/>
            <a:rect l="l" t="t" r="r" b="b"/>
            <a:pathLst>
              <a:path w="31156" h="8969" extrusionOk="0">
                <a:moveTo>
                  <a:pt x="1" y="1"/>
                </a:moveTo>
                <a:lnTo>
                  <a:pt x="1" y="241"/>
                </a:lnTo>
                <a:lnTo>
                  <a:pt x="11537" y="241"/>
                </a:lnTo>
                <a:lnTo>
                  <a:pt x="18771" y="7474"/>
                </a:lnTo>
                <a:lnTo>
                  <a:pt x="23837" y="7474"/>
                </a:lnTo>
                <a:lnTo>
                  <a:pt x="25333" y="8969"/>
                </a:lnTo>
                <a:lnTo>
                  <a:pt x="31156" y="8969"/>
                </a:lnTo>
                <a:lnTo>
                  <a:pt x="31156" y="8729"/>
                </a:lnTo>
                <a:lnTo>
                  <a:pt x="25432" y="8729"/>
                </a:lnTo>
                <a:lnTo>
                  <a:pt x="23937" y="7235"/>
                </a:lnTo>
                <a:lnTo>
                  <a:pt x="18870" y="7235"/>
                </a:lnTo>
                <a:lnTo>
                  <a:pt x="11671" y="36"/>
                </a:lnTo>
                <a:lnTo>
                  <a:pt x="116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5"/>
          <p:cNvSpPr/>
          <p:nvPr/>
        </p:nvSpPr>
        <p:spPr>
          <a:xfrm>
            <a:off x="7" y="472732"/>
            <a:ext cx="1929311" cy="1013667"/>
          </a:xfrm>
          <a:custGeom>
            <a:avLst/>
            <a:gdLst/>
            <a:ahLst/>
            <a:cxnLst/>
            <a:rect l="l" t="t" r="r" b="b"/>
            <a:pathLst>
              <a:path w="21296" h="11189" extrusionOk="0">
                <a:moveTo>
                  <a:pt x="1" y="1"/>
                </a:moveTo>
                <a:lnTo>
                  <a:pt x="1" y="240"/>
                </a:lnTo>
                <a:lnTo>
                  <a:pt x="10579" y="240"/>
                </a:lnTo>
                <a:lnTo>
                  <a:pt x="15619" y="5281"/>
                </a:lnTo>
                <a:lnTo>
                  <a:pt x="15619" y="6800"/>
                </a:lnTo>
                <a:lnTo>
                  <a:pt x="17527" y="8708"/>
                </a:lnTo>
                <a:lnTo>
                  <a:pt x="18646" y="8708"/>
                </a:lnTo>
                <a:lnTo>
                  <a:pt x="21126" y="11188"/>
                </a:lnTo>
                <a:lnTo>
                  <a:pt x="21296" y="11019"/>
                </a:lnTo>
                <a:lnTo>
                  <a:pt x="18745" y="8468"/>
                </a:lnTo>
                <a:lnTo>
                  <a:pt x="17626" y="8468"/>
                </a:lnTo>
                <a:lnTo>
                  <a:pt x="15859" y="6700"/>
                </a:lnTo>
                <a:lnTo>
                  <a:pt x="15859" y="5182"/>
                </a:lnTo>
                <a:lnTo>
                  <a:pt x="106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5"/>
          <p:cNvSpPr/>
          <p:nvPr/>
        </p:nvSpPr>
        <p:spPr>
          <a:xfrm>
            <a:off x="7" y="798330"/>
            <a:ext cx="1531871" cy="669497"/>
          </a:xfrm>
          <a:custGeom>
            <a:avLst/>
            <a:gdLst/>
            <a:ahLst/>
            <a:cxnLst/>
            <a:rect l="l" t="t" r="r" b="b"/>
            <a:pathLst>
              <a:path w="16909" h="7390" extrusionOk="0">
                <a:moveTo>
                  <a:pt x="1" y="1"/>
                </a:moveTo>
                <a:lnTo>
                  <a:pt x="1" y="241"/>
                </a:lnTo>
                <a:lnTo>
                  <a:pt x="3789" y="241"/>
                </a:lnTo>
                <a:lnTo>
                  <a:pt x="5417" y="1868"/>
                </a:lnTo>
                <a:lnTo>
                  <a:pt x="11218" y="1868"/>
                </a:lnTo>
                <a:lnTo>
                  <a:pt x="16739" y="7389"/>
                </a:lnTo>
                <a:lnTo>
                  <a:pt x="16908" y="7220"/>
                </a:lnTo>
                <a:lnTo>
                  <a:pt x="11317" y="1628"/>
                </a:lnTo>
                <a:lnTo>
                  <a:pt x="5516" y="1628"/>
                </a:lnTo>
                <a:lnTo>
                  <a:pt x="3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5"/>
          <p:cNvSpPr/>
          <p:nvPr/>
        </p:nvSpPr>
        <p:spPr>
          <a:xfrm>
            <a:off x="1496365" y="1437297"/>
            <a:ext cx="106449" cy="106359"/>
          </a:xfrm>
          <a:custGeom>
            <a:avLst/>
            <a:gdLst/>
            <a:ahLst/>
            <a:cxnLst/>
            <a:rect l="l" t="t" r="r" b="b"/>
            <a:pathLst>
              <a:path w="1175" h="1174" extrusionOk="0">
                <a:moveTo>
                  <a:pt x="588" y="240"/>
                </a:moveTo>
                <a:cubicBezTo>
                  <a:pt x="779" y="240"/>
                  <a:pt x="935" y="396"/>
                  <a:pt x="935" y="587"/>
                </a:cubicBezTo>
                <a:cubicBezTo>
                  <a:pt x="935" y="779"/>
                  <a:pt x="779" y="934"/>
                  <a:pt x="588" y="934"/>
                </a:cubicBezTo>
                <a:cubicBezTo>
                  <a:pt x="396" y="934"/>
                  <a:pt x="240" y="779"/>
                  <a:pt x="240" y="587"/>
                </a:cubicBezTo>
                <a:cubicBezTo>
                  <a:pt x="240" y="396"/>
                  <a:pt x="396" y="240"/>
                  <a:pt x="588" y="240"/>
                </a:cubicBezTo>
                <a:close/>
                <a:moveTo>
                  <a:pt x="588" y="0"/>
                </a:moveTo>
                <a:cubicBezTo>
                  <a:pt x="264" y="0"/>
                  <a:pt x="1" y="264"/>
                  <a:pt x="1" y="587"/>
                </a:cubicBezTo>
                <a:cubicBezTo>
                  <a:pt x="1" y="911"/>
                  <a:pt x="264" y="1174"/>
                  <a:pt x="588" y="1174"/>
                </a:cubicBezTo>
                <a:cubicBezTo>
                  <a:pt x="912" y="1174"/>
                  <a:pt x="1174" y="911"/>
                  <a:pt x="1174" y="587"/>
                </a:cubicBezTo>
                <a:cubicBezTo>
                  <a:pt x="1174" y="264"/>
                  <a:pt x="912" y="0"/>
                  <a:pt x="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5"/>
          <p:cNvSpPr/>
          <p:nvPr/>
        </p:nvSpPr>
        <p:spPr>
          <a:xfrm>
            <a:off x="2805281" y="1116228"/>
            <a:ext cx="84706" cy="84797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8" y="1"/>
                </a:moveTo>
                <a:cubicBezTo>
                  <a:pt x="210" y="1"/>
                  <a:pt x="1" y="210"/>
                  <a:pt x="1" y="468"/>
                </a:cubicBezTo>
                <a:cubicBezTo>
                  <a:pt x="1" y="726"/>
                  <a:pt x="210" y="935"/>
                  <a:pt x="468" y="935"/>
                </a:cubicBezTo>
                <a:cubicBezTo>
                  <a:pt x="726" y="935"/>
                  <a:pt x="935" y="726"/>
                  <a:pt x="935" y="468"/>
                </a:cubicBezTo>
                <a:cubicBezTo>
                  <a:pt x="935" y="210"/>
                  <a:pt x="726" y="1"/>
                  <a:pt x="4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5"/>
          <p:cNvSpPr/>
          <p:nvPr/>
        </p:nvSpPr>
        <p:spPr>
          <a:xfrm>
            <a:off x="210731" y="563508"/>
            <a:ext cx="71479" cy="71389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5"/>
          <p:cNvSpPr/>
          <p:nvPr/>
        </p:nvSpPr>
        <p:spPr>
          <a:xfrm>
            <a:off x="315731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7" y="788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5"/>
          <p:cNvSpPr/>
          <p:nvPr/>
        </p:nvSpPr>
        <p:spPr>
          <a:xfrm>
            <a:off x="420640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0" y="0"/>
                </a:moveTo>
                <a:lnTo>
                  <a:pt x="0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5"/>
          <p:cNvSpPr/>
          <p:nvPr/>
        </p:nvSpPr>
        <p:spPr>
          <a:xfrm>
            <a:off x="525549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5"/>
          <p:cNvSpPr/>
          <p:nvPr/>
        </p:nvSpPr>
        <p:spPr>
          <a:xfrm>
            <a:off x="630458" y="563508"/>
            <a:ext cx="71479" cy="71389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5"/>
          <p:cNvSpPr/>
          <p:nvPr/>
        </p:nvSpPr>
        <p:spPr>
          <a:xfrm>
            <a:off x="96944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5"/>
          <p:cNvSpPr/>
          <p:nvPr/>
        </p:nvSpPr>
        <p:spPr>
          <a:xfrm>
            <a:off x="169239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5"/>
          <p:cNvSpPr/>
          <p:nvPr/>
        </p:nvSpPr>
        <p:spPr>
          <a:xfrm>
            <a:off x="205114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5"/>
          <p:cNvSpPr/>
          <p:nvPr/>
        </p:nvSpPr>
        <p:spPr>
          <a:xfrm>
            <a:off x="241171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5"/>
          <p:cNvSpPr/>
          <p:nvPr/>
        </p:nvSpPr>
        <p:spPr>
          <a:xfrm>
            <a:off x="279493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5"/>
          <p:cNvSpPr/>
          <p:nvPr/>
        </p:nvSpPr>
        <p:spPr>
          <a:xfrm>
            <a:off x="308121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>
            <a:off x="424263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355955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5"/>
          <p:cNvSpPr/>
          <p:nvPr/>
        </p:nvSpPr>
        <p:spPr>
          <a:xfrm>
            <a:off x="457602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5"/>
          <p:cNvSpPr/>
          <p:nvPr/>
        </p:nvSpPr>
        <p:spPr>
          <a:xfrm>
            <a:off x="603823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5"/>
          <p:cNvSpPr/>
          <p:nvPr/>
        </p:nvSpPr>
        <p:spPr>
          <a:xfrm>
            <a:off x="676118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5"/>
          <p:cNvSpPr/>
          <p:nvPr/>
        </p:nvSpPr>
        <p:spPr>
          <a:xfrm>
            <a:off x="711993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5"/>
          <p:cNvSpPr/>
          <p:nvPr/>
        </p:nvSpPr>
        <p:spPr>
          <a:xfrm>
            <a:off x="748050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5"/>
          <p:cNvSpPr/>
          <p:nvPr/>
        </p:nvSpPr>
        <p:spPr>
          <a:xfrm>
            <a:off x="786372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5"/>
          <p:cNvSpPr/>
          <p:nvPr/>
        </p:nvSpPr>
        <p:spPr>
          <a:xfrm>
            <a:off x="815000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5"/>
          <p:cNvSpPr/>
          <p:nvPr/>
        </p:nvSpPr>
        <p:spPr>
          <a:xfrm>
            <a:off x="931142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5"/>
          <p:cNvSpPr/>
          <p:nvPr/>
        </p:nvSpPr>
        <p:spPr>
          <a:xfrm>
            <a:off x="862834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5"/>
          <p:cNvSpPr/>
          <p:nvPr/>
        </p:nvSpPr>
        <p:spPr>
          <a:xfrm>
            <a:off x="964481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5"/>
          <p:cNvSpPr/>
          <p:nvPr/>
        </p:nvSpPr>
        <p:spPr>
          <a:xfrm>
            <a:off x="59075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5"/>
          <p:cNvSpPr/>
          <p:nvPr/>
        </p:nvSpPr>
        <p:spPr>
          <a:xfrm>
            <a:off x="127293" y="291904"/>
            <a:ext cx="43939" cy="43848"/>
          </a:xfrm>
          <a:custGeom>
            <a:avLst/>
            <a:gdLst/>
            <a:ahLst/>
            <a:cxnLst/>
            <a:rect l="l" t="t" r="r" b="b"/>
            <a:pathLst>
              <a:path w="485" h="484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4"/>
                  <a:pt x="243" y="404"/>
                </a:cubicBezTo>
                <a:cubicBezTo>
                  <a:pt x="154" y="404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8"/>
                  <a:pt x="1" y="242"/>
                </a:cubicBezTo>
                <a:cubicBezTo>
                  <a:pt x="1" y="375"/>
                  <a:pt x="109" y="484"/>
                  <a:pt x="243" y="484"/>
                </a:cubicBezTo>
                <a:cubicBezTo>
                  <a:pt x="376" y="484"/>
                  <a:pt x="484" y="375"/>
                  <a:pt x="484" y="242"/>
                </a:cubicBezTo>
                <a:cubicBezTo>
                  <a:pt x="484" y="108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5"/>
          <p:cNvSpPr/>
          <p:nvPr/>
        </p:nvSpPr>
        <p:spPr>
          <a:xfrm>
            <a:off x="202759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5"/>
          <p:cNvSpPr/>
          <p:nvPr/>
        </p:nvSpPr>
        <p:spPr>
          <a:xfrm>
            <a:off x="274691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5"/>
          <p:cNvSpPr/>
          <p:nvPr/>
        </p:nvSpPr>
        <p:spPr>
          <a:xfrm>
            <a:off x="346533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5"/>
          <p:cNvSpPr/>
          <p:nvPr/>
        </p:nvSpPr>
        <p:spPr>
          <a:xfrm>
            <a:off x="418375" y="295528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5"/>
          <p:cNvSpPr/>
          <p:nvPr/>
        </p:nvSpPr>
        <p:spPr>
          <a:xfrm>
            <a:off x="1393902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5"/>
          <p:cNvSpPr/>
          <p:nvPr/>
        </p:nvSpPr>
        <p:spPr>
          <a:xfrm>
            <a:off x="1462120" y="143329"/>
            <a:ext cx="43939" cy="439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5"/>
                  <a:pt x="243" y="405"/>
                </a:cubicBezTo>
                <a:cubicBezTo>
                  <a:pt x="154" y="405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5"/>
          <p:cNvSpPr/>
          <p:nvPr/>
        </p:nvSpPr>
        <p:spPr>
          <a:xfrm>
            <a:off x="1537585" y="146952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5"/>
          <p:cNvSpPr/>
          <p:nvPr/>
        </p:nvSpPr>
        <p:spPr>
          <a:xfrm>
            <a:off x="1609518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5"/>
          <p:cNvSpPr/>
          <p:nvPr/>
        </p:nvSpPr>
        <p:spPr>
          <a:xfrm>
            <a:off x="1681360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5"/>
          <p:cNvSpPr/>
          <p:nvPr/>
        </p:nvSpPr>
        <p:spPr>
          <a:xfrm>
            <a:off x="1753202" y="146952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5"/>
          <p:cNvSpPr/>
          <p:nvPr/>
        </p:nvSpPr>
        <p:spPr>
          <a:xfrm>
            <a:off x="1859198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"/>
          <p:cNvSpPr/>
          <p:nvPr/>
        </p:nvSpPr>
        <p:spPr>
          <a:xfrm>
            <a:off x="7" y="717248"/>
            <a:ext cx="2635499" cy="656814"/>
          </a:xfrm>
          <a:custGeom>
            <a:avLst/>
            <a:gdLst/>
            <a:ahLst/>
            <a:cxnLst/>
            <a:rect l="l" t="t" r="r" b="b"/>
            <a:pathLst>
              <a:path w="29091" h="7250" extrusionOk="0">
                <a:moveTo>
                  <a:pt x="1" y="1"/>
                </a:moveTo>
                <a:lnTo>
                  <a:pt x="1" y="81"/>
                </a:lnTo>
                <a:lnTo>
                  <a:pt x="10781" y="81"/>
                </a:lnTo>
                <a:lnTo>
                  <a:pt x="17938" y="7237"/>
                </a:lnTo>
                <a:lnTo>
                  <a:pt x="17949" y="7250"/>
                </a:lnTo>
                <a:lnTo>
                  <a:pt x="29090" y="7250"/>
                </a:lnTo>
                <a:lnTo>
                  <a:pt x="29090" y="7169"/>
                </a:lnTo>
                <a:lnTo>
                  <a:pt x="17982" y="7169"/>
                </a:lnTo>
                <a:lnTo>
                  <a:pt x="108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/>
          <p:cNvSpPr/>
          <p:nvPr/>
        </p:nvSpPr>
        <p:spPr>
          <a:xfrm>
            <a:off x="7" y="161538"/>
            <a:ext cx="2222567" cy="635977"/>
          </a:xfrm>
          <a:custGeom>
            <a:avLst/>
            <a:gdLst/>
            <a:ahLst/>
            <a:cxnLst/>
            <a:rect l="l" t="t" r="r" b="b"/>
            <a:pathLst>
              <a:path w="24533" h="7020" extrusionOk="0">
                <a:moveTo>
                  <a:pt x="1" y="1"/>
                </a:moveTo>
                <a:lnTo>
                  <a:pt x="1" y="81"/>
                </a:lnTo>
                <a:lnTo>
                  <a:pt x="13460" y="81"/>
                </a:lnTo>
                <a:lnTo>
                  <a:pt x="20399" y="7019"/>
                </a:lnTo>
                <a:lnTo>
                  <a:pt x="24532" y="7019"/>
                </a:lnTo>
                <a:lnTo>
                  <a:pt x="24532" y="6940"/>
                </a:lnTo>
                <a:lnTo>
                  <a:pt x="20432" y="6940"/>
                </a:lnTo>
                <a:lnTo>
                  <a:pt x="134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5"/>
          <p:cNvSpPr/>
          <p:nvPr/>
        </p:nvSpPr>
        <p:spPr>
          <a:xfrm>
            <a:off x="7" y="911665"/>
            <a:ext cx="494830" cy="212264"/>
          </a:xfrm>
          <a:custGeom>
            <a:avLst/>
            <a:gdLst/>
            <a:ahLst/>
            <a:cxnLst/>
            <a:rect l="l" t="t" r="r" b="b"/>
            <a:pathLst>
              <a:path w="5462" h="2343" extrusionOk="0">
                <a:moveTo>
                  <a:pt x="1" y="1"/>
                </a:moveTo>
                <a:lnTo>
                  <a:pt x="1" y="81"/>
                </a:lnTo>
                <a:lnTo>
                  <a:pt x="3144" y="81"/>
                </a:lnTo>
                <a:lnTo>
                  <a:pt x="5406" y="2343"/>
                </a:lnTo>
                <a:lnTo>
                  <a:pt x="5461" y="2286"/>
                </a:lnTo>
                <a:lnTo>
                  <a:pt x="31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5"/>
          <p:cNvSpPr/>
          <p:nvPr/>
        </p:nvSpPr>
        <p:spPr>
          <a:xfrm>
            <a:off x="473910" y="1103092"/>
            <a:ext cx="36782" cy="36691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5"/>
          <p:cNvSpPr/>
          <p:nvPr/>
        </p:nvSpPr>
        <p:spPr>
          <a:xfrm flipH="1">
            <a:off x="7304929" y="3243037"/>
            <a:ext cx="1875812" cy="1003243"/>
          </a:xfrm>
          <a:custGeom>
            <a:avLst/>
            <a:gdLst/>
            <a:ahLst/>
            <a:cxnLst/>
            <a:rect l="l" t="t" r="r" b="b"/>
            <a:pathLst>
              <a:path w="22609" h="12092" extrusionOk="0">
                <a:moveTo>
                  <a:pt x="21237" y="0"/>
                </a:moveTo>
                <a:lnTo>
                  <a:pt x="16774" y="4464"/>
                </a:lnTo>
                <a:lnTo>
                  <a:pt x="13175" y="4464"/>
                </a:lnTo>
                <a:lnTo>
                  <a:pt x="5786" y="11852"/>
                </a:lnTo>
                <a:lnTo>
                  <a:pt x="3809" y="11852"/>
                </a:lnTo>
                <a:lnTo>
                  <a:pt x="2291" y="10335"/>
                </a:lnTo>
                <a:lnTo>
                  <a:pt x="1" y="10335"/>
                </a:lnTo>
                <a:lnTo>
                  <a:pt x="1" y="10574"/>
                </a:lnTo>
                <a:lnTo>
                  <a:pt x="2192" y="10574"/>
                </a:lnTo>
                <a:lnTo>
                  <a:pt x="3710" y="12092"/>
                </a:lnTo>
                <a:lnTo>
                  <a:pt x="5886" y="12092"/>
                </a:lnTo>
                <a:lnTo>
                  <a:pt x="13273" y="4703"/>
                </a:lnTo>
                <a:lnTo>
                  <a:pt x="16873" y="4703"/>
                </a:lnTo>
                <a:lnTo>
                  <a:pt x="21336" y="241"/>
                </a:lnTo>
                <a:lnTo>
                  <a:pt x="22609" y="241"/>
                </a:lnTo>
                <a:lnTo>
                  <a:pt x="2260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5"/>
          <p:cNvSpPr/>
          <p:nvPr/>
        </p:nvSpPr>
        <p:spPr>
          <a:xfrm flipH="1">
            <a:off x="7422079" y="4047407"/>
            <a:ext cx="1758662" cy="623003"/>
          </a:xfrm>
          <a:custGeom>
            <a:avLst/>
            <a:gdLst/>
            <a:ahLst/>
            <a:cxnLst/>
            <a:rect l="l" t="t" r="r" b="b"/>
            <a:pathLst>
              <a:path w="21197" h="7509" extrusionOk="0">
                <a:moveTo>
                  <a:pt x="16250" y="1"/>
                </a:moveTo>
                <a:lnTo>
                  <a:pt x="14812" y="1439"/>
                </a:lnTo>
                <a:lnTo>
                  <a:pt x="11617" y="1439"/>
                </a:lnTo>
                <a:lnTo>
                  <a:pt x="5786" y="7270"/>
                </a:lnTo>
                <a:lnTo>
                  <a:pt x="1" y="7270"/>
                </a:lnTo>
                <a:lnTo>
                  <a:pt x="1" y="7509"/>
                </a:lnTo>
                <a:lnTo>
                  <a:pt x="5886" y="7509"/>
                </a:lnTo>
                <a:lnTo>
                  <a:pt x="11717" y="1678"/>
                </a:lnTo>
                <a:lnTo>
                  <a:pt x="14911" y="1678"/>
                </a:lnTo>
                <a:lnTo>
                  <a:pt x="16349" y="240"/>
                </a:lnTo>
                <a:lnTo>
                  <a:pt x="19524" y="240"/>
                </a:lnTo>
                <a:lnTo>
                  <a:pt x="21027" y="1743"/>
                </a:lnTo>
                <a:lnTo>
                  <a:pt x="21196" y="1573"/>
                </a:lnTo>
                <a:lnTo>
                  <a:pt x="1962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5"/>
          <p:cNvSpPr/>
          <p:nvPr/>
        </p:nvSpPr>
        <p:spPr>
          <a:xfrm flipH="1">
            <a:off x="7354958" y="4167212"/>
            <a:ext cx="97404" cy="97487"/>
          </a:xfrm>
          <a:custGeom>
            <a:avLst/>
            <a:gdLst/>
            <a:ahLst/>
            <a:cxnLst/>
            <a:rect l="l" t="t" r="r" b="b"/>
            <a:pathLst>
              <a:path w="1174" h="1175" extrusionOk="0">
                <a:moveTo>
                  <a:pt x="587" y="240"/>
                </a:moveTo>
                <a:cubicBezTo>
                  <a:pt x="778" y="240"/>
                  <a:pt x="934" y="396"/>
                  <a:pt x="934" y="588"/>
                </a:cubicBezTo>
                <a:cubicBezTo>
                  <a:pt x="934" y="779"/>
                  <a:pt x="778" y="935"/>
                  <a:pt x="587" y="935"/>
                </a:cubicBezTo>
                <a:cubicBezTo>
                  <a:pt x="396" y="935"/>
                  <a:pt x="239" y="779"/>
                  <a:pt x="239" y="588"/>
                </a:cubicBezTo>
                <a:cubicBezTo>
                  <a:pt x="239" y="396"/>
                  <a:pt x="396" y="240"/>
                  <a:pt x="587" y="240"/>
                </a:cubicBezTo>
                <a:close/>
                <a:moveTo>
                  <a:pt x="587" y="1"/>
                </a:moveTo>
                <a:cubicBezTo>
                  <a:pt x="263" y="1"/>
                  <a:pt x="0" y="264"/>
                  <a:pt x="0" y="588"/>
                </a:cubicBezTo>
                <a:cubicBezTo>
                  <a:pt x="0" y="912"/>
                  <a:pt x="263" y="1174"/>
                  <a:pt x="587" y="1174"/>
                </a:cubicBezTo>
                <a:cubicBezTo>
                  <a:pt x="910" y="1174"/>
                  <a:pt x="1174" y="912"/>
                  <a:pt x="1174" y="588"/>
                </a:cubicBezTo>
                <a:cubicBezTo>
                  <a:pt x="1174" y="264"/>
                  <a:pt x="910" y="1"/>
                  <a:pt x="58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5"/>
          <p:cNvSpPr/>
          <p:nvPr/>
        </p:nvSpPr>
        <p:spPr>
          <a:xfrm flipH="1">
            <a:off x="6623185" y="3666420"/>
            <a:ext cx="2557556" cy="1149764"/>
          </a:xfrm>
          <a:custGeom>
            <a:avLst/>
            <a:gdLst/>
            <a:ahLst/>
            <a:cxnLst/>
            <a:rect l="l" t="t" r="r" b="b"/>
            <a:pathLst>
              <a:path w="30826" h="13858" extrusionOk="0">
                <a:moveTo>
                  <a:pt x="30587" y="0"/>
                </a:moveTo>
                <a:lnTo>
                  <a:pt x="30587" y="2296"/>
                </a:lnTo>
                <a:lnTo>
                  <a:pt x="28550" y="4333"/>
                </a:lnTo>
                <a:lnTo>
                  <a:pt x="26453" y="4333"/>
                </a:lnTo>
                <a:lnTo>
                  <a:pt x="23038" y="7747"/>
                </a:lnTo>
                <a:lnTo>
                  <a:pt x="12615" y="7747"/>
                </a:lnTo>
                <a:lnTo>
                  <a:pt x="6745" y="13618"/>
                </a:lnTo>
                <a:lnTo>
                  <a:pt x="1" y="13618"/>
                </a:lnTo>
                <a:lnTo>
                  <a:pt x="1" y="13858"/>
                </a:lnTo>
                <a:lnTo>
                  <a:pt x="6844" y="13858"/>
                </a:lnTo>
                <a:lnTo>
                  <a:pt x="12715" y="7987"/>
                </a:lnTo>
                <a:lnTo>
                  <a:pt x="23138" y="7987"/>
                </a:lnTo>
                <a:lnTo>
                  <a:pt x="26553" y="4573"/>
                </a:lnTo>
                <a:lnTo>
                  <a:pt x="28649" y="4573"/>
                </a:lnTo>
                <a:lnTo>
                  <a:pt x="30826" y="2396"/>
                </a:lnTo>
                <a:lnTo>
                  <a:pt x="308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5"/>
          <p:cNvSpPr/>
          <p:nvPr/>
        </p:nvSpPr>
        <p:spPr>
          <a:xfrm flipH="1">
            <a:off x="7258467" y="3538816"/>
            <a:ext cx="1922274" cy="992457"/>
          </a:xfrm>
          <a:custGeom>
            <a:avLst/>
            <a:gdLst/>
            <a:ahLst/>
            <a:cxnLst/>
            <a:rect l="l" t="t" r="r" b="b"/>
            <a:pathLst>
              <a:path w="23169" h="11962" extrusionOk="0">
                <a:moveTo>
                  <a:pt x="20264" y="0"/>
                </a:moveTo>
                <a:lnTo>
                  <a:pt x="17367" y="2896"/>
                </a:lnTo>
                <a:lnTo>
                  <a:pt x="13733" y="2896"/>
                </a:lnTo>
                <a:lnTo>
                  <a:pt x="4908" y="11721"/>
                </a:lnTo>
                <a:lnTo>
                  <a:pt x="1" y="11721"/>
                </a:lnTo>
                <a:lnTo>
                  <a:pt x="1" y="11962"/>
                </a:lnTo>
                <a:lnTo>
                  <a:pt x="5007" y="11962"/>
                </a:lnTo>
                <a:lnTo>
                  <a:pt x="13833" y="3135"/>
                </a:lnTo>
                <a:lnTo>
                  <a:pt x="17467" y="3135"/>
                </a:lnTo>
                <a:lnTo>
                  <a:pt x="20362" y="240"/>
                </a:lnTo>
                <a:lnTo>
                  <a:pt x="23169" y="240"/>
                </a:lnTo>
                <a:lnTo>
                  <a:pt x="231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5"/>
          <p:cNvSpPr/>
          <p:nvPr/>
        </p:nvSpPr>
        <p:spPr>
          <a:xfrm flipH="1">
            <a:off x="7697365" y="3744575"/>
            <a:ext cx="77575" cy="77658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1"/>
                  <a:pt x="0" y="468"/>
                </a:cubicBezTo>
                <a:cubicBezTo>
                  <a:pt x="0" y="727"/>
                  <a:pt x="210" y="935"/>
                  <a:pt x="467" y="935"/>
                </a:cubicBezTo>
                <a:cubicBezTo>
                  <a:pt x="725" y="935"/>
                  <a:pt x="934" y="727"/>
                  <a:pt x="934" y="468"/>
                </a:cubicBezTo>
                <a:cubicBezTo>
                  <a:pt x="934" y="211"/>
                  <a:pt x="725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5"/>
          <p:cNvSpPr/>
          <p:nvPr/>
        </p:nvSpPr>
        <p:spPr>
          <a:xfrm flipH="1">
            <a:off x="6594312" y="3627591"/>
            <a:ext cx="77575" cy="77658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0"/>
                  <a:pt x="0" y="468"/>
                </a:cubicBezTo>
                <a:cubicBezTo>
                  <a:pt x="0" y="726"/>
                  <a:pt x="210" y="935"/>
                  <a:pt x="467" y="935"/>
                </a:cubicBezTo>
                <a:cubicBezTo>
                  <a:pt x="726" y="935"/>
                  <a:pt x="934" y="726"/>
                  <a:pt x="934" y="468"/>
                </a:cubicBezTo>
                <a:cubicBezTo>
                  <a:pt x="934" y="210"/>
                  <a:pt x="726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5"/>
          <p:cNvSpPr/>
          <p:nvPr/>
        </p:nvSpPr>
        <p:spPr>
          <a:xfrm flipH="1">
            <a:off x="8239641" y="4758604"/>
            <a:ext cx="65295" cy="65295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5"/>
          <p:cNvSpPr/>
          <p:nvPr/>
        </p:nvSpPr>
        <p:spPr>
          <a:xfrm flipH="1">
            <a:off x="8143481" y="4758604"/>
            <a:ext cx="65461" cy="65295"/>
          </a:xfrm>
          <a:custGeom>
            <a:avLst/>
            <a:gdLst/>
            <a:ahLst/>
            <a:cxnLst/>
            <a:rect l="l" t="t" r="r" b="b"/>
            <a:pathLst>
              <a:path w="789" h="787" extrusionOk="0">
                <a:moveTo>
                  <a:pt x="1" y="0"/>
                </a:moveTo>
                <a:lnTo>
                  <a:pt x="1" y="787"/>
                </a:lnTo>
                <a:lnTo>
                  <a:pt x="789" y="787"/>
                </a:lnTo>
                <a:lnTo>
                  <a:pt x="7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5"/>
          <p:cNvSpPr/>
          <p:nvPr/>
        </p:nvSpPr>
        <p:spPr>
          <a:xfrm flipH="1">
            <a:off x="8047405" y="4758604"/>
            <a:ext cx="65378" cy="65295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1" y="0"/>
                </a:moveTo>
                <a:lnTo>
                  <a:pt x="1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5"/>
          <p:cNvSpPr/>
          <p:nvPr/>
        </p:nvSpPr>
        <p:spPr>
          <a:xfrm flipH="1">
            <a:off x="7951329" y="4758604"/>
            <a:ext cx="65378" cy="65295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5"/>
          <p:cNvSpPr/>
          <p:nvPr/>
        </p:nvSpPr>
        <p:spPr>
          <a:xfrm flipH="1">
            <a:off x="7855252" y="4758604"/>
            <a:ext cx="65295" cy="65295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5"/>
          <p:cNvSpPr/>
          <p:nvPr/>
        </p:nvSpPr>
        <p:spPr>
          <a:xfrm flipH="1">
            <a:off x="9018457" y="3951579"/>
            <a:ext cx="65295" cy="65461"/>
          </a:xfrm>
          <a:custGeom>
            <a:avLst/>
            <a:gdLst/>
            <a:ahLst/>
            <a:cxnLst/>
            <a:rect l="l" t="t" r="r" b="b"/>
            <a:pathLst>
              <a:path w="787" h="789" extrusionOk="0">
                <a:moveTo>
                  <a:pt x="0" y="1"/>
                </a:moveTo>
                <a:lnTo>
                  <a:pt x="0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5"/>
          <p:cNvSpPr/>
          <p:nvPr/>
        </p:nvSpPr>
        <p:spPr>
          <a:xfrm flipH="1">
            <a:off x="8922297" y="3951579"/>
            <a:ext cx="65461" cy="65461"/>
          </a:xfrm>
          <a:custGeom>
            <a:avLst/>
            <a:gdLst/>
            <a:ahLst/>
            <a:cxnLst/>
            <a:rect l="l" t="t" r="r" b="b"/>
            <a:pathLst>
              <a:path w="789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5"/>
          <p:cNvSpPr/>
          <p:nvPr/>
        </p:nvSpPr>
        <p:spPr>
          <a:xfrm flipH="1">
            <a:off x="8826221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5"/>
          <p:cNvSpPr/>
          <p:nvPr/>
        </p:nvSpPr>
        <p:spPr>
          <a:xfrm flipH="1">
            <a:off x="8730144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0" y="1"/>
                </a:moveTo>
                <a:lnTo>
                  <a:pt x="0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/>
          <p:nvPr/>
        </p:nvSpPr>
        <p:spPr>
          <a:xfrm flipH="1">
            <a:off x="8634068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"/>
          <p:cNvSpPr/>
          <p:nvPr/>
        </p:nvSpPr>
        <p:spPr>
          <a:xfrm flipH="1">
            <a:off x="9113869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/>
          <p:cNvSpPr/>
          <p:nvPr/>
        </p:nvSpPr>
        <p:spPr>
          <a:xfrm flipH="1">
            <a:off x="9047661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"/>
          <p:cNvSpPr/>
          <p:nvPr/>
        </p:nvSpPr>
        <p:spPr>
          <a:xfrm flipH="1">
            <a:off x="9014806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5"/>
          <p:cNvSpPr/>
          <p:nvPr/>
        </p:nvSpPr>
        <p:spPr>
          <a:xfrm flipH="1">
            <a:off x="8981868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5"/>
          <p:cNvSpPr/>
          <p:nvPr/>
        </p:nvSpPr>
        <p:spPr>
          <a:xfrm flipH="1">
            <a:off x="8946690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5"/>
          <p:cNvSpPr/>
          <p:nvPr/>
        </p:nvSpPr>
        <p:spPr>
          <a:xfrm flipH="1">
            <a:off x="8920472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5"/>
          <p:cNvSpPr/>
          <p:nvPr/>
        </p:nvSpPr>
        <p:spPr>
          <a:xfrm flipH="1">
            <a:off x="8814108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5"/>
          <p:cNvSpPr/>
          <p:nvPr/>
        </p:nvSpPr>
        <p:spPr>
          <a:xfrm flipH="1">
            <a:off x="8876748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5"/>
          <p:cNvSpPr/>
          <p:nvPr/>
        </p:nvSpPr>
        <p:spPr>
          <a:xfrm flipH="1">
            <a:off x="8783576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5"/>
          <p:cNvSpPr/>
          <p:nvPr/>
        </p:nvSpPr>
        <p:spPr>
          <a:xfrm flipH="1">
            <a:off x="8627431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5"/>
          <p:cNvSpPr/>
          <p:nvPr/>
        </p:nvSpPr>
        <p:spPr>
          <a:xfrm flipH="1">
            <a:off x="8541725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5"/>
          <p:cNvSpPr/>
          <p:nvPr/>
        </p:nvSpPr>
        <p:spPr>
          <a:xfrm flipH="1">
            <a:off x="8499163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5"/>
          <p:cNvSpPr/>
          <p:nvPr/>
        </p:nvSpPr>
        <p:spPr>
          <a:xfrm flipH="1">
            <a:off x="8456601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5"/>
          <p:cNvSpPr/>
          <p:nvPr/>
        </p:nvSpPr>
        <p:spPr>
          <a:xfrm flipH="1">
            <a:off x="8411051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5"/>
          <p:cNvSpPr/>
          <p:nvPr/>
        </p:nvSpPr>
        <p:spPr>
          <a:xfrm flipH="1">
            <a:off x="8377118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5"/>
          <p:cNvSpPr/>
          <p:nvPr/>
        </p:nvSpPr>
        <p:spPr>
          <a:xfrm flipH="1">
            <a:off x="8239641" y="3215824"/>
            <a:ext cx="16096" cy="47457"/>
          </a:xfrm>
          <a:custGeom>
            <a:avLst/>
            <a:gdLst/>
            <a:ahLst/>
            <a:cxnLst/>
            <a:rect l="l" t="t" r="r" b="b"/>
            <a:pathLst>
              <a:path w="194" h="572" extrusionOk="0">
                <a:moveTo>
                  <a:pt x="0" y="0"/>
                </a:moveTo>
                <a:lnTo>
                  <a:pt x="0" y="571"/>
                </a:lnTo>
                <a:lnTo>
                  <a:pt x="194" y="571"/>
                </a:lnTo>
                <a:lnTo>
                  <a:pt x="1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5"/>
          <p:cNvSpPr/>
          <p:nvPr/>
        </p:nvSpPr>
        <p:spPr>
          <a:xfrm flipH="1">
            <a:off x="8320534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5"/>
          <p:cNvSpPr/>
          <p:nvPr/>
        </p:nvSpPr>
        <p:spPr>
          <a:xfrm flipH="1">
            <a:off x="8199982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5"/>
          <p:cNvSpPr/>
          <p:nvPr/>
        </p:nvSpPr>
        <p:spPr>
          <a:xfrm flipH="1">
            <a:off x="8001607" y="3028317"/>
            <a:ext cx="1229329" cy="294784"/>
          </a:xfrm>
          <a:custGeom>
            <a:avLst/>
            <a:gdLst/>
            <a:ahLst/>
            <a:cxnLst/>
            <a:rect l="l" t="t" r="r" b="b"/>
            <a:pathLst>
              <a:path w="14817" h="3553" extrusionOk="0">
                <a:moveTo>
                  <a:pt x="1" y="0"/>
                </a:moveTo>
                <a:lnTo>
                  <a:pt x="1" y="81"/>
                </a:lnTo>
                <a:lnTo>
                  <a:pt x="3098" y="81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5"/>
          <p:cNvSpPr/>
          <p:nvPr/>
        </p:nvSpPr>
        <p:spPr>
          <a:xfrm flipH="1">
            <a:off x="7984764" y="3302939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2"/>
                </a:cubicBezTo>
                <a:cubicBezTo>
                  <a:pt x="0" y="314"/>
                  <a:pt x="91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5"/>
          <p:cNvSpPr/>
          <p:nvPr/>
        </p:nvSpPr>
        <p:spPr>
          <a:xfrm flipH="1">
            <a:off x="8056946" y="3089049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1" y="0"/>
                </a:moveTo>
                <a:lnTo>
                  <a:pt x="1" y="80"/>
                </a:lnTo>
                <a:lnTo>
                  <a:pt x="3098" y="80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5"/>
          <p:cNvSpPr/>
          <p:nvPr/>
        </p:nvSpPr>
        <p:spPr>
          <a:xfrm flipH="1">
            <a:off x="8040187" y="336367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5"/>
          <p:cNvSpPr/>
          <p:nvPr/>
        </p:nvSpPr>
        <p:spPr>
          <a:xfrm flipH="1">
            <a:off x="8112368" y="3149699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1"/>
                </a:moveTo>
                <a:lnTo>
                  <a:pt x="0" y="81"/>
                </a:lnTo>
                <a:lnTo>
                  <a:pt x="3098" y="81"/>
                </a:lnTo>
                <a:lnTo>
                  <a:pt x="6569" y="3553"/>
                </a:lnTo>
                <a:lnTo>
                  <a:pt x="14817" y="3553"/>
                </a:lnTo>
                <a:lnTo>
                  <a:pt x="14817" y="3473"/>
                </a:lnTo>
                <a:lnTo>
                  <a:pt x="6603" y="3473"/>
                </a:lnTo>
                <a:lnTo>
                  <a:pt x="3142" y="13"/>
                </a:lnTo>
                <a:lnTo>
                  <a:pt x="31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5"/>
          <p:cNvSpPr/>
          <p:nvPr/>
        </p:nvSpPr>
        <p:spPr>
          <a:xfrm flipH="1">
            <a:off x="8088391" y="3424321"/>
            <a:ext cx="33602" cy="33685"/>
          </a:xfrm>
          <a:custGeom>
            <a:avLst/>
            <a:gdLst/>
            <a:ahLst/>
            <a:cxnLst/>
            <a:rect l="l" t="t" r="r" b="b"/>
            <a:pathLst>
              <a:path w="405" h="406" extrusionOk="0">
                <a:moveTo>
                  <a:pt x="202" y="1"/>
                </a:moveTo>
                <a:cubicBezTo>
                  <a:pt x="91" y="1"/>
                  <a:pt x="1" y="92"/>
                  <a:pt x="1" y="203"/>
                </a:cubicBezTo>
                <a:cubicBezTo>
                  <a:pt x="1" y="314"/>
                  <a:pt x="91" y="405"/>
                  <a:pt x="202" y="405"/>
                </a:cubicBezTo>
                <a:cubicBezTo>
                  <a:pt x="314" y="405"/>
                  <a:pt x="405" y="314"/>
                  <a:pt x="405" y="203"/>
                </a:cubicBezTo>
                <a:cubicBezTo>
                  <a:pt x="405" y="92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5"/>
          <p:cNvSpPr/>
          <p:nvPr/>
        </p:nvSpPr>
        <p:spPr>
          <a:xfrm flipH="1">
            <a:off x="8167791" y="3210431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0"/>
                </a:moveTo>
                <a:lnTo>
                  <a:pt x="0" y="81"/>
                </a:lnTo>
                <a:lnTo>
                  <a:pt x="3097" y="81"/>
                </a:lnTo>
                <a:lnTo>
                  <a:pt x="6570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5"/>
          <p:cNvSpPr/>
          <p:nvPr/>
        </p:nvSpPr>
        <p:spPr>
          <a:xfrm flipH="1">
            <a:off x="8151114" y="3485053"/>
            <a:ext cx="33519" cy="33602"/>
          </a:xfrm>
          <a:custGeom>
            <a:avLst/>
            <a:gdLst/>
            <a:ahLst/>
            <a:cxnLst/>
            <a:rect l="l" t="t" r="r" b="b"/>
            <a:pathLst>
              <a:path w="404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4" y="314"/>
                  <a:pt x="404" y="202"/>
                </a:cubicBezTo>
                <a:cubicBezTo>
                  <a:pt x="404" y="91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5"/>
          <p:cNvSpPr/>
          <p:nvPr/>
        </p:nvSpPr>
        <p:spPr>
          <a:xfrm flipH="1">
            <a:off x="9043347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3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5"/>
          <p:cNvSpPr/>
          <p:nvPr/>
        </p:nvSpPr>
        <p:spPr>
          <a:xfrm flipH="1">
            <a:off x="8974235" y="3574990"/>
            <a:ext cx="40239" cy="40322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243" y="81"/>
                </a:moveTo>
                <a:cubicBezTo>
                  <a:pt x="332" y="81"/>
                  <a:pt x="404" y="154"/>
                  <a:pt x="404" y="244"/>
                </a:cubicBezTo>
                <a:cubicBezTo>
                  <a:pt x="404" y="333"/>
                  <a:pt x="332" y="405"/>
                  <a:pt x="243" y="405"/>
                </a:cubicBezTo>
                <a:cubicBezTo>
                  <a:pt x="153" y="405"/>
                  <a:pt x="80" y="333"/>
                  <a:pt x="80" y="244"/>
                </a:cubicBezTo>
                <a:cubicBezTo>
                  <a:pt x="80" y="154"/>
                  <a:pt x="153" y="81"/>
                  <a:pt x="243" y="81"/>
                </a:cubicBezTo>
                <a:close/>
                <a:moveTo>
                  <a:pt x="243" y="1"/>
                </a:moveTo>
                <a:cubicBezTo>
                  <a:pt x="109" y="1"/>
                  <a:pt x="1" y="110"/>
                  <a:pt x="1" y="244"/>
                </a:cubicBezTo>
                <a:cubicBezTo>
                  <a:pt x="1" y="376"/>
                  <a:pt x="109" y="486"/>
                  <a:pt x="243" y="486"/>
                </a:cubicBezTo>
                <a:cubicBezTo>
                  <a:pt x="376" y="486"/>
                  <a:pt x="484" y="376"/>
                  <a:pt x="484" y="244"/>
                </a:cubicBezTo>
                <a:cubicBezTo>
                  <a:pt x="484" y="110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5"/>
          <p:cNvSpPr/>
          <p:nvPr/>
        </p:nvSpPr>
        <p:spPr>
          <a:xfrm flipH="1">
            <a:off x="8911760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5"/>
          <p:cNvSpPr/>
          <p:nvPr/>
        </p:nvSpPr>
        <p:spPr>
          <a:xfrm flipH="1">
            <a:off x="8845967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3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5"/>
          <p:cNvSpPr/>
          <p:nvPr/>
        </p:nvSpPr>
        <p:spPr>
          <a:xfrm flipH="1">
            <a:off x="8780091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5"/>
          <p:cNvSpPr/>
          <p:nvPr/>
        </p:nvSpPr>
        <p:spPr>
          <a:xfrm flipH="1">
            <a:off x="8714298" y="3578392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4" y="0"/>
                </a:moveTo>
                <a:cubicBezTo>
                  <a:pt x="92" y="0"/>
                  <a:pt x="1" y="91"/>
                  <a:pt x="1" y="203"/>
                </a:cubicBezTo>
                <a:cubicBezTo>
                  <a:pt x="1" y="314"/>
                  <a:pt x="92" y="404"/>
                  <a:pt x="204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5"/>
          <p:cNvSpPr/>
          <p:nvPr/>
        </p:nvSpPr>
        <p:spPr>
          <a:xfrm flipH="1">
            <a:off x="8099094" y="3967509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5"/>
          <p:cNvSpPr/>
          <p:nvPr/>
        </p:nvSpPr>
        <p:spPr>
          <a:xfrm flipH="1">
            <a:off x="8029982" y="3964190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5"/>
          <p:cNvSpPr/>
          <p:nvPr/>
        </p:nvSpPr>
        <p:spPr>
          <a:xfrm flipH="1">
            <a:off x="7967424" y="3967509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1" y="1"/>
                  <a:pt x="1" y="91"/>
                  <a:pt x="1" y="202"/>
                </a:cubicBezTo>
                <a:cubicBezTo>
                  <a:pt x="1" y="314"/>
                  <a:pt x="91" y="405"/>
                  <a:pt x="203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5"/>
          <p:cNvSpPr/>
          <p:nvPr/>
        </p:nvSpPr>
        <p:spPr>
          <a:xfrm flipH="1">
            <a:off x="7901631" y="3967509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2" y="1"/>
                  <a:pt x="1" y="91"/>
                  <a:pt x="1" y="202"/>
                </a:cubicBezTo>
                <a:cubicBezTo>
                  <a:pt x="1" y="314"/>
                  <a:pt x="92" y="405"/>
                  <a:pt x="203" y="405"/>
                </a:cubicBezTo>
                <a:cubicBezTo>
                  <a:pt x="315" y="405"/>
                  <a:pt x="405" y="314"/>
                  <a:pt x="405" y="202"/>
                </a:cubicBezTo>
                <a:cubicBezTo>
                  <a:pt x="405" y="91"/>
                  <a:pt x="315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 flipH="1">
            <a:off x="7832602" y="3964190"/>
            <a:ext cx="40156" cy="40239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1"/>
                </a:moveTo>
                <a:cubicBezTo>
                  <a:pt x="332" y="81"/>
                  <a:pt x="405" y="153"/>
                  <a:pt x="405" y="242"/>
                </a:cubicBezTo>
                <a:cubicBezTo>
                  <a:pt x="405" y="332"/>
                  <a:pt x="332" y="405"/>
                  <a:pt x="242" y="405"/>
                </a:cubicBezTo>
                <a:cubicBezTo>
                  <a:pt x="153" y="405"/>
                  <a:pt x="81" y="332"/>
                  <a:pt x="81" y="242"/>
                </a:cubicBezTo>
                <a:cubicBezTo>
                  <a:pt x="81" y="153"/>
                  <a:pt x="153" y="81"/>
                  <a:pt x="242" y="81"/>
                </a:cubicBezTo>
                <a:close/>
                <a:moveTo>
                  <a:pt x="242" y="0"/>
                </a:moveTo>
                <a:cubicBezTo>
                  <a:pt x="109" y="0"/>
                  <a:pt x="0" y="109"/>
                  <a:pt x="0" y="242"/>
                </a:cubicBezTo>
                <a:cubicBezTo>
                  <a:pt x="0" y="376"/>
                  <a:pt x="109" y="484"/>
                  <a:pt x="242" y="484"/>
                </a:cubicBezTo>
                <a:cubicBezTo>
                  <a:pt x="376" y="484"/>
                  <a:pt x="484" y="376"/>
                  <a:pt x="484" y="242"/>
                </a:cubicBezTo>
                <a:cubicBezTo>
                  <a:pt x="484" y="109"/>
                  <a:pt x="376" y="0"/>
                  <a:pt x="2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 flipH="1">
            <a:off x="7766726" y="3964190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 flipH="1">
            <a:off x="8847129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5"/>
          <p:cNvSpPr/>
          <p:nvPr/>
        </p:nvSpPr>
        <p:spPr>
          <a:xfrm flipH="1">
            <a:off x="8778017" y="4871772"/>
            <a:ext cx="40156" cy="40239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0"/>
                </a:moveTo>
                <a:cubicBezTo>
                  <a:pt x="331" y="80"/>
                  <a:pt x="404" y="154"/>
                  <a:pt x="404" y="243"/>
                </a:cubicBezTo>
                <a:cubicBezTo>
                  <a:pt x="404" y="332"/>
                  <a:pt x="331" y="405"/>
                  <a:pt x="242" y="405"/>
                </a:cubicBezTo>
                <a:cubicBezTo>
                  <a:pt x="153" y="405"/>
                  <a:pt x="79" y="332"/>
                  <a:pt x="79" y="243"/>
                </a:cubicBezTo>
                <a:cubicBezTo>
                  <a:pt x="79" y="154"/>
                  <a:pt x="153" y="80"/>
                  <a:pt x="242" y="80"/>
                </a:cubicBezTo>
                <a:close/>
                <a:moveTo>
                  <a:pt x="242" y="1"/>
                </a:moveTo>
                <a:cubicBezTo>
                  <a:pt x="108" y="1"/>
                  <a:pt x="0" y="109"/>
                  <a:pt x="0" y="243"/>
                </a:cubicBezTo>
                <a:cubicBezTo>
                  <a:pt x="0" y="376"/>
                  <a:pt x="108" y="485"/>
                  <a:pt x="242" y="485"/>
                </a:cubicBezTo>
                <a:cubicBezTo>
                  <a:pt x="375" y="485"/>
                  <a:pt x="484" y="376"/>
                  <a:pt x="484" y="243"/>
                </a:cubicBezTo>
                <a:cubicBezTo>
                  <a:pt x="484" y="109"/>
                  <a:pt x="375" y="1"/>
                  <a:pt x="2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5"/>
          <p:cNvSpPr/>
          <p:nvPr/>
        </p:nvSpPr>
        <p:spPr>
          <a:xfrm flipH="1">
            <a:off x="8712141" y="4871772"/>
            <a:ext cx="40322" cy="40239"/>
          </a:xfrm>
          <a:custGeom>
            <a:avLst/>
            <a:gdLst/>
            <a:ahLst/>
            <a:cxnLst/>
            <a:rect l="l" t="t" r="r" b="b"/>
            <a:pathLst>
              <a:path w="486" h="485" extrusionOk="0">
                <a:moveTo>
                  <a:pt x="244" y="80"/>
                </a:moveTo>
                <a:cubicBezTo>
                  <a:pt x="333" y="80"/>
                  <a:pt x="405" y="154"/>
                  <a:pt x="405" y="243"/>
                </a:cubicBezTo>
                <a:cubicBezTo>
                  <a:pt x="405" y="332"/>
                  <a:pt x="333" y="405"/>
                  <a:pt x="244" y="405"/>
                </a:cubicBezTo>
                <a:cubicBezTo>
                  <a:pt x="154" y="405"/>
                  <a:pt x="81" y="332"/>
                  <a:pt x="81" y="243"/>
                </a:cubicBezTo>
                <a:cubicBezTo>
                  <a:pt x="81" y="154"/>
                  <a:pt x="154" y="80"/>
                  <a:pt x="244" y="80"/>
                </a:cubicBezTo>
                <a:close/>
                <a:moveTo>
                  <a:pt x="244" y="1"/>
                </a:moveTo>
                <a:cubicBezTo>
                  <a:pt x="110" y="1"/>
                  <a:pt x="1" y="109"/>
                  <a:pt x="1" y="243"/>
                </a:cubicBezTo>
                <a:cubicBezTo>
                  <a:pt x="1" y="376"/>
                  <a:pt x="110" y="485"/>
                  <a:pt x="244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5"/>
          <p:cNvSpPr/>
          <p:nvPr/>
        </p:nvSpPr>
        <p:spPr>
          <a:xfrm flipH="1">
            <a:off x="8649666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5"/>
          <p:cNvSpPr/>
          <p:nvPr/>
        </p:nvSpPr>
        <p:spPr>
          <a:xfrm flipH="1">
            <a:off x="8580554" y="4871772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4"/>
                  <a:pt x="405" y="243"/>
                </a:cubicBezTo>
                <a:cubicBezTo>
                  <a:pt x="405" y="332"/>
                  <a:pt x="332" y="405"/>
                  <a:pt x="243" y="405"/>
                </a:cubicBezTo>
                <a:cubicBezTo>
                  <a:pt x="153" y="405"/>
                  <a:pt x="81" y="332"/>
                  <a:pt x="81" y="243"/>
                </a:cubicBezTo>
                <a:cubicBezTo>
                  <a:pt x="81" y="154"/>
                  <a:pt x="153" y="80"/>
                  <a:pt x="243" y="80"/>
                </a:cubicBezTo>
                <a:close/>
                <a:moveTo>
                  <a:pt x="243" y="1"/>
                </a:moveTo>
                <a:cubicBezTo>
                  <a:pt x="109" y="1"/>
                  <a:pt x="0" y="109"/>
                  <a:pt x="0" y="243"/>
                </a:cubicBezTo>
                <a:cubicBezTo>
                  <a:pt x="0" y="376"/>
                  <a:pt x="109" y="485"/>
                  <a:pt x="243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5"/>
          <p:cNvSpPr/>
          <p:nvPr/>
        </p:nvSpPr>
        <p:spPr>
          <a:xfrm flipH="1">
            <a:off x="8517997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5"/>
          <p:cNvSpPr/>
          <p:nvPr/>
        </p:nvSpPr>
        <p:spPr>
          <a:xfrm flipH="1">
            <a:off x="6791111" y="3774195"/>
            <a:ext cx="2389630" cy="135984"/>
          </a:xfrm>
          <a:custGeom>
            <a:avLst/>
            <a:gdLst/>
            <a:ahLst/>
            <a:cxnLst/>
            <a:rect l="l" t="t" r="r" b="b"/>
            <a:pathLst>
              <a:path w="28802" h="1639" extrusionOk="0">
                <a:moveTo>
                  <a:pt x="26073" y="0"/>
                </a:moveTo>
                <a:lnTo>
                  <a:pt x="24516" y="1558"/>
                </a:lnTo>
                <a:lnTo>
                  <a:pt x="1" y="1558"/>
                </a:lnTo>
                <a:lnTo>
                  <a:pt x="1" y="1638"/>
                </a:lnTo>
                <a:lnTo>
                  <a:pt x="24549" y="1638"/>
                </a:lnTo>
                <a:lnTo>
                  <a:pt x="26107" y="81"/>
                </a:lnTo>
                <a:lnTo>
                  <a:pt x="28802" y="81"/>
                </a:lnTo>
                <a:lnTo>
                  <a:pt x="28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5"/>
          <p:cNvSpPr/>
          <p:nvPr/>
        </p:nvSpPr>
        <p:spPr>
          <a:xfrm flipH="1">
            <a:off x="7008154" y="3669324"/>
            <a:ext cx="2225188" cy="176223"/>
          </a:xfrm>
          <a:custGeom>
            <a:avLst/>
            <a:gdLst/>
            <a:ahLst/>
            <a:cxnLst/>
            <a:rect l="l" t="t" r="r" b="b"/>
            <a:pathLst>
              <a:path w="26820" h="2124" extrusionOk="0">
                <a:moveTo>
                  <a:pt x="26762" y="1"/>
                </a:moveTo>
                <a:lnTo>
                  <a:pt x="24720" y="2043"/>
                </a:lnTo>
                <a:lnTo>
                  <a:pt x="0" y="2043"/>
                </a:lnTo>
                <a:lnTo>
                  <a:pt x="0" y="2123"/>
                </a:lnTo>
                <a:lnTo>
                  <a:pt x="24753" y="2123"/>
                </a:lnTo>
                <a:lnTo>
                  <a:pt x="26819" y="58"/>
                </a:lnTo>
                <a:lnTo>
                  <a:pt x="26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462E228C-DAA9-6513-441C-330AD0939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6B802EF6-B135-3D6D-C943-FB3BDF9B2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Relevant Readings</a:t>
            </a:r>
            <a:endParaRPr dirty="0"/>
          </a:p>
        </p:txBody>
      </p:sp>
      <p:sp>
        <p:nvSpPr>
          <p:cNvPr id="799" name="Google Shape;799;p36">
            <a:extLst>
              <a:ext uri="{FF2B5EF4-FFF2-40B4-BE49-F238E27FC236}">
                <a16:creationId xmlns:a16="http://schemas.microsoft.com/office/drawing/2014/main" id="{F00A75AE-C3AB-EAC1-4C30-4A47CD5B3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371671"/>
            <a:ext cx="8151376" cy="3013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CA" sz="1400" dirty="0"/>
              <a:t>Johnson, C. M., Johnson, T. R., &amp; Zhang, J. (2005). </a:t>
            </a:r>
            <a:r>
              <a:rPr lang="en-CA" sz="1400" i="1" dirty="0"/>
              <a:t>A user-centered framework for redesigning health care interfaces</a:t>
            </a:r>
            <a:r>
              <a:rPr lang="en-CA" sz="1400" dirty="0"/>
              <a:t>. Journal of Biomedical Informatics, 38(1), 75–87</a:t>
            </a:r>
          </a:p>
          <a:p>
            <a:pPr>
              <a:spcAft>
                <a:spcPts val="1200"/>
              </a:spcAft>
            </a:pPr>
            <a:r>
              <a:rPr lang="en-CA" sz="1400" dirty="0" err="1"/>
              <a:t>Ratwani</a:t>
            </a:r>
            <a:r>
              <a:rPr lang="en-CA" sz="1400" dirty="0"/>
              <a:t>, R. M., &amp; Fong, A. (2015). </a:t>
            </a:r>
            <a:r>
              <a:rPr lang="en-CA" sz="1400" i="1" dirty="0"/>
              <a:t>Designing for clinician cognition: Cognitive load theory and EHR usability</a:t>
            </a:r>
            <a:r>
              <a:rPr lang="en-CA" sz="1400" dirty="0"/>
              <a:t>. Journal of the American Medical Informatics Association, 22(6), 1012–1016.</a:t>
            </a:r>
          </a:p>
          <a:p>
            <a:pPr>
              <a:spcAft>
                <a:spcPts val="1200"/>
              </a:spcAft>
            </a:pPr>
            <a:r>
              <a:rPr lang="en-CA" sz="1400" dirty="0"/>
              <a:t>Bussone, A., Stumpf, S., &amp; O’Sullivan, D. (2015). </a:t>
            </a:r>
            <a:r>
              <a:rPr lang="en-CA" sz="1400" i="1" dirty="0"/>
              <a:t>The role of explanations on trust and reliance in clinical decision support systems</a:t>
            </a:r>
            <a:r>
              <a:rPr lang="en-CA" sz="1400" dirty="0"/>
              <a:t>. 2015 International Conference on Healthcare Informatics.</a:t>
            </a:r>
          </a:p>
          <a:p>
            <a:pPr>
              <a:spcAft>
                <a:spcPts val="1200"/>
              </a:spcAft>
            </a:pPr>
            <a:r>
              <a:rPr lang="en-CA" sz="1400" dirty="0"/>
              <a:t>Amann, J., </a:t>
            </a:r>
            <a:r>
              <a:rPr lang="en-CA" sz="1400" dirty="0" err="1"/>
              <a:t>Blasimme</a:t>
            </a:r>
            <a:r>
              <a:rPr lang="en-CA" sz="1400" dirty="0"/>
              <a:t>, A., </a:t>
            </a:r>
            <a:r>
              <a:rPr lang="en-CA" sz="1400" dirty="0" err="1"/>
              <a:t>Vayena</a:t>
            </a:r>
            <a:r>
              <a:rPr lang="en-CA" sz="1400" dirty="0"/>
              <a:t>, E., Frey, D., &amp; Madai, V. I. (2022). </a:t>
            </a:r>
            <a:r>
              <a:rPr lang="en-CA" sz="1400" i="1" dirty="0"/>
              <a:t>Explainability for artificial intelligence in healthcare: a multidisciplinary perspective</a:t>
            </a:r>
            <a:r>
              <a:rPr lang="en-CA" sz="1400" dirty="0"/>
              <a:t>. BMC Medical Informatics and Decision Making, 22(1), 1–9.</a:t>
            </a:r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D7B1D7F5-0E34-0297-68F0-E742D8CC2028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4C87705A-0742-B8F4-9821-E663519AE4E9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344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914" name="Google Shape;914;p40"/>
          <p:cNvSpPr txBox="1">
            <a:spLocks noGrp="1"/>
          </p:cNvSpPr>
          <p:nvPr>
            <p:ph type="title" idx="2"/>
          </p:nvPr>
        </p:nvSpPr>
        <p:spPr>
          <a:xfrm>
            <a:off x="762775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915" name="Google Shape;915;p40"/>
          <p:cNvSpPr txBox="1">
            <a:spLocks noGrp="1"/>
          </p:cNvSpPr>
          <p:nvPr>
            <p:ph type="subTitle" idx="1"/>
          </p:nvPr>
        </p:nvSpPr>
        <p:spPr>
          <a:xfrm>
            <a:off x="928225" y="2963163"/>
            <a:ext cx="18582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Despite being red, Mars is actually a very cold place</a:t>
            </a:r>
            <a:endParaRPr/>
          </a:p>
        </p:txBody>
      </p:sp>
      <p:sp>
        <p:nvSpPr>
          <p:cNvPr id="916" name="Google Shape;916;p40"/>
          <p:cNvSpPr txBox="1">
            <a:spLocks noGrp="1"/>
          </p:cNvSpPr>
          <p:nvPr>
            <p:ph type="title" idx="3"/>
          </p:nvPr>
        </p:nvSpPr>
        <p:spPr>
          <a:xfrm>
            <a:off x="3502200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917" name="Google Shape;917;p40"/>
          <p:cNvSpPr txBox="1">
            <a:spLocks noGrp="1"/>
          </p:cNvSpPr>
          <p:nvPr>
            <p:ph type="subTitle" idx="4"/>
          </p:nvPr>
        </p:nvSpPr>
        <p:spPr>
          <a:xfrm>
            <a:off x="3667638" y="2963163"/>
            <a:ext cx="18582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It’s a gas giant and the biggest planet in the Solar System</a:t>
            </a:r>
            <a:endParaRPr/>
          </a:p>
        </p:txBody>
      </p:sp>
      <p:sp>
        <p:nvSpPr>
          <p:cNvPr id="918" name="Google Shape;918;p40"/>
          <p:cNvSpPr txBox="1">
            <a:spLocks noGrp="1"/>
          </p:cNvSpPr>
          <p:nvPr>
            <p:ph type="title" idx="5"/>
          </p:nvPr>
        </p:nvSpPr>
        <p:spPr>
          <a:xfrm>
            <a:off x="6241625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919" name="Google Shape;919;p40"/>
          <p:cNvSpPr txBox="1">
            <a:spLocks noGrp="1"/>
          </p:cNvSpPr>
          <p:nvPr>
            <p:ph type="subTitle" idx="6"/>
          </p:nvPr>
        </p:nvSpPr>
        <p:spPr>
          <a:xfrm>
            <a:off x="6407075" y="2963163"/>
            <a:ext cx="18582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Saturn is composed mostly of hydrogen and helium</a:t>
            </a:r>
            <a:endParaRPr/>
          </a:p>
        </p:txBody>
      </p:sp>
      <p:grpSp>
        <p:nvGrpSpPr>
          <p:cNvPr id="920" name="Google Shape;920;p40"/>
          <p:cNvGrpSpPr/>
          <p:nvPr/>
        </p:nvGrpSpPr>
        <p:grpSpPr>
          <a:xfrm>
            <a:off x="1507825" y="1755388"/>
            <a:ext cx="699000" cy="708900"/>
            <a:chOff x="1444824" y="1755388"/>
            <a:chExt cx="699000" cy="708900"/>
          </a:xfrm>
        </p:grpSpPr>
        <p:sp>
          <p:nvSpPr>
            <p:cNvPr id="921" name="Google Shape;921;p40"/>
            <p:cNvSpPr/>
            <p:nvPr/>
          </p:nvSpPr>
          <p:spPr>
            <a:xfrm>
              <a:off x="1444824" y="1755388"/>
              <a:ext cx="699000" cy="7089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2" name="Google Shape;922;p40"/>
            <p:cNvGrpSpPr/>
            <p:nvPr/>
          </p:nvGrpSpPr>
          <p:grpSpPr>
            <a:xfrm>
              <a:off x="1533971" y="1850212"/>
              <a:ext cx="521045" cy="519279"/>
              <a:chOff x="7100170" y="1500117"/>
              <a:chExt cx="368308" cy="367033"/>
            </a:xfrm>
          </p:grpSpPr>
          <p:sp>
            <p:nvSpPr>
              <p:cNvPr id="923" name="Google Shape;923;p40"/>
              <p:cNvSpPr/>
              <p:nvPr/>
            </p:nvSpPr>
            <p:spPr>
              <a:xfrm>
                <a:off x="7328698" y="1501041"/>
                <a:ext cx="139780" cy="97126"/>
              </a:xfrm>
              <a:custGeom>
                <a:avLst/>
                <a:gdLst/>
                <a:ahLst/>
                <a:cxnLst/>
                <a:rect l="l" t="t" r="r" b="b"/>
                <a:pathLst>
                  <a:path w="4388" h="3049" extrusionOk="0">
                    <a:moveTo>
                      <a:pt x="1894" y="0"/>
                    </a:moveTo>
                    <a:cubicBezTo>
                      <a:pt x="1861" y="0"/>
                      <a:pt x="1826" y="8"/>
                      <a:pt x="1792" y="25"/>
                    </a:cubicBezTo>
                    <a:cubicBezTo>
                      <a:pt x="1066" y="501"/>
                      <a:pt x="208" y="1728"/>
                      <a:pt x="30" y="2871"/>
                    </a:cubicBezTo>
                    <a:cubicBezTo>
                      <a:pt x="0" y="2960"/>
                      <a:pt x="86" y="3049"/>
                      <a:pt x="184" y="3049"/>
                    </a:cubicBezTo>
                    <a:cubicBezTo>
                      <a:pt x="204" y="3049"/>
                      <a:pt x="224" y="3045"/>
                      <a:pt x="244" y="3037"/>
                    </a:cubicBezTo>
                    <a:cubicBezTo>
                      <a:pt x="1459" y="2549"/>
                      <a:pt x="2768" y="2216"/>
                      <a:pt x="4114" y="2097"/>
                    </a:cubicBezTo>
                    <a:lnTo>
                      <a:pt x="4221" y="2097"/>
                    </a:lnTo>
                    <a:cubicBezTo>
                      <a:pt x="4316" y="2097"/>
                      <a:pt x="4388" y="2025"/>
                      <a:pt x="4388" y="1930"/>
                    </a:cubicBezTo>
                    <a:cubicBezTo>
                      <a:pt x="4388" y="1847"/>
                      <a:pt x="4316" y="1775"/>
                      <a:pt x="4221" y="1775"/>
                    </a:cubicBezTo>
                    <a:cubicBezTo>
                      <a:pt x="3506" y="1787"/>
                      <a:pt x="1875" y="2085"/>
                      <a:pt x="423" y="2632"/>
                    </a:cubicBezTo>
                    <a:cubicBezTo>
                      <a:pt x="709" y="1573"/>
                      <a:pt x="1494" y="656"/>
                      <a:pt x="1994" y="311"/>
                    </a:cubicBezTo>
                    <a:cubicBezTo>
                      <a:pt x="2066" y="263"/>
                      <a:pt x="2090" y="168"/>
                      <a:pt x="2030" y="73"/>
                    </a:cubicBezTo>
                    <a:cubicBezTo>
                      <a:pt x="2007" y="26"/>
                      <a:pt x="1954" y="0"/>
                      <a:pt x="18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0"/>
              <p:cNvSpPr/>
              <p:nvPr/>
            </p:nvSpPr>
            <p:spPr>
              <a:xfrm>
                <a:off x="7100170" y="1500117"/>
                <a:ext cx="192691" cy="307942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9667" extrusionOk="0">
                    <a:moveTo>
                      <a:pt x="4144" y="5007"/>
                    </a:moveTo>
                    <a:lnTo>
                      <a:pt x="4144" y="5007"/>
                    </a:lnTo>
                    <a:cubicBezTo>
                      <a:pt x="4025" y="5221"/>
                      <a:pt x="4001" y="5317"/>
                      <a:pt x="4013" y="5674"/>
                    </a:cubicBezTo>
                    <a:cubicBezTo>
                      <a:pt x="4025" y="5995"/>
                      <a:pt x="4013" y="6043"/>
                      <a:pt x="3727" y="6281"/>
                    </a:cubicBezTo>
                    <a:cubicBezTo>
                      <a:pt x="3513" y="6460"/>
                      <a:pt x="3453" y="6531"/>
                      <a:pt x="3299" y="6852"/>
                    </a:cubicBezTo>
                    <a:cubicBezTo>
                      <a:pt x="3168" y="7162"/>
                      <a:pt x="3132" y="7186"/>
                      <a:pt x="2763" y="7281"/>
                    </a:cubicBezTo>
                    <a:cubicBezTo>
                      <a:pt x="2477" y="7341"/>
                      <a:pt x="2382" y="7388"/>
                      <a:pt x="2096" y="7626"/>
                    </a:cubicBezTo>
                    <a:cubicBezTo>
                      <a:pt x="2001" y="7698"/>
                      <a:pt x="1917" y="7781"/>
                      <a:pt x="1846" y="7805"/>
                    </a:cubicBezTo>
                    <a:cubicBezTo>
                      <a:pt x="1757" y="7831"/>
                      <a:pt x="1702" y="7841"/>
                      <a:pt x="1660" y="7841"/>
                    </a:cubicBezTo>
                    <a:cubicBezTo>
                      <a:pt x="1607" y="7841"/>
                      <a:pt x="1573" y="7825"/>
                      <a:pt x="1513" y="7805"/>
                    </a:cubicBezTo>
                    <a:cubicBezTo>
                      <a:pt x="1751" y="7483"/>
                      <a:pt x="1977" y="7162"/>
                      <a:pt x="2227" y="6864"/>
                    </a:cubicBezTo>
                    <a:cubicBezTo>
                      <a:pt x="2822" y="6174"/>
                      <a:pt x="3465" y="5555"/>
                      <a:pt x="4144" y="5007"/>
                    </a:cubicBezTo>
                    <a:close/>
                    <a:moveTo>
                      <a:pt x="5864" y="0"/>
                    </a:moveTo>
                    <a:cubicBezTo>
                      <a:pt x="5808" y="0"/>
                      <a:pt x="5754" y="31"/>
                      <a:pt x="5716" y="78"/>
                    </a:cubicBezTo>
                    <a:cubicBezTo>
                      <a:pt x="4858" y="1257"/>
                      <a:pt x="4549" y="2697"/>
                      <a:pt x="4668" y="4174"/>
                    </a:cubicBezTo>
                    <a:cubicBezTo>
                      <a:pt x="2715" y="5543"/>
                      <a:pt x="1144" y="7400"/>
                      <a:pt x="36" y="9424"/>
                    </a:cubicBezTo>
                    <a:cubicBezTo>
                      <a:pt x="1" y="9496"/>
                      <a:pt x="24" y="9603"/>
                      <a:pt x="96" y="9650"/>
                    </a:cubicBezTo>
                    <a:cubicBezTo>
                      <a:pt x="122" y="9661"/>
                      <a:pt x="149" y="9667"/>
                      <a:pt x="175" y="9667"/>
                    </a:cubicBezTo>
                    <a:cubicBezTo>
                      <a:pt x="234" y="9667"/>
                      <a:pt x="289" y="9640"/>
                      <a:pt x="322" y="9591"/>
                    </a:cubicBezTo>
                    <a:cubicBezTo>
                      <a:pt x="608" y="9067"/>
                      <a:pt x="917" y="8579"/>
                      <a:pt x="1251" y="8103"/>
                    </a:cubicBezTo>
                    <a:cubicBezTo>
                      <a:pt x="1424" y="8111"/>
                      <a:pt x="1483" y="8176"/>
                      <a:pt x="1641" y="8176"/>
                    </a:cubicBezTo>
                    <a:cubicBezTo>
                      <a:pt x="1711" y="8176"/>
                      <a:pt x="1801" y="8163"/>
                      <a:pt x="1929" y="8126"/>
                    </a:cubicBezTo>
                    <a:cubicBezTo>
                      <a:pt x="2179" y="8055"/>
                      <a:pt x="2358" y="7805"/>
                      <a:pt x="2584" y="7686"/>
                    </a:cubicBezTo>
                    <a:cubicBezTo>
                      <a:pt x="2644" y="7650"/>
                      <a:pt x="2739" y="7626"/>
                      <a:pt x="2834" y="7603"/>
                    </a:cubicBezTo>
                    <a:cubicBezTo>
                      <a:pt x="3311" y="7507"/>
                      <a:pt x="3430" y="7388"/>
                      <a:pt x="3608" y="6983"/>
                    </a:cubicBezTo>
                    <a:cubicBezTo>
                      <a:pt x="3727" y="6710"/>
                      <a:pt x="3763" y="6698"/>
                      <a:pt x="3942" y="6531"/>
                    </a:cubicBezTo>
                    <a:cubicBezTo>
                      <a:pt x="4323" y="6221"/>
                      <a:pt x="4370" y="6079"/>
                      <a:pt x="4358" y="5662"/>
                    </a:cubicBezTo>
                    <a:cubicBezTo>
                      <a:pt x="4346" y="5364"/>
                      <a:pt x="4358" y="5317"/>
                      <a:pt x="4477" y="5090"/>
                    </a:cubicBezTo>
                    <a:cubicBezTo>
                      <a:pt x="4549" y="4959"/>
                      <a:pt x="4620" y="4793"/>
                      <a:pt x="4644" y="4614"/>
                    </a:cubicBezTo>
                    <a:lnTo>
                      <a:pt x="4954" y="4388"/>
                    </a:lnTo>
                    <a:cubicBezTo>
                      <a:pt x="5001" y="4364"/>
                      <a:pt x="5025" y="4305"/>
                      <a:pt x="5025" y="4245"/>
                    </a:cubicBezTo>
                    <a:cubicBezTo>
                      <a:pt x="4894" y="2840"/>
                      <a:pt x="5180" y="1435"/>
                      <a:pt x="5989" y="268"/>
                    </a:cubicBezTo>
                    <a:cubicBezTo>
                      <a:pt x="6049" y="197"/>
                      <a:pt x="6025" y="90"/>
                      <a:pt x="5954" y="30"/>
                    </a:cubicBezTo>
                    <a:cubicBezTo>
                      <a:pt x="5924" y="9"/>
                      <a:pt x="5894" y="0"/>
                      <a:pt x="5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7160089" y="1766170"/>
                <a:ext cx="19017" cy="18986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6" extrusionOk="0">
                    <a:moveTo>
                      <a:pt x="298" y="1"/>
                    </a:moveTo>
                    <a:cubicBezTo>
                      <a:pt x="144" y="1"/>
                      <a:pt x="1" y="132"/>
                      <a:pt x="1" y="298"/>
                    </a:cubicBezTo>
                    <a:cubicBezTo>
                      <a:pt x="1" y="465"/>
                      <a:pt x="144" y="596"/>
                      <a:pt x="298" y="596"/>
                    </a:cubicBezTo>
                    <a:cubicBezTo>
                      <a:pt x="465" y="596"/>
                      <a:pt x="596" y="465"/>
                      <a:pt x="596" y="298"/>
                    </a:cubicBez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0"/>
              <p:cNvSpPr/>
              <p:nvPr/>
            </p:nvSpPr>
            <p:spPr>
              <a:xfrm>
                <a:off x="7295505" y="1540031"/>
                <a:ext cx="18986" cy="19081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9" extrusionOk="0">
                    <a:moveTo>
                      <a:pt x="332" y="1"/>
                    </a:moveTo>
                    <a:cubicBezTo>
                      <a:pt x="321" y="1"/>
                      <a:pt x="309" y="2"/>
                      <a:pt x="298" y="4"/>
                    </a:cubicBezTo>
                    <a:cubicBezTo>
                      <a:pt x="131" y="4"/>
                      <a:pt x="0" y="134"/>
                      <a:pt x="0" y="301"/>
                    </a:cubicBezTo>
                    <a:cubicBezTo>
                      <a:pt x="0" y="456"/>
                      <a:pt x="131" y="599"/>
                      <a:pt x="298" y="599"/>
                    </a:cubicBezTo>
                    <a:cubicBezTo>
                      <a:pt x="453" y="599"/>
                      <a:pt x="596" y="456"/>
                      <a:pt x="596" y="301"/>
                    </a:cubicBezTo>
                    <a:cubicBezTo>
                      <a:pt x="596" y="136"/>
                      <a:pt x="473" y="1"/>
                      <a:pt x="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0"/>
              <p:cNvSpPr/>
              <p:nvPr/>
            </p:nvSpPr>
            <p:spPr>
              <a:xfrm>
                <a:off x="7337968" y="1631519"/>
                <a:ext cx="19017" cy="19017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7" extrusionOk="0">
                    <a:moveTo>
                      <a:pt x="298" y="1"/>
                    </a:moveTo>
                    <a:cubicBezTo>
                      <a:pt x="132" y="1"/>
                      <a:pt x="1" y="132"/>
                      <a:pt x="1" y="299"/>
                    </a:cubicBezTo>
                    <a:cubicBezTo>
                      <a:pt x="1" y="465"/>
                      <a:pt x="132" y="596"/>
                      <a:pt x="298" y="596"/>
                    </a:cubicBezTo>
                    <a:cubicBezTo>
                      <a:pt x="465" y="596"/>
                      <a:pt x="596" y="465"/>
                      <a:pt x="596" y="299"/>
                    </a:cubicBez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7275404" y="1612947"/>
                <a:ext cx="18986" cy="1898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6" extrusionOk="0">
                    <a:moveTo>
                      <a:pt x="298" y="1"/>
                    </a:moveTo>
                    <a:cubicBezTo>
                      <a:pt x="131" y="1"/>
                      <a:pt x="0" y="131"/>
                      <a:pt x="0" y="298"/>
                    </a:cubicBezTo>
                    <a:cubicBezTo>
                      <a:pt x="0" y="465"/>
                      <a:pt x="131" y="596"/>
                      <a:pt x="298" y="596"/>
                    </a:cubicBezTo>
                    <a:cubicBezTo>
                      <a:pt x="465" y="596"/>
                      <a:pt x="596" y="465"/>
                      <a:pt x="596" y="298"/>
                    </a:cubicBezTo>
                    <a:cubicBezTo>
                      <a:pt x="596" y="131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0"/>
              <p:cNvSpPr/>
              <p:nvPr/>
            </p:nvSpPr>
            <p:spPr>
              <a:xfrm>
                <a:off x="7248837" y="1688029"/>
                <a:ext cx="19017" cy="19017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7" extrusionOk="0">
                    <a:moveTo>
                      <a:pt x="298" y="1"/>
                    </a:moveTo>
                    <a:cubicBezTo>
                      <a:pt x="132" y="1"/>
                      <a:pt x="1" y="132"/>
                      <a:pt x="1" y="299"/>
                    </a:cubicBezTo>
                    <a:cubicBezTo>
                      <a:pt x="1" y="453"/>
                      <a:pt x="132" y="596"/>
                      <a:pt x="298" y="596"/>
                    </a:cubicBezTo>
                    <a:cubicBezTo>
                      <a:pt x="465" y="596"/>
                      <a:pt x="596" y="453"/>
                      <a:pt x="596" y="299"/>
                    </a:cubicBez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0"/>
              <p:cNvSpPr/>
              <p:nvPr/>
            </p:nvSpPr>
            <p:spPr>
              <a:xfrm>
                <a:off x="7413464" y="1587527"/>
                <a:ext cx="18986" cy="1901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7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cubicBezTo>
                      <a:pt x="0" y="453"/>
                      <a:pt x="131" y="596"/>
                      <a:pt x="298" y="596"/>
                    </a:cubicBezTo>
                    <a:cubicBezTo>
                      <a:pt x="464" y="596"/>
                      <a:pt x="595" y="453"/>
                      <a:pt x="595" y="298"/>
                    </a:cubicBezTo>
                    <a:cubicBezTo>
                      <a:pt x="595" y="132"/>
                      <a:pt x="464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114218" y="1832906"/>
                <a:ext cx="18986" cy="1901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7" extrusionOk="0">
                    <a:moveTo>
                      <a:pt x="317" y="0"/>
                    </a:moveTo>
                    <a:cubicBezTo>
                      <a:pt x="311" y="0"/>
                      <a:pt x="304" y="1"/>
                      <a:pt x="298" y="1"/>
                    </a:cubicBez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cubicBezTo>
                      <a:pt x="464" y="596"/>
                      <a:pt x="595" y="465"/>
                      <a:pt x="595" y="299"/>
                    </a:cubicBezTo>
                    <a:cubicBezTo>
                      <a:pt x="595" y="139"/>
                      <a:pt x="474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0"/>
              <p:cNvSpPr/>
              <p:nvPr/>
            </p:nvSpPr>
            <p:spPr>
              <a:xfrm>
                <a:off x="7128999" y="1785506"/>
                <a:ext cx="18986" cy="1901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7" extrusionOk="0">
                    <a:moveTo>
                      <a:pt x="319" y="0"/>
                    </a:moveTo>
                    <a:cubicBezTo>
                      <a:pt x="312" y="0"/>
                      <a:pt x="305" y="0"/>
                      <a:pt x="298" y="1"/>
                    </a:cubicBezTo>
                    <a:cubicBezTo>
                      <a:pt x="131" y="1"/>
                      <a:pt x="0" y="132"/>
                      <a:pt x="0" y="298"/>
                    </a:cubicBezTo>
                    <a:cubicBezTo>
                      <a:pt x="0" y="465"/>
                      <a:pt x="131" y="596"/>
                      <a:pt x="298" y="596"/>
                    </a:cubicBezTo>
                    <a:cubicBezTo>
                      <a:pt x="465" y="596"/>
                      <a:pt x="596" y="465"/>
                      <a:pt x="596" y="298"/>
                    </a:cubicBezTo>
                    <a:cubicBezTo>
                      <a:pt x="596" y="127"/>
                      <a:pt x="476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0"/>
              <p:cNvSpPr/>
              <p:nvPr/>
            </p:nvSpPr>
            <p:spPr>
              <a:xfrm>
                <a:off x="7148335" y="1815481"/>
                <a:ext cx="18986" cy="1898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6" extrusionOk="0">
                    <a:moveTo>
                      <a:pt x="298" y="0"/>
                    </a:moveTo>
                    <a:cubicBezTo>
                      <a:pt x="132" y="0"/>
                      <a:pt x="1" y="131"/>
                      <a:pt x="1" y="298"/>
                    </a:cubicBezTo>
                    <a:cubicBezTo>
                      <a:pt x="1" y="465"/>
                      <a:pt x="132" y="596"/>
                      <a:pt x="298" y="596"/>
                    </a:cubicBezTo>
                    <a:cubicBezTo>
                      <a:pt x="465" y="596"/>
                      <a:pt x="596" y="465"/>
                      <a:pt x="596" y="298"/>
                    </a:cubicBezTo>
                    <a:cubicBezTo>
                      <a:pt x="596" y="131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0"/>
              <p:cNvSpPr/>
              <p:nvPr/>
            </p:nvSpPr>
            <p:spPr>
              <a:xfrm>
                <a:off x="7158592" y="1661494"/>
                <a:ext cx="208236" cy="205656"/>
              </a:xfrm>
              <a:custGeom>
                <a:avLst/>
                <a:gdLst/>
                <a:ahLst/>
                <a:cxnLst/>
                <a:rect l="l" t="t" r="r" b="b"/>
                <a:pathLst>
                  <a:path w="6537" h="6456" extrusionOk="0">
                    <a:moveTo>
                      <a:pt x="2893" y="2275"/>
                    </a:moveTo>
                    <a:cubicBezTo>
                      <a:pt x="2131" y="3001"/>
                      <a:pt x="1512" y="3763"/>
                      <a:pt x="917" y="4703"/>
                    </a:cubicBezTo>
                    <a:cubicBezTo>
                      <a:pt x="905" y="4656"/>
                      <a:pt x="905" y="4596"/>
                      <a:pt x="929" y="4442"/>
                    </a:cubicBezTo>
                    <a:cubicBezTo>
                      <a:pt x="941" y="4370"/>
                      <a:pt x="1036" y="4287"/>
                      <a:pt x="1107" y="4191"/>
                    </a:cubicBezTo>
                    <a:cubicBezTo>
                      <a:pt x="1357" y="3906"/>
                      <a:pt x="1393" y="3822"/>
                      <a:pt x="1453" y="3525"/>
                    </a:cubicBezTo>
                    <a:cubicBezTo>
                      <a:pt x="1524" y="3168"/>
                      <a:pt x="1572" y="3120"/>
                      <a:pt x="1881" y="2989"/>
                    </a:cubicBezTo>
                    <a:cubicBezTo>
                      <a:pt x="2191" y="2858"/>
                      <a:pt x="2274" y="2775"/>
                      <a:pt x="2453" y="2560"/>
                    </a:cubicBezTo>
                    <a:cubicBezTo>
                      <a:pt x="2643" y="2322"/>
                      <a:pt x="2703" y="2275"/>
                      <a:pt x="2893" y="2275"/>
                    </a:cubicBezTo>
                    <a:close/>
                    <a:moveTo>
                      <a:pt x="6351" y="0"/>
                    </a:moveTo>
                    <a:cubicBezTo>
                      <a:pt x="6331" y="0"/>
                      <a:pt x="6309" y="4"/>
                      <a:pt x="6287" y="12"/>
                    </a:cubicBezTo>
                    <a:cubicBezTo>
                      <a:pt x="5144" y="453"/>
                      <a:pt x="4191" y="1072"/>
                      <a:pt x="3251" y="1917"/>
                    </a:cubicBezTo>
                    <a:cubicBezTo>
                      <a:pt x="3154" y="1917"/>
                      <a:pt x="3059" y="1911"/>
                      <a:pt x="2965" y="1911"/>
                    </a:cubicBezTo>
                    <a:cubicBezTo>
                      <a:pt x="2841" y="1911"/>
                      <a:pt x="2718" y="1923"/>
                      <a:pt x="2596" y="1977"/>
                    </a:cubicBezTo>
                    <a:cubicBezTo>
                      <a:pt x="2310" y="2108"/>
                      <a:pt x="2179" y="2406"/>
                      <a:pt x="2012" y="2525"/>
                    </a:cubicBezTo>
                    <a:cubicBezTo>
                      <a:pt x="1941" y="2584"/>
                      <a:pt x="1846" y="2620"/>
                      <a:pt x="1750" y="2656"/>
                    </a:cubicBezTo>
                    <a:cubicBezTo>
                      <a:pt x="1346" y="2834"/>
                      <a:pt x="1238" y="2941"/>
                      <a:pt x="1119" y="3430"/>
                    </a:cubicBezTo>
                    <a:cubicBezTo>
                      <a:pt x="1072" y="3668"/>
                      <a:pt x="1060" y="3715"/>
                      <a:pt x="857" y="3953"/>
                    </a:cubicBezTo>
                    <a:cubicBezTo>
                      <a:pt x="750" y="4072"/>
                      <a:pt x="643" y="4191"/>
                      <a:pt x="595" y="4334"/>
                    </a:cubicBezTo>
                    <a:cubicBezTo>
                      <a:pt x="464" y="4799"/>
                      <a:pt x="643" y="4775"/>
                      <a:pt x="631" y="5073"/>
                    </a:cubicBezTo>
                    <a:cubicBezTo>
                      <a:pt x="631" y="5084"/>
                      <a:pt x="643" y="5084"/>
                      <a:pt x="643" y="5096"/>
                    </a:cubicBezTo>
                    <a:cubicBezTo>
                      <a:pt x="381" y="5549"/>
                      <a:pt x="179" y="5942"/>
                      <a:pt x="48" y="6216"/>
                    </a:cubicBezTo>
                    <a:cubicBezTo>
                      <a:pt x="0" y="6299"/>
                      <a:pt x="48" y="6394"/>
                      <a:pt x="143" y="6442"/>
                    </a:cubicBezTo>
                    <a:cubicBezTo>
                      <a:pt x="164" y="6451"/>
                      <a:pt x="186" y="6455"/>
                      <a:pt x="208" y="6455"/>
                    </a:cubicBezTo>
                    <a:cubicBezTo>
                      <a:pt x="271" y="6455"/>
                      <a:pt x="331" y="6417"/>
                      <a:pt x="357" y="6347"/>
                    </a:cubicBezTo>
                    <a:cubicBezTo>
                      <a:pt x="643" y="5739"/>
                      <a:pt x="1274" y="4549"/>
                      <a:pt x="2322" y="3322"/>
                    </a:cubicBezTo>
                    <a:cubicBezTo>
                      <a:pt x="3620" y="1834"/>
                      <a:pt x="4846" y="929"/>
                      <a:pt x="6406" y="322"/>
                    </a:cubicBezTo>
                    <a:cubicBezTo>
                      <a:pt x="6489" y="286"/>
                      <a:pt x="6537" y="191"/>
                      <a:pt x="6489" y="96"/>
                    </a:cubicBezTo>
                    <a:cubicBezTo>
                      <a:pt x="6471" y="41"/>
                      <a:pt x="6418" y="0"/>
                      <a:pt x="63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0"/>
              <p:cNvSpPr/>
              <p:nvPr/>
            </p:nvSpPr>
            <p:spPr>
              <a:xfrm>
                <a:off x="7374696" y="1635660"/>
                <a:ext cx="93781" cy="28478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894" extrusionOk="0">
                    <a:moveTo>
                      <a:pt x="2772" y="1"/>
                    </a:moveTo>
                    <a:cubicBezTo>
                      <a:pt x="2765" y="1"/>
                      <a:pt x="2759" y="1"/>
                      <a:pt x="2753" y="2"/>
                    </a:cubicBezTo>
                    <a:cubicBezTo>
                      <a:pt x="1860" y="97"/>
                      <a:pt x="991" y="288"/>
                      <a:pt x="193" y="573"/>
                    </a:cubicBezTo>
                    <a:cubicBezTo>
                      <a:pt x="1" y="638"/>
                      <a:pt x="67" y="894"/>
                      <a:pt x="230" y="894"/>
                    </a:cubicBezTo>
                    <a:cubicBezTo>
                      <a:pt x="248" y="894"/>
                      <a:pt x="268" y="890"/>
                      <a:pt x="288" y="883"/>
                    </a:cubicBezTo>
                    <a:cubicBezTo>
                      <a:pt x="1086" y="609"/>
                      <a:pt x="1920" y="419"/>
                      <a:pt x="2777" y="335"/>
                    </a:cubicBezTo>
                    <a:cubicBezTo>
                      <a:pt x="2872" y="311"/>
                      <a:pt x="2944" y="240"/>
                      <a:pt x="2932" y="157"/>
                    </a:cubicBezTo>
                    <a:cubicBezTo>
                      <a:pt x="2932" y="68"/>
                      <a:pt x="2850" y="1"/>
                      <a:pt x="27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6" name="Google Shape;936;p40"/>
          <p:cNvGrpSpPr/>
          <p:nvPr/>
        </p:nvGrpSpPr>
        <p:grpSpPr>
          <a:xfrm>
            <a:off x="4247249" y="1755388"/>
            <a:ext cx="699000" cy="708900"/>
            <a:chOff x="4215749" y="1755388"/>
            <a:chExt cx="699000" cy="708900"/>
          </a:xfrm>
        </p:grpSpPr>
        <p:sp>
          <p:nvSpPr>
            <p:cNvPr id="937" name="Google Shape;937;p40"/>
            <p:cNvSpPr/>
            <p:nvPr/>
          </p:nvSpPr>
          <p:spPr>
            <a:xfrm>
              <a:off x="4215749" y="1755388"/>
              <a:ext cx="699000" cy="7089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8" name="Google Shape;938;p40"/>
            <p:cNvGrpSpPr/>
            <p:nvPr/>
          </p:nvGrpSpPr>
          <p:grpSpPr>
            <a:xfrm>
              <a:off x="4429851" y="1850059"/>
              <a:ext cx="270426" cy="519249"/>
              <a:chOff x="4969421" y="2902852"/>
              <a:chExt cx="185109" cy="355406"/>
            </a:xfrm>
          </p:grpSpPr>
          <p:sp>
            <p:nvSpPr>
              <p:cNvPr id="939" name="Google Shape;939;p40"/>
              <p:cNvSpPr/>
              <p:nvPr/>
            </p:nvSpPr>
            <p:spPr>
              <a:xfrm>
                <a:off x="5022906" y="3084138"/>
                <a:ext cx="16310" cy="15959"/>
              </a:xfrm>
              <a:custGeom>
                <a:avLst/>
                <a:gdLst/>
                <a:ahLst/>
                <a:cxnLst/>
                <a:rect l="l" t="t" r="r" b="b"/>
                <a:pathLst>
                  <a:path w="512" h="501" extrusionOk="0">
                    <a:moveTo>
                      <a:pt x="262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406"/>
                      <a:pt x="119" y="501"/>
                      <a:pt x="262" y="501"/>
                    </a:cubicBezTo>
                    <a:cubicBezTo>
                      <a:pt x="393" y="501"/>
                      <a:pt x="512" y="382"/>
                      <a:pt x="512" y="251"/>
                    </a:cubicBezTo>
                    <a:cubicBezTo>
                      <a:pt x="512" y="120"/>
                      <a:pt x="405" y="13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>
                <a:off x="5086998" y="3107265"/>
                <a:ext cx="13284" cy="1331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21" y="0"/>
                    </a:moveTo>
                    <a:cubicBezTo>
                      <a:pt x="215" y="0"/>
                      <a:pt x="209" y="0"/>
                      <a:pt x="203" y="1"/>
                    </a:cubicBezTo>
                    <a:cubicBezTo>
                      <a:pt x="84" y="1"/>
                      <a:pt x="0" y="96"/>
                      <a:pt x="0" y="215"/>
                    </a:cubicBezTo>
                    <a:cubicBezTo>
                      <a:pt x="0" y="334"/>
                      <a:pt x="84" y="418"/>
                      <a:pt x="203" y="418"/>
                    </a:cubicBezTo>
                    <a:cubicBezTo>
                      <a:pt x="334" y="418"/>
                      <a:pt x="417" y="334"/>
                      <a:pt x="417" y="215"/>
                    </a:cubicBezTo>
                    <a:cubicBezTo>
                      <a:pt x="417" y="92"/>
                      <a:pt x="322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0"/>
              <p:cNvSpPr/>
              <p:nvPr/>
            </p:nvSpPr>
            <p:spPr>
              <a:xfrm>
                <a:off x="5039566" y="3205092"/>
                <a:ext cx="13315" cy="13347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9" extrusionOk="0">
                    <a:moveTo>
                      <a:pt x="225" y="1"/>
                    </a:moveTo>
                    <a:cubicBezTo>
                      <a:pt x="218" y="1"/>
                      <a:pt x="211" y="1"/>
                      <a:pt x="203" y="2"/>
                    </a:cubicBezTo>
                    <a:cubicBezTo>
                      <a:pt x="84" y="2"/>
                      <a:pt x="1" y="85"/>
                      <a:pt x="1" y="204"/>
                    </a:cubicBezTo>
                    <a:cubicBezTo>
                      <a:pt x="1" y="323"/>
                      <a:pt x="84" y="419"/>
                      <a:pt x="203" y="419"/>
                    </a:cubicBezTo>
                    <a:cubicBezTo>
                      <a:pt x="334" y="419"/>
                      <a:pt x="418" y="323"/>
                      <a:pt x="418" y="204"/>
                    </a:cubicBezTo>
                    <a:cubicBezTo>
                      <a:pt x="418" y="92"/>
                      <a:pt x="343" y="1"/>
                      <a:pt x="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0"/>
              <p:cNvSpPr/>
              <p:nvPr/>
            </p:nvSpPr>
            <p:spPr>
              <a:xfrm>
                <a:off x="5086998" y="3175530"/>
                <a:ext cx="13284" cy="1331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19" y="0"/>
                    </a:moveTo>
                    <a:cubicBezTo>
                      <a:pt x="214" y="0"/>
                      <a:pt x="208" y="1"/>
                      <a:pt x="203" y="1"/>
                    </a:cubicBezTo>
                    <a:cubicBezTo>
                      <a:pt x="84" y="1"/>
                      <a:pt x="0" y="96"/>
                      <a:pt x="0" y="215"/>
                    </a:cubicBezTo>
                    <a:cubicBezTo>
                      <a:pt x="0" y="323"/>
                      <a:pt x="84" y="418"/>
                      <a:pt x="203" y="418"/>
                    </a:cubicBezTo>
                    <a:cubicBezTo>
                      <a:pt x="334" y="418"/>
                      <a:pt x="417" y="323"/>
                      <a:pt x="417" y="215"/>
                    </a:cubicBezTo>
                    <a:cubicBezTo>
                      <a:pt x="417" y="103"/>
                      <a:pt x="320" y="0"/>
                      <a:pt x="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>
                <a:off x="5033131" y="3137623"/>
                <a:ext cx="17106" cy="17106"/>
              </a:xfrm>
              <a:custGeom>
                <a:avLst/>
                <a:gdLst/>
                <a:ahLst/>
                <a:cxnLst/>
                <a:rect l="l" t="t" r="r" b="b"/>
                <a:pathLst>
                  <a:path w="537" h="537" extrusionOk="0">
                    <a:moveTo>
                      <a:pt x="262" y="1"/>
                    </a:moveTo>
                    <a:cubicBezTo>
                      <a:pt x="120" y="1"/>
                      <a:pt x="1" y="120"/>
                      <a:pt x="1" y="274"/>
                    </a:cubicBezTo>
                    <a:cubicBezTo>
                      <a:pt x="1" y="417"/>
                      <a:pt x="120" y="536"/>
                      <a:pt x="262" y="536"/>
                    </a:cubicBezTo>
                    <a:cubicBezTo>
                      <a:pt x="417" y="536"/>
                      <a:pt x="536" y="417"/>
                      <a:pt x="536" y="274"/>
                    </a:cubicBezTo>
                    <a:cubicBezTo>
                      <a:pt x="536" y="120"/>
                      <a:pt x="41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0"/>
              <p:cNvSpPr/>
              <p:nvPr/>
            </p:nvSpPr>
            <p:spPr>
              <a:xfrm>
                <a:off x="4969421" y="2902852"/>
                <a:ext cx="185109" cy="35540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1157" extrusionOk="0">
                    <a:moveTo>
                      <a:pt x="1916" y="4904"/>
                    </a:moveTo>
                    <a:cubicBezTo>
                      <a:pt x="2183" y="4904"/>
                      <a:pt x="2490" y="4967"/>
                      <a:pt x="2810" y="5156"/>
                    </a:cubicBezTo>
                    <a:cubicBezTo>
                      <a:pt x="3108" y="5335"/>
                      <a:pt x="3426" y="5421"/>
                      <a:pt x="3748" y="5421"/>
                    </a:cubicBezTo>
                    <a:cubicBezTo>
                      <a:pt x="4069" y="5421"/>
                      <a:pt x="4394" y="5335"/>
                      <a:pt x="4703" y="5168"/>
                    </a:cubicBezTo>
                    <a:lnTo>
                      <a:pt x="4703" y="9025"/>
                    </a:lnTo>
                    <a:cubicBezTo>
                      <a:pt x="4703" y="10026"/>
                      <a:pt x="3906" y="10823"/>
                      <a:pt x="2905" y="10823"/>
                    </a:cubicBezTo>
                    <a:cubicBezTo>
                      <a:pt x="1905" y="10823"/>
                      <a:pt x="1108" y="10026"/>
                      <a:pt x="1108" y="9025"/>
                    </a:cubicBezTo>
                    <a:lnTo>
                      <a:pt x="1108" y="5108"/>
                    </a:lnTo>
                    <a:cubicBezTo>
                      <a:pt x="1228" y="5038"/>
                      <a:pt x="1528" y="4904"/>
                      <a:pt x="1916" y="4904"/>
                    </a:cubicBezTo>
                    <a:close/>
                    <a:moveTo>
                      <a:pt x="512" y="1"/>
                    </a:moveTo>
                    <a:cubicBezTo>
                      <a:pt x="226" y="1"/>
                      <a:pt x="0" y="227"/>
                      <a:pt x="0" y="513"/>
                    </a:cubicBezTo>
                    <a:lnTo>
                      <a:pt x="0" y="834"/>
                    </a:lnTo>
                    <a:cubicBezTo>
                      <a:pt x="0" y="1120"/>
                      <a:pt x="226" y="1346"/>
                      <a:pt x="512" y="1346"/>
                    </a:cubicBezTo>
                    <a:lnTo>
                      <a:pt x="774" y="1346"/>
                    </a:lnTo>
                    <a:lnTo>
                      <a:pt x="774" y="9025"/>
                    </a:lnTo>
                    <a:cubicBezTo>
                      <a:pt x="774" y="10204"/>
                      <a:pt x="1727" y="11157"/>
                      <a:pt x="2905" y="11157"/>
                    </a:cubicBezTo>
                    <a:cubicBezTo>
                      <a:pt x="4084" y="11157"/>
                      <a:pt x="5037" y="10204"/>
                      <a:pt x="5037" y="9025"/>
                    </a:cubicBezTo>
                    <a:lnTo>
                      <a:pt x="5037" y="3441"/>
                    </a:lnTo>
                    <a:cubicBezTo>
                      <a:pt x="5037" y="3358"/>
                      <a:pt x="4953" y="3275"/>
                      <a:pt x="4870" y="3275"/>
                    </a:cubicBezTo>
                    <a:cubicBezTo>
                      <a:pt x="4775" y="3275"/>
                      <a:pt x="4703" y="3358"/>
                      <a:pt x="4703" y="3441"/>
                    </a:cubicBezTo>
                    <a:lnTo>
                      <a:pt x="4703" y="4787"/>
                    </a:lnTo>
                    <a:cubicBezTo>
                      <a:pt x="4571" y="4873"/>
                      <a:pt x="4209" y="5081"/>
                      <a:pt x="3757" y="5081"/>
                    </a:cubicBezTo>
                    <a:cubicBezTo>
                      <a:pt x="3519" y="5081"/>
                      <a:pt x="3256" y="5023"/>
                      <a:pt x="2989" y="4858"/>
                    </a:cubicBezTo>
                    <a:cubicBezTo>
                      <a:pt x="2617" y="4633"/>
                      <a:pt x="2259" y="4557"/>
                      <a:pt x="1945" y="4557"/>
                    </a:cubicBezTo>
                    <a:cubicBezTo>
                      <a:pt x="1596" y="4557"/>
                      <a:pt x="1302" y="4651"/>
                      <a:pt x="1108" y="4739"/>
                    </a:cubicBezTo>
                    <a:lnTo>
                      <a:pt x="1108" y="1334"/>
                    </a:lnTo>
                    <a:lnTo>
                      <a:pt x="4703" y="1334"/>
                    </a:lnTo>
                    <a:lnTo>
                      <a:pt x="4703" y="2560"/>
                    </a:lnTo>
                    <a:cubicBezTo>
                      <a:pt x="4703" y="2656"/>
                      <a:pt x="4775" y="2727"/>
                      <a:pt x="4870" y="2727"/>
                    </a:cubicBezTo>
                    <a:cubicBezTo>
                      <a:pt x="4953" y="2727"/>
                      <a:pt x="5037" y="2656"/>
                      <a:pt x="5037" y="2560"/>
                    </a:cubicBezTo>
                    <a:lnTo>
                      <a:pt x="5037" y="1334"/>
                    </a:lnTo>
                    <a:lnTo>
                      <a:pt x="5299" y="1334"/>
                    </a:lnTo>
                    <a:cubicBezTo>
                      <a:pt x="5584" y="1334"/>
                      <a:pt x="5811" y="1108"/>
                      <a:pt x="5811" y="822"/>
                    </a:cubicBezTo>
                    <a:lnTo>
                      <a:pt x="5811" y="501"/>
                    </a:lnTo>
                    <a:cubicBezTo>
                      <a:pt x="5787" y="227"/>
                      <a:pt x="5549" y="1"/>
                      <a:pt x="5287" y="1"/>
                    </a:cubicBezTo>
                    <a:lnTo>
                      <a:pt x="1822" y="1"/>
                    </a:lnTo>
                    <a:cubicBezTo>
                      <a:pt x="1727" y="1"/>
                      <a:pt x="1655" y="84"/>
                      <a:pt x="1655" y="167"/>
                    </a:cubicBezTo>
                    <a:cubicBezTo>
                      <a:pt x="1655" y="263"/>
                      <a:pt x="1727" y="334"/>
                      <a:pt x="1822" y="334"/>
                    </a:cubicBezTo>
                    <a:lnTo>
                      <a:pt x="5287" y="334"/>
                    </a:lnTo>
                    <a:cubicBezTo>
                      <a:pt x="5394" y="334"/>
                      <a:pt x="5465" y="405"/>
                      <a:pt x="5465" y="513"/>
                    </a:cubicBezTo>
                    <a:lnTo>
                      <a:pt x="5465" y="834"/>
                    </a:lnTo>
                    <a:cubicBezTo>
                      <a:pt x="5465" y="941"/>
                      <a:pt x="5394" y="1013"/>
                      <a:pt x="5287" y="1013"/>
                    </a:cubicBezTo>
                    <a:lnTo>
                      <a:pt x="512" y="1013"/>
                    </a:lnTo>
                    <a:cubicBezTo>
                      <a:pt x="405" y="1013"/>
                      <a:pt x="334" y="941"/>
                      <a:pt x="334" y="834"/>
                    </a:cubicBezTo>
                    <a:lnTo>
                      <a:pt x="334" y="513"/>
                    </a:lnTo>
                    <a:cubicBezTo>
                      <a:pt x="334" y="405"/>
                      <a:pt x="405" y="334"/>
                      <a:pt x="512" y="334"/>
                    </a:cubicBezTo>
                    <a:lnTo>
                      <a:pt x="941" y="334"/>
                    </a:lnTo>
                    <a:cubicBezTo>
                      <a:pt x="1024" y="334"/>
                      <a:pt x="1108" y="263"/>
                      <a:pt x="1108" y="167"/>
                    </a:cubicBezTo>
                    <a:cubicBezTo>
                      <a:pt x="1108" y="84"/>
                      <a:pt x="1024" y="1"/>
                      <a:pt x="9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5" name="Google Shape;945;p40"/>
          <p:cNvGrpSpPr/>
          <p:nvPr/>
        </p:nvGrpSpPr>
        <p:grpSpPr>
          <a:xfrm>
            <a:off x="6986675" y="1755388"/>
            <a:ext cx="699000" cy="708900"/>
            <a:chOff x="6986673" y="1755388"/>
            <a:chExt cx="699000" cy="708900"/>
          </a:xfrm>
        </p:grpSpPr>
        <p:sp>
          <p:nvSpPr>
            <p:cNvPr id="946" name="Google Shape;946;p40"/>
            <p:cNvSpPr/>
            <p:nvPr/>
          </p:nvSpPr>
          <p:spPr>
            <a:xfrm>
              <a:off x="6986673" y="1755388"/>
              <a:ext cx="699000" cy="7089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7" name="Google Shape;947;p40"/>
            <p:cNvGrpSpPr/>
            <p:nvPr/>
          </p:nvGrpSpPr>
          <p:grpSpPr>
            <a:xfrm>
              <a:off x="7075469" y="1850767"/>
              <a:ext cx="521048" cy="518162"/>
              <a:chOff x="3527780" y="2885263"/>
              <a:chExt cx="347435" cy="345534"/>
            </a:xfrm>
          </p:grpSpPr>
          <p:sp>
            <p:nvSpPr>
              <p:cNvPr id="948" name="Google Shape;948;p40"/>
              <p:cNvSpPr/>
              <p:nvPr/>
            </p:nvSpPr>
            <p:spPr>
              <a:xfrm>
                <a:off x="3527780" y="2885263"/>
                <a:ext cx="347435" cy="345534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0907" extrusionOk="0">
                    <a:moveTo>
                      <a:pt x="3751" y="298"/>
                    </a:moveTo>
                    <a:cubicBezTo>
                      <a:pt x="3811" y="298"/>
                      <a:pt x="3847" y="345"/>
                      <a:pt x="3847" y="405"/>
                    </a:cubicBezTo>
                    <a:cubicBezTo>
                      <a:pt x="3847" y="464"/>
                      <a:pt x="3811" y="512"/>
                      <a:pt x="3751" y="512"/>
                    </a:cubicBezTo>
                    <a:cubicBezTo>
                      <a:pt x="3692" y="512"/>
                      <a:pt x="3644" y="464"/>
                      <a:pt x="3644" y="405"/>
                    </a:cubicBezTo>
                    <a:cubicBezTo>
                      <a:pt x="3656" y="345"/>
                      <a:pt x="3704" y="298"/>
                      <a:pt x="3751" y="298"/>
                    </a:cubicBezTo>
                    <a:close/>
                    <a:moveTo>
                      <a:pt x="5490" y="298"/>
                    </a:moveTo>
                    <a:cubicBezTo>
                      <a:pt x="5549" y="298"/>
                      <a:pt x="5597" y="345"/>
                      <a:pt x="5597" y="405"/>
                    </a:cubicBezTo>
                    <a:cubicBezTo>
                      <a:pt x="5597" y="464"/>
                      <a:pt x="5549" y="512"/>
                      <a:pt x="5490" y="512"/>
                    </a:cubicBezTo>
                    <a:cubicBezTo>
                      <a:pt x="5430" y="512"/>
                      <a:pt x="5382" y="464"/>
                      <a:pt x="5382" y="405"/>
                    </a:cubicBezTo>
                    <a:cubicBezTo>
                      <a:pt x="5382" y="345"/>
                      <a:pt x="5430" y="298"/>
                      <a:pt x="5490" y="298"/>
                    </a:cubicBezTo>
                    <a:close/>
                    <a:moveTo>
                      <a:pt x="7216" y="298"/>
                    </a:moveTo>
                    <a:cubicBezTo>
                      <a:pt x="7276" y="298"/>
                      <a:pt x="7323" y="345"/>
                      <a:pt x="7323" y="405"/>
                    </a:cubicBezTo>
                    <a:cubicBezTo>
                      <a:pt x="7323" y="464"/>
                      <a:pt x="7276" y="512"/>
                      <a:pt x="7216" y="512"/>
                    </a:cubicBezTo>
                    <a:cubicBezTo>
                      <a:pt x="7156" y="512"/>
                      <a:pt x="7109" y="464"/>
                      <a:pt x="7109" y="405"/>
                    </a:cubicBezTo>
                    <a:cubicBezTo>
                      <a:pt x="7109" y="345"/>
                      <a:pt x="7156" y="298"/>
                      <a:pt x="7216" y="298"/>
                    </a:cubicBezTo>
                    <a:close/>
                    <a:moveTo>
                      <a:pt x="394" y="3632"/>
                    </a:moveTo>
                    <a:cubicBezTo>
                      <a:pt x="453" y="3632"/>
                      <a:pt x="501" y="3679"/>
                      <a:pt x="501" y="3739"/>
                    </a:cubicBezTo>
                    <a:cubicBezTo>
                      <a:pt x="501" y="3798"/>
                      <a:pt x="453" y="3846"/>
                      <a:pt x="394" y="3846"/>
                    </a:cubicBezTo>
                    <a:cubicBezTo>
                      <a:pt x="334" y="3846"/>
                      <a:pt x="287" y="3798"/>
                      <a:pt x="287" y="3739"/>
                    </a:cubicBezTo>
                    <a:cubicBezTo>
                      <a:pt x="287" y="3679"/>
                      <a:pt x="334" y="3632"/>
                      <a:pt x="394" y="3632"/>
                    </a:cubicBezTo>
                    <a:close/>
                    <a:moveTo>
                      <a:pt x="10562" y="3655"/>
                    </a:moveTo>
                    <a:cubicBezTo>
                      <a:pt x="10621" y="3655"/>
                      <a:pt x="10669" y="3691"/>
                      <a:pt x="10669" y="3763"/>
                    </a:cubicBezTo>
                    <a:cubicBezTo>
                      <a:pt x="10669" y="3822"/>
                      <a:pt x="10621" y="3858"/>
                      <a:pt x="10562" y="3858"/>
                    </a:cubicBezTo>
                    <a:cubicBezTo>
                      <a:pt x="10502" y="3858"/>
                      <a:pt x="10454" y="3822"/>
                      <a:pt x="10454" y="3763"/>
                    </a:cubicBezTo>
                    <a:cubicBezTo>
                      <a:pt x="10454" y="3691"/>
                      <a:pt x="10502" y="3655"/>
                      <a:pt x="10562" y="3655"/>
                    </a:cubicBezTo>
                    <a:close/>
                    <a:moveTo>
                      <a:pt x="394" y="5382"/>
                    </a:moveTo>
                    <a:cubicBezTo>
                      <a:pt x="453" y="5382"/>
                      <a:pt x="501" y="5417"/>
                      <a:pt x="501" y="5477"/>
                    </a:cubicBezTo>
                    <a:cubicBezTo>
                      <a:pt x="501" y="5548"/>
                      <a:pt x="453" y="5584"/>
                      <a:pt x="394" y="5584"/>
                    </a:cubicBezTo>
                    <a:cubicBezTo>
                      <a:pt x="334" y="5584"/>
                      <a:pt x="287" y="5548"/>
                      <a:pt x="287" y="5477"/>
                    </a:cubicBezTo>
                    <a:cubicBezTo>
                      <a:pt x="287" y="5417"/>
                      <a:pt x="334" y="5382"/>
                      <a:pt x="394" y="5382"/>
                    </a:cubicBezTo>
                    <a:close/>
                    <a:moveTo>
                      <a:pt x="10562" y="5382"/>
                    </a:moveTo>
                    <a:cubicBezTo>
                      <a:pt x="10621" y="5382"/>
                      <a:pt x="10669" y="5429"/>
                      <a:pt x="10669" y="5489"/>
                    </a:cubicBezTo>
                    <a:cubicBezTo>
                      <a:pt x="10669" y="5548"/>
                      <a:pt x="10621" y="5584"/>
                      <a:pt x="10562" y="5584"/>
                    </a:cubicBezTo>
                    <a:cubicBezTo>
                      <a:pt x="10502" y="5584"/>
                      <a:pt x="10454" y="5548"/>
                      <a:pt x="10454" y="5489"/>
                    </a:cubicBezTo>
                    <a:cubicBezTo>
                      <a:pt x="10454" y="5429"/>
                      <a:pt x="10502" y="5382"/>
                      <a:pt x="10562" y="5382"/>
                    </a:cubicBezTo>
                    <a:close/>
                    <a:moveTo>
                      <a:pt x="394" y="7108"/>
                    </a:moveTo>
                    <a:cubicBezTo>
                      <a:pt x="453" y="7108"/>
                      <a:pt x="501" y="7144"/>
                      <a:pt x="501" y="7215"/>
                    </a:cubicBezTo>
                    <a:cubicBezTo>
                      <a:pt x="501" y="7275"/>
                      <a:pt x="453" y="7311"/>
                      <a:pt x="394" y="7311"/>
                    </a:cubicBezTo>
                    <a:cubicBezTo>
                      <a:pt x="334" y="7311"/>
                      <a:pt x="287" y="7275"/>
                      <a:pt x="287" y="7215"/>
                    </a:cubicBezTo>
                    <a:cubicBezTo>
                      <a:pt x="287" y="7144"/>
                      <a:pt x="334" y="7108"/>
                      <a:pt x="394" y="7108"/>
                    </a:cubicBezTo>
                    <a:close/>
                    <a:moveTo>
                      <a:pt x="10562" y="7120"/>
                    </a:moveTo>
                    <a:cubicBezTo>
                      <a:pt x="10621" y="7120"/>
                      <a:pt x="10669" y="7168"/>
                      <a:pt x="10669" y="7227"/>
                    </a:cubicBezTo>
                    <a:cubicBezTo>
                      <a:pt x="10669" y="7287"/>
                      <a:pt x="10621" y="7334"/>
                      <a:pt x="10562" y="7334"/>
                    </a:cubicBezTo>
                    <a:cubicBezTo>
                      <a:pt x="10502" y="7334"/>
                      <a:pt x="10454" y="7287"/>
                      <a:pt x="10454" y="7227"/>
                    </a:cubicBezTo>
                    <a:cubicBezTo>
                      <a:pt x="10454" y="7168"/>
                      <a:pt x="10502" y="7120"/>
                      <a:pt x="10562" y="7120"/>
                    </a:cubicBezTo>
                    <a:close/>
                    <a:moveTo>
                      <a:pt x="3751" y="10454"/>
                    </a:moveTo>
                    <a:cubicBezTo>
                      <a:pt x="3811" y="10454"/>
                      <a:pt x="3847" y="10501"/>
                      <a:pt x="3847" y="10561"/>
                    </a:cubicBezTo>
                    <a:cubicBezTo>
                      <a:pt x="3847" y="10621"/>
                      <a:pt x="3811" y="10668"/>
                      <a:pt x="3751" y="10668"/>
                    </a:cubicBezTo>
                    <a:cubicBezTo>
                      <a:pt x="3692" y="10668"/>
                      <a:pt x="3644" y="10621"/>
                      <a:pt x="3644" y="10561"/>
                    </a:cubicBezTo>
                    <a:cubicBezTo>
                      <a:pt x="3644" y="10501"/>
                      <a:pt x="3680" y="10454"/>
                      <a:pt x="3751" y="10454"/>
                    </a:cubicBezTo>
                    <a:close/>
                    <a:moveTo>
                      <a:pt x="5490" y="10454"/>
                    </a:moveTo>
                    <a:cubicBezTo>
                      <a:pt x="5549" y="10454"/>
                      <a:pt x="5597" y="10501"/>
                      <a:pt x="5597" y="10561"/>
                    </a:cubicBezTo>
                    <a:cubicBezTo>
                      <a:pt x="5597" y="10621"/>
                      <a:pt x="5537" y="10668"/>
                      <a:pt x="5490" y="10668"/>
                    </a:cubicBezTo>
                    <a:cubicBezTo>
                      <a:pt x="5430" y="10668"/>
                      <a:pt x="5382" y="10621"/>
                      <a:pt x="5382" y="10561"/>
                    </a:cubicBezTo>
                    <a:cubicBezTo>
                      <a:pt x="5382" y="10501"/>
                      <a:pt x="5430" y="10454"/>
                      <a:pt x="5490" y="10454"/>
                    </a:cubicBezTo>
                    <a:close/>
                    <a:moveTo>
                      <a:pt x="7216" y="10454"/>
                    </a:moveTo>
                    <a:cubicBezTo>
                      <a:pt x="7276" y="10454"/>
                      <a:pt x="7323" y="10501"/>
                      <a:pt x="7323" y="10561"/>
                    </a:cubicBezTo>
                    <a:cubicBezTo>
                      <a:pt x="7323" y="10621"/>
                      <a:pt x="7276" y="10668"/>
                      <a:pt x="7216" y="10668"/>
                    </a:cubicBezTo>
                    <a:cubicBezTo>
                      <a:pt x="7156" y="10668"/>
                      <a:pt x="7109" y="10621"/>
                      <a:pt x="7109" y="10561"/>
                    </a:cubicBezTo>
                    <a:cubicBezTo>
                      <a:pt x="7109" y="10501"/>
                      <a:pt x="7156" y="10454"/>
                      <a:pt x="7216" y="10454"/>
                    </a:cubicBezTo>
                    <a:close/>
                    <a:moveTo>
                      <a:pt x="3811" y="0"/>
                    </a:moveTo>
                    <a:cubicBezTo>
                      <a:pt x="3561" y="0"/>
                      <a:pt x="3394" y="203"/>
                      <a:pt x="3394" y="417"/>
                    </a:cubicBezTo>
                    <a:cubicBezTo>
                      <a:pt x="3394" y="595"/>
                      <a:pt x="3489" y="750"/>
                      <a:pt x="3656" y="810"/>
                    </a:cubicBezTo>
                    <a:lnTo>
                      <a:pt x="3656" y="1738"/>
                    </a:lnTo>
                    <a:lnTo>
                      <a:pt x="1965" y="1738"/>
                    </a:lnTo>
                    <a:cubicBezTo>
                      <a:pt x="1870" y="1738"/>
                      <a:pt x="1799" y="1810"/>
                      <a:pt x="1799" y="1893"/>
                    </a:cubicBezTo>
                    <a:lnTo>
                      <a:pt x="1799" y="3596"/>
                    </a:lnTo>
                    <a:lnTo>
                      <a:pt x="799" y="3596"/>
                    </a:lnTo>
                    <a:cubicBezTo>
                      <a:pt x="739" y="3441"/>
                      <a:pt x="596" y="3322"/>
                      <a:pt x="418" y="3322"/>
                    </a:cubicBezTo>
                    <a:cubicBezTo>
                      <a:pt x="179" y="3322"/>
                      <a:pt x="1" y="3524"/>
                      <a:pt x="1" y="3739"/>
                    </a:cubicBezTo>
                    <a:cubicBezTo>
                      <a:pt x="1" y="3977"/>
                      <a:pt x="191" y="4155"/>
                      <a:pt x="418" y="4155"/>
                    </a:cubicBezTo>
                    <a:cubicBezTo>
                      <a:pt x="596" y="4155"/>
                      <a:pt x="739" y="4048"/>
                      <a:pt x="799" y="3893"/>
                    </a:cubicBezTo>
                    <a:lnTo>
                      <a:pt x="1727" y="3893"/>
                    </a:lnTo>
                    <a:lnTo>
                      <a:pt x="1727" y="5310"/>
                    </a:lnTo>
                    <a:lnTo>
                      <a:pt x="799" y="5310"/>
                    </a:lnTo>
                    <a:cubicBezTo>
                      <a:pt x="739" y="5156"/>
                      <a:pt x="596" y="5036"/>
                      <a:pt x="418" y="5036"/>
                    </a:cubicBezTo>
                    <a:cubicBezTo>
                      <a:pt x="179" y="5036"/>
                      <a:pt x="1" y="5227"/>
                      <a:pt x="1" y="5453"/>
                    </a:cubicBezTo>
                    <a:cubicBezTo>
                      <a:pt x="1" y="5691"/>
                      <a:pt x="191" y="5870"/>
                      <a:pt x="418" y="5870"/>
                    </a:cubicBezTo>
                    <a:cubicBezTo>
                      <a:pt x="596" y="5870"/>
                      <a:pt x="739" y="5763"/>
                      <a:pt x="799" y="5608"/>
                    </a:cubicBezTo>
                    <a:lnTo>
                      <a:pt x="1727" y="5608"/>
                    </a:lnTo>
                    <a:lnTo>
                      <a:pt x="1727" y="7013"/>
                    </a:lnTo>
                    <a:lnTo>
                      <a:pt x="799" y="7013"/>
                    </a:lnTo>
                    <a:cubicBezTo>
                      <a:pt x="739" y="6870"/>
                      <a:pt x="596" y="6751"/>
                      <a:pt x="418" y="6751"/>
                    </a:cubicBezTo>
                    <a:cubicBezTo>
                      <a:pt x="179" y="6751"/>
                      <a:pt x="1" y="6941"/>
                      <a:pt x="1" y="7168"/>
                    </a:cubicBezTo>
                    <a:cubicBezTo>
                      <a:pt x="1" y="7406"/>
                      <a:pt x="191" y="7584"/>
                      <a:pt x="418" y="7584"/>
                    </a:cubicBezTo>
                    <a:cubicBezTo>
                      <a:pt x="596" y="7584"/>
                      <a:pt x="739" y="7477"/>
                      <a:pt x="799" y="7311"/>
                    </a:cubicBezTo>
                    <a:lnTo>
                      <a:pt x="1727" y="7311"/>
                    </a:lnTo>
                    <a:lnTo>
                      <a:pt x="1727" y="9013"/>
                    </a:lnTo>
                    <a:cubicBezTo>
                      <a:pt x="1727" y="9097"/>
                      <a:pt x="1799" y="9180"/>
                      <a:pt x="1882" y="9180"/>
                    </a:cubicBezTo>
                    <a:lnTo>
                      <a:pt x="3585" y="9180"/>
                    </a:lnTo>
                    <a:lnTo>
                      <a:pt x="3585" y="10097"/>
                    </a:lnTo>
                    <a:cubicBezTo>
                      <a:pt x="3430" y="10156"/>
                      <a:pt x="3311" y="10311"/>
                      <a:pt x="3311" y="10490"/>
                    </a:cubicBezTo>
                    <a:cubicBezTo>
                      <a:pt x="3311" y="10728"/>
                      <a:pt x="3513" y="10906"/>
                      <a:pt x="3727" y="10906"/>
                    </a:cubicBezTo>
                    <a:cubicBezTo>
                      <a:pt x="3966" y="10906"/>
                      <a:pt x="4144" y="10704"/>
                      <a:pt x="4144" y="10490"/>
                    </a:cubicBezTo>
                    <a:cubicBezTo>
                      <a:pt x="4144" y="10311"/>
                      <a:pt x="4049" y="10156"/>
                      <a:pt x="3882" y="10097"/>
                    </a:cubicBezTo>
                    <a:lnTo>
                      <a:pt x="3882" y="9180"/>
                    </a:lnTo>
                    <a:lnTo>
                      <a:pt x="5299" y="9180"/>
                    </a:lnTo>
                    <a:lnTo>
                      <a:pt x="5299" y="10097"/>
                    </a:lnTo>
                    <a:cubicBezTo>
                      <a:pt x="5144" y="10156"/>
                      <a:pt x="5025" y="10311"/>
                      <a:pt x="5025" y="10490"/>
                    </a:cubicBezTo>
                    <a:cubicBezTo>
                      <a:pt x="5025" y="10728"/>
                      <a:pt x="5216" y="10906"/>
                      <a:pt x="5442" y="10906"/>
                    </a:cubicBezTo>
                    <a:cubicBezTo>
                      <a:pt x="5680" y="10906"/>
                      <a:pt x="5859" y="10704"/>
                      <a:pt x="5859" y="10490"/>
                    </a:cubicBezTo>
                    <a:cubicBezTo>
                      <a:pt x="5859" y="10311"/>
                      <a:pt x="5752" y="10156"/>
                      <a:pt x="5597" y="10097"/>
                    </a:cubicBezTo>
                    <a:lnTo>
                      <a:pt x="5597" y="9180"/>
                    </a:lnTo>
                    <a:lnTo>
                      <a:pt x="7002" y="9180"/>
                    </a:lnTo>
                    <a:lnTo>
                      <a:pt x="7002" y="10097"/>
                    </a:lnTo>
                    <a:cubicBezTo>
                      <a:pt x="6859" y="10156"/>
                      <a:pt x="6740" y="10311"/>
                      <a:pt x="6740" y="10490"/>
                    </a:cubicBezTo>
                    <a:cubicBezTo>
                      <a:pt x="6740" y="10728"/>
                      <a:pt x="6930" y="10906"/>
                      <a:pt x="7156" y="10906"/>
                    </a:cubicBezTo>
                    <a:cubicBezTo>
                      <a:pt x="7383" y="10906"/>
                      <a:pt x="7573" y="10704"/>
                      <a:pt x="7573" y="10490"/>
                    </a:cubicBezTo>
                    <a:cubicBezTo>
                      <a:pt x="7573" y="10311"/>
                      <a:pt x="7466" y="10156"/>
                      <a:pt x="7299" y="10097"/>
                    </a:cubicBezTo>
                    <a:lnTo>
                      <a:pt x="7299" y="9180"/>
                    </a:lnTo>
                    <a:lnTo>
                      <a:pt x="9002" y="9180"/>
                    </a:lnTo>
                    <a:cubicBezTo>
                      <a:pt x="9085" y="9180"/>
                      <a:pt x="9169" y="9097"/>
                      <a:pt x="9169" y="9013"/>
                    </a:cubicBezTo>
                    <a:lnTo>
                      <a:pt x="9169" y="7311"/>
                    </a:lnTo>
                    <a:lnTo>
                      <a:pt x="10085" y="7311"/>
                    </a:lnTo>
                    <a:cubicBezTo>
                      <a:pt x="10145" y="7465"/>
                      <a:pt x="10300" y="7584"/>
                      <a:pt x="10478" y="7584"/>
                    </a:cubicBezTo>
                    <a:cubicBezTo>
                      <a:pt x="10716" y="7584"/>
                      <a:pt x="10895" y="7394"/>
                      <a:pt x="10895" y="7168"/>
                    </a:cubicBezTo>
                    <a:cubicBezTo>
                      <a:pt x="10895" y="6930"/>
                      <a:pt x="10693" y="6751"/>
                      <a:pt x="10478" y="6751"/>
                    </a:cubicBezTo>
                    <a:cubicBezTo>
                      <a:pt x="10300" y="6751"/>
                      <a:pt x="10145" y="6858"/>
                      <a:pt x="10085" y="7013"/>
                    </a:cubicBezTo>
                    <a:lnTo>
                      <a:pt x="9169" y="7013"/>
                    </a:lnTo>
                    <a:lnTo>
                      <a:pt x="9240" y="5644"/>
                    </a:lnTo>
                    <a:lnTo>
                      <a:pt x="10157" y="5644"/>
                    </a:lnTo>
                    <a:cubicBezTo>
                      <a:pt x="10216" y="5798"/>
                      <a:pt x="10371" y="5918"/>
                      <a:pt x="10550" y="5918"/>
                    </a:cubicBezTo>
                    <a:cubicBezTo>
                      <a:pt x="10788" y="5918"/>
                      <a:pt x="10966" y="5727"/>
                      <a:pt x="10966" y="5501"/>
                    </a:cubicBezTo>
                    <a:cubicBezTo>
                      <a:pt x="10966" y="5263"/>
                      <a:pt x="10776" y="5084"/>
                      <a:pt x="10550" y="5084"/>
                    </a:cubicBezTo>
                    <a:cubicBezTo>
                      <a:pt x="10371" y="5084"/>
                      <a:pt x="10216" y="5191"/>
                      <a:pt x="10157" y="5346"/>
                    </a:cubicBezTo>
                    <a:lnTo>
                      <a:pt x="9240" y="5346"/>
                    </a:lnTo>
                    <a:lnTo>
                      <a:pt x="9240" y="3905"/>
                    </a:lnTo>
                    <a:lnTo>
                      <a:pt x="10157" y="3905"/>
                    </a:lnTo>
                    <a:cubicBezTo>
                      <a:pt x="10216" y="4060"/>
                      <a:pt x="10371" y="4179"/>
                      <a:pt x="10550" y="4179"/>
                    </a:cubicBezTo>
                    <a:cubicBezTo>
                      <a:pt x="10788" y="4179"/>
                      <a:pt x="10966" y="3977"/>
                      <a:pt x="10966" y="3763"/>
                    </a:cubicBezTo>
                    <a:cubicBezTo>
                      <a:pt x="10966" y="3524"/>
                      <a:pt x="10776" y="3346"/>
                      <a:pt x="10550" y="3346"/>
                    </a:cubicBezTo>
                    <a:cubicBezTo>
                      <a:pt x="10371" y="3346"/>
                      <a:pt x="10216" y="3441"/>
                      <a:pt x="10157" y="3608"/>
                    </a:cubicBezTo>
                    <a:lnTo>
                      <a:pt x="9240" y="3608"/>
                    </a:lnTo>
                    <a:lnTo>
                      <a:pt x="9240" y="1917"/>
                    </a:lnTo>
                    <a:cubicBezTo>
                      <a:pt x="9240" y="1822"/>
                      <a:pt x="9169" y="1750"/>
                      <a:pt x="9073" y="1750"/>
                    </a:cubicBezTo>
                    <a:lnTo>
                      <a:pt x="8395" y="1750"/>
                    </a:lnTo>
                    <a:cubicBezTo>
                      <a:pt x="8299" y="1750"/>
                      <a:pt x="8228" y="1822"/>
                      <a:pt x="8228" y="1917"/>
                    </a:cubicBezTo>
                    <a:cubicBezTo>
                      <a:pt x="8228" y="2000"/>
                      <a:pt x="8299" y="2072"/>
                      <a:pt x="8395" y="2072"/>
                    </a:cubicBezTo>
                    <a:lnTo>
                      <a:pt x="8930" y="2072"/>
                    </a:lnTo>
                    <a:lnTo>
                      <a:pt x="8930" y="3763"/>
                    </a:lnTo>
                    <a:lnTo>
                      <a:pt x="8930" y="5489"/>
                    </a:lnTo>
                    <a:lnTo>
                      <a:pt x="8930" y="7215"/>
                    </a:lnTo>
                    <a:lnTo>
                      <a:pt x="8930" y="8906"/>
                    </a:lnTo>
                    <a:lnTo>
                      <a:pt x="2049" y="8906"/>
                    </a:lnTo>
                    <a:lnTo>
                      <a:pt x="2049" y="7215"/>
                    </a:lnTo>
                    <a:lnTo>
                      <a:pt x="2049" y="5489"/>
                    </a:lnTo>
                    <a:lnTo>
                      <a:pt x="2049" y="3763"/>
                    </a:lnTo>
                    <a:lnTo>
                      <a:pt x="2049" y="2060"/>
                    </a:lnTo>
                    <a:lnTo>
                      <a:pt x="7752" y="2060"/>
                    </a:lnTo>
                    <a:cubicBezTo>
                      <a:pt x="7835" y="2060"/>
                      <a:pt x="7918" y="1988"/>
                      <a:pt x="7918" y="1893"/>
                    </a:cubicBezTo>
                    <a:cubicBezTo>
                      <a:pt x="7918" y="1810"/>
                      <a:pt x="7835" y="1738"/>
                      <a:pt x="7752" y="1738"/>
                    </a:cubicBezTo>
                    <a:lnTo>
                      <a:pt x="7383" y="1738"/>
                    </a:lnTo>
                    <a:lnTo>
                      <a:pt x="7383" y="810"/>
                    </a:lnTo>
                    <a:cubicBezTo>
                      <a:pt x="7526" y="750"/>
                      <a:pt x="7645" y="595"/>
                      <a:pt x="7645" y="417"/>
                    </a:cubicBezTo>
                    <a:cubicBezTo>
                      <a:pt x="7645" y="179"/>
                      <a:pt x="7454" y="0"/>
                      <a:pt x="7228" y="0"/>
                    </a:cubicBezTo>
                    <a:cubicBezTo>
                      <a:pt x="6990" y="0"/>
                      <a:pt x="6811" y="203"/>
                      <a:pt x="6811" y="417"/>
                    </a:cubicBezTo>
                    <a:cubicBezTo>
                      <a:pt x="6811" y="595"/>
                      <a:pt x="6918" y="750"/>
                      <a:pt x="7085" y="810"/>
                    </a:cubicBezTo>
                    <a:lnTo>
                      <a:pt x="7085" y="1738"/>
                    </a:lnTo>
                    <a:lnTo>
                      <a:pt x="5668" y="1738"/>
                    </a:lnTo>
                    <a:lnTo>
                      <a:pt x="5668" y="810"/>
                    </a:lnTo>
                    <a:cubicBezTo>
                      <a:pt x="5811" y="750"/>
                      <a:pt x="5930" y="595"/>
                      <a:pt x="5930" y="417"/>
                    </a:cubicBezTo>
                    <a:cubicBezTo>
                      <a:pt x="5930" y="179"/>
                      <a:pt x="5740" y="0"/>
                      <a:pt x="5513" y="0"/>
                    </a:cubicBezTo>
                    <a:cubicBezTo>
                      <a:pt x="5275" y="0"/>
                      <a:pt x="5097" y="203"/>
                      <a:pt x="5097" y="417"/>
                    </a:cubicBezTo>
                    <a:cubicBezTo>
                      <a:pt x="5097" y="595"/>
                      <a:pt x="5204" y="750"/>
                      <a:pt x="5371" y="810"/>
                    </a:cubicBezTo>
                    <a:lnTo>
                      <a:pt x="5371" y="1738"/>
                    </a:lnTo>
                    <a:lnTo>
                      <a:pt x="3954" y="1738"/>
                    </a:lnTo>
                    <a:lnTo>
                      <a:pt x="3954" y="810"/>
                    </a:lnTo>
                    <a:cubicBezTo>
                      <a:pt x="4108" y="750"/>
                      <a:pt x="4216" y="595"/>
                      <a:pt x="4216" y="417"/>
                    </a:cubicBezTo>
                    <a:cubicBezTo>
                      <a:pt x="4216" y="179"/>
                      <a:pt x="4025" y="0"/>
                      <a:pt x="3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0"/>
              <p:cNvSpPr/>
              <p:nvPr/>
            </p:nvSpPr>
            <p:spPr>
              <a:xfrm>
                <a:off x="3599440" y="2956543"/>
                <a:ext cx="204494" cy="204843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6466" extrusionOk="0">
                    <a:moveTo>
                      <a:pt x="156" y="0"/>
                    </a:moveTo>
                    <a:cubicBezTo>
                      <a:pt x="72" y="0"/>
                      <a:pt x="1" y="84"/>
                      <a:pt x="1" y="167"/>
                    </a:cubicBezTo>
                    <a:lnTo>
                      <a:pt x="1" y="4644"/>
                    </a:lnTo>
                    <a:cubicBezTo>
                      <a:pt x="1" y="4739"/>
                      <a:pt x="72" y="4811"/>
                      <a:pt x="156" y="4811"/>
                    </a:cubicBezTo>
                    <a:cubicBezTo>
                      <a:pt x="251" y="4811"/>
                      <a:pt x="322" y="4739"/>
                      <a:pt x="322" y="4644"/>
                    </a:cubicBezTo>
                    <a:lnTo>
                      <a:pt x="322" y="334"/>
                    </a:lnTo>
                    <a:lnTo>
                      <a:pt x="6133" y="334"/>
                    </a:lnTo>
                    <a:lnTo>
                      <a:pt x="6133" y="6132"/>
                    </a:lnTo>
                    <a:lnTo>
                      <a:pt x="322" y="6132"/>
                    </a:lnTo>
                    <a:lnTo>
                      <a:pt x="322" y="5287"/>
                    </a:lnTo>
                    <a:cubicBezTo>
                      <a:pt x="322" y="5203"/>
                      <a:pt x="251" y="5120"/>
                      <a:pt x="156" y="5120"/>
                    </a:cubicBezTo>
                    <a:cubicBezTo>
                      <a:pt x="72" y="5120"/>
                      <a:pt x="1" y="5203"/>
                      <a:pt x="1" y="5287"/>
                    </a:cubicBezTo>
                    <a:lnTo>
                      <a:pt x="1" y="6299"/>
                    </a:lnTo>
                    <a:cubicBezTo>
                      <a:pt x="1" y="6394"/>
                      <a:pt x="72" y="6466"/>
                      <a:pt x="156" y="6466"/>
                    </a:cubicBezTo>
                    <a:lnTo>
                      <a:pt x="6287" y="6466"/>
                    </a:lnTo>
                    <a:cubicBezTo>
                      <a:pt x="6383" y="6466"/>
                      <a:pt x="6454" y="6394"/>
                      <a:pt x="6454" y="6299"/>
                    </a:cubicBezTo>
                    <a:lnTo>
                      <a:pt x="6454" y="167"/>
                    </a:lnTo>
                    <a:cubicBezTo>
                      <a:pt x="6442" y="84"/>
                      <a:pt x="6383" y="0"/>
                      <a:pt x="6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0"/>
              <p:cNvSpPr/>
              <p:nvPr/>
            </p:nvSpPr>
            <p:spPr>
              <a:xfrm>
                <a:off x="3661691" y="3018763"/>
                <a:ext cx="79992" cy="80372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537" extrusionOk="0">
                    <a:moveTo>
                      <a:pt x="155" y="1"/>
                    </a:moveTo>
                    <a:cubicBezTo>
                      <a:pt x="72" y="1"/>
                      <a:pt x="1" y="84"/>
                      <a:pt x="1" y="168"/>
                    </a:cubicBezTo>
                    <a:lnTo>
                      <a:pt x="1" y="2370"/>
                    </a:lnTo>
                    <a:cubicBezTo>
                      <a:pt x="1" y="2466"/>
                      <a:pt x="72" y="2537"/>
                      <a:pt x="155" y="2537"/>
                    </a:cubicBezTo>
                    <a:lnTo>
                      <a:pt x="1013" y="2537"/>
                    </a:lnTo>
                    <a:cubicBezTo>
                      <a:pt x="1096" y="2537"/>
                      <a:pt x="1167" y="2466"/>
                      <a:pt x="1167" y="2370"/>
                    </a:cubicBezTo>
                    <a:cubicBezTo>
                      <a:pt x="1167" y="2287"/>
                      <a:pt x="1096" y="2204"/>
                      <a:pt x="1013" y="2204"/>
                    </a:cubicBezTo>
                    <a:lnTo>
                      <a:pt x="322" y="2204"/>
                    </a:lnTo>
                    <a:lnTo>
                      <a:pt x="322" y="322"/>
                    </a:lnTo>
                    <a:lnTo>
                      <a:pt x="2215" y="322"/>
                    </a:lnTo>
                    <a:lnTo>
                      <a:pt x="2215" y="2204"/>
                    </a:lnTo>
                    <a:lnTo>
                      <a:pt x="1632" y="2204"/>
                    </a:lnTo>
                    <a:cubicBezTo>
                      <a:pt x="1548" y="2204"/>
                      <a:pt x="1465" y="2287"/>
                      <a:pt x="1465" y="2370"/>
                    </a:cubicBezTo>
                    <a:cubicBezTo>
                      <a:pt x="1465" y="2466"/>
                      <a:pt x="1548" y="2537"/>
                      <a:pt x="1632" y="2537"/>
                    </a:cubicBezTo>
                    <a:lnTo>
                      <a:pt x="2346" y="2537"/>
                    </a:lnTo>
                    <a:cubicBezTo>
                      <a:pt x="2441" y="2537"/>
                      <a:pt x="2513" y="2466"/>
                      <a:pt x="2513" y="2370"/>
                    </a:cubicBezTo>
                    <a:lnTo>
                      <a:pt x="2513" y="168"/>
                    </a:lnTo>
                    <a:cubicBezTo>
                      <a:pt x="2525" y="84"/>
                      <a:pt x="2453" y="1"/>
                      <a:pt x="23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0"/>
              <p:cNvSpPr/>
              <p:nvPr/>
            </p:nvSpPr>
            <p:spPr>
              <a:xfrm>
                <a:off x="3625101" y="2982552"/>
                <a:ext cx="1850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5" extrusionOk="0">
                    <a:moveTo>
                      <a:pt x="167" y="1"/>
                    </a:moveTo>
                    <a:cubicBezTo>
                      <a:pt x="84" y="1"/>
                      <a:pt x="1" y="72"/>
                      <a:pt x="1" y="168"/>
                    </a:cubicBezTo>
                    <a:lnTo>
                      <a:pt x="1" y="418"/>
                    </a:lnTo>
                    <a:cubicBezTo>
                      <a:pt x="1" y="513"/>
                      <a:pt x="84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3"/>
                      <a:pt x="584" y="418"/>
                    </a:cubicBezTo>
                    <a:lnTo>
                      <a:pt x="584" y="168"/>
                    </a:lnTo>
                    <a:cubicBezTo>
                      <a:pt x="584" y="72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0"/>
              <p:cNvSpPr/>
              <p:nvPr/>
            </p:nvSpPr>
            <p:spPr>
              <a:xfrm>
                <a:off x="3651522" y="2982552"/>
                <a:ext cx="1888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85" extrusionOk="0">
                    <a:moveTo>
                      <a:pt x="167" y="1"/>
                    </a:moveTo>
                    <a:cubicBezTo>
                      <a:pt x="83" y="1"/>
                      <a:pt x="0" y="72"/>
                      <a:pt x="0" y="168"/>
                    </a:cubicBezTo>
                    <a:lnTo>
                      <a:pt x="0" y="418"/>
                    </a:lnTo>
                    <a:cubicBezTo>
                      <a:pt x="0" y="513"/>
                      <a:pt x="83" y="584"/>
                      <a:pt x="167" y="584"/>
                    </a:cubicBezTo>
                    <a:lnTo>
                      <a:pt x="417" y="584"/>
                    </a:lnTo>
                    <a:cubicBezTo>
                      <a:pt x="512" y="584"/>
                      <a:pt x="583" y="513"/>
                      <a:pt x="583" y="418"/>
                    </a:cubicBezTo>
                    <a:lnTo>
                      <a:pt x="583" y="168"/>
                    </a:lnTo>
                    <a:cubicBezTo>
                      <a:pt x="595" y="72"/>
                      <a:pt x="524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0"/>
              <p:cNvSpPr/>
              <p:nvPr/>
            </p:nvSpPr>
            <p:spPr>
              <a:xfrm>
                <a:off x="3679052" y="2982552"/>
                <a:ext cx="1850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8"/>
                    </a:cubicBezTo>
                    <a:lnTo>
                      <a:pt x="0" y="418"/>
                    </a:lnTo>
                    <a:cubicBezTo>
                      <a:pt x="0" y="513"/>
                      <a:pt x="72" y="584"/>
                      <a:pt x="167" y="584"/>
                    </a:cubicBezTo>
                    <a:lnTo>
                      <a:pt x="417" y="584"/>
                    </a:lnTo>
                    <a:cubicBezTo>
                      <a:pt x="500" y="584"/>
                      <a:pt x="584" y="513"/>
                      <a:pt x="584" y="418"/>
                    </a:cubicBezTo>
                    <a:lnTo>
                      <a:pt x="584" y="168"/>
                    </a:lnTo>
                    <a:cubicBezTo>
                      <a:pt x="584" y="72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0"/>
              <p:cNvSpPr/>
              <p:nvPr/>
            </p:nvSpPr>
            <p:spPr>
              <a:xfrm>
                <a:off x="3705822" y="2982552"/>
                <a:ext cx="1850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5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68"/>
                    </a:cubicBezTo>
                    <a:lnTo>
                      <a:pt x="1" y="418"/>
                    </a:lnTo>
                    <a:cubicBezTo>
                      <a:pt x="1" y="513"/>
                      <a:pt x="72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3"/>
                      <a:pt x="584" y="418"/>
                    </a:cubicBezTo>
                    <a:lnTo>
                      <a:pt x="584" y="168"/>
                    </a:lnTo>
                    <a:cubicBezTo>
                      <a:pt x="584" y="72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0"/>
              <p:cNvSpPr/>
              <p:nvPr/>
            </p:nvSpPr>
            <p:spPr>
              <a:xfrm>
                <a:off x="3732591" y="2982552"/>
                <a:ext cx="18533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8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lnTo>
                      <a:pt x="1" y="418"/>
                    </a:lnTo>
                    <a:cubicBezTo>
                      <a:pt x="1" y="513"/>
                      <a:pt x="72" y="584"/>
                      <a:pt x="168" y="584"/>
                    </a:cubicBezTo>
                    <a:lnTo>
                      <a:pt x="418" y="584"/>
                    </a:lnTo>
                    <a:cubicBezTo>
                      <a:pt x="513" y="584"/>
                      <a:pt x="584" y="513"/>
                      <a:pt x="584" y="418"/>
                    </a:cubicBezTo>
                    <a:lnTo>
                      <a:pt x="584" y="168"/>
                    </a:lnTo>
                    <a:cubicBezTo>
                      <a:pt x="584" y="72"/>
                      <a:pt x="513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0"/>
              <p:cNvSpPr/>
              <p:nvPr/>
            </p:nvSpPr>
            <p:spPr>
              <a:xfrm>
                <a:off x="3759773" y="2982552"/>
                <a:ext cx="1812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85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8"/>
                    </a:cubicBezTo>
                    <a:lnTo>
                      <a:pt x="0" y="418"/>
                    </a:lnTo>
                    <a:cubicBezTo>
                      <a:pt x="0" y="513"/>
                      <a:pt x="72" y="584"/>
                      <a:pt x="155" y="584"/>
                    </a:cubicBezTo>
                    <a:lnTo>
                      <a:pt x="417" y="584"/>
                    </a:lnTo>
                    <a:cubicBezTo>
                      <a:pt x="500" y="584"/>
                      <a:pt x="572" y="513"/>
                      <a:pt x="572" y="418"/>
                    </a:cubicBezTo>
                    <a:lnTo>
                      <a:pt x="572" y="168"/>
                    </a:lnTo>
                    <a:cubicBezTo>
                      <a:pt x="572" y="72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3625101" y="3116844"/>
                <a:ext cx="1850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4" extrusionOk="0">
                    <a:moveTo>
                      <a:pt x="167" y="1"/>
                    </a:moveTo>
                    <a:cubicBezTo>
                      <a:pt x="84" y="1"/>
                      <a:pt x="1" y="84"/>
                      <a:pt x="1" y="167"/>
                    </a:cubicBezTo>
                    <a:lnTo>
                      <a:pt x="1" y="417"/>
                    </a:lnTo>
                    <a:cubicBezTo>
                      <a:pt x="1" y="513"/>
                      <a:pt x="84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3"/>
                      <a:pt x="584" y="417"/>
                    </a:cubicBezTo>
                    <a:lnTo>
                      <a:pt x="584" y="167"/>
                    </a:lnTo>
                    <a:cubicBezTo>
                      <a:pt x="584" y="84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3651522" y="3116844"/>
                <a:ext cx="1888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84" extrusionOk="0">
                    <a:moveTo>
                      <a:pt x="167" y="1"/>
                    </a:moveTo>
                    <a:cubicBezTo>
                      <a:pt x="83" y="1"/>
                      <a:pt x="0" y="84"/>
                      <a:pt x="0" y="167"/>
                    </a:cubicBezTo>
                    <a:lnTo>
                      <a:pt x="0" y="417"/>
                    </a:lnTo>
                    <a:cubicBezTo>
                      <a:pt x="0" y="513"/>
                      <a:pt x="83" y="584"/>
                      <a:pt x="167" y="584"/>
                    </a:cubicBezTo>
                    <a:lnTo>
                      <a:pt x="417" y="584"/>
                    </a:lnTo>
                    <a:cubicBezTo>
                      <a:pt x="512" y="584"/>
                      <a:pt x="583" y="513"/>
                      <a:pt x="583" y="417"/>
                    </a:cubicBezTo>
                    <a:lnTo>
                      <a:pt x="583" y="167"/>
                    </a:lnTo>
                    <a:cubicBezTo>
                      <a:pt x="595" y="84"/>
                      <a:pt x="524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3679052" y="3116844"/>
                <a:ext cx="1850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4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lnTo>
                      <a:pt x="0" y="417"/>
                    </a:lnTo>
                    <a:cubicBezTo>
                      <a:pt x="0" y="513"/>
                      <a:pt x="72" y="584"/>
                      <a:pt x="167" y="584"/>
                    </a:cubicBezTo>
                    <a:lnTo>
                      <a:pt x="417" y="584"/>
                    </a:lnTo>
                    <a:cubicBezTo>
                      <a:pt x="500" y="584"/>
                      <a:pt x="584" y="513"/>
                      <a:pt x="584" y="417"/>
                    </a:cubicBezTo>
                    <a:lnTo>
                      <a:pt x="584" y="167"/>
                    </a:lnTo>
                    <a:cubicBezTo>
                      <a:pt x="584" y="84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3705822" y="3116844"/>
                <a:ext cx="1850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4" extrusionOk="0">
                    <a:moveTo>
                      <a:pt x="167" y="1"/>
                    </a:moveTo>
                    <a:cubicBezTo>
                      <a:pt x="72" y="1"/>
                      <a:pt x="1" y="84"/>
                      <a:pt x="1" y="167"/>
                    </a:cubicBezTo>
                    <a:lnTo>
                      <a:pt x="1" y="417"/>
                    </a:lnTo>
                    <a:cubicBezTo>
                      <a:pt x="1" y="513"/>
                      <a:pt x="72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3"/>
                      <a:pt x="584" y="417"/>
                    </a:cubicBezTo>
                    <a:lnTo>
                      <a:pt x="584" y="167"/>
                    </a:lnTo>
                    <a:cubicBezTo>
                      <a:pt x="584" y="84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3732591" y="3116844"/>
                <a:ext cx="18533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84" extrusionOk="0">
                    <a:moveTo>
                      <a:pt x="168" y="1"/>
                    </a:moveTo>
                    <a:cubicBezTo>
                      <a:pt x="72" y="1"/>
                      <a:pt x="1" y="84"/>
                      <a:pt x="1" y="167"/>
                    </a:cubicBezTo>
                    <a:lnTo>
                      <a:pt x="1" y="417"/>
                    </a:lnTo>
                    <a:cubicBezTo>
                      <a:pt x="1" y="513"/>
                      <a:pt x="72" y="584"/>
                      <a:pt x="168" y="584"/>
                    </a:cubicBezTo>
                    <a:lnTo>
                      <a:pt x="418" y="584"/>
                    </a:lnTo>
                    <a:cubicBezTo>
                      <a:pt x="513" y="584"/>
                      <a:pt x="584" y="513"/>
                      <a:pt x="584" y="417"/>
                    </a:cubicBezTo>
                    <a:lnTo>
                      <a:pt x="584" y="167"/>
                    </a:lnTo>
                    <a:cubicBezTo>
                      <a:pt x="584" y="84"/>
                      <a:pt x="513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3759773" y="3116844"/>
                <a:ext cx="1812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84" extrusionOk="0">
                    <a:moveTo>
                      <a:pt x="155" y="1"/>
                    </a:moveTo>
                    <a:cubicBezTo>
                      <a:pt x="72" y="1"/>
                      <a:pt x="0" y="84"/>
                      <a:pt x="0" y="167"/>
                    </a:cubicBezTo>
                    <a:lnTo>
                      <a:pt x="0" y="417"/>
                    </a:lnTo>
                    <a:cubicBezTo>
                      <a:pt x="0" y="513"/>
                      <a:pt x="72" y="584"/>
                      <a:pt x="155" y="584"/>
                    </a:cubicBezTo>
                    <a:lnTo>
                      <a:pt x="417" y="584"/>
                    </a:lnTo>
                    <a:cubicBezTo>
                      <a:pt x="500" y="584"/>
                      <a:pt x="572" y="513"/>
                      <a:pt x="572" y="417"/>
                    </a:cubicBezTo>
                    <a:lnTo>
                      <a:pt x="572" y="167"/>
                    </a:lnTo>
                    <a:cubicBezTo>
                      <a:pt x="572" y="84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3625101" y="3009354"/>
                <a:ext cx="1850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4" extrusionOk="0">
                    <a:moveTo>
                      <a:pt x="167" y="0"/>
                    </a:moveTo>
                    <a:cubicBezTo>
                      <a:pt x="84" y="0"/>
                      <a:pt x="1" y="84"/>
                      <a:pt x="1" y="167"/>
                    </a:cubicBezTo>
                    <a:lnTo>
                      <a:pt x="1" y="417"/>
                    </a:lnTo>
                    <a:cubicBezTo>
                      <a:pt x="1" y="512"/>
                      <a:pt x="84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2"/>
                      <a:pt x="584" y="417"/>
                    </a:cubicBezTo>
                    <a:lnTo>
                      <a:pt x="584" y="167"/>
                    </a:lnTo>
                    <a:cubicBezTo>
                      <a:pt x="584" y="84"/>
                      <a:pt x="513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3625101" y="3036503"/>
                <a:ext cx="18501" cy="18153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73" extrusionOk="0">
                    <a:moveTo>
                      <a:pt x="167" y="1"/>
                    </a:moveTo>
                    <a:cubicBezTo>
                      <a:pt x="84" y="1"/>
                      <a:pt x="1" y="72"/>
                      <a:pt x="1" y="155"/>
                    </a:cubicBezTo>
                    <a:lnTo>
                      <a:pt x="1" y="417"/>
                    </a:lnTo>
                    <a:cubicBezTo>
                      <a:pt x="1" y="501"/>
                      <a:pt x="84" y="572"/>
                      <a:pt x="167" y="572"/>
                    </a:cubicBezTo>
                    <a:lnTo>
                      <a:pt x="417" y="572"/>
                    </a:lnTo>
                    <a:cubicBezTo>
                      <a:pt x="513" y="572"/>
                      <a:pt x="584" y="501"/>
                      <a:pt x="584" y="417"/>
                    </a:cubicBezTo>
                    <a:lnTo>
                      <a:pt x="584" y="155"/>
                    </a:lnTo>
                    <a:cubicBezTo>
                      <a:pt x="584" y="72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3625101" y="3063273"/>
                <a:ext cx="1850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5" extrusionOk="0">
                    <a:moveTo>
                      <a:pt x="167" y="1"/>
                    </a:moveTo>
                    <a:cubicBezTo>
                      <a:pt x="84" y="1"/>
                      <a:pt x="1" y="72"/>
                      <a:pt x="1" y="168"/>
                    </a:cubicBezTo>
                    <a:lnTo>
                      <a:pt x="1" y="418"/>
                    </a:lnTo>
                    <a:cubicBezTo>
                      <a:pt x="1" y="501"/>
                      <a:pt x="84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01"/>
                      <a:pt x="584" y="418"/>
                    </a:cubicBezTo>
                    <a:lnTo>
                      <a:pt x="584" y="168"/>
                    </a:lnTo>
                    <a:cubicBezTo>
                      <a:pt x="584" y="72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0"/>
              <p:cNvSpPr/>
              <p:nvPr/>
            </p:nvSpPr>
            <p:spPr>
              <a:xfrm>
                <a:off x="3625101" y="3090074"/>
                <a:ext cx="1850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4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417"/>
                    </a:lnTo>
                    <a:cubicBezTo>
                      <a:pt x="1" y="512"/>
                      <a:pt x="84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2"/>
                      <a:pt x="584" y="417"/>
                    </a:cubicBezTo>
                    <a:lnTo>
                      <a:pt x="584" y="167"/>
                    </a:lnTo>
                    <a:cubicBezTo>
                      <a:pt x="584" y="72"/>
                      <a:pt x="513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3759773" y="3009354"/>
                <a:ext cx="1812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84" extrusionOk="0">
                    <a:moveTo>
                      <a:pt x="155" y="0"/>
                    </a:moveTo>
                    <a:cubicBezTo>
                      <a:pt x="72" y="0"/>
                      <a:pt x="0" y="84"/>
                      <a:pt x="0" y="167"/>
                    </a:cubicBezTo>
                    <a:lnTo>
                      <a:pt x="0" y="417"/>
                    </a:lnTo>
                    <a:cubicBezTo>
                      <a:pt x="0" y="512"/>
                      <a:pt x="72" y="584"/>
                      <a:pt x="155" y="584"/>
                    </a:cubicBezTo>
                    <a:lnTo>
                      <a:pt x="417" y="584"/>
                    </a:lnTo>
                    <a:cubicBezTo>
                      <a:pt x="500" y="584"/>
                      <a:pt x="572" y="512"/>
                      <a:pt x="572" y="417"/>
                    </a:cubicBezTo>
                    <a:lnTo>
                      <a:pt x="572" y="167"/>
                    </a:lnTo>
                    <a:cubicBezTo>
                      <a:pt x="572" y="84"/>
                      <a:pt x="500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3759773" y="3036503"/>
                <a:ext cx="18121" cy="1815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3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5"/>
                    </a:cubicBezTo>
                    <a:lnTo>
                      <a:pt x="0" y="417"/>
                    </a:lnTo>
                    <a:cubicBezTo>
                      <a:pt x="0" y="501"/>
                      <a:pt x="72" y="572"/>
                      <a:pt x="155" y="572"/>
                    </a:cubicBezTo>
                    <a:lnTo>
                      <a:pt x="417" y="572"/>
                    </a:lnTo>
                    <a:cubicBezTo>
                      <a:pt x="500" y="572"/>
                      <a:pt x="572" y="501"/>
                      <a:pt x="572" y="417"/>
                    </a:cubicBezTo>
                    <a:lnTo>
                      <a:pt x="572" y="155"/>
                    </a:lnTo>
                    <a:cubicBezTo>
                      <a:pt x="572" y="72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3759773" y="3063273"/>
                <a:ext cx="1812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85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8"/>
                    </a:cubicBezTo>
                    <a:lnTo>
                      <a:pt x="0" y="418"/>
                    </a:lnTo>
                    <a:cubicBezTo>
                      <a:pt x="0" y="501"/>
                      <a:pt x="72" y="584"/>
                      <a:pt x="155" y="584"/>
                    </a:cubicBezTo>
                    <a:lnTo>
                      <a:pt x="417" y="584"/>
                    </a:lnTo>
                    <a:cubicBezTo>
                      <a:pt x="500" y="584"/>
                      <a:pt x="572" y="501"/>
                      <a:pt x="572" y="418"/>
                    </a:cubicBezTo>
                    <a:lnTo>
                      <a:pt x="572" y="168"/>
                    </a:lnTo>
                    <a:cubicBezTo>
                      <a:pt x="572" y="72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3759773" y="3090074"/>
                <a:ext cx="1812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84" extrusionOk="0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417"/>
                    </a:lnTo>
                    <a:cubicBezTo>
                      <a:pt x="0" y="512"/>
                      <a:pt x="72" y="584"/>
                      <a:pt x="155" y="584"/>
                    </a:cubicBezTo>
                    <a:lnTo>
                      <a:pt x="417" y="584"/>
                    </a:lnTo>
                    <a:cubicBezTo>
                      <a:pt x="500" y="584"/>
                      <a:pt x="572" y="512"/>
                      <a:pt x="572" y="417"/>
                    </a:cubicBezTo>
                    <a:lnTo>
                      <a:pt x="572" y="167"/>
                    </a:lnTo>
                    <a:cubicBezTo>
                      <a:pt x="572" y="72"/>
                      <a:pt x="500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01" name="Google Shape;1001;p42"/>
          <p:cNvSpPr txBox="1">
            <a:spLocks noGrp="1"/>
          </p:cNvSpPr>
          <p:nvPr>
            <p:ph type="title" idx="4294967295"/>
          </p:nvPr>
        </p:nvSpPr>
        <p:spPr>
          <a:xfrm>
            <a:off x="3069114" y="1473600"/>
            <a:ext cx="18957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Saira SemiBold"/>
                <a:ea typeface="Saira SemiBold"/>
                <a:cs typeface="Saira SemiBold"/>
                <a:sym typeface="Saira SemiBold"/>
              </a:rPr>
              <a:t>Hypothesis</a:t>
            </a:r>
            <a:endParaRPr sz="1600" b="0">
              <a:latin typeface="Saira SemiBold"/>
              <a:ea typeface="Saira SemiBold"/>
              <a:cs typeface="Saira SemiBold"/>
              <a:sym typeface="Saira SemiBold"/>
            </a:endParaRPr>
          </a:p>
        </p:txBody>
      </p:sp>
      <p:sp>
        <p:nvSpPr>
          <p:cNvPr id="1002" name="Google Shape;1002;p42"/>
          <p:cNvSpPr txBox="1">
            <a:spLocks noGrp="1"/>
          </p:cNvSpPr>
          <p:nvPr>
            <p:ph type="subTitle" idx="4294967295"/>
          </p:nvPr>
        </p:nvSpPr>
        <p:spPr>
          <a:xfrm>
            <a:off x="3069125" y="1815463"/>
            <a:ext cx="18957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Saturn is the ringed one and a gas giant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003" name="Google Shape;1003;p42"/>
          <p:cNvSpPr txBox="1">
            <a:spLocks noGrp="1"/>
          </p:cNvSpPr>
          <p:nvPr>
            <p:ph type="title" idx="4294967295"/>
          </p:nvPr>
        </p:nvSpPr>
        <p:spPr>
          <a:xfrm>
            <a:off x="5410577" y="1473600"/>
            <a:ext cx="18957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Saira SemiBold"/>
                <a:ea typeface="Saira SemiBold"/>
                <a:cs typeface="Saira SemiBold"/>
                <a:sym typeface="Saira SemiBold"/>
              </a:rPr>
              <a:t>Report</a:t>
            </a:r>
            <a:endParaRPr sz="1600" b="0">
              <a:latin typeface="Saira SemiBold"/>
              <a:ea typeface="Saira SemiBold"/>
              <a:cs typeface="Saira SemiBold"/>
              <a:sym typeface="Saira SemiBold"/>
            </a:endParaRPr>
          </a:p>
        </p:txBody>
      </p:sp>
      <p:sp>
        <p:nvSpPr>
          <p:cNvPr id="1004" name="Google Shape;1004;p42"/>
          <p:cNvSpPr txBox="1">
            <a:spLocks noGrp="1"/>
          </p:cNvSpPr>
          <p:nvPr>
            <p:ph type="subTitle" idx="4294967295"/>
          </p:nvPr>
        </p:nvSpPr>
        <p:spPr>
          <a:xfrm>
            <a:off x="5410587" y="1815463"/>
            <a:ext cx="18957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Earth is the planet where we live on</a:t>
            </a:r>
            <a:endParaRPr sz="1400"/>
          </a:p>
        </p:txBody>
      </p:sp>
      <p:sp>
        <p:nvSpPr>
          <p:cNvPr id="1005" name="Google Shape;1005;p42"/>
          <p:cNvSpPr txBox="1">
            <a:spLocks noGrp="1"/>
          </p:cNvSpPr>
          <p:nvPr>
            <p:ph type="title" idx="4294967295"/>
          </p:nvPr>
        </p:nvSpPr>
        <p:spPr>
          <a:xfrm>
            <a:off x="727650" y="1473600"/>
            <a:ext cx="18957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Saira SemiBold"/>
                <a:ea typeface="Saira SemiBold"/>
                <a:cs typeface="Saira SemiBold"/>
                <a:sym typeface="Saira SemiBold"/>
              </a:rPr>
              <a:t>Study</a:t>
            </a:r>
            <a:endParaRPr sz="1600" b="0">
              <a:latin typeface="Saira SemiBold"/>
              <a:ea typeface="Saira SemiBold"/>
              <a:cs typeface="Saira SemiBold"/>
              <a:sym typeface="Saira SemiBold"/>
            </a:endParaRPr>
          </a:p>
        </p:txBody>
      </p:sp>
      <p:sp>
        <p:nvSpPr>
          <p:cNvPr id="1006" name="Google Shape;1006;p42"/>
          <p:cNvSpPr txBox="1">
            <a:spLocks noGrp="1"/>
          </p:cNvSpPr>
          <p:nvPr>
            <p:ph type="subTitle" idx="4294967295"/>
          </p:nvPr>
        </p:nvSpPr>
        <p:spPr>
          <a:xfrm>
            <a:off x="727663" y="1815463"/>
            <a:ext cx="18957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Venus is the second planet from the Sun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007" name="Google Shape;1007;p42"/>
          <p:cNvSpPr txBox="1">
            <a:spLocks noGrp="1"/>
          </p:cNvSpPr>
          <p:nvPr>
            <p:ph type="title"/>
          </p:nvPr>
        </p:nvSpPr>
        <p:spPr>
          <a:xfrm>
            <a:off x="4235388" y="3312760"/>
            <a:ext cx="18957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Saira SemiBold"/>
                <a:ea typeface="Saira SemiBold"/>
                <a:cs typeface="Saira SemiBold"/>
                <a:sym typeface="Saira SemiBold"/>
              </a:rPr>
              <a:t>Data Collect</a:t>
            </a:r>
            <a:endParaRPr sz="1600" b="0">
              <a:latin typeface="Saira SemiBold"/>
              <a:ea typeface="Saira SemiBold"/>
              <a:cs typeface="Saira SemiBold"/>
              <a:sym typeface="Saira SemiBold"/>
            </a:endParaRPr>
          </a:p>
        </p:txBody>
      </p:sp>
      <p:sp>
        <p:nvSpPr>
          <p:cNvPr id="1008" name="Google Shape;1008;p42"/>
          <p:cNvSpPr txBox="1">
            <a:spLocks noGrp="1"/>
          </p:cNvSpPr>
          <p:nvPr>
            <p:ph type="subTitle" idx="4294967295"/>
          </p:nvPr>
        </p:nvSpPr>
        <p:spPr>
          <a:xfrm>
            <a:off x="4235400" y="3654623"/>
            <a:ext cx="18957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Despite being red, Mars is a cold place</a:t>
            </a:r>
            <a:endParaRPr sz="1400"/>
          </a:p>
        </p:txBody>
      </p:sp>
      <p:sp>
        <p:nvSpPr>
          <p:cNvPr id="1009" name="Google Shape;1009;p42"/>
          <p:cNvSpPr txBox="1">
            <a:spLocks noGrp="1"/>
          </p:cNvSpPr>
          <p:nvPr>
            <p:ph type="title" idx="4294967295"/>
          </p:nvPr>
        </p:nvSpPr>
        <p:spPr>
          <a:xfrm>
            <a:off x="6576806" y="3312760"/>
            <a:ext cx="18957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Saira SemiBold"/>
                <a:ea typeface="Saira SemiBold"/>
                <a:cs typeface="Saira SemiBold"/>
                <a:sym typeface="Saira SemiBold"/>
              </a:rPr>
              <a:t>Experimentation</a:t>
            </a:r>
            <a:endParaRPr sz="1600" b="0">
              <a:latin typeface="Saira SemiBold"/>
              <a:ea typeface="Saira SemiBold"/>
              <a:cs typeface="Saira SemiBold"/>
              <a:sym typeface="Saira SemiBold"/>
            </a:endParaRPr>
          </a:p>
        </p:txBody>
      </p:sp>
      <p:sp>
        <p:nvSpPr>
          <p:cNvPr id="1010" name="Google Shape;1010;p42"/>
          <p:cNvSpPr txBox="1">
            <a:spLocks noGrp="1"/>
          </p:cNvSpPr>
          <p:nvPr>
            <p:ph type="subTitle" idx="4294967295"/>
          </p:nvPr>
        </p:nvSpPr>
        <p:spPr>
          <a:xfrm>
            <a:off x="6576816" y="3654623"/>
            <a:ext cx="18957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Jupiter is the biggest planet of them all</a:t>
            </a:r>
            <a:endParaRPr sz="1400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1011" name="Google Shape;1011;p42"/>
          <p:cNvSpPr txBox="1">
            <a:spLocks noGrp="1"/>
          </p:cNvSpPr>
          <p:nvPr>
            <p:ph type="title" idx="4294967295"/>
          </p:nvPr>
        </p:nvSpPr>
        <p:spPr>
          <a:xfrm>
            <a:off x="1893983" y="3312760"/>
            <a:ext cx="18957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>
                <a:latin typeface="Saira SemiBold"/>
                <a:ea typeface="Saira SemiBold"/>
                <a:cs typeface="Saira SemiBold"/>
                <a:sym typeface="Saira SemiBold"/>
              </a:rPr>
              <a:t>Problem</a:t>
            </a:r>
            <a:endParaRPr sz="1600" b="0">
              <a:latin typeface="Saira SemiBold"/>
              <a:ea typeface="Saira SemiBold"/>
              <a:cs typeface="Saira SemiBold"/>
              <a:sym typeface="Saira SemiBold"/>
            </a:endParaRPr>
          </a:p>
        </p:txBody>
      </p:sp>
      <p:sp>
        <p:nvSpPr>
          <p:cNvPr id="1012" name="Google Shape;1012;p42"/>
          <p:cNvSpPr txBox="1">
            <a:spLocks noGrp="1"/>
          </p:cNvSpPr>
          <p:nvPr>
            <p:ph type="subTitle" idx="4294967295"/>
          </p:nvPr>
        </p:nvSpPr>
        <p:spPr>
          <a:xfrm>
            <a:off x="1893996" y="3654623"/>
            <a:ext cx="18957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Mercury </a:t>
            </a:r>
            <a:r>
              <a:rPr lang="en"/>
              <a:t>is the smallest planet</a:t>
            </a:r>
            <a:endParaRPr/>
          </a:p>
        </p:txBody>
      </p:sp>
      <p:grpSp>
        <p:nvGrpSpPr>
          <p:cNvPr id="1013" name="Google Shape;1013;p42"/>
          <p:cNvGrpSpPr/>
          <p:nvPr/>
        </p:nvGrpSpPr>
        <p:grpSpPr>
          <a:xfrm>
            <a:off x="1643010" y="2673180"/>
            <a:ext cx="5909126" cy="440631"/>
            <a:chOff x="1607717" y="2626968"/>
            <a:chExt cx="5681305" cy="423643"/>
          </a:xfrm>
        </p:grpSpPr>
        <p:sp>
          <p:nvSpPr>
            <p:cNvPr id="1014" name="Google Shape;1014;p42"/>
            <p:cNvSpPr/>
            <p:nvPr/>
          </p:nvSpPr>
          <p:spPr>
            <a:xfrm>
              <a:off x="3886991" y="2798032"/>
              <a:ext cx="1125559" cy="8176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5" name="Google Shape;1015;p42"/>
            <p:cNvGrpSpPr/>
            <p:nvPr/>
          </p:nvGrpSpPr>
          <p:grpSpPr>
            <a:xfrm>
              <a:off x="3863488" y="2626968"/>
              <a:ext cx="53110" cy="252184"/>
              <a:chOff x="845575" y="2563700"/>
              <a:chExt cx="92400" cy="411825"/>
            </a:xfrm>
          </p:grpSpPr>
          <p:cxnSp>
            <p:nvCxnSpPr>
              <p:cNvPr id="1016" name="Google Shape;1016;p42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17" name="Google Shape;1017;p42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42"/>
            <p:cNvGrpSpPr/>
            <p:nvPr/>
          </p:nvGrpSpPr>
          <p:grpSpPr>
            <a:xfrm>
              <a:off x="1607717" y="2626985"/>
              <a:ext cx="53110" cy="252184"/>
              <a:chOff x="845575" y="2563700"/>
              <a:chExt cx="92400" cy="411825"/>
            </a:xfrm>
          </p:grpSpPr>
          <p:cxnSp>
            <p:nvCxnSpPr>
              <p:cNvPr id="1019" name="Google Shape;1019;p42"/>
              <p:cNvCxnSpPr/>
              <p:nvPr/>
            </p:nvCxnSpPr>
            <p:spPr>
              <a:xfrm>
                <a:off x="895030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20" name="Google Shape;1020;p42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1" name="Google Shape;1021;p42"/>
            <p:cNvSpPr/>
            <p:nvPr/>
          </p:nvSpPr>
          <p:spPr>
            <a:xfrm>
              <a:off x="1635960" y="2798253"/>
              <a:ext cx="1125559" cy="8176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2" name="Google Shape;1022;p42"/>
            <p:cNvGrpSpPr/>
            <p:nvPr/>
          </p:nvGrpSpPr>
          <p:grpSpPr>
            <a:xfrm rot="10800000">
              <a:off x="2737172" y="2798426"/>
              <a:ext cx="53110" cy="252184"/>
              <a:chOff x="2070100" y="2563700"/>
              <a:chExt cx="92400" cy="411825"/>
            </a:xfrm>
          </p:grpSpPr>
          <p:cxnSp>
            <p:nvCxnSpPr>
              <p:cNvPr id="1023" name="Google Shape;1023;p42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24" name="Google Shape;1024;p42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5" name="Google Shape;1025;p42"/>
            <p:cNvSpPr/>
            <p:nvPr/>
          </p:nvSpPr>
          <p:spPr>
            <a:xfrm>
              <a:off x="2761422" y="2798253"/>
              <a:ext cx="1125559" cy="81765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6" name="Google Shape;1026;p42"/>
            <p:cNvGrpSpPr/>
            <p:nvPr/>
          </p:nvGrpSpPr>
          <p:grpSpPr>
            <a:xfrm rot="10800000">
              <a:off x="4984797" y="2798426"/>
              <a:ext cx="53110" cy="252184"/>
              <a:chOff x="2070100" y="2563700"/>
              <a:chExt cx="92400" cy="411825"/>
            </a:xfrm>
          </p:grpSpPr>
          <p:cxnSp>
            <p:nvCxnSpPr>
              <p:cNvPr id="1027" name="Google Shape;1027;p42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28" name="Google Shape;1028;p42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29" name="Google Shape;1029;p42"/>
            <p:cNvSpPr/>
            <p:nvPr/>
          </p:nvSpPr>
          <p:spPr>
            <a:xfrm>
              <a:off x="6138141" y="2798032"/>
              <a:ext cx="1125600" cy="81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0" name="Google Shape;1030;p42"/>
            <p:cNvGrpSpPr/>
            <p:nvPr/>
          </p:nvGrpSpPr>
          <p:grpSpPr>
            <a:xfrm>
              <a:off x="6114652" y="2627076"/>
              <a:ext cx="53112" cy="252202"/>
              <a:chOff x="845575" y="2563700"/>
              <a:chExt cx="92400" cy="411825"/>
            </a:xfrm>
          </p:grpSpPr>
          <p:cxnSp>
            <p:nvCxnSpPr>
              <p:cNvPr id="1031" name="Google Shape;1031;p42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32" name="Google Shape;1032;p42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3" name="Google Shape;1033;p42"/>
            <p:cNvSpPr/>
            <p:nvPr/>
          </p:nvSpPr>
          <p:spPr>
            <a:xfrm>
              <a:off x="5012572" y="2798253"/>
              <a:ext cx="1125600" cy="8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4" name="Google Shape;1034;p42"/>
            <p:cNvGrpSpPr/>
            <p:nvPr/>
          </p:nvGrpSpPr>
          <p:grpSpPr>
            <a:xfrm rot="10800000">
              <a:off x="7235910" y="2798301"/>
              <a:ext cx="53112" cy="252202"/>
              <a:chOff x="2070100" y="2563700"/>
              <a:chExt cx="92400" cy="411825"/>
            </a:xfrm>
          </p:grpSpPr>
          <p:cxnSp>
            <p:nvCxnSpPr>
              <p:cNvPr id="1035" name="Google Shape;1035;p42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36" name="Google Shape;1036;p42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62"/>
          <p:cNvSpPr txBox="1">
            <a:spLocks noGrp="1"/>
          </p:cNvSpPr>
          <p:nvPr>
            <p:ph type="title"/>
          </p:nvPr>
        </p:nvSpPr>
        <p:spPr>
          <a:xfrm>
            <a:off x="713225" y="1256638"/>
            <a:ext cx="3568800" cy="121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SOFTWARE</a:t>
            </a:r>
            <a:endParaRPr/>
          </a:p>
        </p:txBody>
      </p:sp>
      <p:sp>
        <p:nvSpPr>
          <p:cNvPr id="1758" name="Google Shape;1758;p62"/>
          <p:cNvSpPr txBox="1">
            <a:spLocks noGrp="1"/>
          </p:cNvSpPr>
          <p:nvPr>
            <p:ph type="subTitle" idx="1"/>
          </p:nvPr>
        </p:nvSpPr>
        <p:spPr>
          <a:xfrm>
            <a:off x="1092125" y="2690925"/>
            <a:ext cx="31899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replace the image on the screen with your own work. Just delete this one, add yours and center it properly</a:t>
            </a:r>
            <a:endParaRPr/>
          </a:p>
        </p:txBody>
      </p:sp>
      <p:grpSp>
        <p:nvGrpSpPr>
          <p:cNvPr id="1759" name="Google Shape;1759;p62"/>
          <p:cNvGrpSpPr/>
          <p:nvPr/>
        </p:nvGrpSpPr>
        <p:grpSpPr>
          <a:xfrm>
            <a:off x="4928982" y="1294720"/>
            <a:ext cx="3429937" cy="2612336"/>
            <a:chOff x="4588635" y="1103147"/>
            <a:chExt cx="4021500" cy="3062887"/>
          </a:xfrm>
        </p:grpSpPr>
        <p:sp>
          <p:nvSpPr>
            <p:cNvPr id="1760" name="Google Shape;1760;p62"/>
            <p:cNvSpPr/>
            <p:nvPr/>
          </p:nvSpPr>
          <p:spPr>
            <a:xfrm>
              <a:off x="4726783" y="1231619"/>
              <a:ext cx="3748500" cy="22857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62"/>
            <p:cNvSpPr/>
            <p:nvPr/>
          </p:nvSpPr>
          <p:spPr>
            <a:xfrm>
              <a:off x="4588635" y="1103147"/>
              <a:ext cx="4021500" cy="25443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62"/>
            <p:cNvSpPr/>
            <p:nvPr/>
          </p:nvSpPr>
          <p:spPr>
            <a:xfrm>
              <a:off x="4615978" y="1130864"/>
              <a:ext cx="3966900" cy="24888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62"/>
            <p:cNvSpPr/>
            <p:nvPr/>
          </p:nvSpPr>
          <p:spPr>
            <a:xfrm>
              <a:off x="5911033" y="3647386"/>
              <a:ext cx="1373274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CA"/>
            </a:p>
          </p:txBody>
        </p:sp>
        <p:cxnSp>
          <p:nvCxnSpPr>
            <p:cNvPr id="1764" name="Google Shape;1764;p62"/>
            <p:cNvCxnSpPr/>
            <p:nvPr/>
          </p:nvCxnSpPr>
          <p:spPr>
            <a:xfrm>
              <a:off x="5925875" y="4116952"/>
              <a:ext cx="1353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765" name="Google Shape;1765;p62"/>
          <p:cNvPicPr preferRelativeResize="0"/>
          <p:nvPr/>
        </p:nvPicPr>
        <p:blipFill rotWithShape="1">
          <a:blip r:embed="rId3">
            <a:alphaModFix/>
          </a:blip>
          <a:srcRect b="16680"/>
          <a:stretch/>
        </p:blipFill>
        <p:spPr>
          <a:xfrm>
            <a:off x="5049058" y="1412486"/>
            <a:ext cx="3189888" cy="1943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1825" name="Google Shape;1825;p66"/>
          <p:cNvGrpSpPr/>
          <p:nvPr/>
        </p:nvGrpSpPr>
        <p:grpSpPr>
          <a:xfrm>
            <a:off x="4072133" y="1854783"/>
            <a:ext cx="454410" cy="2355771"/>
            <a:chOff x="6468675" y="2957775"/>
            <a:chExt cx="211275" cy="1095300"/>
          </a:xfrm>
        </p:grpSpPr>
        <p:sp>
          <p:nvSpPr>
            <p:cNvPr id="1826" name="Google Shape;1826;p66"/>
            <p:cNvSpPr/>
            <p:nvPr/>
          </p:nvSpPr>
          <p:spPr>
            <a:xfrm>
              <a:off x="6476250" y="4027375"/>
              <a:ext cx="202325" cy="6225"/>
            </a:xfrm>
            <a:custGeom>
              <a:avLst/>
              <a:gdLst/>
              <a:ahLst/>
              <a:cxnLst/>
              <a:rect l="l" t="t" r="r" b="b"/>
              <a:pathLst>
                <a:path w="8093" h="249" extrusionOk="0">
                  <a:moveTo>
                    <a:pt x="124" y="0"/>
                  </a:moveTo>
                  <a:cubicBezTo>
                    <a:pt x="56" y="0"/>
                    <a:pt x="0" y="55"/>
                    <a:pt x="0" y="124"/>
                  </a:cubicBezTo>
                  <a:cubicBezTo>
                    <a:pt x="0" y="192"/>
                    <a:pt x="56" y="248"/>
                    <a:pt x="124" y="248"/>
                  </a:cubicBezTo>
                  <a:lnTo>
                    <a:pt x="7968" y="248"/>
                  </a:lnTo>
                  <a:cubicBezTo>
                    <a:pt x="8037" y="248"/>
                    <a:pt x="8092" y="192"/>
                    <a:pt x="8092" y="124"/>
                  </a:cubicBezTo>
                  <a:cubicBezTo>
                    <a:pt x="8092" y="55"/>
                    <a:pt x="8037" y="0"/>
                    <a:pt x="7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66"/>
            <p:cNvSpPr/>
            <p:nvPr/>
          </p:nvSpPr>
          <p:spPr>
            <a:xfrm>
              <a:off x="6483775" y="3997800"/>
              <a:ext cx="183800" cy="6225"/>
            </a:xfrm>
            <a:custGeom>
              <a:avLst/>
              <a:gdLst/>
              <a:ahLst/>
              <a:cxnLst/>
              <a:rect l="l" t="t" r="r" b="b"/>
              <a:pathLst>
                <a:path w="7352" h="249" extrusionOk="0">
                  <a:moveTo>
                    <a:pt x="125" y="0"/>
                  </a:moveTo>
                  <a:cubicBezTo>
                    <a:pt x="56" y="0"/>
                    <a:pt x="0" y="55"/>
                    <a:pt x="0" y="124"/>
                  </a:cubicBezTo>
                  <a:cubicBezTo>
                    <a:pt x="0" y="193"/>
                    <a:pt x="56" y="248"/>
                    <a:pt x="125" y="248"/>
                  </a:cubicBezTo>
                  <a:lnTo>
                    <a:pt x="7228" y="248"/>
                  </a:lnTo>
                  <a:cubicBezTo>
                    <a:pt x="7296" y="248"/>
                    <a:pt x="7352" y="193"/>
                    <a:pt x="7352" y="124"/>
                  </a:cubicBezTo>
                  <a:cubicBezTo>
                    <a:pt x="7352" y="55"/>
                    <a:pt x="7296" y="0"/>
                    <a:pt x="7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66"/>
            <p:cNvSpPr/>
            <p:nvPr/>
          </p:nvSpPr>
          <p:spPr>
            <a:xfrm>
              <a:off x="6505800" y="3968225"/>
              <a:ext cx="138900" cy="6225"/>
            </a:xfrm>
            <a:custGeom>
              <a:avLst/>
              <a:gdLst/>
              <a:ahLst/>
              <a:cxnLst/>
              <a:rect l="l" t="t" r="r" b="b"/>
              <a:pathLst>
                <a:path w="5556" h="249" extrusionOk="0">
                  <a:moveTo>
                    <a:pt x="125" y="0"/>
                  </a:moveTo>
                  <a:cubicBezTo>
                    <a:pt x="56" y="0"/>
                    <a:pt x="0" y="56"/>
                    <a:pt x="0" y="124"/>
                  </a:cubicBezTo>
                  <a:cubicBezTo>
                    <a:pt x="0" y="193"/>
                    <a:pt x="56" y="249"/>
                    <a:pt x="125" y="249"/>
                  </a:cubicBezTo>
                  <a:lnTo>
                    <a:pt x="5431" y="249"/>
                  </a:lnTo>
                  <a:cubicBezTo>
                    <a:pt x="5499" y="249"/>
                    <a:pt x="5555" y="193"/>
                    <a:pt x="5555" y="124"/>
                  </a:cubicBezTo>
                  <a:cubicBezTo>
                    <a:pt x="5555" y="56"/>
                    <a:pt x="5499" y="0"/>
                    <a:pt x="5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66"/>
            <p:cNvSpPr/>
            <p:nvPr/>
          </p:nvSpPr>
          <p:spPr>
            <a:xfrm>
              <a:off x="6540500" y="3938625"/>
              <a:ext cx="68550" cy="6250"/>
            </a:xfrm>
            <a:custGeom>
              <a:avLst/>
              <a:gdLst/>
              <a:ahLst/>
              <a:cxnLst/>
              <a:rect l="l" t="t" r="r" b="b"/>
              <a:pathLst>
                <a:path w="2742" h="250" extrusionOk="0">
                  <a:moveTo>
                    <a:pt x="124" y="1"/>
                  </a:moveTo>
                  <a:cubicBezTo>
                    <a:pt x="56" y="1"/>
                    <a:pt x="1" y="57"/>
                    <a:pt x="1" y="125"/>
                  </a:cubicBezTo>
                  <a:cubicBezTo>
                    <a:pt x="1" y="194"/>
                    <a:pt x="56" y="250"/>
                    <a:pt x="124" y="250"/>
                  </a:cubicBezTo>
                  <a:lnTo>
                    <a:pt x="2616" y="250"/>
                  </a:lnTo>
                  <a:cubicBezTo>
                    <a:pt x="2685" y="250"/>
                    <a:pt x="2741" y="194"/>
                    <a:pt x="2741" y="125"/>
                  </a:cubicBezTo>
                  <a:cubicBezTo>
                    <a:pt x="2741" y="57"/>
                    <a:pt x="2685" y="1"/>
                    <a:pt x="2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66"/>
            <p:cNvSpPr/>
            <p:nvPr/>
          </p:nvSpPr>
          <p:spPr>
            <a:xfrm>
              <a:off x="6471425" y="2980775"/>
              <a:ext cx="202325" cy="6225"/>
            </a:xfrm>
            <a:custGeom>
              <a:avLst/>
              <a:gdLst/>
              <a:ahLst/>
              <a:cxnLst/>
              <a:rect l="l" t="t" r="r" b="b"/>
              <a:pathLst>
                <a:path w="8093" h="249" extrusionOk="0">
                  <a:moveTo>
                    <a:pt x="124" y="1"/>
                  </a:moveTo>
                  <a:cubicBezTo>
                    <a:pt x="56" y="1"/>
                    <a:pt x="0" y="57"/>
                    <a:pt x="0" y="125"/>
                  </a:cubicBezTo>
                  <a:cubicBezTo>
                    <a:pt x="0" y="194"/>
                    <a:pt x="56" y="249"/>
                    <a:pt x="124" y="249"/>
                  </a:cubicBezTo>
                  <a:lnTo>
                    <a:pt x="7968" y="249"/>
                  </a:lnTo>
                  <a:cubicBezTo>
                    <a:pt x="8037" y="249"/>
                    <a:pt x="8092" y="194"/>
                    <a:pt x="8092" y="125"/>
                  </a:cubicBezTo>
                  <a:cubicBezTo>
                    <a:pt x="8092" y="57"/>
                    <a:pt x="8037" y="1"/>
                    <a:pt x="7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66"/>
            <p:cNvSpPr/>
            <p:nvPr/>
          </p:nvSpPr>
          <p:spPr>
            <a:xfrm>
              <a:off x="6482400" y="3010375"/>
              <a:ext cx="183800" cy="6200"/>
            </a:xfrm>
            <a:custGeom>
              <a:avLst/>
              <a:gdLst/>
              <a:ahLst/>
              <a:cxnLst/>
              <a:rect l="l" t="t" r="r" b="b"/>
              <a:pathLst>
                <a:path w="7352" h="248" extrusionOk="0">
                  <a:moveTo>
                    <a:pt x="124" y="0"/>
                  </a:moveTo>
                  <a:cubicBezTo>
                    <a:pt x="56" y="0"/>
                    <a:pt x="0" y="55"/>
                    <a:pt x="0" y="124"/>
                  </a:cubicBezTo>
                  <a:cubicBezTo>
                    <a:pt x="0" y="193"/>
                    <a:pt x="56" y="248"/>
                    <a:pt x="124" y="248"/>
                  </a:cubicBezTo>
                  <a:lnTo>
                    <a:pt x="7228" y="248"/>
                  </a:lnTo>
                  <a:cubicBezTo>
                    <a:pt x="7296" y="248"/>
                    <a:pt x="7352" y="193"/>
                    <a:pt x="7352" y="124"/>
                  </a:cubicBezTo>
                  <a:cubicBezTo>
                    <a:pt x="7352" y="55"/>
                    <a:pt x="7296" y="0"/>
                    <a:pt x="7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66"/>
            <p:cNvSpPr/>
            <p:nvPr/>
          </p:nvSpPr>
          <p:spPr>
            <a:xfrm>
              <a:off x="6505300" y="3039925"/>
              <a:ext cx="138875" cy="6250"/>
            </a:xfrm>
            <a:custGeom>
              <a:avLst/>
              <a:gdLst/>
              <a:ahLst/>
              <a:cxnLst/>
              <a:rect l="l" t="t" r="r" b="b"/>
              <a:pathLst>
                <a:path w="5555" h="250" extrusionOk="0">
                  <a:moveTo>
                    <a:pt x="125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93"/>
                    <a:pt x="56" y="249"/>
                    <a:pt x="125" y="249"/>
                  </a:cubicBezTo>
                  <a:lnTo>
                    <a:pt x="5430" y="249"/>
                  </a:lnTo>
                  <a:cubicBezTo>
                    <a:pt x="5499" y="249"/>
                    <a:pt x="5555" y="193"/>
                    <a:pt x="5555" y="125"/>
                  </a:cubicBezTo>
                  <a:cubicBezTo>
                    <a:pt x="5555" y="56"/>
                    <a:pt x="5499" y="0"/>
                    <a:pt x="5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66"/>
            <p:cNvSpPr/>
            <p:nvPr/>
          </p:nvSpPr>
          <p:spPr>
            <a:xfrm>
              <a:off x="6540950" y="3069500"/>
              <a:ext cx="68550" cy="6250"/>
            </a:xfrm>
            <a:custGeom>
              <a:avLst/>
              <a:gdLst/>
              <a:ahLst/>
              <a:cxnLst/>
              <a:rect l="l" t="t" r="r" b="b"/>
              <a:pathLst>
                <a:path w="2742" h="250" extrusionOk="0">
                  <a:moveTo>
                    <a:pt x="125" y="0"/>
                  </a:moveTo>
                  <a:cubicBezTo>
                    <a:pt x="56" y="0"/>
                    <a:pt x="1" y="56"/>
                    <a:pt x="1" y="125"/>
                  </a:cubicBezTo>
                  <a:cubicBezTo>
                    <a:pt x="1" y="193"/>
                    <a:pt x="56" y="249"/>
                    <a:pt x="125" y="249"/>
                  </a:cubicBezTo>
                  <a:lnTo>
                    <a:pt x="2617" y="249"/>
                  </a:lnTo>
                  <a:cubicBezTo>
                    <a:pt x="2686" y="249"/>
                    <a:pt x="2742" y="193"/>
                    <a:pt x="2742" y="125"/>
                  </a:cubicBezTo>
                  <a:cubicBezTo>
                    <a:pt x="2742" y="56"/>
                    <a:pt x="2686" y="0"/>
                    <a:pt x="2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66"/>
            <p:cNvSpPr/>
            <p:nvPr/>
          </p:nvSpPr>
          <p:spPr>
            <a:xfrm>
              <a:off x="6543350" y="3111850"/>
              <a:ext cx="60200" cy="6250"/>
            </a:xfrm>
            <a:custGeom>
              <a:avLst/>
              <a:gdLst/>
              <a:ahLst/>
              <a:cxnLst/>
              <a:rect l="l" t="t" r="r" b="b"/>
              <a:pathLst>
                <a:path w="2408" h="250" extrusionOk="0">
                  <a:moveTo>
                    <a:pt x="124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93"/>
                    <a:pt x="56" y="249"/>
                    <a:pt x="124" y="249"/>
                  </a:cubicBezTo>
                  <a:lnTo>
                    <a:pt x="2283" y="249"/>
                  </a:lnTo>
                  <a:cubicBezTo>
                    <a:pt x="2351" y="249"/>
                    <a:pt x="2407" y="193"/>
                    <a:pt x="2407" y="125"/>
                  </a:cubicBezTo>
                  <a:cubicBezTo>
                    <a:pt x="2407" y="56"/>
                    <a:pt x="2351" y="0"/>
                    <a:pt x="2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66"/>
            <p:cNvSpPr/>
            <p:nvPr/>
          </p:nvSpPr>
          <p:spPr>
            <a:xfrm>
              <a:off x="6509575" y="3141425"/>
              <a:ext cx="130125" cy="6250"/>
            </a:xfrm>
            <a:custGeom>
              <a:avLst/>
              <a:gdLst/>
              <a:ahLst/>
              <a:cxnLst/>
              <a:rect l="l" t="t" r="r" b="b"/>
              <a:pathLst>
                <a:path w="5205" h="250" extrusionOk="0">
                  <a:moveTo>
                    <a:pt x="124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93"/>
                    <a:pt x="56" y="249"/>
                    <a:pt x="124" y="249"/>
                  </a:cubicBezTo>
                  <a:lnTo>
                    <a:pt x="5080" y="249"/>
                  </a:lnTo>
                  <a:cubicBezTo>
                    <a:pt x="5148" y="249"/>
                    <a:pt x="5204" y="193"/>
                    <a:pt x="5204" y="125"/>
                  </a:cubicBezTo>
                  <a:cubicBezTo>
                    <a:pt x="5204" y="56"/>
                    <a:pt x="5148" y="0"/>
                    <a:pt x="5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66"/>
            <p:cNvSpPr/>
            <p:nvPr/>
          </p:nvSpPr>
          <p:spPr>
            <a:xfrm>
              <a:off x="6484925" y="3171000"/>
              <a:ext cx="174325" cy="6250"/>
            </a:xfrm>
            <a:custGeom>
              <a:avLst/>
              <a:gdLst/>
              <a:ahLst/>
              <a:cxnLst/>
              <a:rect l="l" t="t" r="r" b="b"/>
              <a:pathLst>
                <a:path w="6973" h="250" extrusionOk="0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93"/>
                    <a:pt x="56" y="249"/>
                    <a:pt x="124" y="249"/>
                  </a:cubicBezTo>
                  <a:lnTo>
                    <a:pt x="6848" y="249"/>
                  </a:lnTo>
                  <a:cubicBezTo>
                    <a:pt x="6917" y="249"/>
                    <a:pt x="6972" y="193"/>
                    <a:pt x="6972" y="124"/>
                  </a:cubicBezTo>
                  <a:cubicBezTo>
                    <a:pt x="6972" y="56"/>
                    <a:pt x="6917" y="0"/>
                    <a:pt x="6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66"/>
            <p:cNvSpPr/>
            <p:nvPr/>
          </p:nvSpPr>
          <p:spPr>
            <a:xfrm>
              <a:off x="6472625" y="3200575"/>
              <a:ext cx="204200" cy="6250"/>
            </a:xfrm>
            <a:custGeom>
              <a:avLst/>
              <a:gdLst/>
              <a:ahLst/>
              <a:cxnLst/>
              <a:rect l="l" t="t" r="r" b="b"/>
              <a:pathLst>
                <a:path w="8168" h="250" extrusionOk="0">
                  <a:moveTo>
                    <a:pt x="125" y="1"/>
                  </a:moveTo>
                  <a:cubicBezTo>
                    <a:pt x="56" y="1"/>
                    <a:pt x="1" y="56"/>
                    <a:pt x="1" y="125"/>
                  </a:cubicBezTo>
                  <a:cubicBezTo>
                    <a:pt x="1" y="193"/>
                    <a:pt x="56" y="249"/>
                    <a:pt x="125" y="249"/>
                  </a:cubicBezTo>
                  <a:lnTo>
                    <a:pt x="8043" y="249"/>
                  </a:lnTo>
                  <a:cubicBezTo>
                    <a:pt x="8111" y="249"/>
                    <a:pt x="8167" y="193"/>
                    <a:pt x="8167" y="125"/>
                  </a:cubicBezTo>
                  <a:cubicBezTo>
                    <a:pt x="8167" y="56"/>
                    <a:pt x="8111" y="1"/>
                    <a:pt x="8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66"/>
            <p:cNvSpPr/>
            <p:nvPr/>
          </p:nvSpPr>
          <p:spPr>
            <a:xfrm>
              <a:off x="6470150" y="3230150"/>
              <a:ext cx="209775" cy="6225"/>
            </a:xfrm>
            <a:custGeom>
              <a:avLst/>
              <a:gdLst/>
              <a:ahLst/>
              <a:cxnLst/>
              <a:rect l="l" t="t" r="r" b="b"/>
              <a:pathLst>
                <a:path w="8391" h="249" extrusionOk="0">
                  <a:moveTo>
                    <a:pt x="124" y="1"/>
                  </a:moveTo>
                  <a:cubicBezTo>
                    <a:pt x="55" y="1"/>
                    <a:pt x="0" y="56"/>
                    <a:pt x="0" y="125"/>
                  </a:cubicBezTo>
                  <a:cubicBezTo>
                    <a:pt x="0" y="194"/>
                    <a:pt x="55" y="249"/>
                    <a:pt x="124" y="249"/>
                  </a:cubicBezTo>
                  <a:lnTo>
                    <a:pt x="8266" y="249"/>
                  </a:lnTo>
                  <a:cubicBezTo>
                    <a:pt x="8335" y="249"/>
                    <a:pt x="8390" y="194"/>
                    <a:pt x="8390" y="125"/>
                  </a:cubicBezTo>
                  <a:cubicBezTo>
                    <a:pt x="8390" y="56"/>
                    <a:pt x="8335" y="1"/>
                    <a:pt x="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66"/>
            <p:cNvSpPr/>
            <p:nvPr/>
          </p:nvSpPr>
          <p:spPr>
            <a:xfrm>
              <a:off x="6472625" y="3259725"/>
              <a:ext cx="201250" cy="6225"/>
            </a:xfrm>
            <a:custGeom>
              <a:avLst/>
              <a:gdLst/>
              <a:ahLst/>
              <a:cxnLst/>
              <a:rect l="l" t="t" r="r" b="b"/>
              <a:pathLst>
                <a:path w="8050" h="249" extrusionOk="0">
                  <a:moveTo>
                    <a:pt x="125" y="1"/>
                  </a:moveTo>
                  <a:cubicBezTo>
                    <a:pt x="56" y="1"/>
                    <a:pt x="1" y="56"/>
                    <a:pt x="1" y="125"/>
                  </a:cubicBezTo>
                  <a:cubicBezTo>
                    <a:pt x="1" y="194"/>
                    <a:pt x="56" y="249"/>
                    <a:pt x="125" y="249"/>
                  </a:cubicBezTo>
                  <a:lnTo>
                    <a:pt x="7925" y="249"/>
                  </a:lnTo>
                  <a:cubicBezTo>
                    <a:pt x="7994" y="249"/>
                    <a:pt x="8049" y="194"/>
                    <a:pt x="8049" y="125"/>
                  </a:cubicBezTo>
                  <a:cubicBezTo>
                    <a:pt x="8049" y="56"/>
                    <a:pt x="7994" y="1"/>
                    <a:pt x="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66"/>
            <p:cNvSpPr/>
            <p:nvPr/>
          </p:nvSpPr>
          <p:spPr>
            <a:xfrm>
              <a:off x="6489350" y="3289275"/>
              <a:ext cx="173925" cy="6250"/>
            </a:xfrm>
            <a:custGeom>
              <a:avLst/>
              <a:gdLst/>
              <a:ahLst/>
              <a:cxnLst/>
              <a:rect l="l" t="t" r="r" b="b"/>
              <a:pathLst>
                <a:path w="6957" h="250" extrusionOk="0">
                  <a:moveTo>
                    <a:pt x="126" y="1"/>
                  </a:moveTo>
                  <a:cubicBezTo>
                    <a:pt x="57" y="1"/>
                    <a:pt x="1" y="57"/>
                    <a:pt x="1" y="126"/>
                  </a:cubicBezTo>
                  <a:cubicBezTo>
                    <a:pt x="1" y="194"/>
                    <a:pt x="57" y="250"/>
                    <a:pt x="126" y="250"/>
                  </a:cubicBezTo>
                  <a:lnTo>
                    <a:pt x="6831" y="250"/>
                  </a:lnTo>
                  <a:cubicBezTo>
                    <a:pt x="6900" y="250"/>
                    <a:pt x="6956" y="194"/>
                    <a:pt x="6956" y="126"/>
                  </a:cubicBezTo>
                  <a:cubicBezTo>
                    <a:pt x="6956" y="57"/>
                    <a:pt x="6900" y="1"/>
                    <a:pt x="6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66"/>
            <p:cNvSpPr/>
            <p:nvPr/>
          </p:nvSpPr>
          <p:spPr>
            <a:xfrm>
              <a:off x="6511875" y="3318875"/>
              <a:ext cx="124050" cy="6225"/>
            </a:xfrm>
            <a:custGeom>
              <a:avLst/>
              <a:gdLst/>
              <a:ahLst/>
              <a:cxnLst/>
              <a:rect l="l" t="t" r="r" b="b"/>
              <a:pathLst>
                <a:path w="4962" h="249" extrusionOk="0">
                  <a:moveTo>
                    <a:pt x="125" y="0"/>
                  </a:moveTo>
                  <a:cubicBezTo>
                    <a:pt x="56" y="0"/>
                    <a:pt x="1" y="56"/>
                    <a:pt x="1" y="125"/>
                  </a:cubicBezTo>
                  <a:cubicBezTo>
                    <a:pt x="1" y="193"/>
                    <a:pt x="56" y="249"/>
                    <a:pt x="125" y="249"/>
                  </a:cubicBezTo>
                  <a:lnTo>
                    <a:pt x="4837" y="249"/>
                  </a:lnTo>
                  <a:cubicBezTo>
                    <a:pt x="4905" y="249"/>
                    <a:pt x="4961" y="193"/>
                    <a:pt x="4961" y="125"/>
                  </a:cubicBezTo>
                  <a:cubicBezTo>
                    <a:pt x="4961" y="56"/>
                    <a:pt x="4905" y="0"/>
                    <a:pt x="4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66"/>
            <p:cNvSpPr/>
            <p:nvPr/>
          </p:nvSpPr>
          <p:spPr>
            <a:xfrm>
              <a:off x="6548100" y="3348450"/>
              <a:ext cx="54225" cy="6225"/>
            </a:xfrm>
            <a:custGeom>
              <a:avLst/>
              <a:gdLst/>
              <a:ahLst/>
              <a:cxnLst/>
              <a:rect l="l" t="t" r="r" b="b"/>
              <a:pathLst>
                <a:path w="2169" h="249" extrusionOk="0">
                  <a:moveTo>
                    <a:pt x="124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93"/>
                    <a:pt x="55" y="249"/>
                    <a:pt x="124" y="249"/>
                  </a:cubicBezTo>
                  <a:lnTo>
                    <a:pt x="2044" y="249"/>
                  </a:lnTo>
                  <a:cubicBezTo>
                    <a:pt x="2112" y="249"/>
                    <a:pt x="2168" y="193"/>
                    <a:pt x="2168" y="124"/>
                  </a:cubicBezTo>
                  <a:cubicBezTo>
                    <a:pt x="2168" y="56"/>
                    <a:pt x="2112" y="0"/>
                    <a:pt x="2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66"/>
            <p:cNvSpPr/>
            <p:nvPr/>
          </p:nvSpPr>
          <p:spPr>
            <a:xfrm>
              <a:off x="6542600" y="3384000"/>
              <a:ext cx="60225" cy="6250"/>
            </a:xfrm>
            <a:custGeom>
              <a:avLst/>
              <a:gdLst/>
              <a:ahLst/>
              <a:cxnLst/>
              <a:rect l="l" t="t" r="r" b="b"/>
              <a:pathLst>
                <a:path w="2409" h="250" extrusionOk="0">
                  <a:moveTo>
                    <a:pt x="125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93"/>
                    <a:pt x="56" y="249"/>
                    <a:pt x="125" y="249"/>
                  </a:cubicBezTo>
                  <a:lnTo>
                    <a:pt x="2284" y="249"/>
                  </a:lnTo>
                  <a:cubicBezTo>
                    <a:pt x="2353" y="249"/>
                    <a:pt x="2408" y="193"/>
                    <a:pt x="2408" y="125"/>
                  </a:cubicBezTo>
                  <a:cubicBezTo>
                    <a:pt x="2408" y="56"/>
                    <a:pt x="2353" y="0"/>
                    <a:pt x="2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66"/>
            <p:cNvSpPr/>
            <p:nvPr/>
          </p:nvSpPr>
          <p:spPr>
            <a:xfrm>
              <a:off x="6508850" y="3413575"/>
              <a:ext cx="130100" cy="6250"/>
            </a:xfrm>
            <a:custGeom>
              <a:avLst/>
              <a:gdLst/>
              <a:ahLst/>
              <a:cxnLst/>
              <a:rect l="l" t="t" r="r" b="b"/>
              <a:pathLst>
                <a:path w="5204" h="250" extrusionOk="0">
                  <a:moveTo>
                    <a:pt x="124" y="1"/>
                  </a:moveTo>
                  <a:cubicBezTo>
                    <a:pt x="55" y="1"/>
                    <a:pt x="0" y="56"/>
                    <a:pt x="0" y="125"/>
                  </a:cubicBezTo>
                  <a:cubicBezTo>
                    <a:pt x="0" y="194"/>
                    <a:pt x="55" y="249"/>
                    <a:pt x="124" y="249"/>
                  </a:cubicBezTo>
                  <a:lnTo>
                    <a:pt x="5079" y="249"/>
                  </a:lnTo>
                  <a:cubicBezTo>
                    <a:pt x="5148" y="249"/>
                    <a:pt x="5203" y="194"/>
                    <a:pt x="5203" y="125"/>
                  </a:cubicBezTo>
                  <a:cubicBezTo>
                    <a:pt x="5203" y="56"/>
                    <a:pt x="5148" y="1"/>
                    <a:pt x="5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66"/>
            <p:cNvSpPr/>
            <p:nvPr/>
          </p:nvSpPr>
          <p:spPr>
            <a:xfrm>
              <a:off x="6484200" y="3443150"/>
              <a:ext cx="174300" cy="6250"/>
            </a:xfrm>
            <a:custGeom>
              <a:avLst/>
              <a:gdLst/>
              <a:ahLst/>
              <a:cxnLst/>
              <a:rect l="l" t="t" r="r" b="b"/>
              <a:pathLst>
                <a:path w="6972" h="250" extrusionOk="0">
                  <a:moveTo>
                    <a:pt x="125" y="1"/>
                  </a:moveTo>
                  <a:cubicBezTo>
                    <a:pt x="56" y="1"/>
                    <a:pt x="1" y="57"/>
                    <a:pt x="1" y="125"/>
                  </a:cubicBezTo>
                  <a:cubicBezTo>
                    <a:pt x="1" y="194"/>
                    <a:pt x="56" y="250"/>
                    <a:pt x="125" y="250"/>
                  </a:cubicBezTo>
                  <a:lnTo>
                    <a:pt x="6848" y="250"/>
                  </a:lnTo>
                  <a:cubicBezTo>
                    <a:pt x="6917" y="250"/>
                    <a:pt x="6972" y="194"/>
                    <a:pt x="6972" y="125"/>
                  </a:cubicBezTo>
                  <a:cubicBezTo>
                    <a:pt x="6972" y="57"/>
                    <a:pt x="6917" y="1"/>
                    <a:pt x="6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66"/>
            <p:cNvSpPr/>
            <p:nvPr/>
          </p:nvSpPr>
          <p:spPr>
            <a:xfrm>
              <a:off x="6471900" y="3472725"/>
              <a:ext cx="204200" cy="6225"/>
            </a:xfrm>
            <a:custGeom>
              <a:avLst/>
              <a:gdLst/>
              <a:ahLst/>
              <a:cxnLst/>
              <a:rect l="l" t="t" r="r" b="b"/>
              <a:pathLst>
                <a:path w="8168" h="249" extrusionOk="0">
                  <a:moveTo>
                    <a:pt x="124" y="1"/>
                  </a:moveTo>
                  <a:cubicBezTo>
                    <a:pt x="56" y="1"/>
                    <a:pt x="0" y="56"/>
                    <a:pt x="0" y="125"/>
                  </a:cubicBezTo>
                  <a:cubicBezTo>
                    <a:pt x="0" y="194"/>
                    <a:pt x="56" y="249"/>
                    <a:pt x="124" y="249"/>
                  </a:cubicBezTo>
                  <a:lnTo>
                    <a:pt x="8043" y="249"/>
                  </a:lnTo>
                  <a:cubicBezTo>
                    <a:pt x="8112" y="249"/>
                    <a:pt x="8168" y="194"/>
                    <a:pt x="8168" y="125"/>
                  </a:cubicBezTo>
                  <a:cubicBezTo>
                    <a:pt x="8168" y="56"/>
                    <a:pt x="8112" y="1"/>
                    <a:pt x="8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66"/>
            <p:cNvSpPr/>
            <p:nvPr/>
          </p:nvSpPr>
          <p:spPr>
            <a:xfrm>
              <a:off x="6469400" y="3502300"/>
              <a:ext cx="209800" cy="6225"/>
            </a:xfrm>
            <a:custGeom>
              <a:avLst/>
              <a:gdLst/>
              <a:ahLst/>
              <a:cxnLst/>
              <a:rect l="l" t="t" r="r" b="b"/>
              <a:pathLst>
                <a:path w="8392" h="249" extrusionOk="0">
                  <a:moveTo>
                    <a:pt x="125" y="1"/>
                  </a:moveTo>
                  <a:cubicBezTo>
                    <a:pt x="57" y="1"/>
                    <a:pt x="1" y="56"/>
                    <a:pt x="1" y="125"/>
                  </a:cubicBezTo>
                  <a:cubicBezTo>
                    <a:pt x="1" y="193"/>
                    <a:pt x="57" y="249"/>
                    <a:pt x="125" y="249"/>
                  </a:cubicBezTo>
                  <a:lnTo>
                    <a:pt x="8268" y="249"/>
                  </a:lnTo>
                  <a:cubicBezTo>
                    <a:pt x="8336" y="249"/>
                    <a:pt x="8392" y="193"/>
                    <a:pt x="8392" y="125"/>
                  </a:cubicBezTo>
                  <a:cubicBezTo>
                    <a:pt x="8392" y="56"/>
                    <a:pt x="8336" y="1"/>
                    <a:pt x="8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6"/>
            <p:cNvSpPr/>
            <p:nvPr/>
          </p:nvSpPr>
          <p:spPr>
            <a:xfrm>
              <a:off x="6471900" y="3531875"/>
              <a:ext cx="201225" cy="6225"/>
            </a:xfrm>
            <a:custGeom>
              <a:avLst/>
              <a:gdLst/>
              <a:ahLst/>
              <a:cxnLst/>
              <a:rect l="l" t="t" r="r" b="b"/>
              <a:pathLst>
                <a:path w="8049" h="249" extrusionOk="0">
                  <a:moveTo>
                    <a:pt x="124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93"/>
                    <a:pt x="56" y="249"/>
                    <a:pt x="124" y="249"/>
                  </a:cubicBezTo>
                  <a:lnTo>
                    <a:pt x="7925" y="249"/>
                  </a:lnTo>
                  <a:cubicBezTo>
                    <a:pt x="7993" y="249"/>
                    <a:pt x="8049" y="193"/>
                    <a:pt x="8049" y="125"/>
                  </a:cubicBezTo>
                  <a:cubicBezTo>
                    <a:pt x="8049" y="56"/>
                    <a:pt x="7993" y="0"/>
                    <a:pt x="7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6"/>
            <p:cNvSpPr/>
            <p:nvPr/>
          </p:nvSpPr>
          <p:spPr>
            <a:xfrm>
              <a:off x="6488625" y="3561450"/>
              <a:ext cx="173900" cy="6250"/>
            </a:xfrm>
            <a:custGeom>
              <a:avLst/>
              <a:gdLst/>
              <a:ahLst/>
              <a:cxnLst/>
              <a:rect l="l" t="t" r="r" b="b"/>
              <a:pathLst>
                <a:path w="6956" h="250" extrusionOk="0">
                  <a:moveTo>
                    <a:pt x="125" y="0"/>
                  </a:moveTo>
                  <a:cubicBezTo>
                    <a:pt x="56" y="0"/>
                    <a:pt x="1" y="56"/>
                    <a:pt x="1" y="125"/>
                  </a:cubicBezTo>
                  <a:cubicBezTo>
                    <a:pt x="1" y="193"/>
                    <a:pt x="56" y="249"/>
                    <a:pt x="125" y="249"/>
                  </a:cubicBezTo>
                  <a:lnTo>
                    <a:pt x="6831" y="249"/>
                  </a:lnTo>
                  <a:cubicBezTo>
                    <a:pt x="6900" y="249"/>
                    <a:pt x="6955" y="193"/>
                    <a:pt x="6955" y="125"/>
                  </a:cubicBezTo>
                  <a:cubicBezTo>
                    <a:pt x="6955" y="56"/>
                    <a:pt x="6900" y="0"/>
                    <a:pt x="6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6"/>
            <p:cNvSpPr/>
            <p:nvPr/>
          </p:nvSpPr>
          <p:spPr>
            <a:xfrm>
              <a:off x="6511150" y="3591025"/>
              <a:ext cx="124025" cy="6250"/>
            </a:xfrm>
            <a:custGeom>
              <a:avLst/>
              <a:gdLst/>
              <a:ahLst/>
              <a:cxnLst/>
              <a:rect l="l" t="t" r="r" b="b"/>
              <a:pathLst>
                <a:path w="4961" h="250" extrusionOk="0">
                  <a:moveTo>
                    <a:pt x="124" y="0"/>
                  </a:moveTo>
                  <a:cubicBezTo>
                    <a:pt x="56" y="0"/>
                    <a:pt x="0" y="56"/>
                    <a:pt x="0" y="124"/>
                  </a:cubicBezTo>
                  <a:cubicBezTo>
                    <a:pt x="0" y="193"/>
                    <a:pt x="56" y="249"/>
                    <a:pt x="124" y="249"/>
                  </a:cubicBezTo>
                  <a:lnTo>
                    <a:pt x="4836" y="249"/>
                  </a:lnTo>
                  <a:cubicBezTo>
                    <a:pt x="4905" y="249"/>
                    <a:pt x="4960" y="193"/>
                    <a:pt x="4960" y="124"/>
                  </a:cubicBezTo>
                  <a:cubicBezTo>
                    <a:pt x="4960" y="56"/>
                    <a:pt x="4905" y="0"/>
                    <a:pt x="4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6"/>
            <p:cNvSpPr/>
            <p:nvPr/>
          </p:nvSpPr>
          <p:spPr>
            <a:xfrm>
              <a:off x="6547350" y="3620600"/>
              <a:ext cx="54225" cy="6225"/>
            </a:xfrm>
            <a:custGeom>
              <a:avLst/>
              <a:gdLst/>
              <a:ahLst/>
              <a:cxnLst/>
              <a:rect l="l" t="t" r="r" b="b"/>
              <a:pathLst>
                <a:path w="2169" h="249" extrusionOk="0">
                  <a:moveTo>
                    <a:pt x="125" y="0"/>
                  </a:moveTo>
                  <a:cubicBezTo>
                    <a:pt x="57" y="0"/>
                    <a:pt x="1" y="56"/>
                    <a:pt x="1" y="124"/>
                  </a:cubicBezTo>
                  <a:cubicBezTo>
                    <a:pt x="1" y="193"/>
                    <a:pt x="57" y="248"/>
                    <a:pt x="125" y="248"/>
                  </a:cubicBezTo>
                  <a:lnTo>
                    <a:pt x="2045" y="248"/>
                  </a:lnTo>
                  <a:cubicBezTo>
                    <a:pt x="2114" y="248"/>
                    <a:pt x="2169" y="193"/>
                    <a:pt x="2169" y="124"/>
                  </a:cubicBezTo>
                  <a:cubicBezTo>
                    <a:pt x="2169" y="56"/>
                    <a:pt x="2114" y="0"/>
                    <a:pt x="2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6"/>
            <p:cNvSpPr/>
            <p:nvPr/>
          </p:nvSpPr>
          <p:spPr>
            <a:xfrm>
              <a:off x="6546325" y="3656825"/>
              <a:ext cx="56500" cy="6250"/>
            </a:xfrm>
            <a:custGeom>
              <a:avLst/>
              <a:gdLst/>
              <a:ahLst/>
              <a:cxnLst/>
              <a:rect l="l" t="t" r="r" b="b"/>
              <a:pathLst>
                <a:path w="2260" h="250" extrusionOk="0">
                  <a:moveTo>
                    <a:pt x="125" y="1"/>
                  </a:moveTo>
                  <a:cubicBezTo>
                    <a:pt x="56" y="1"/>
                    <a:pt x="1" y="57"/>
                    <a:pt x="1" y="126"/>
                  </a:cubicBezTo>
                  <a:cubicBezTo>
                    <a:pt x="1" y="194"/>
                    <a:pt x="56" y="250"/>
                    <a:pt x="125" y="250"/>
                  </a:cubicBezTo>
                  <a:lnTo>
                    <a:pt x="2135" y="250"/>
                  </a:lnTo>
                  <a:cubicBezTo>
                    <a:pt x="2204" y="250"/>
                    <a:pt x="2259" y="194"/>
                    <a:pt x="2259" y="126"/>
                  </a:cubicBezTo>
                  <a:cubicBezTo>
                    <a:pt x="2259" y="57"/>
                    <a:pt x="2204" y="1"/>
                    <a:pt x="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6"/>
            <p:cNvSpPr/>
            <p:nvPr/>
          </p:nvSpPr>
          <p:spPr>
            <a:xfrm>
              <a:off x="6508850" y="3686400"/>
              <a:ext cx="130100" cy="6250"/>
            </a:xfrm>
            <a:custGeom>
              <a:avLst/>
              <a:gdLst/>
              <a:ahLst/>
              <a:cxnLst/>
              <a:rect l="l" t="t" r="r" b="b"/>
              <a:pathLst>
                <a:path w="5204" h="250" extrusionOk="0">
                  <a:moveTo>
                    <a:pt x="124" y="1"/>
                  </a:moveTo>
                  <a:cubicBezTo>
                    <a:pt x="55" y="1"/>
                    <a:pt x="0" y="57"/>
                    <a:pt x="0" y="125"/>
                  </a:cubicBezTo>
                  <a:cubicBezTo>
                    <a:pt x="0" y="194"/>
                    <a:pt x="55" y="250"/>
                    <a:pt x="124" y="250"/>
                  </a:cubicBezTo>
                  <a:lnTo>
                    <a:pt x="5079" y="250"/>
                  </a:lnTo>
                  <a:cubicBezTo>
                    <a:pt x="5148" y="250"/>
                    <a:pt x="5203" y="194"/>
                    <a:pt x="5203" y="125"/>
                  </a:cubicBezTo>
                  <a:cubicBezTo>
                    <a:pt x="5203" y="57"/>
                    <a:pt x="5148" y="1"/>
                    <a:pt x="5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6"/>
            <p:cNvSpPr/>
            <p:nvPr/>
          </p:nvSpPr>
          <p:spPr>
            <a:xfrm>
              <a:off x="6484200" y="3716000"/>
              <a:ext cx="174300" cy="6225"/>
            </a:xfrm>
            <a:custGeom>
              <a:avLst/>
              <a:gdLst/>
              <a:ahLst/>
              <a:cxnLst/>
              <a:rect l="l" t="t" r="r" b="b"/>
              <a:pathLst>
                <a:path w="6972" h="249" extrusionOk="0">
                  <a:moveTo>
                    <a:pt x="125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93"/>
                    <a:pt x="56" y="249"/>
                    <a:pt x="125" y="249"/>
                  </a:cubicBezTo>
                  <a:lnTo>
                    <a:pt x="6848" y="249"/>
                  </a:lnTo>
                  <a:cubicBezTo>
                    <a:pt x="6917" y="249"/>
                    <a:pt x="6972" y="193"/>
                    <a:pt x="6972" y="124"/>
                  </a:cubicBezTo>
                  <a:cubicBezTo>
                    <a:pt x="6972" y="56"/>
                    <a:pt x="6917" y="0"/>
                    <a:pt x="6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6"/>
            <p:cNvSpPr/>
            <p:nvPr/>
          </p:nvSpPr>
          <p:spPr>
            <a:xfrm>
              <a:off x="6471900" y="3745575"/>
              <a:ext cx="204200" cy="6225"/>
            </a:xfrm>
            <a:custGeom>
              <a:avLst/>
              <a:gdLst/>
              <a:ahLst/>
              <a:cxnLst/>
              <a:rect l="l" t="t" r="r" b="b"/>
              <a:pathLst>
                <a:path w="8168" h="249" extrusionOk="0">
                  <a:moveTo>
                    <a:pt x="124" y="0"/>
                  </a:moveTo>
                  <a:cubicBezTo>
                    <a:pt x="56" y="0"/>
                    <a:pt x="0" y="55"/>
                    <a:pt x="0" y="124"/>
                  </a:cubicBezTo>
                  <a:cubicBezTo>
                    <a:pt x="0" y="193"/>
                    <a:pt x="56" y="248"/>
                    <a:pt x="124" y="248"/>
                  </a:cubicBezTo>
                  <a:lnTo>
                    <a:pt x="8043" y="248"/>
                  </a:lnTo>
                  <a:cubicBezTo>
                    <a:pt x="8112" y="248"/>
                    <a:pt x="8168" y="193"/>
                    <a:pt x="8168" y="124"/>
                  </a:cubicBezTo>
                  <a:cubicBezTo>
                    <a:pt x="8168" y="55"/>
                    <a:pt x="8112" y="0"/>
                    <a:pt x="8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6"/>
            <p:cNvSpPr/>
            <p:nvPr/>
          </p:nvSpPr>
          <p:spPr>
            <a:xfrm>
              <a:off x="6469400" y="3775150"/>
              <a:ext cx="209800" cy="6225"/>
            </a:xfrm>
            <a:custGeom>
              <a:avLst/>
              <a:gdLst/>
              <a:ahLst/>
              <a:cxnLst/>
              <a:rect l="l" t="t" r="r" b="b"/>
              <a:pathLst>
                <a:path w="8392" h="249" extrusionOk="0">
                  <a:moveTo>
                    <a:pt x="125" y="0"/>
                  </a:moveTo>
                  <a:cubicBezTo>
                    <a:pt x="57" y="0"/>
                    <a:pt x="1" y="55"/>
                    <a:pt x="1" y="124"/>
                  </a:cubicBezTo>
                  <a:cubicBezTo>
                    <a:pt x="1" y="192"/>
                    <a:pt x="57" y="248"/>
                    <a:pt x="125" y="248"/>
                  </a:cubicBezTo>
                  <a:lnTo>
                    <a:pt x="8268" y="248"/>
                  </a:lnTo>
                  <a:cubicBezTo>
                    <a:pt x="8336" y="248"/>
                    <a:pt x="8392" y="192"/>
                    <a:pt x="8392" y="124"/>
                  </a:cubicBezTo>
                  <a:cubicBezTo>
                    <a:pt x="8392" y="55"/>
                    <a:pt x="8336" y="0"/>
                    <a:pt x="8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6"/>
            <p:cNvSpPr/>
            <p:nvPr/>
          </p:nvSpPr>
          <p:spPr>
            <a:xfrm>
              <a:off x="6471900" y="3804700"/>
              <a:ext cx="201225" cy="6250"/>
            </a:xfrm>
            <a:custGeom>
              <a:avLst/>
              <a:gdLst/>
              <a:ahLst/>
              <a:cxnLst/>
              <a:rect l="l" t="t" r="r" b="b"/>
              <a:pathLst>
                <a:path w="8049" h="250" extrusionOk="0">
                  <a:moveTo>
                    <a:pt x="124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93"/>
                    <a:pt x="56" y="249"/>
                    <a:pt x="124" y="249"/>
                  </a:cubicBezTo>
                  <a:lnTo>
                    <a:pt x="7925" y="249"/>
                  </a:lnTo>
                  <a:cubicBezTo>
                    <a:pt x="7993" y="249"/>
                    <a:pt x="8049" y="193"/>
                    <a:pt x="8049" y="125"/>
                  </a:cubicBezTo>
                  <a:cubicBezTo>
                    <a:pt x="8049" y="56"/>
                    <a:pt x="7993" y="0"/>
                    <a:pt x="7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6"/>
            <p:cNvSpPr/>
            <p:nvPr/>
          </p:nvSpPr>
          <p:spPr>
            <a:xfrm>
              <a:off x="6488625" y="3834275"/>
              <a:ext cx="173900" cy="6250"/>
            </a:xfrm>
            <a:custGeom>
              <a:avLst/>
              <a:gdLst/>
              <a:ahLst/>
              <a:cxnLst/>
              <a:rect l="l" t="t" r="r" b="b"/>
              <a:pathLst>
                <a:path w="6956" h="250" extrusionOk="0">
                  <a:moveTo>
                    <a:pt x="125" y="1"/>
                  </a:moveTo>
                  <a:cubicBezTo>
                    <a:pt x="56" y="1"/>
                    <a:pt x="1" y="56"/>
                    <a:pt x="1" y="125"/>
                  </a:cubicBezTo>
                  <a:cubicBezTo>
                    <a:pt x="1" y="193"/>
                    <a:pt x="56" y="249"/>
                    <a:pt x="125" y="249"/>
                  </a:cubicBezTo>
                  <a:lnTo>
                    <a:pt x="6831" y="249"/>
                  </a:lnTo>
                  <a:cubicBezTo>
                    <a:pt x="6900" y="249"/>
                    <a:pt x="6955" y="193"/>
                    <a:pt x="6955" y="125"/>
                  </a:cubicBezTo>
                  <a:cubicBezTo>
                    <a:pt x="6955" y="56"/>
                    <a:pt x="6900" y="1"/>
                    <a:pt x="6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6"/>
            <p:cNvSpPr/>
            <p:nvPr/>
          </p:nvSpPr>
          <p:spPr>
            <a:xfrm>
              <a:off x="6511150" y="3863850"/>
              <a:ext cx="124025" cy="6250"/>
            </a:xfrm>
            <a:custGeom>
              <a:avLst/>
              <a:gdLst/>
              <a:ahLst/>
              <a:cxnLst/>
              <a:rect l="l" t="t" r="r" b="b"/>
              <a:pathLst>
                <a:path w="4961" h="250" extrusionOk="0">
                  <a:moveTo>
                    <a:pt x="124" y="1"/>
                  </a:moveTo>
                  <a:cubicBezTo>
                    <a:pt x="56" y="1"/>
                    <a:pt x="0" y="57"/>
                    <a:pt x="0" y="125"/>
                  </a:cubicBezTo>
                  <a:cubicBezTo>
                    <a:pt x="0" y="194"/>
                    <a:pt x="56" y="249"/>
                    <a:pt x="124" y="249"/>
                  </a:cubicBezTo>
                  <a:lnTo>
                    <a:pt x="4836" y="249"/>
                  </a:lnTo>
                  <a:cubicBezTo>
                    <a:pt x="4905" y="249"/>
                    <a:pt x="4960" y="194"/>
                    <a:pt x="4960" y="125"/>
                  </a:cubicBezTo>
                  <a:cubicBezTo>
                    <a:pt x="4960" y="57"/>
                    <a:pt x="4905" y="1"/>
                    <a:pt x="4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6"/>
            <p:cNvSpPr/>
            <p:nvPr/>
          </p:nvSpPr>
          <p:spPr>
            <a:xfrm>
              <a:off x="6547350" y="3893425"/>
              <a:ext cx="54225" cy="6225"/>
            </a:xfrm>
            <a:custGeom>
              <a:avLst/>
              <a:gdLst/>
              <a:ahLst/>
              <a:cxnLst/>
              <a:rect l="l" t="t" r="r" b="b"/>
              <a:pathLst>
                <a:path w="2169" h="249" extrusionOk="0">
                  <a:moveTo>
                    <a:pt x="125" y="1"/>
                  </a:moveTo>
                  <a:cubicBezTo>
                    <a:pt x="57" y="1"/>
                    <a:pt x="1" y="57"/>
                    <a:pt x="1" y="125"/>
                  </a:cubicBezTo>
                  <a:cubicBezTo>
                    <a:pt x="1" y="194"/>
                    <a:pt x="57" y="249"/>
                    <a:pt x="125" y="249"/>
                  </a:cubicBezTo>
                  <a:lnTo>
                    <a:pt x="2045" y="249"/>
                  </a:lnTo>
                  <a:cubicBezTo>
                    <a:pt x="2114" y="249"/>
                    <a:pt x="2169" y="194"/>
                    <a:pt x="2169" y="125"/>
                  </a:cubicBezTo>
                  <a:cubicBezTo>
                    <a:pt x="2169" y="57"/>
                    <a:pt x="2114" y="1"/>
                    <a:pt x="2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6"/>
            <p:cNvSpPr/>
            <p:nvPr/>
          </p:nvSpPr>
          <p:spPr>
            <a:xfrm>
              <a:off x="6468675" y="2957775"/>
              <a:ext cx="211275" cy="1095300"/>
            </a:xfrm>
            <a:custGeom>
              <a:avLst/>
              <a:gdLst/>
              <a:ahLst/>
              <a:cxnLst/>
              <a:rect l="l" t="t" r="r" b="b"/>
              <a:pathLst>
                <a:path w="8451" h="43812" extrusionOk="0">
                  <a:moveTo>
                    <a:pt x="8202" y="1"/>
                  </a:moveTo>
                  <a:cubicBezTo>
                    <a:pt x="8202" y="1213"/>
                    <a:pt x="7805" y="2220"/>
                    <a:pt x="6952" y="3168"/>
                  </a:cubicBezTo>
                  <a:cubicBezTo>
                    <a:pt x="6194" y="4013"/>
                    <a:pt x="5158" y="4704"/>
                    <a:pt x="4156" y="5373"/>
                  </a:cubicBezTo>
                  <a:cubicBezTo>
                    <a:pt x="2113" y="6737"/>
                    <a:pt x="0" y="8148"/>
                    <a:pt x="0" y="10952"/>
                  </a:cubicBezTo>
                  <a:cubicBezTo>
                    <a:pt x="0" y="13757"/>
                    <a:pt x="2113" y="15168"/>
                    <a:pt x="4156" y="16532"/>
                  </a:cubicBezTo>
                  <a:cubicBezTo>
                    <a:pt x="5158" y="17201"/>
                    <a:pt x="6194" y="17892"/>
                    <a:pt x="6952" y="18736"/>
                  </a:cubicBezTo>
                  <a:cubicBezTo>
                    <a:pt x="7805" y="19685"/>
                    <a:pt x="8202" y="20691"/>
                    <a:pt x="8202" y="21904"/>
                  </a:cubicBezTo>
                  <a:cubicBezTo>
                    <a:pt x="8202" y="23118"/>
                    <a:pt x="7805" y="24125"/>
                    <a:pt x="6952" y="25073"/>
                  </a:cubicBezTo>
                  <a:cubicBezTo>
                    <a:pt x="6194" y="25917"/>
                    <a:pt x="5158" y="26609"/>
                    <a:pt x="4156" y="27277"/>
                  </a:cubicBezTo>
                  <a:cubicBezTo>
                    <a:pt x="2113" y="28642"/>
                    <a:pt x="0" y="30053"/>
                    <a:pt x="0" y="32858"/>
                  </a:cubicBezTo>
                  <a:cubicBezTo>
                    <a:pt x="0" y="35663"/>
                    <a:pt x="2113" y="37073"/>
                    <a:pt x="4156" y="38438"/>
                  </a:cubicBezTo>
                  <a:cubicBezTo>
                    <a:pt x="5158" y="39107"/>
                    <a:pt x="6194" y="39798"/>
                    <a:pt x="6952" y="40642"/>
                  </a:cubicBezTo>
                  <a:cubicBezTo>
                    <a:pt x="7805" y="41592"/>
                    <a:pt x="8202" y="42598"/>
                    <a:pt x="8202" y="43811"/>
                  </a:cubicBezTo>
                  <a:lnTo>
                    <a:pt x="8450" y="43811"/>
                  </a:lnTo>
                  <a:cubicBezTo>
                    <a:pt x="8450" y="41007"/>
                    <a:pt x="6337" y="39596"/>
                    <a:pt x="4294" y="38231"/>
                  </a:cubicBezTo>
                  <a:cubicBezTo>
                    <a:pt x="3293" y="37562"/>
                    <a:pt x="2257" y="36871"/>
                    <a:pt x="1498" y="36026"/>
                  </a:cubicBezTo>
                  <a:cubicBezTo>
                    <a:pt x="645" y="35078"/>
                    <a:pt x="249" y="34070"/>
                    <a:pt x="249" y="32858"/>
                  </a:cubicBezTo>
                  <a:cubicBezTo>
                    <a:pt x="249" y="31645"/>
                    <a:pt x="645" y="30638"/>
                    <a:pt x="1498" y="29689"/>
                  </a:cubicBezTo>
                  <a:cubicBezTo>
                    <a:pt x="2257" y="28845"/>
                    <a:pt x="3293" y="28153"/>
                    <a:pt x="4294" y="27484"/>
                  </a:cubicBezTo>
                  <a:cubicBezTo>
                    <a:pt x="6337" y="26120"/>
                    <a:pt x="8450" y="24710"/>
                    <a:pt x="8450" y="21904"/>
                  </a:cubicBezTo>
                  <a:cubicBezTo>
                    <a:pt x="8450" y="19100"/>
                    <a:pt x="6337" y="17689"/>
                    <a:pt x="4294" y="16325"/>
                  </a:cubicBezTo>
                  <a:cubicBezTo>
                    <a:pt x="3293" y="15656"/>
                    <a:pt x="2257" y="14964"/>
                    <a:pt x="1498" y="14121"/>
                  </a:cubicBezTo>
                  <a:cubicBezTo>
                    <a:pt x="645" y="13172"/>
                    <a:pt x="249" y="12165"/>
                    <a:pt x="249" y="10952"/>
                  </a:cubicBezTo>
                  <a:cubicBezTo>
                    <a:pt x="249" y="9740"/>
                    <a:pt x="645" y="8733"/>
                    <a:pt x="1498" y="7784"/>
                  </a:cubicBezTo>
                  <a:cubicBezTo>
                    <a:pt x="2257" y="6940"/>
                    <a:pt x="3293" y="6249"/>
                    <a:pt x="4294" y="5580"/>
                  </a:cubicBezTo>
                  <a:cubicBezTo>
                    <a:pt x="6337" y="4215"/>
                    <a:pt x="8450" y="2805"/>
                    <a:pt x="8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6"/>
            <p:cNvSpPr/>
            <p:nvPr/>
          </p:nvSpPr>
          <p:spPr>
            <a:xfrm>
              <a:off x="6468675" y="2957775"/>
              <a:ext cx="211275" cy="1095300"/>
            </a:xfrm>
            <a:custGeom>
              <a:avLst/>
              <a:gdLst/>
              <a:ahLst/>
              <a:cxnLst/>
              <a:rect l="l" t="t" r="r" b="b"/>
              <a:pathLst>
                <a:path w="8451" h="43812" extrusionOk="0">
                  <a:moveTo>
                    <a:pt x="0" y="1"/>
                  </a:moveTo>
                  <a:cubicBezTo>
                    <a:pt x="0" y="2805"/>
                    <a:pt x="2113" y="4215"/>
                    <a:pt x="4156" y="5580"/>
                  </a:cubicBezTo>
                  <a:cubicBezTo>
                    <a:pt x="5158" y="6249"/>
                    <a:pt x="6194" y="6940"/>
                    <a:pt x="6952" y="7784"/>
                  </a:cubicBezTo>
                  <a:cubicBezTo>
                    <a:pt x="7805" y="8733"/>
                    <a:pt x="8202" y="9740"/>
                    <a:pt x="8202" y="10952"/>
                  </a:cubicBezTo>
                  <a:cubicBezTo>
                    <a:pt x="8202" y="12165"/>
                    <a:pt x="7805" y="13172"/>
                    <a:pt x="6952" y="14121"/>
                  </a:cubicBezTo>
                  <a:cubicBezTo>
                    <a:pt x="6194" y="14964"/>
                    <a:pt x="5158" y="15656"/>
                    <a:pt x="4156" y="16325"/>
                  </a:cubicBezTo>
                  <a:cubicBezTo>
                    <a:pt x="2113" y="17689"/>
                    <a:pt x="0" y="19100"/>
                    <a:pt x="0" y="21904"/>
                  </a:cubicBezTo>
                  <a:cubicBezTo>
                    <a:pt x="0" y="24710"/>
                    <a:pt x="2113" y="26120"/>
                    <a:pt x="4156" y="27484"/>
                  </a:cubicBezTo>
                  <a:cubicBezTo>
                    <a:pt x="5158" y="28153"/>
                    <a:pt x="6194" y="28845"/>
                    <a:pt x="6952" y="29689"/>
                  </a:cubicBezTo>
                  <a:cubicBezTo>
                    <a:pt x="7805" y="30638"/>
                    <a:pt x="8202" y="31645"/>
                    <a:pt x="8202" y="32858"/>
                  </a:cubicBezTo>
                  <a:cubicBezTo>
                    <a:pt x="8202" y="34070"/>
                    <a:pt x="7805" y="35078"/>
                    <a:pt x="6952" y="36026"/>
                  </a:cubicBezTo>
                  <a:cubicBezTo>
                    <a:pt x="6194" y="36871"/>
                    <a:pt x="5158" y="37562"/>
                    <a:pt x="4156" y="38231"/>
                  </a:cubicBezTo>
                  <a:cubicBezTo>
                    <a:pt x="2113" y="39596"/>
                    <a:pt x="0" y="41007"/>
                    <a:pt x="0" y="43811"/>
                  </a:cubicBezTo>
                  <a:lnTo>
                    <a:pt x="249" y="43811"/>
                  </a:lnTo>
                  <a:cubicBezTo>
                    <a:pt x="249" y="42598"/>
                    <a:pt x="645" y="41592"/>
                    <a:pt x="1498" y="40642"/>
                  </a:cubicBezTo>
                  <a:cubicBezTo>
                    <a:pt x="2257" y="39798"/>
                    <a:pt x="3293" y="39107"/>
                    <a:pt x="4294" y="38438"/>
                  </a:cubicBezTo>
                  <a:cubicBezTo>
                    <a:pt x="6337" y="37073"/>
                    <a:pt x="8450" y="35663"/>
                    <a:pt x="8450" y="32858"/>
                  </a:cubicBezTo>
                  <a:cubicBezTo>
                    <a:pt x="8450" y="30053"/>
                    <a:pt x="6337" y="28642"/>
                    <a:pt x="4294" y="27277"/>
                  </a:cubicBezTo>
                  <a:cubicBezTo>
                    <a:pt x="3293" y="26609"/>
                    <a:pt x="2257" y="25917"/>
                    <a:pt x="1498" y="25073"/>
                  </a:cubicBezTo>
                  <a:cubicBezTo>
                    <a:pt x="645" y="24125"/>
                    <a:pt x="249" y="23118"/>
                    <a:pt x="249" y="21904"/>
                  </a:cubicBezTo>
                  <a:cubicBezTo>
                    <a:pt x="249" y="20691"/>
                    <a:pt x="645" y="19685"/>
                    <a:pt x="1498" y="18736"/>
                  </a:cubicBezTo>
                  <a:cubicBezTo>
                    <a:pt x="2257" y="17892"/>
                    <a:pt x="3293" y="17201"/>
                    <a:pt x="4294" y="16532"/>
                  </a:cubicBezTo>
                  <a:cubicBezTo>
                    <a:pt x="6337" y="15168"/>
                    <a:pt x="8450" y="13757"/>
                    <a:pt x="8450" y="10952"/>
                  </a:cubicBezTo>
                  <a:cubicBezTo>
                    <a:pt x="8450" y="8148"/>
                    <a:pt x="6337" y="6737"/>
                    <a:pt x="4294" y="5373"/>
                  </a:cubicBezTo>
                  <a:cubicBezTo>
                    <a:pt x="3293" y="4704"/>
                    <a:pt x="2257" y="4013"/>
                    <a:pt x="1498" y="3168"/>
                  </a:cubicBezTo>
                  <a:cubicBezTo>
                    <a:pt x="645" y="2220"/>
                    <a:pt x="249" y="1213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3" name="Google Shape;1863;p66"/>
          <p:cNvGrpSpPr/>
          <p:nvPr/>
        </p:nvGrpSpPr>
        <p:grpSpPr>
          <a:xfrm>
            <a:off x="1502450" y="2942880"/>
            <a:ext cx="1698253" cy="930170"/>
            <a:chOff x="3658025" y="2553680"/>
            <a:chExt cx="1698253" cy="930170"/>
          </a:xfrm>
        </p:grpSpPr>
        <p:sp>
          <p:nvSpPr>
            <p:cNvPr id="1864" name="Google Shape;1864;p66"/>
            <p:cNvSpPr/>
            <p:nvPr/>
          </p:nvSpPr>
          <p:spPr>
            <a:xfrm>
              <a:off x="4893198" y="3139180"/>
              <a:ext cx="98473" cy="85203"/>
            </a:xfrm>
            <a:custGeom>
              <a:avLst/>
              <a:gdLst/>
              <a:ahLst/>
              <a:cxnLst/>
              <a:rect l="l" t="t" r="r" b="b"/>
              <a:pathLst>
                <a:path w="2627" h="2273" fill="none" extrusionOk="0">
                  <a:moveTo>
                    <a:pt x="658" y="2273"/>
                  </a:moveTo>
                  <a:lnTo>
                    <a:pt x="1" y="1137"/>
                  </a:lnTo>
                  <a:lnTo>
                    <a:pt x="658" y="0"/>
                  </a:lnTo>
                  <a:lnTo>
                    <a:pt x="1970" y="0"/>
                  </a:lnTo>
                  <a:lnTo>
                    <a:pt x="2626" y="1137"/>
                  </a:lnTo>
                  <a:lnTo>
                    <a:pt x="1970" y="227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6"/>
            <p:cNvSpPr/>
            <p:nvPr/>
          </p:nvSpPr>
          <p:spPr>
            <a:xfrm>
              <a:off x="5257805" y="2553680"/>
              <a:ext cx="98473" cy="85241"/>
            </a:xfrm>
            <a:custGeom>
              <a:avLst/>
              <a:gdLst/>
              <a:ahLst/>
              <a:cxnLst/>
              <a:rect l="l" t="t" r="r" b="b"/>
              <a:pathLst>
                <a:path w="2627" h="2274" fill="none" extrusionOk="0">
                  <a:moveTo>
                    <a:pt x="657" y="2273"/>
                  </a:moveTo>
                  <a:lnTo>
                    <a:pt x="1" y="1138"/>
                  </a:lnTo>
                  <a:lnTo>
                    <a:pt x="657" y="1"/>
                  </a:lnTo>
                  <a:lnTo>
                    <a:pt x="1970" y="1"/>
                  </a:lnTo>
                  <a:lnTo>
                    <a:pt x="2626" y="1138"/>
                  </a:lnTo>
                  <a:lnTo>
                    <a:pt x="1970" y="227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6"/>
            <p:cNvSpPr/>
            <p:nvPr/>
          </p:nvSpPr>
          <p:spPr>
            <a:xfrm>
              <a:off x="5071696" y="2799125"/>
              <a:ext cx="115941" cy="133896"/>
            </a:xfrm>
            <a:custGeom>
              <a:avLst/>
              <a:gdLst/>
              <a:ahLst/>
              <a:cxnLst/>
              <a:rect l="l" t="t" r="r" b="b"/>
              <a:pathLst>
                <a:path w="3093" h="3572" fill="none" extrusionOk="0">
                  <a:moveTo>
                    <a:pt x="1" y="893"/>
                  </a:moveTo>
                  <a:lnTo>
                    <a:pt x="1546" y="0"/>
                  </a:lnTo>
                  <a:lnTo>
                    <a:pt x="3093" y="893"/>
                  </a:lnTo>
                  <a:lnTo>
                    <a:pt x="3093" y="2678"/>
                  </a:lnTo>
                  <a:lnTo>
                    <a:pt x="1546" y="3571"/>
                  </a:lnTo>
                  <a:lnTo>
                    <a:pt x="1" y="267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6"/>
            <p:cNvSpPr/>
            <p:nvPr/>
          </p:nvSpPr>
          <p:spPr>
            <a:xfrm>
              <a:off x="4742250" y="2596299"/>
              <a:ext cx="115941" cy="133859"/>
            </a:xfrm>
            <a:custGeom>
              <a:avLst/>
              <a:gdLst/>
              <a:ahLst/>
              <a:cxnLst/>
              <a:rect l="l" t="t" r="r" b="b"/>
              <a:pathLst>
                <a:path w="3093" h="3571" fill="none" extrusionOk="0">
                  <a:moveTo>
                    <a:pt x="0" y="893"/>
                  </a:moveTo>
                  <a:lnTo>
                    <a:pt x="1546" y="1"/>
                  </a:lnTo>
                  <a:lnTo>
                    <a:pt x="3093" y="893"/>
                  </a:lnTo>
                  <a:lnTo>
                    <a:pt x="3093" y="2678"/>
                  </a:lnTo>
                  <a:lnTo>
                    <a:pt x="1546" y="3571"/>
                  </a:lnTo>
                  <a:lnTo>
                    <a:pt x="0" y="267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6"/>
            <p:cNvSpPr/>
            <p:nvPr/>
          </p:nvSpPr>
          <p:spPr>
            <a:xfrm>
              <a:off x="4206041" y="2823227"/>
              <a:ext cx="132097" cy="152564"/>
            </a:xfrm>
            <a:custGeom>
              <a:avLst/>
              <a:gdLst/>
              <a:ahLst/>
              <a:cxnLst/>
              <a:rect l="l" t="t" r="r" b="b"/>
              <a:pathLst>
                <a:path w="3524" h="4070" fill="none" extrusionOk="0">
                  <a:moveTo>
                    <a:pt x="1" y="1018"/>
                  </a:moveTo>
                  <a:lnTo>
                    <a:pt x="1762" y="1"/>
                  </a:lnTo>
                  <a:lnTo>
                    <a:pt x="3524" y="1018"/>
                  </a:lnTo>
                  <a:lnTo>
                    <a:pt x="3524" y="3052"/>
                  </a:lnTo>
                  <a:lnTo>
                    <a:pt x="1762" y="4070"/>
                  </a:lnTo>
                  <a:lnTo>
                    <a:pt x="1" y="305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6"/>
            <p:cNvSpPr/>
            <p:nvPr/>
          </p:nvSpPr>
          <p:spPr>
            <a:xfrm>
              <a:off x="4485484" y="2743649"/>
              <a:ext cx="70059" cy="80930"/>
            </a:xfrm>
            <a:custGeom>
              <a:avLst/>
              <a:gdLst/>
              <a:ahLst/>
              <a:cxnLst/>
              <a:rect l="l" t="t" r="r" b="b"/>
              <a:pathLst>
                <a:path w="1869" h="2159" fill="none" extrusionOk="0">
                  <a:moveTo>
                    <a:pt x="0" y="540"/>
                  </a:moveTo>
                  <a:lnTo>
                    <a:pt x="934" y="0"/>
                  </a:lnTo>
                  <a:lnTo>
                    <a:pt x="1868" y="540"/>
                  </a:lnTo>
                  <a:lnTo>
                    <a:pt x="1868" y="1619"/>
                  </a:lnTo>
                  <a:lnTo>
                    <a:pt x="934" y="2159"/>
                  </a:lnTo>
                  <a:lnTo>
                    <a:pt x="0" y="161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6"/>
            <p:cNvSpPr/>
            <p:nvPr/>
          </p:nvSpPr>
          <p:spPr>
            <a:xfrm>
              <a:off x="4398334" y="3002888"/>
              <a:ext cx="80893" cy="70059"/>
            </a:xfrm>
            <a:custGeom>
              <a:avLst/>
              <a:gdLst/>
              <a:ahLst/>
              <a:cxnLst/>
              <a:rect l="l" t="t" r="r" b="b"/>
              <a:pathLst>
                <a:path w="2158" h="1869" fill="none" extrusionOk="0">
                  <a:moveTo>
                    <a:pt x="1618" y="0"/>
                  </a:moveTo>
                  <a:lnTo>
                    <a:pt x="2158" y="935"/>
                  </a:lnTo>
                  <a:lnTo>
                    <a:pt x="1618" y="1869"/>
                  </a:lnTo>
                  <a:lnTo>
                    <a:pt x="539" y="1869"/>
                  </a:lnTo>
                  <a:lnTo>
                    <a:pt x="0" y="935"/>
                  </a:lnTo>
                  <a:lnTo>
                    <a:pt x="53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6"/>
            <p:cNvSpPr/>
            <p:nvPr/>
          </p:nvSpPr>
          <p:spPr>
            <a:xfrm>
              <a:off x="4246974" y="3081679"/>
              <a:ext cx="70097" cy="80930"/>
            </a:xfrm>
            <a:custGeom>
              <a:avLst/>
              <a:gdLst/>
              <a:ahLst/>
              <a:cxnLst/>
              <a:rect l="l" t="t" r="r" b="b"/>
              <a:pathLst>
                <a:path w="1870" h="2159" fill="none" extrusionOk="0">
                  <a:moveTo>
                    <a:pt x="1" y="541"/>
                  </a:moveTo>
                  <a:lnTo>
                    <a:pt x="934" y="1"/>
                  </a:lnTo>
                  <a:lnTo>
                    <a:pt x="1869" y="541"/>
                  </a:lnTo>
                  <a:lnTo>
                    <a:pt x="1869" y="1620"/>
                  </a:lnTo>
                  <a:lnTo>
                    <a:pt x="934" y="2159"/>
                  </a:lnTo>
                  <a:lnTo>
                    <a:pt x="1" y="162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6"/>
            <p:cNvSpPr/>
            <p:nvPr/>
          </p:nvSpPr>
          <p:spPr>
            <a:xfrm>
              <a:off x="4280409" y="2663058"/>
              <a:ext cx="58926" cy="51055"/>
            </a:xfrm>
            <a:custGeom>
              <a:avLst/>
              <a:gdLst/>
              <a:ahLst/>
              <a:cxnLst/>
              <a:rect l="l" t="t" r="r" b="b"/>
              <a:pathLst>
                <a:path w="1572" h="1362" fill="none" extrusionOk="0">
                  <a:moveTo>
                    <a:pt x="1178" y="1"/>
                  </a:moveTo>
                  <a:lnTo>
                    <a:pt x="1571" y="681"/>
                  </a:lnTo>
                  <a:lnTo>
                    <a:pt x="1178" y="1361"/>
                  </a:lnTo>
                  <a:lnTo>
                    <a:pt x="393" y="1361"/>
                  </a:lnTo>
                  <a:lnTo>
                    <a:pt x="0" y="681"/>
                  </a:lnTo>
                  <a:lnTo>
                    <a:pt x="39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6"/>
            <p:cNvSpPr/>
            <p:nvPr/>
          </p:nvSpPr>
          <p:spPr>
            <a:xfrm>
              <a:off x="3979638" y="2934630"/>
              <a:ext cx="102671" cy="88989"/>
            </a:xfrm>
            <a:custGeom>
              <a:avLst/>
              <a:gdLst/>
              <a:ahLst/>
              <a:cxnLst/>
              <a:rect l="l" t="t" r="r" b="b"/>
              <a:pathLst>
                <a:path w="2739" h="2374" fill="none" extrusionOk="0">
                  <a:moveTo>
                    <a:pt x="685" y="2373"/>
                  </a:moveTo>
                  <a:lnTo>
                    <a:pt x="0" y="1188"/>
                  </a:lnTo>
                  <a:lnTo>
                    <a:pt x="685" y="1"/>
                  </a:lnTo>
                  <a:lnTo>
                    <a:pt x="2054" y="1"/>
                  </a:lnTo>
                  <a:lnTo>
                    <a:pt x="2738" y="1188"/>
                  </a:lnTo>
                  <a:lnTo>
                    <a:pt x="2054" y="237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6"/>
            <p:cNvSpPr/>
            <p:nvPr/>
          </p:nvSpPr>
          <p:spPr>
            <a:xfrm>
              <a:off x="3983798" y="2638881"/>
              <a:ext cx="86103" cy="99410"/>
            </a:xfrm>
            <a:custGeom>
              <a:avLst/>
              <a:gdLst/>
              <a:ahLst/>
              <a:cxnLst/>
              <a:rect l="l" t="t" r="r" b="b"/>
              <a:pathLst>
                <a:path w="2297" h="2652" fill="none" extrusionOk="0">
                  <a:moveTo>
                    <a:pt x="0" y="663"/>
                  </a:moveTo>
                  <a:lnTo>
                    <a:pt x="1148" y="0"/>
                  </a:lnTo>
                  <a:lnTo>
                    <a:pt x="2297" y="663"/>
                  </a:lnTo>
                  <a:lnTo>
                    <a:pt x="2297" y="1989"/>
                  </a:lnTo>
                  <a:lnTo>
                    <a:pt x="1148" y="2651"/>
                  </a:lnTo>
                  <a:lnTo>
                    <a:pt x="0" y="198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6"/>
            <p:cNvSpPr/>
            <p:nvPr/>
          </p:nvSpPr>
          <p:spPr>
            <a:xfrm>
              <a:off x="3811897" y="2817455"/>
              <a:ext cx="86066" cy="99410"/>
            </a:xfrm>
            <a:custGeom>
              <a:avLst/>
              <a:gdLst/>
              <a:ahLst/>
              <a:cxnLst/>
              <a:rect l="l" t="t" r="r" b="b"/>
              <a:pathLst>
                <a:path w="2296" h="2652" fill="none" extrusionOk="0">
                  <a:moveTo>
                    <a:pt x="1" y="662"/>
                  </a:moveTo>
                  <a:lnTo>
                    <a:pt x="1149" y="0"/>
                  </a:lnTo>
                  <a:lnTo>
                    <a:pt x="2296" y="662"/>
                  </a:lnTo>
                  <a:lnTo>
                    <a:pt x="2296" y="1988"/>
                  </a:lnTo>
                  <a:lnTo>
                    <a:pt x="1149" y="2651"/>
                  </a:lnTo>
                  <a:lnTo>
                    <a:pt x="1" y="198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6"/>
            <p:cNvSpPr/>
            <p:nvPr/>
          </p:nvSpPr>
          <p:spPr>
            <a:xfrm>
              <a:off x="5088489" y="3119651"/>
              <a:ext cx="82392" cy="95212"/>
            </a:xfrm>
            <a:custGeom>
              <a:avLst/>
              <a:gdLst/>
              <a:ahLst/>
              <a:cxnLst/>
              <a:rect l="l" t="t" r="r" b="b"/>
              <a:pathLst>
                <a:path w="2198" h="2540" fill="none" extrusionOk="0">
                  <a:moveTo>
                    <a:pt x="0" y="635"/>
                  </a:moveTo>
                  <a:lnTo>
                    <a:pt x="1098" y="1"/>
                  </a:lnTo>
                  <a:lnTo>
                    <a:pt x="2198" y="635"/>
                  </a:lnTo>
                  <a:lnTo>
                    <a:pt x="2198" y="1904"/>
                  </a:lnTo>
                  <a:lnTo>
                    <a:pt x="1098" y="2539"/>
                  </a:lnTo>
                  <a:lnTo>
                    <a:pt x="0" y="190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6"/>
            <p:cNvSpPr/>
            <p:nvPr/>
          </p:nvSpPr>
          <p:spPr>
            <a:xfrm>
              <a:off x="5103858" y="3324613"/>
              <a:ext cx="137907" cy="159236"/>
            </a:xfrm>
            <a:custGeom>
              <a:avLst/>
              <a:gdLst/>
              <a:ahLst/>
              <a:cxnLst/>
              <a:rect l="l" t="t" r="r" b="b"/>
              <a:pathLst>
                <a:path w="3679" h="4248" fill="none" extrusionOk="0">
                  <a:moveTo>
                    <a:pt x="0" y="1062"/>
                  </a:moveTo>
                  <a:lnTo>
                    <a:pt x="1839" y="0"/>
                  </a:lnTo>
                  <a:lnTo>
                    <a:pt x="3679" y="1062"/>
                  </a:lnTo>
                  <a:lnTo>
                    <a:pt x="3679" y="3185"/>
                  </a:lnTo>
                  <a:lnTo>
                    <a:pt x="1839" y="4247"/>
                  </a:lnTo>
                  <a:lnTo>
                    <a:pt x="0" y="31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6"/>
            <p:cNvSpPr/>
            <p:nvPr/>
          </p:nvSpPr>
          <p:spPr>
            <a:xfrm>
              <a:off x="4712787" y="2967241"/>
              <a:ext cx="111893" cy="129211"/>
            </a:xfrm>
            <a:custGeom>
              <a:avLst/>
              <a:gdLst/>
              <a:ahLst/>
              <a:cxnLst/>
              <a:rect l="l" t="t" r="r" b="b"/>
              <a:pathLst>
                <a:path w="2985" h="3447" fill="none" extrusionOk="0">
                  <a:moveTo>
                    <a:pt x="0" y="862"/>
                  </a:moveTo>
                  <a:lnTo>
                    <a:pt x="1493" y="1"/>
                  </a:lnTo>
                  <a:lnTo>
                    <a:pt x="2985" y="862"/>
                  </a:lnTo>
                  <a:lnTo>
                    <a:pt x="2985" y="2585"/>
                  </a:lnTo>
                  <a:lnTo>
                    <a:pt x="1493" y="3446"/>
                  </a:lnTo>
                  <a:lnTo>
                    <a:pt x="0" y="258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6"/>
            <p:cNvSpPr/>
            <p:nvPr/>
          </p:nvSpPr>
          <p:spPr>
            <a:xfrm>
              <a:off x="4824639" y="2899507"/>
              <a:ext cx="247101" cy="100310"/>
            </a:xfrm>
            <a:custGeom>
              <a:avLst/>
              <a:gdLst/>
              <a:ahLst/>
              <a:cxnLst/>
              <a:rect l="l" t="t" r="r" b="b"/>
              <a:pathLst>
                <a:path w="6592" h="2676" fill="none" extrusionOk="0">
                  <a:moveTo>
                    <a:pt x="1" y="2676"/>
                  </a:moveTo>
                  <a:lnTo>
                    <a:pt x="659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6"/>
            <p:cNvSpPr/>
            <p:nvPr/>
          </p:nvSpPr>
          <p:spPr>
            <a:xfrm>
              <a:off x="3658025" y="2944975"/>
              <a:ext cx="55178" cy="63724"/>
            </a:xfrm>
            <a:custGeom>
              <a:avLst/>
              <a:gdLst/>
              <a:ahLst/>
              <a:cxnLst/>
              <a:rect l="l" t="t" r="r" b="b"/>
              <a:pathLst>
                <a:path w="1472" h="1700" fill="none" extrusionOk="0">
                  <a:moveTo>
                    <a:pt x="1" y="425"/>
                  </a:moveTo>
                  <a:lnTo>
                    <a:pt x="736" y="1"/>
                  </a:lnTo>
                  <a:lnTo>
                    <a:pt x="1471" y="425"/>
                  </a:lnTo>
                  <a:lnTo>
                    <a:pt x="1471" y="1275"/>
                  </a:lnTo>
                  <a:lnTo>
                    <a:pt x="736" y="1699"/>
                  </a:lnTo>
                  <a:lnTo>
                    <a:pt x="1" y="127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6"/>
            <p:cNvSpPr/>
            <p:nvPr/>
          </p:nvSpPr>
          <p:spPr>
            <a:xfrm>
              <a:off x="3698245" y="2696194"/>
              <a:ext cx="63725" cy="55140"/>
            </a:xfrm>
            <a:custGeom>
              <a:avLst/>
              <a:gdLst/>
              <a:ahLst/>
              <a:cxnLst/>
              <a:rect l="l" t="t" r="r" b="b"/>
              <a:pathLst>
                <a:path w="1700" h="1471" fill="none" extrusionOk="0">
                  <a:moveTo>
                    <a:pt x="425" y="1471"/>
                  </a:moveTo>
                  <a:lnTo>
                    <a:pt x="1" y="735"/>
                  </a:lnTo>
                  <a:lnTo>
                    <a:pt x="425" y="0"/>
                  </a:lnTo>
                  <a:lnTo>
                    <a:pt x="1275" y="0"/>
                  </a:lnTo>
                  <a:lnTo>
                    <a:pt x="1699" y="735"/>
                  </a:lnTo>
                  <a:lnTo>
                    <a:pt x="1275" y="14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6"/>
            <p:cNvSpPr/>
            <p:nvPr/>
          </p:nvSpPr>
          <p:spPr>
            <a:xfrm>
              <a:off x="3988484" y="2801412"/>
              <a:ext cx="63687" cy="55140"/>
            </a:xfrm>
            <a:custGeom>
              <a:avLst/>
              <a:gdLst/>
              <a:ahLst/>
              <a:cxnLst/>
              <a:rect l="l" t="t" r="r" b="b"/>
              <a:pathLst>
                <a:path w="1699" h="1471" fill="none" extrusionOk="0">
                  <a:moveTo>
                    <a:pt x="424" y="1471"/>
                  </a:moveTo>
                  <a:lnTo>
                    <a:pt x="0" y="736"/>
                  </a:lnTo>
                  <a:lnTo>
                    <a:pt x="424" y="0"/>
                  </a:lnTo>
                  <a:lnTo>
                    <a:pt x="1273" y="0"/>
                  </a:lnTo>
                  <a:lnTo>
                    <a:pt x="1698" y="736"/>
                  </a:lnTo>
                  <a:lnTo>
                    <a:pt x="1273" y="14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6"/>
            <p:cNvSpPr/>
            <p:nvPr/>
          </p:nvSpPr>
          <p:spPr>
            <a:xfrm>
              <a:off x="3891438" y="3011659"/>
              <a:ext cx="63687" cy="55140"/>
            </a:xfrm>
            <a:custGeom>
              <a:avLst/>
              <a:gdLst/>
              <a:ahLst/>
              <a:cxnLst/>
              <a:rect l="l" t="t" r="r" b="b"/>
              <a:pathLst>
                <a:path w="1699" h="1471" fill="none" extrusionOk="0">
                  <a:moveTo>
                    <a:pt x="425" y="1471"/>
                  </a:moveTo>
                  <a:lnTo>
                    <a:pt x="0" y="736"/>
                  </a:lnTo>
                  <a:lnTo>
                    <a:pt x="425" y="0"/>
                  </a:lnTo>
                  <a:lnTo>
                    <a:pt x="1274" y="0"/>
                  </a:lnTo>
                  <a:lnTo>
                    <a:pt x="1698" y="736"/>
                  </a:lnTo>
                  <a:lnTo>
                    <a:pt x="1274" y="14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6"/>
            <p:cNvSpPr/>
            <p:nvPr/>
          </p:nvSpPr>
          <p:spPr>
            <a:xfrm>
              <a:off x="3713164" y="2891748"/>
              <a:ext cx="98773" cy="69197"/>
            </a:xfrm>
            <a:custGeom>
              <a:avLst/>
              <a:gdLst/>
              <a:ahLst/>
              <a:cxnLst/>
              <a:rect l="l" t="t" r="r" b="b"/>
              <a:pathLst>
                <a:path w="2635" h="1846" fill="none" extrusionOk="0">
                  <a:moveTo>
                    <a:pt x="0" y="1845"/>
                  </a:moveTo>
                  <a:lnTo>
                    <a:pt x="2635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6"/>
            <p:cNvSpPr/>
            <p:nvPr/>
          </p:nvSpPr>
          <p:spPr>
            <a:xfrm>
              <a:off x="5129647" y="2932980"/>
              <a:ext cx="37" cy="186713"/>
            </a:xfrm>
            <a:custGeom>
              <a:avLst/>
              <a:gdLst/>
              <a:ahLst/>
              <a:cxnLst/>
              <a:rect l="l" t="t" r="r" b="b"/>
              <a:pathLst>
                <a:path w="1" h="4981" fill="none" extrusionOk="0">
                  <a:moveTo>
                    <a:pt x="0" y="0"/>
                  </a:moveTo>
                  <a:lnTo>
                    <a:pt x="0" y="498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6"/>
            <p:cNvSpPr/>
            <p:nvPr/>
          </p:nvSpPr>
          <p:spPr>
            <a:xfrm>
              <a:off x="4858150" y="2696681"/>
              <a:ext cx="213590" cy="135921"/>
            </a:xfrm>
            <a:custGeom>
              <a:avLst/>
              <a:gdLst/>
              <a:ahLst/>
              <a:cxnLst/>
              <a:rect l="l" t="t" r="r" b="b"/>
              <a:pathLst>
                <a:path w="5698" h="3626" fill="none" extrusionOk="0">
                  <a:moveTo>
                    <a:pt x="5698" y="3626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6"/>
            <p:cNvSpPr/>
            <p:nvPr/>
          </p:nvSpPr>
          <p:spPr>
            <a:xfrm>
              <a:off x="5187597" y="2638881"/>
              <a:ext cx="94875" cy="193722"/>
            </a:xfrm>
            <a:custGeom>
              <a:avLst/>
              <a:gdLst/>
              <a:ahLst/>
              <a:cxnLst/>
              <a:rect l="l" t="t" r="r" b="b"/>
              <a:pathLst>
                <a:path w="2531" h="5168" fill="none" extrusionOk="0">
                  <a:moveTo>
                    <a:pt x="1" y="5168"/>
                  </a:moveTo>
                  <a:lnTo>
                    <a:pt x="25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6"/>
            <p:cNvSpPr/>
            <p:nvPr/>
          </p:nvSpPr>
          <p:spPr>
            <a:xfrm>
              <a:off x="4555504" y="2696681"/>
              <a:ext cx="186788" cy="67998"/>
            </a:xfrm>
            <a:custGeom>
              <a:avLst/>
              <a:gdLst/>
              <a:ahLst/>
              <a:cxnLst/>
              <a:rect l="l" t="t" r="r" b="b"/>
              <a:pathLst>
                <a:path w="4983" h="1814" fill="none" extrusionOk="0">
                  <a:moveTo>
                    <a:pt x="4982" y="0"/>
                  </a:moveTo>
                  <a:lnTo>
                    <a:pt x="0" y="18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6"/>
            <p:cNvSpPr/>
            <p:nvPr/>
          </p:nvSpPr>
          <p:spPr>
            <a:xfrm>
              <a:off x="4338097" y="2804335"/>
              <a:ext cx="147429" cy="54241"/>
            </a:xfrm>
            <a:custGeom>
              <a:avLst/>
              <a:gdLst/>
              <a:ahLst/>
              <a:cxnLst/>
              <a:rect l="l" t="t" r="r" b="b"/>
              <a:pathLst>
                <a:path w="3933" h="1447" fill="none" extrusionOk="0">
                  <a:moveTo>
                    <a:pt x="3932" y="0"/>
                  </a:moveTo>
                  <a:lnTo>
                    <a:pt x="1" y="1446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6"/>
            <p:cNvSpPr/>
            <p:nvPr/>
          </p:nvSpPr>
          <p:spPr>
            <a:xfrm>
              <a:off x="4069862" y="2713399"/>
              <a:ext cx="136220" cy="148028"/>
            </a:xfrm>
            <a:custGeom>
              <a:avLst/>
              <a:gdLst/>
              <a:ahLst/>
              <a:cxnLst/>
              <a:rect l="l" t="t" r="r" b="b"/>
              <a:pathLst>
                <a:path w="3634" h="3949" fill="none" extrusionOk="0">
                  <a:moveTo>
                    <a:pt x="1" y="1"/>
                  </a:moveTo>
                  <a:lnTo>
                    <a:pt x="3634" y="394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6"/>
            <p:cNvSpPr/>
            <p:nvPr/>
          </p:nvSpPr>
          <p:spPr>
            <a:xfrm>
              <a:off x="4080545" y="2937628"/>
              <a:ext cx="125537" cy="41533"/>
            </a:xfrm>
            <a:custGeom>
              <a:avLst/>
              <a:gdLst/>
              <a:ahLst/>
              <a:cxnLst/>
              <a:rect l="l" t="t" r="r" b="b"/>
              <a:pathLst>
                <a:path w="3349" h="1108" fill="none" extrusionOk="0">
                  <a:moveTo>
                    <a:pt x="3349" y="0"/>
                  </a:moveTo>
                  <a:lnTo>
                    <a:pt x="0" y="110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6"/>
            <p:cNvSpPr/>
            <p:nvPr/>
          </p:nvSpPr>
          <p:spPr>
            <a:xfrm>
              <a:off x="4272050" y="2975750"/>
              <a:ext cx="10008" cy="105970"/>
            </a:xfrm>
            <a:custGeom>
              <a:avLst/>
              <a:gdLst/>
              <a:ahLst/>
              <a:cxnLst/>
              <a:rect l="l" t="t" r="r" b="b"/>
              <a:pathLst>
                <a:path w="267" h="2827" fill="none" extrusionOk="0">
                  <a:moveTo>
                    <a:pt x="1" y="1"/>
                  </a:moveTo>
                  <a:lnTo>
                    <a:pt x="266" y="2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6"/>
            <p:cNvSpPr/>
            <p:nvPr/>
          </p:nvSpPr>
          <p:spPr>
            <a:xfrm>
              <a:off x="4272050" y="2713399"/>
              <a:ext cx="23316" cy="109869"/>
            </a:xfrm>
            <a:custGeom>
              <a:avLst/>
              <a:gdLst/>
              <a:ahLst/>
              <a:cxnLst/>
              <a:rect l="l" t="t" r="r" b="b"/>
              <a:pathLst>
                <a:path w="622" h="2931" fill="none" extrusionOk="0">
                  <a:moveTo>
                    <a:pt x="1" y="2931"/>
                  </a:moveTo>
                  <a:lnTo>
                    <a:pt x="622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6"/>
            <p:cNvSpPr/>
            <p:nvPr/>
          </p:nvSpPr>
          <p:spPr>
            <a:xfrm>
              <a:off x="4338097" y="2937628"/>
              <a:ext cx="81342" cy="65299"/>
            </a:xfrm>
            <a:custGeom>
              <a:avLst/>
              <a:gdLst/>
              <a:ahLst/>
              <a:cxnLst/>
              <a:rect l="l" t="t" r="r" b="b"/>
              <a:pathLst>
                <a:path w="2170" h="1742" fill="none" extrusionOk="0">
                  <a:moveTo>
                    <a:pt x="1" y="0"/>
                  </a:moveTo>
                  <a:lnTo>
                    <a:pt x="2170" y="174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6"/>
            <p:cNvSpPr/>
            <p:nvPr/>
          </p:nvSpPr>
          <p:spPr>
            <a:xfrm>
              <a:off x="3746000" y="2751295"/>
              <a:ext cx="65936" cy="91014"/>
            </a:xfrm>
            <a:custGeom>
              <a:avLst/>
              <a:gdLst/>
              <a:ahLst/>
              <a:cxnLst/>
              <a:rect l="l" t="t" r="r" b="b"/>
              <a:pathLst>
                <a:path w="1759" h="2428" fill="none" extrusionOk="0">
                  <a:moveTo>
                    <a:pt x="1" y="1"/>
                  </a:moveTo>
                  <a:lnTo>
                    <a:pt x="1759" y="24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6"/>
            <p:cNvSpPr/>
            <p:nvPr/>
          </p:nvSpPr>
          <p:spPr>
            <a:xfrm>
              <a:off x="3897923" y="2828962"/>
              <a:ext cx="90601" cy="13345"/>
            </a:xfrm>
            <a:custGeom>
              <a:avLst/>
              <a:gdLst/>
              <a:ahLst/>
              <a:cxnLst/>
              <a:rect l="l" t="t" r="r" b="b"/>
              <a:pathLst>
                <a:path w="2417" h="356" fill="none" extrusionOk="0">
                  <a:moveTo>
                    <a:pt x="1" y="355"/>
                  </a:moveTo>
                  <a:lnTo>
                    <a:pt x="2416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6"/>
            <p:cNvSpPr/>
            <p:nvPr/>
          </p:nvSpPr>
          <p:spPr>
            <a:xfrm>
              <a:off x="3854928" y="2916825"/>
              <a:ext cx="52442" cy="94875"/>
            </a:xfrm>
            <a:custGeom>
              <a:avLst/>
              <a:gdLst/>
              <a:ahLst/>
              <a:cxnLst/>
              <a:rect l="l" t="t" r="r" b="b"/>
              <a:pathLst>
                <a:path w="1399" h="2531" fill="none" extrusionOk="0">
                  <a:moveTo>
                    <a:pt x="1" y="0"/>
                  </a:moveTo>
                  <a:lnTo>
                    <a:pt x="1399" y="253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6"/>
            <p:cNvSpPr/>
            <p:nvPr/>
          </p:nvSpPr>
          <p:spPr>
            <a:xfrm>
              <a:off x="4967004" y="3224343"/>
              <a:ext cx="136895" cy="140269"/>
            </a:xfrm>
            <a:custGeom>
              <a:avLst/>
              <a:gdLst/>
              <a:ahLst/>
              <a:cxnLst/>
              <a:rect l="l" t="t" r="r" b="b"/>
              <a:pathLst>
                <a:path w="3652" h="3742" fill="none" extrusionOk="0">
                  <a:moveTo>
                    <a:pt x="1" y="1"/>
                  </a:moveTo>
                  <a:lnTo>
                    <a:pt x="3651" y="374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7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9" name="Google Shape;1899;p66"/>
          <p:cNvGrpSpPr/>
          <p:nvPr/>
        </p:nvGrpSpPr>
        <p:grpSpPr>
          <a:xfrm>
            <a:off x="1240972" y="1914609"/>
            <a:ext cx="2307146" cy="548991"/>
            <a:chOff x="1364300" y="2053900"/>
            <a:chExt cx="1637900" cy="389825"/>
          </a:xfrm>
        </p:grpSpPr>
        <p:grpSp>
          <p:nvGrpSpPr>
            <p:cNvPr id="1900" name="Google Shape;1900;p66"/>
            <p:cNvGrpSpPr/>
            <p:nvPr/>
          </p:nvGrpSpPr>
          <p:grpSpPr>
            <a:xfrm>
              <a:off x="1364300" y="2053900"/>
              <a:ext cx="1637900" cy="389825"/>
              <a:chOff x="1364300" y="2053900"/>
              <a:chExt cx="1637900" cy="389825"/>
            </a:xfrm>
          </p:grpSpPr>
          <p:sp>
            <p:nvSpPr>
              <p:cNvPr id="1901" name="Google Shape;1901;p66"/>
              <p:cNvSpPr/>
              <p:nvPr/>
            </p:nvSpPr>
            <p:spPr>
              <a:xfrm>
                <a:off x="2830800" y="2233225"/>
                <a:ext cx="128100" cy="128100"/>
              </a:xfrm>
              <a:custGeom>
                <a:avLst/>
                <a:gdLst/>
                <a:ahLst/>
                <a:cxnLst/>
                <a:rect l="l" t="t" r="r" b="b"/>
                <a:pathLst>
                  <a:path w="5124" h="5124" extrusionOk="0">
                    <a:moveTo>
                      <a:pt x="0" y="2562"/>
                    </a:moveTo>
                    <a:cubicBezTo>
                      <a:pt x="0" y="3977"/>
                      <a:pt x="1147" y="5124"/>
                      <a:pt x="2562" y="5124"/>
                    </a:cubicBezTo>
                    <a:lnTo>
                      <a:pt x="2562" y="5124"/>
                    </a:lnTo>
                    <a:cubicBezTo>
                      <a:pt x="3977" y="5124"/>
                      <a:pt x="5124" y="3977"/>
                      <a:pt x="5124" y="2562"/>
                    </a:cubicBezTo>
                    <a:lnTo>
                      <a:pt x="5124" y="2562"/>
                    </a:lnTo>
                    <a:cubicBezTo>
                      <a:pt x="5124" y="1148"/>
                      <a:pt x="3977" y="0"/>
                      <a:pt x="2562" y="0"/>
                    </a:cubicBezTo>
                    <a:lnTo>
                      <a:pt x="2562" y="0"/>
                    </a:lnTo>
                    <a:cubicBezTo>
                      <a:pt x="1147" y="0"/>
                      <a:pt x="0" y="1148"/>
                      <a:pt x="0" y="25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66"/>
              <p:cNvSpPr/>
              <p:nvPr/>
            </p:nvSpPr>
            <p:spPr>
              <a:xfrm>
                <a:off x="2944950" y="2053900"/>
                <a:ext cx="55800" cy="389825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15593" extrusionOk="0">
                    <a:moveTo>
                      <a:pt x="338" y="0"/>
                    </a:moveTo>
                    <a:lnTo>
                      <a:pt x="1" y="338"/>
                    </a:lnTo>
                    <a:lnTo>
                      <a:pt x="1763" y="365"/>
                    </a:lnTo>
                    <a:lnTo>
                      <a:pt x="1763" y="15100"/>
                    </a:lnTo>
                    <a:lnTo>
                      <a:pt x="27" y="15100"/>
                    </a:lnTo>
                    <a:lnTo>
                      <a:pt x="518" y="15593"/>
                    </a:lnTo>
                    <a:lnTo>
                      <a:pt x="2232" y="15593"/>
                    </a:lnTo>
                    <a:lnTo>
                      <a:pt x="22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66"/>
              <p:cNvSpPr/>
              <p:nvPr/>
            </p:nvSpPr>
            <p:spPr>
              <a:xfrm>
                <a:off x="1377850" y="2064125"/>
                <a:ext cx="1610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4432" h="1" fill="none" extrusionOk="0">
                    <a:moveTo>
                      <a:pt x="1" y="1"/>
                    </a:moveTo>
                    <a:lnTo>
                      <a:pt x="64432" y="1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66"/>
              <p:cNvSpPr/>
              <p:nvPr/>
            </p:nvSpPr>
            <p:spPr>
              <a:xfrm>
                <a:off x="1364300" y="2153750"/>
                <a:ext cx="1637900" cy="5025"/>
              </a:xfrm>
              <a:custGeom>
                <a:avLst/>
                <a:gdLst/>
                <a:ahLst/>
                <a:cxnLst/>
                <a:rect l="l" t="t" r="r" b="b"/>
                <a:pathLst>
                  <a:path w="65516" h="201" fill="none" extrusionOk="0">
                    <a:moveTo>
                      <a:pt x="1" y="0"/>
                    </a:moveTo>
                    <a:lnTo>
                      <a:pt x="65515" y="201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66"/>
              <p:cNvSpPr/>
              <p:nvPr/>
            </p:nvSpPr>
            <p:spPr>
              <a:xfrm>
                <a:off x="1369425" y="2248350"/>
                <a:ext cx="1627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5105" h="1" fill="none" extrusionOk="0">
                    <a:moveTo>
                      <a:pt x="1" y="0"/>
                    </a:moveTo>
                    <a:lnTo>
                      <a:pt x="65105" y="0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66"/>
              <p:cNvSpPr/>
              <p:nvPr/>
            </p:nvSpPr>
            <p:spPr>
              <a:xfrm>
                <a:off x="1369425" y="2340450"/>
                <a:ext cx="16276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5105" h="1" fill="none" extrusionOk="0">
                    <a:moveTo>
                      <a:pt x="1" y="0"/>
                    </a:moveTo>
                    <a:lnTo>
                      <a:pt x="65105" y="0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66"/>
              <p:cNvSpPr/>
              <p:nvPr/>
            </p:nvSpPr>
            <p:spPr>
              <a:xfrm>
                <a:off x="1377850" y="2432550"/>
                <a:ext cx="1610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4432" h="1" fill="none" extrusionOk="0">
                    <a:moveTo>
                      <a:pt x="1" y="1"/>
                    </a:moveTo>
                    <a:lnTo>
                      <a:pt x="64432" y="1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66"/>
              <p:cNvSpPr/>
              <p:nvPr/>
            </p:nvSpPr>
            <p:spPr>
              <a:xfrm>
                <a:off x="1403175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1" y="1"/>
                    </a:moveTo>
                    <a:lnTo>
                      <a:pt x="1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66"/>
              <p:cNvSpPr/>
              <p:nvPr/>
            </p:nvSpPr>
            <p:spPr>
              <a:xfrm>
                <a:off x="1500675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1" y="1"/>
                    </a:moveTo>
                    <a:lnTo>
                      <a:pt x="1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66"/>
              <p:cNvSpPr/>
              <p:nvPr/>
            </p:nvSpPr>
            <p:spPr>
              <a:xfrm>
                <a:off x="1598200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0" y="1"/>
                    </a:moveTo>
                    <a:lnTo>
                      <a:pt x="0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66"/>
              <p:cNvSpPr/>
              <p:nvPr/>
            </p:nvSpPr>
            <p:spPr>
              <a:xfrm>
                <a:off x="1695700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0" y="1"/>
                    </a:moveTo>
                    <a:lnTo>
                      <a:pt x="0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66"/>
              <p:cNvSpPr/>
              <p:nvPr/>
            </p:nvSpPr>
            <p:spPr>
              <a:xfrm>
                <a:off x="1793200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1" y="1"/>
                    </a:moveTo>
                    <a:lnTo>
                      <a:pt x="1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66"/>
              <p:cNvSpPr/>
              <p:nvPr/>
            </p:nvSpPr>
            <p:spPr>
              <a:xfrm>
                <a:off x="1890700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1" y="1"/>
                    </a:moveTo>
                    <a:lnTo>
                      <a:pt x="1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66"/>
              <p:cNvSpPr/>
              <p:nvPr/>
            </p:nvSpPr>
            <p:spPr>
              <a:xfrm>
                <a:off x="1988225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0" y="1"/>
                    </a:moveTo>
                    <a:lnTo>
                      <a:pt x="0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66"/>
              <p:cNvSpPr/>
              <p:nvPr/>
            </p:nvSpPr>
            <p:spPr>
              <a:xfrm>
                <a:off x="2085725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1" y="1"/>
                    </a:moveTo>
                    <a:lnTo>
                      <a:pt x="1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66"/>
              <p:cNvSpPr/>
              <p:nvPr/>
            </p:nvSpPr>
            <p:spPr>
              <a:xfrm>
                <a:off x="2183225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1" y="1"/>
                    </a:moveTo>
                    <a:lnTo>
                      <a:pt x="1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66"/>
              <p:cNvSpPr/>
              <p:nvPr/>
            </p:nvSpPr>
            <p:spPr>
              <a:xfrm>
                <a:off x="2280750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0" y="1"/>
                    </a:moveTo>
                    <a:lnTo>
                      <a:pt x="0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66"/>
              <p:cNvSpPr/>
              <p:nvPr/>
            </p:nvSpPr>
            <p:spPr>
              <a:xfrm>
                <a:off x="2378275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0" y="1"/>
                    </a:moveTo>
                    <a:lnTo>
                      <a:pt x="0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66"/>
              <p:cNvSpPr/>
              <p:nvPr/>
            </p:nvSpPr>
            <p:spPr>
              <a:xfrm>
                <a:off x="2475775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1" y="1"/>
                    </a:moveTo>
                    <a:lnTo>
                      <a:pt x="1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66"/>
              <p:cNvSpPr/>
              <p:nvPr/>
            </p:nvSpPr>
            <p:spPr>
              <a:xfrm>
                <a:off x="2573275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1" y="1"/>
                    </a:moveTo>
                    <a:lnTo>
                      <a:pt x="1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66"/>
              <p:cNvSpPr/>
              <p:nvPr/>
            </p:nvSpPr>
            <p:spPr>
              <a:xfrm>
                <a:off x="2670800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0" y="1"/>
                    </a:moveTo>
                    <a:lnTo>
                      <a:pt x="0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66"/>
              <p:cNvSpPr/>
              <p:nvPr/>
            </p:nvSpPr>
            <p:spPr>
              <a:xfrm>
                <a:off x="2768300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0" y="1"/>
                    </a:moveTo>
                    <a:lnTo>
                      <a:pt x="0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66"/>
              <p:cNvSpPr/>
              <p:nvPr/>
            </p:nvSpPr>
            <p:spPr>
              <a:xfrm>
                <a:off x="2865800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1" y="1"/>
                    </a:moveTo>
                    <a:lnTo>
                      <a:pt x="1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66"/>
              <p:cNvSpPr/>
              <p:nvPr/>
            </p:nvSpPr>
            <p:spPr>
              <a:xfrm>
                <a:off x="2963300" y="2064125"/>
                <a:ext cx="25" cy="368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738" fill="none" extrusionOk="0">
                    <a:moveTo>
                      <a:pt x="1" y="1"/>
                    </a:moveTo>
                    <a:lnTo>
                      <a:pt x="1" y="14738"/>
                    </a:lnTo>
                  </a:path>
                </a:pathLst>
              </a:custGeom>
              <a:noFill/>
              <a:ln w="3675" cap="flat" cmpd="sng">
                <a:solidFill>
                  <a:schemeClr val="dk1"/>
                </a:solidFill>
                <a:prstDash val="solid"/>
                <a:miter lim="87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25" name="Google Shape;1925;p66"/>
            <p:cNvSpPr/>
            <p:nvPr/>
          </p:nvSpPr>
          <p:spPr>
            <a:xfrm>
              <a:off x="1376050" y="2098175"/>
              <a:ext cx="1518800" cy="257925"/>
            </a:xfrm>
            <a:custGeom>
              <a:avLst/>
              <a:gdLst/>
              <a:ahLst/>
              <a:cxnLst/>
              <a:rect l="l" t="t" r="r" b="b"/>
              <a:pathLst>
                <a:path w="60752" h="10317" extrusionOk="0">
                  <a:moveTo>
                    <a:pt x="51700" y="0"/>
                  </a:moveTo>
                  <a:lnTo>
                    <a:pt x="50737" y="5421"/>
                  </a:lnTo>
                  <a:cubicBezTo>
                    <a:pt x="50585" y="6272"/>
                    <a:pt x="50383" y="7139"/>
                    <a:pt x="49731" y="7579"/>
                  </a:cubicBezTo>
                  <a:cubicBezTo>
                    <a:pt x="49512" y="7726"/>
                    <a:pt x="49254" y="7799"/>
                    <a:pt x="49003" y="7799"/>
                  </a:cubicBezTo>
                  <a:cubicBezTo>
                    <a:pt x="48717" y="7799"/>
                    <a:pt x="48442" y="7704"/>
                    <a:pt x="48249" y="7517"/>
                  </a:cubicBezTo>
                  <a:cubicBezTo>
                    <a:pt x="48181" y="7451"/>
                    <a:pt x="48120" y="7375"/>
                    <a:pt x="48060" y="7299"/>
                  </a:cubicBezTo>
                  <a:cubicBezTo>
                    <a:pt x="47929" y="7134"/>
                    <a:pt x="47794" y="6963"/>
                    <a:pt x="47582" y="6877"/>
                  </a:cubicBezTo>
                  <a:cubicBezTo>
                    <a:pt x="47495" y="6841"/>
                    <a:pt x="47403" y="6824"/>
                    <a:pt x="47308" y="6824"/>
                  </a:cubicBezTo>
                  <a:cubicBezTo>
                    <a:pt x="47021" y="6824"/>
                    <a:pt x="46710" y="6983"/>
                    <a:pt x="46433" y="7280"/>
                  </a:cubicBezTo>
                  <a:cubicBezTo>
                    <a:pt x="46368" y="7351"/>
                    <a:pt x="46304" y="7426"/>
                    <a:pt x="46241" y="7500"/>
                  </a:cubicBezTo>
                  <a:cubicBezTo>
                    <a:pt x="46065" y="7708"/>
                    <a:pt x="45898" y="7906"/>
                    <a:pt x="45677" y="8014"/>
                  </a:cubicBezTo>
                  <a:cubicBezTo>
                    <a:pt x="45532" y="7997"/>
                    <a:pt x="45013" y="7945"/>
                    <a:pt x="44339" y="7945"/>
                  </a:cubicBezTo>
                  <a:cubicBezTo>
                    <a:pt x="43316" y="7945"/>
                    <a:pt x="41934" y="8066"/>
                    <a:pt x="40962" y="8615"/>
                  </a:cubicBezTo>
                  <a:cubicBezTo>
                    <a:pt x="40921" y="8508"/>
                    <a:pt x="40846" y="8412"/>
                    <a:pt x="40738" y="8336"/>
                  </a:cubicBezTo>
                  <a:cubicBezTo>
                    <a:pt x="40598" y="8237"/>
                    <a:pt x="40421" y="8185"/>
                    <a:pt x="40248" y="8185"/>
                  </a:cubicBezTo>
                  <a:cubicBezTo>
                    <a:pt x="40144" y="8185"/>
                    <a:pt x="40041" y="8204"/>
                    <a:pt x="39948" y="8243"/>
                  </a:cubicBezTo>
                  <a:cubicBezTo>
                    <a:pt x="39565" y="8401"/>
                    <a:pt x="39332" y="8767"/>
                    <a:pt x="39125" y="9089"/>
                  </a:cubicBezTo>
                  <a:lnTo>
                    <a:pt x="39098" y="9133"/>
                  </a:lnTo>
                  <a:cubicBezTo>
                    <a:pt x="38915" y="9418"/>
                    <a:pt x="38689" y="9717"/>
                    <a:pt x="38387" y="9811"/>
                  </a:cubicBezTo>
                  <a:cubicBezTo>
                    <a:pt x="38005" y="9379"/>
                    <a:pt x="37880" y="8773"/>
                    <a:pt x="37768" y="8087"/>
                  </a:cubicBezTo>
                  <a:lnTo>
                    <a:pt x="36462" y="127"/>
                  </a:lnTo>
                  <a:lnTo>
                    <a:pt x="35499" y="5547"/>
                  </a:lnTo>
                  <a:cubicBezTo>
                    <a:pt x="35348" y="6398"/>
                    <a:pt x="35146" y="7265"/>
                    <a:pt x="34494" y="7705"/>
                  </a:cubicBezTo>
                  <a:cubicBezTo>
                    <a:pt x="34275" y="7852"/>
                    <a:pt x="34016" y="7925"/>
                    <a:pt x="33765" y="7925"/>
                  </a:cubicBezTo>
                  <a:cubicBezTo>
                    <a:pt x="33479" y="7925"/>
                    <a:pt x="33204" y="7830"/>
                    <a:pt x="33011" y="7643"/>
                  </a:cubicBezTo>
                  <a:cubicBezTo>
                    <a:pt x="32943" y="7576"/>
                    <a:pt x="32882" y="7500"/>
                    <a:pt x="32821" y="7424"/>
                  </a:cubicBezTo>
                  <a:cubicBezTo>
                    <a:pt x="32690" y="7259"/>
                    <a:pt x="32555" y="7089"/>
                    <a:pt x="32345" y="7003"/>
                  </a:cubicBezTo>
                  <a:cubicBezTo>
                    <a:pt x="32258" y="6967"/>
                    <a:pt x="32166" y="6950"/>
                    <a:pt x="32071" y="6950"/>
                  </a:cubicBezTo>
                  <a:cubicBezTo>
                    <a:pt x="31784" y="6950"/>
                    <a:pt x="31472" y="7109"/>
                    <a:pt x="31196" y="7407"/>
                  </a:cubicBezTo>
                  <a:cubicBezTo>
                    <a:pt x="31130" y="7477"/>
                    <a:pt x="31067" y="7551"/>
                    <a:pt x="31004" y="7625"/>
                  </a:cubicBezTo>
                  <a:cubicBezTo>
                    <a:pt x="30832" y="7830"/>
                    <a:pt x="30669" y="8023"/>
                    <a:pt x="30455" y="8132"/>
                  </a:cubicBezTo>
                  <a:lnTo>
                    <a:pt x="30343" y="8089"/>
                  </a:lnTo>
                  <a:cubicBezTo>
                    <a:pt x="29885" y="7989"/>
                    <a:pt x="29417" y="7940"/>
                    <a:pt x="28948" y="7940"/>
                  </a:cubicBezTo>
                  <a:cubicBezTo>
                    <a:pt x="27853" y="7940"/>
                    <a:pt x="26757" y="8207"/>
                    <a:pt x="25793" y="8722"/>
                  </a:cubicBezTo>
                  <a:cubicBezTo>
                    <a:pt x="25754" y="8611"/>
                    <a:pt x="25676" y="8513"/>
                    <a:pt x="25566" y="8435"/>
                  </a:cubicBezTo>
                  <a:cubicBezTo>
                    <a:pt x="25426" y="8336"/>
                    <a:pt x="25249" y="8284"/>
                    <a:pt x="25077" y="8284"/>
                  </a:cubicBezTo>
                  <a:cubicBezTo>
                    <a:pt x="24972" y="8284"/>
                    <a:pt x="24870" y="8303"/>
                    <a:pt x="24777" y="8342"/>
                  </a:cubicBezTo>
                  <a:cubicBezTo>
                    <a:pt x="24395" y="8501"/>
                    <a:pt x="24161" y="8866"/>
                    <a:pt x="23955" y="9188"/>
                  </a:cubicBezTo>
                  <a:lnTo>
                    <a:pt x="23927" y="9232"/>
                  </a:lnTo>
                  <a:cubicBezTo>
                    <a:pt x="23743" y="9517"/>
                    <a:pt x="23518" y="9817"/>
                    <a:pt x="23215" y="9910"/>
                  </a:cubicBezTo>
                  <a:cubicBezTo>
                    <a:pt x="22834" y="9478"/>
                    <a:pt x="22709" y="8873"/>
                    <a:pt x="22596" y="8187"/>
                  </a:cubicBezTo>
                  <a:lnTo>
                    <a:pt x="21291" y="225"/>
                  </a:lnTo>
                  <a:lnTo>
                    <a:pt x="20328" y="5647"/>
                  </a:lnTo>
                  <a:cubicBezTo>
                    <a:pt x="20177" y="6496"/>
                    <a:pt x="19975" y="7364"/>
                    <a:pt x="19323" y="7804"/>
                  </a:cubicBezTo>
                  <a:cubicBezTo>
                    <a:pt x="19104" y="7952"/>
                    <a:pt x="18845" y="8024"/>
                    <a:pt x="18595" y="8024"/>
                  </a:cubicBezTo>
                  <a:cubicBezTo>
                    <a:pt x="18309" y="8024"/>
                    <a:pt x="18033" y="7929"/>
                    <a:pt x="17839" y="7742"/>
                  </a:cubicBezTo>
                  <a:cubicBezTo>
                    <a:pt x="17771" y="7676"/>
                    <a:pt x="17711" y="7600"/>
                    <a:pt x="17651" y="7524"/>
                  </a:cubicBezTo>
                  <a:cubicBezTo>
                    <a:pt x="17520" y="7359"/>
                    <a:pt x="17384" y="7189"/>
                    <a:pt x="17173" y="7102"/>
                  </a:cubicBezTo>
                  <a:cubicBezTo>
                    <a:pt x="17086" y="7067"/>
                    <a:pt x="16994" y="7049"/>
                    <a:pt x="16899" y="7049"/>
                  </a:cubicBezTo>
                  <a:cubicBezTo>
                    <a:pt x="16613" y="7049"/>
                    <a:pt x="16302" y="7208"/>
                    <a:pt x="16024" y="7506"/>
                  </a:cubicBezTo>
                  <a:cubicBezTo>
                    <a:pt x="15959" y="7576"/>
                    <a:pt x="15896" y="7651"/>
                    <a:pt x="15833" y="7725"/>
                  </a:cubicBezTo>
                  <a:cubicBezTo>
                    <a:pt x="15656" y="7933"/>
                    <a:pt x="15490" y="8131"/>
                    <a:pt x="15268" y="8239"/>
                  </a:cubicBezTo>
                  <a:cubicBezTo>
                    <a:pt x="15123" y="8223"/>
                    <a:pt x="14605" y="8171"/>
                    <a:pt x="13932" y="8171"/>
                  </a:cubicBezTo>
                  <a:cubicBezTo>
                    <a:pt x="12909" y="8171"/>
                    <a:pt x="11526" y="8291"/>
                    <a:pt x="10553" y="8841"/>
                  </a:cubicBezTo>
                  <a:cubicBezTo>
                    <a:pt x="10513" y="8733"/>
                    <a:pt x="10437" y="8638"/>
                    <a:pt x="10329" y="8562"/>
                  </a:cubicBezTo>
                  <a:cubicBezTo>
                    <a:pt x="10188" y="8462"/>
                    <a:pt x="10012" y="8411"/>
                    <a:pt x="9839" y="8411"/>
                  </a:cubicBezTo>
                  <a:cubicBezTo>
                    <a:pt x="9735" y="8411"/>
                    <a:pt x="9632" y="8429"/>
                    <a:pt x="9539" y="8468"/>
                  </a:cubicBezTo>
                  <a:cubicBezTo>
                    <a:pt x="9156" y="8627"/>
                    <a:pt x="8923" y="8993"/>
                    <a:pt x="8717" y="9315"/>
                  </a:cubicBezTo>
                  <a:lnTo>
                    <a:pt x="8689" y="9358"/>
                  </a:lnTo>
                  <a:cubicBezTo>
                    <a:pt x="8505" y="9644"/>
                    <a:pt x="8279" y="9943"/>
                    <a:pt x="7977" y="10036"/>
                  </a:cubicBezTo>
                  <a:cubicBezTo>
                    <a:pt x="7597" y="9604"/>
                    <a:pt x="7471" y="8999"/>
                    <a:pt x="7358" y="8313"/>
                  </a:cubicBezTo>
                  <a:lnTo>
                    <a:pt x="6053" y="352"/>
                  </a:lnTo>
                  <a:lnTo>
                    <a:pt x="5090" y="5772"/>
                  </a:lnTo>
                  <a:cubicBezTo>
                    <a:pt x="4939" y="6623"/>
                    <a:pt x="4737" y="7490"/>
                    <a:pt x="4085" y="7930"/>
                  </a:cubicBezTo>
                  <a:cubicBezTo>
                    <a:pt x="3866" y="8078"/>
                    <a:pt x="3607" y="8150"/>
                    <a:pt x="3357" y="8150"/>
                  </a:cubicBezTo>
                  <a:cubicBezTo>
                    <a:pt x="3070" y="8150"/>
                    <a:pt x="2795" y="8055"/>
                    <a:pt x="2601" y="7869"/>
                  </a:cubicBezTo>
                  <a:cubicBezTo>
                    <a:pt x="2533" y="7802"/>
                    <a:pt x="2473" y="7726"/>
                    <a:pt x="2413" y="7651"/>
                  </a:cubicBezTo>
                  <a:cubicBezTo>
                    <a:pt x="2282" y="7486"/>
                    <a:pt x="2146" y="7314"/>
                    <a:pt x="1935" y="7228"/>
                  </a:cubicBezTo>
                  <a:cubicBezTo>
                    <a:pt x="1848" y="7192"/>
                    <a:pt x="1756" y="7175"/>
                    <a:pt x="1662" y="7175"/>
                  </a:cubicBezTo>
                  <a:cubicBezTo>
                    <a:pt x="1375" y="7175"/>
                    <a:pt x="1064" y="7334"/>
                    <a:pt x="786" y="7632"/>
                  </a:cubicBezTo>
                  <a:cubicBezTo>
                    <a:pt x="721" y="7703"/>
                    <a:pt x="658" y="7777"/>
                    <a:pt x="595" y="7851"/>
                  </a:cubicBezTo>
                  <a:cubicBezTo>
                    <a:pt x="410" y="8070"/>
                    <a:pt x="236" y="8275"/>
                    <a:pt x="0" y="8380"/>
                  </a:cubicBezTo>
                  <a:lnTo>
                    <a:pt x="102" y="8612"/>
                  </a:lnTo>
                  <a:cubicBezTo>
                    <a:pt x="392" y="8484"/>
                    <a:pt x="594" y="8246"/>
                    <a:pt x="789" y="8016"/>
                  </a:cubicBezTo>
                  <a:cubicBezTo>
                    <a:pt x="849" y="7945"/>
                    <a:pt x="909" y="7873"/>
                    <a:pt x="972" y="7806"/>
                  </a:cubicBezTo>
                  <a:cubicBezTo>
                    <a:pt x="1155" y="7609"/>
                    <a:pt x="1416" y="7430"/>
                    <a:pt x="1663" y="7430"/>
                  </a:cubicBezTo>
                  <a:cubicBezTo>
                    <a:pt x="1723" y="7430"/>
                    <a:pt x="1782" y="7440"/>
                    <a:pt x="1839" y="7464"/>
                  </a:cubicBezTo>
                  <a:cubicBezTo>
                    <a:pt x="1988" y="7525"/>
                    <a:pt x="2098" y="7663"/>
                    <a:pt x="2214" y="7809"/>
                  </a:cubicBezTo>
                  <a:cubicBezTo>
                    <a:pt x="2281" y="7893"/>
                    <a:pt x="2349" y="7977"/>
                    <a:pt x="2425" y="8051"/>
                  </a:cubicBezTo>
                  <a:cubicBezTo>
                    <a:pt x="2665" y="8284"/>
                    <a:pt x="3006" y="8402"/>
                    <a:pt x="3358" y="8402"/>
                  </a:cubicBezTo>
                  <a:cubicBezTo>
                    <a:pt x="3658" y="8402"/>
                    <a:pt x="3967" y="8316"/>
                    <a:pt x="4227" y="8140"/>
                  </a:cubicBezTo>
                  <a:cubicBezTo>
                    <a:pt x="4961" y="7645"/>
                    <a:pt x="5180" y="6722"/>
                    <a:pt x="5340" y="5817"/>
                  </a:cubicBezTo>
                  <a:lnTo>
                    <a:pt x="6043" y="1863"/>
                  </a:lnTo>
                  <a:lnTo>
                    <a:pt x="7108" y="8354"/>
                  </a:lnTo>
                  <a:cubicBezTo>
                    <a:pt x="7232" y="9112"/>
                    <a:pt x="7373" y="9778"/>
                    <a:pt x="7844" y="10266"/>
                  </a:cubicBezTo>
                  <a:lnTo>
                    <a:pt x="7892" y="10316"/>
                  </a:lnTo>
                  <a:lnTo>
                    <a:pt x="7960" y="10303"/>
                  </a:lnTo>
                  <a:cubicBezTo>
                    <a:pt x="8389" y="10217"/>
                    <a:pt x="8677" y="9846"/>
                    <a:pt x="8903" y="9495"/>
                  </a:cubicBezTo>
                  <a:lnTo>
                    <a:pt x="8931" y="9452"/>
                  </a:lnTo>
                  <a:cubicBezTo>
                    <a:pt x="9126" y="9147"/>
                    <a:pt x="9328" y="8831"/>
                    <a:pt x="9637" y="8703"/>
                  </a:cubicBezTo>
                  <a:cubicBezTo>
                    <a:pt x="9698" y="8677"/>
                    <a:pt x="9767" y="8664"/>
                    <a:pt x="9838" y="8664"/>
                  </a:cubicBezTo>
                  <a:cubicBezTo>
                    <a:pt x="9959" y="8664"/>
                    <a:pt x="10085" y="8701"/>
                    <a:pt x="10183" y="8770"/>
                  </a:cubicBezTo>
                  <a:cubicBezTo>
                    <a:pt x="10253" y="8820"/>
                    <a:pt x="10337" y="8908"/>
                    <a:pt x="10330" y="9040"/>
                  </a:cubicBezTo>
                  <a:lnTo>
                    <a:pt x="10318" y="9289"/>
                  </a:lnTo>
                  <a:lnTo>
                    <a:pt x="10527" y="9153"/>
                  </a:lnTo>
                  <a:cubicBezTo>
                    <a:pt x="11447" y="8555"/>
                    <a:pt x="12894" y="8429"/>
                    <a:pt x="13948" y="8429"/>
                  </a:cubicBezTo>
                  <a:cubicBezTo>
                    <a:pt x="14705" y="8429"/>
                    <a:pt x="15261" y="8494"/>
                    <a:pt x="15274" y="8496"/>
                  </a:cubicBezTo>
                  <a:lnTo>
                    <a:pt x="15308" y="8500"/>
                  </a:lnTo>
                  <a:lnTo>
                    <a:pt x="15340" y="8485"/>
                  </a:lnTo>
                  <a:cubicBezTo>
                    <a:pt x="15630" y="8358"/>
                    <a:pt x="15832" y="8119"/>
                    <a:pt x="16027" y="7889"/>
                  </a:cubicBezTo>
                  <a:cubicBezTo>
                    <a:pt x="16088" y="7818"/>
                    <a:pt x="16148" y="7747"/>
                    <a:pt x="16210" y="7679"/>
                  </a:cubicBezTo>
                  <a:cubicBezTo>
                    <a:pt x="16394" y="7483"/>
                    <a:pt x="16655" y="7304"/>
                    <a:pt x="16902" y="7304"/>
                  </a:cubicBezTo>
                  <a:cubicBezTo>
                    <a:pt x="16962" y="7304"/>
                    <a:pt x="17020" y="7314"/>
                    <a:pt x="17077" y="7337"/>
                  </a:cubicBezTo>
                  <a:cubicBezTo>
                    <a:pt x="17226" y="7399"/>
                    <a:pt x="17335" y="7536"/>
                    <a:pt x="17452" y="7682"/>
                  </a:cubicBezTo>
                  <a:cubicBezTo>
                    <a:pt x="17519" y="7767"/>
                    <a:pt x="17586" y="7851"/>
                    <a:pt x="17663" y="7925"/>
                  </a:cubicBezTo>
                  <a:cubicBezTo>
                    <a:pt x="17903" y="8158"/>
                    <a:pt x="18245" y="8276"/>
                    <a:pt x="18597" y="8276"/>
                  </a:cubicBezTo>
                  <a:cubicBezTo>
                    <a:pt x="18897" y="8276"/>
                    <a:pt x="19205" y="8190"/>
                    <a:pt x="19465" y="8015"/>
                  </a:cubicBezTo>
                  <a:cubicBezTo>
                    <a:pt x="20199" y="7520"/>
                    <a:pt x="20418" y="6595"/>
                    <a:pt x="20578" y="5690"/>
                  </a:cubicBezTo>
                  <a:lnTo>
                    <a:pt x="21281" y="1737"/>
                  </a:lnTo>
                  <a:lnTo>
                    <a:pt x="22345" y="8229"/>
                  </a:lnTo>
                  <a:cubicBezTo>
                    <a:pt x="22469" y="8986"/>
                    <a:pt x="22610" y="9653"/>
                    <a:pt x="23082" y="10140"/>
                  </a:cubicBezTo>
                  <a:lnTo>
                    <a:pt x="23130" y="10191"/>
                  </a:lnTo>
                  <a:lnTo>
                    <a:pt x="23198" y="10177"/>
                  </a:lnTo>
                  <a:cubicBezTo>
                    <a:pt x="23628" y="10091"/>
                    <a:pt x="23916" y="9721"/>
                    <a:pt x="24141" y="9369"/>
                  </a:cubicBezTo>
                  <a:lnTo>
                    <a:pt x="24169" y="9325"/>
                  </a:lnTo>
                  <a:cubicBezTo>
                    <a:pt x="24364" y="9021"/>
                    <a:pt x="24566" y="8705"/>
                    <a:pt x="24874" y="8577"/>
                  </a:cubicBezTo>
                  <a:cubicBezTo>
                    <a:pt x="24936" y="8551"/>
                    <a:pt x="25006" y="8538"/>
                    <a:pt x="25077" y="8538"/>
                  </a:cubicBezTo>
                  <a:cubicBezTo>
                    <a:pt x="25198" y="8538"/>
                    <a:pt x="25323" y="8575"/>
                    <a:pt x="25420" y="8643"/>
                  </a:cubicBezTo>
                  <a:cubicBezTo>
                    <a:pt x="25491" y="8694"/>
                    <a:pt x="25575" y="8781"/>
                    <a:pt x="25568" y="8914"/>
                  </a:cubicBezTo>
                  <a:lnTo>
                    <a:pt x="25557" y="9147"/>
                  </a:lnTo>
                  <a:lnTo>
                    <a:pt x="25557" y="9147"/>
                  </a:lnTo>
                  <a:lnTo>
                    <a:pt x="25759" y="9031"/>
                  </a:lnTo>
                  <a:cubicBezTo>
                    <a:pt x="26726" y="8479"/>
                    <a:pt x="27846" y="8193"/>
                    <a:pt x="28954" y="8193"/>
                  </a:cubicBezTo>
                  <a:cubicBezTo>
                    <a:pt x="29398" y="8193"/>
                    <a:pt x="29839" y="8239"/>
                    <a:pt x="30269" y="8332"/>
                  </a:cubicBezTo>
                  <a:lnTo>
                    <a:pt x="30463" y="8408"/>
                  </a:lnTo>
                  <a:lnTo>
                    <a:pt x="30512" y="8386"/>
                  </a:lnTo>
                  <a:cubicBezTo>
                    <a:pt x="30802" y="8258"/>
                    <a:pt x="31003" y="8021"/>
                    <a:pt x="31198" y="7790"/>
                  </a:cubicBezTo>
                  <a:cubicBezTo>
                    <a:pt x="31258" y="7719"/>
                    <a:pt x="31319" y="7647"/>
                    <a:pt x="31382" y="7580"/>
                  </a:cubicBezTo>
                  <a:cubicBezTo>
                    <a:pt x="31564" y="7384"/>
                    <a:pt x="31825" y="7205"/>
                    <a:pt x="32072" y="7205"/>
                  </a:cubicBezTo>
                  <a:cubicBezTo>
                    <a:pt x="32132" y="7205"/>
                    <a:pt x="32191" y="7215"/>
                    <a:pt x="32249" y="7238"/>
                  </a:cubicBezTo>
                  <a:cubicBezTo>
                    <a:pt x="32398" y="7300"/>
                    <a:pt x="32507" y="7437"/>
                    <a:pt x="32622" y="7582"/>
                  </a:cubicBezTo>
                  <a:cubicBezTo>
                    <a:pt x="32689" y="7667"/>
                    <a:pt x="32758" y="7752"/>
                    <a:pt x="32834" y="7826"/>
                  </a:cubicBezTo>
                  <a:cubicBezTo>
                    <a:pt x="33074" y="8058"/>
                    <a:pt x="33416" y="8177"/>
                    <a:pt x="33768" y="8177"/>
                  </a:cubicBezTo>
                  <a:cubicBezTo>
                    <a:pt x="34068" y="8177"/>
                    <a:pt x="34376" y="8091"/>
                    <a:pt x="34636" y="7915"/>
                  </a:cubicBezTo>
                  <a:cubicBezTo>
                    <a:pt x="35371" y="7420"/>
                    <a:pt x="35589" y="6495"/>
                    <a:pt x="35750" y="5592"/>
                  </a:cubicBezTo>
                  <a:lnTo>
                    <a:pt x="36452" y="1637"/>
                  </a:lnTo>
                  <a:lnTo>
                    <a:pt x="37516" y="8128"/>
                  </a:lnTo>
                  <a:cubicBezTo>
                    <a:pt x="37617" y="8745"/>
                    <a:pt x="37743" y="9514"/>
                    <a:pt x="38253" y="10040"/>
                  </a:cubicBezTo>
                  <a:lnTo>
                    <a:pt x="38301" y="10091"/>
                  </a:lnTo>
                  <a:lnTo>
                    <a:pt x="38369" y="10077"/>
                  </a:lnTo>
                  <a:cubicBezTo>
                    <a:pt x="38799" y="9991"/>
                    <a:pt x="39087" y="9621"/>
                    <a:pt x="39312" y="9270"/>
                  </a:cubicBezTo>
                  <a:lnTo>
                    <a:pt x="39340" y="9227"/>
                  </a:lnTo>
                  <a:cubicBezTo>
                    <a:pt x="39535" y="8922"/>
                    <a:pt x="39737" y="8606"/>
                    <a:pt x="40046" y="8477"/>
                  </a:cubicBezTo>
                  <a:cubicBezTo>
                    <a:pt x="40107" y="8452"/>
                    <a:pt x="40177" y="8440"/>
                    <a:pt x="40248" y="8440"/>
                  </a:cubicBezTo>
                  <a:cubicBezTo>
                    <a:pt x="40369" y="8440"/>
                    <a:pt x="40494" y="8476"/>
                    <a:pt x="40591" y="8544"/>
                  </a:cubicBezTo>
                  <a:cubicBezTo>
                    <a:pt x="40663" y="8594"/>
                    <a:pt x="40747" y="8683"/>
                    <a:pt x="40740" y="8814"/>
                  </a:cubicBezTo>
                  <a:lnTo>
                    <a:pt x="40727" y="9064"/>
                  </a:lnTo>
                  <a:lnTo>
                    <a:pt x="40936" y="8928"/>
                  </a:lnTo>
                  <a:cubicBezTo>
                    <a:pt x="41857" y="8330"/>
                    <a:pt x="43303" y="8204"/>
                    <a:pt x="44358" y="8204"/>
                  </a:cubicBezTo>
                  <a:cubicBezTo>
                    <a:pt x="45115" y="8204"/>
                    <a:pt x="45670" y="8269"/>
                    <a:pt x="45683" y="8270"/>
                  </a:cubicBezTo>
                  <a:lnTo>
                    <a:pt x="45717" y="8275"/>
                  </a:lnTo>
                  <a:lnTo>
                    <a:pt x="45750" y="8260"/>
                  </a:lnTo>
                  <a:cubicBezTo>
                    <a:pt x="46040" y="8133"/>
                    <a:pt x="46240" y="7894"/>
                    <a:pt x="46436" y="7665"/>
                  </a:cubicBezTo>
                  <a:cubicBezTo>
                    <a:pt x="46496" y="7593"/>
                    <a:pt x="46557" y="7522"/>
                    <a:pt x="46619" y="7454"/>
                  </a:cubicBezTo>
                  <a:cubicBezTo>
                    <a:pt x="46802" y="7258"/>
                    <a:pt x="47063" y="7078"/>
                    <a:pt x="47310" y="7078"/>
                  </a:cubicBezTo>
                  <a:cubicBezTo>
                    <a:pt x="47370" y="7078"/>
                    <a:pt x="47429" y="7089"/>
                    <a:pt x="47486" y="7112"/>
                  </a:cubicBezTo>
                  <a:cubicBezTo>
                    <a:pt x="47636" y="7173"/>
                    <a:pt x="47745" y="7311"/>
                    <a:pt x="47861" y="7457"/>
                  </a:cubicBezTo>
                  <a:cubicBezTo>
                    <a:pt x="47927" y="7541"/>
                    <a:pt x="47995" y="7626"/>
                    <a:pt x="48071" y="7699"/>
                  </a:cubicBezTo>
                  <a:cubicBezTo>
                    <a:pt x="48312" y="7932"/>
                    <a:pt x="48653" y="8051"/>
                    <a:pt x="49006" y="8051"/>
                  </a:cubicBezTo>
                  <a:cubicBezTo>
                    <a:pt x="49306" y="8051"/>
                    <a:pt x="49614" y="7965"/>
                    <a:pt x="49874" y="7789"/>
                  </a:cubicBezTo>
                  <a:cubicBezTo>
                    <a:pt x="50608" y="7294"/>
                    <a:pt x="50827" y="6370"/>
                    <a:pt x="50987" y="5465"/>
                  </a:cubicBezTo>
                  <a:lnTo>
                    <a:pt x="51690" y="1512"/>
                  </a:lnTo>
                  <a:lnTo>
                    <a:pt x="52754" y="8002"/>
                  </a:lnTo>
                  <a:cubicBezTo>
                    <a:pt x="52855" y="8620"/>
                    <a:pt x="52981" y="9388"/>
                    <a:pt x="53491" y="9915"/>
                  </a:cubicBezTo>
                  <a:lnTo>
                    <a:pt x="53539" y="9965"/>
                  </a:lnTo>
                  <a:lnTo>
                    <a:pt x="53607" y="9951"/>
                  </a:lnTo>
                  <a:cubicBezTo>
                    <a:pt x="54037" y="9866"/>
                    <a:pt x="54325" y="9495"/>
                    <a:pt x="54550" y="9144"/>
                  </a:cubicBezTo>
                  <a:lnTo>
                    <a:pt x="54577" y="9102"/>
                  </a:lnTo>
                  <a:cubicBezTo>
                    <a:pt x="54773" y="8795"/>
                    <a:pt x="54974" y="8480"/>
                    <a:pt x="55284" y="8352"/>
                  </a:cubicBezTo>
                  <a:cubicBezTo>
                    <a:pt x="55345" y="8326"/>
                    <a:pt x="55415" y="8313"/>
                    <a:pt x="55486" y="8313"/>
                  </a:cubicBezTo>
                  <a:cubicBezTo>
                    <a:pt x="55607" y="8313"/>
                    <a:pt x="55732" y="8350"/>
                    <a:pt x="55829" y="8418"/>
                  </a:cubicBezTo>
                  <a:cubicBezTo>
                    <a:pt x="55901" y="8469"/>
                    <a:pt x="55985" y="8556"/>
                    <a:pt x="55978" y="8689"/>
                  </a:cubicBezTo>
                  <a:lnTo>
                    <a:pt x="55965" y="8921"/>
                  </a:lnTo>
                  <a:lnTo>
                    <a:pt x="56168" y="8806"/>
                  </a:lnTo>
                  <a:cubicBezTo>
                    <a:pt x="57132" y="8256"/>
                    <a:pt x="58246" y="7969"/>
                    <a:pt x="59359" y="7969"/>
                  </a:cubicBezTo>
                  <a:cubicBezTo>
                    <a:pt x="59809" y="7969"/>
                    <a:pt x="60259" y="8016"/>
                    <a:pt x="60698" y="8112"/>
                  </a:cubicBezTo>
                  <a:lnTo>
                    <a:pt x="60752" y="7864"/>
                  </a:lnTo>
                  <a:cubicBezTo>
                    <a:pt x="60294" y="7764"/>
                    <a:pt x="59825" y="7715"/>
                    <a:pt x="59356" y="7715"/>
                  </a:cubicBezTo>
                  <a:cubicBezTo>
                    <a:pt x="58262" y="7715"/>
                    <a:pt x="57166" y="7982"/>
                    <a:pt x="56202" y="8496"/>
                  </a:cubicBezTo>
                  <a:cubicBezTo>
                    <a:pt x="56163" y="8386"/>
                    <a:pt x="56086" y="8288"/>
                    <a:pt x="55976" y="8210"/>
                  </a:cubicBezTo>
                  <a:cubicBezTo>
                    <a:pt x="55835" y="8111"/>
                    <a:pt x="55658" y="8059"/>
                    <a:pt x="55485" y="8059"/>
                  </a:cubicBezTo>
                  <a:cubicBezTo>
                    <a:pt x="55381" y="8059"/>
                    <a:pt x="55279" y="8078"/>
                    <a:pt x="55186" y="8116"/>
                  </a:cubicBezTo>
                  <a:cubicBezTo>
                    <a:pt x="54803" y="8276"/>
                    <a:pt x="54569" y="8642"/>
                    <a:pt x="54363" y="8964"/>
                  </a:cubicBezTo>
                  <a:lnTo>
                    <a:pt x="54336" y="9007"/>
                  </a:lnTo>
                  <a:cubicBezTo>
                    <a:pt x="54153" y="9292"/>
                    <a:pt x="53927" y="9592"/>
                    <a:pt x="53625" y="9685"/>
                  </a:cubicBezTo>
                  <a:cubicBezTo>
                    <a:pt x="53243" y="9253"/>
                    <a:pt x="53118" y="8648"/>
                    <a:pt x="53006" y="7961"/>
                  </a:cubicBezTo>
                  <a:lnTo>
                    <a:pt x="51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6" name="Google Shape;1926;p66"/>
          <p:cNvGrpSpPr/>
          <p:nvPr/>
        </p:nvGrpSpPr>
        <p:grpSpPr>
          <a:xfrm>
            <a:off x="5215100" y="1979550"/>
            <a:ext cx="977975" cy="1334350"/>
            <a:chOff x="4859125" y="2004625"/>
            <a:chExt cx="977975" cy="1334350"/>
          </a:xfrm>
        </p:grpSpPr>
        <p:sp>
          <p:nvSpPr>
            <p:cNvPr id="1927" name="Google Shape;1927;p66"/>
            <p:cNvSpPr/>
            <p:nvPr/>
          </p:nvSpPr>
          <p:spPr>
            <a:xfrm>
              <a:off x="5002125" y="2041575"/>
              <a:ext cx="574400" cy="153150"/>
            </a:xfrm>
            <a:custGeom>
              <a:avLst/>
              <a:gdLst/>
              <a:ahLst/>
              <a:cxnLst/>
              <a:rect l="l" t="t" r="r" b="b"/>
              <a:pathLst>
                <a:path w="22976" h="6126" extrusionOk="0">
                  <a:moveTo>
                    <a:pt x="22510" y="467"/>
                  </a:moveTo>
                  <a:lnTo>
                    <a:pt x="22510" y="5659"/>
                  </a:lnTo>
                  <a:lnTo>
                    <a:pt x="466" y="5659"/>
                  </a:lnTo>
                  <a:lnTo>
                    <a:pt x="466" y="467"/>
                  </a:lnTo>
                  <a:close/>
                  <a:moveTo>
                    <a:pt x="0" y="1"/>
                  </a:moveTo>
                  <a:lnTo>
                    <a:pt x="0" y="467"/>
                  </a:lnTo>
                  <a:lnTo>
                    <a:pt x="0" y="5659"/>
                  </a:lnTo>
                  <a:lnTo>
                    <a:pt x="0" y="6126"/>
                  </a:lnTo>
                  <a:lnTo>
                    <a:pt x="22976" y="6126"/>
                  </a:lnTo>
                  <a:lnTo>
                    <a:pt x="22976" y="5659"/>
                  </a:lnTo>
                  <a:lnTo>
                    <a:pt x="22976" y="467"/>
                  </a:lnTo>
                  <a:lnTo>
                    <a:pt x="22976" y="1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6"/>
            <p:cNvSpPr/>
            <p:nvPr/>
          </p:nvSpPr>
          <p:spPr>
            <a:xfrm>
              <a:off x="5028275" y="2069700"/>
              <a:ext cx="48925" cy="96900"/>
            </a:xfrm>
            <a:custGeom>
              <a:avLst/>
              <a:gdLst/>
              <a:ahLst/>
              <a:cxnLst/>
              <a:rect l="l" t="t" r="r" b="b"/>
              <a:pathLst>
                <a:path w="1957" h="3876" extrusionOk="0">
                  <a:moveTo>
                    <a:pt x="0" y="1"/>
                  </a:moveTo>
                  <a:lnTo>
                    <a:pt x="0" y="3876"/>
                  </a:lnTo>
                  <a:lnTo>
                    <a:pt x="1956" y="3876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6"/>
            <p:cNvSpPr/>
            <p:nvPr/>
          </p:nvSpPr>
          <p:spPr>
            <a:xfrm>
              <a:off x="5095325" y="2069700"/>
              <a:ext cx="48925" cy="96900"/>
            </a:xfrm>
            <a:custGeom>
              <a:avLst/>
              <a:gdLst/>
              <a:ahLst/>
              <a:cxnLst/>
              <a:rect l="l" t="t" r="r" b="b"/>
              <a:pathLst>
                <a:path w="1957" h="3876" extrusionOk="0">
                  <a:moveTo>
                    <a:pt x="1" y="1"/>
                  </a:moveTo>
                  <a:lnTo>
                    <a:pt x="1" y="3876"/>
                  </a:lnTo>
                  <a:lnTo>
                    <a:pt x="1957" y="3876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6"/>
            <p:cNvSpPr/>
            <p:nvPr/>
          </p:nvSpPr>
          <p:spPr>
            <a:xfrm>
              <a:off x="5162400" y="2069700"/>
              <a:ext cx="48900" cy="96900"/>
            </a:xfrm>
            <a:custGeom>
              <a:avLst/>
              <a:gdLst/>
              <a:ahLst/>
              <a:cxnLst/>
              <a:rect l="l" t="t" r="r" b="b"/>
              <a:pathLst>
                <a:path w="1956" h="3876" extrusionOk="0">
                  <a:moveTo>
                    <a:pt x="1" y="1"/>
                  </a:moveTo>
                  <a:lnTo>
                    <a:pt x="1" y="3876"/>
                  </a:lnTo>
                  <a:lnTo>
                    <a:pt x="1955" y="3876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6"/>
            <p:cNvSpPr/>
            <p:nvPr/>
          </p:nvSpPr>
          <p:spPr>
            <a:xfrm>
              <a:off x="5229450" y="2069700"/>
              <a:ext cx="48925" cy="96900"/>
            </a:xfrm>
            <a:custGeom>
              <a:avLst/>
              <a:gdLst/>
              <a:ahLst/>
              <a:cxnLst/>
              <a:rect l="l" t="t" r="r" b="b"/>
              <a:pathLst>
                <a:path w="1957" h="3876" extrusionOk="0">
                  <a:moveTo>
                    <a:pt x="0" y="1"/>
                  </a:moveTo>
                  <a:lnTo>
                    <a:pt x="0" y="3876"/>
                  </a:lnTo>
                  <a:lnTo>
                    <a:pt x="1956" y="3876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6"/>
            <p:cNvSpPr/>
            <p:nvPr/>
          </p:nvSpPr>
          <p:spPr>
            <a:xfrm>
              <a:off x="5296525" y="2069700"/>
              <a:ext cx="48925" cy="96900"/>
            </a:xfrm>
            <a:custGeom>
              <a:avLst/>
              <a:gdLst/>
              <a:ahLst/>
              <a:cxnLst/>
              <a:rect l="l" t="t" r="r" b="b"/>
              <a:pathLst>
                <a:path w="1957" h="3876" extrusionOk="0">
                  <a:moveTo>
                    <a:pt x="0" y="1"/>
                  </a:moveTo>
                  <a:lnTo>
                    <a:pt x="0" y="3876"/>
                  </a:lnTo>
                  <a:lnTo>
                    <a:pt x="1956" y="3876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6"/>
            <p:cNvSpPr/>
            <p:nvPr/>
          </p:nvSpPr>
          <p:spPr>
            <a:xfrm>
              <a:off x="5363575" y="2069700"/>
              <a:ext cx="48900" cy="96900"/>
            </a:xfrm>
            <a:custGeom>
              <a:avLst/>
              <a:gdLst/>
              <a:ahLst/>
              <a:cxnLst/>
              <a:rect l="l" t="t" r="r" b="b"/>
              <a:pathLst>
                <a:path w="1956" h="3876" extrusionOk="0">
                  <a:moveTo>
                    <a:pt x="1" y="1"/>
                  </a:moveTo>
                  <a:lnTo>
                    <a:pt x="1" y="3876"/>
                  </a:lnTo>
                  <a:lnTo>
                    <a:pt x="1956" y="3876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6"/>
            <p:cNvSpPr/>
            <p:nvPr/>
          </p:nvSpPr>
          <p:spPr>
            <a:xfrm>
              <a:off x="5430625" y="2069700"/>
              <a:ext cx="48925" cy="96900"/>
            </a:xfrm>
            <a:custGeom>
              <a:avLst/>
              <a:gdLst/>
              <a:ahLst/>
              <a:cxnLst/>
              <a:rect l="l" t="t" r="r" b="b"/>
              <a:pathLst>
                <a:path w="1957" h="3876" extrusionOk="0">
                  <a:moveTo>
                    <a:pt x="1" y="1"/>
                  </a:moveTo>
                  <a:lnTo>
                    <a:pt x="1" y="3876"/>
                  </a:lnTo>
                  <a:lnTo>
                    <a:pt x="1956" y="3876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6"/>
            <p:cNvSpPr/>
            <p:nvPr/>
          </p:nvSpPr>
          <p:spPr>
            <a:xfrm>
              <a:off x="5601975" y="2112325"/>
              <a:ext cx="235125" cy="11650"/>
            </a:xfrm>
            <a:custGeom>
              <a:avLst/>
              <a:gdLst/>
              <a:ahLst/>
              <a:cxnLst/>
              <a:rect l="l" t="t" r="r" b="b"/>
              <a:pathLst>
                <a:path w="9405" h="466" extrusionOk="0">
                  <a:moveTo>
                    <a:pt x="234" y="1"/>
                  </a:moveTo>
                  <a:cubicBezTo>
                    <a:pt x="106" y="1"/>
                    <a:pt x="1" y="105"/>
                    <a:pt x="1" y="233"/>
                  </a:cubicBezTo>
                  <a:cubicBezTo>
                    <a:pt x="1" y="362"/>
                    <a:pt x="106" y="466"/>
                    <a:pt x="234" y="466"/>
                  </a:cubicBezTo>
                  <a:lnTo>
                    <a:pt x="9173" y="466"/>
                  </a:lnTo>
                  <a:cubicBezTo>
                    <a:pt x="9301" y="466"/>
                    <a:pt x="9405" y="362"/>
                    <a:pt x="9405" y="233"/>
                  </a:cubicBezTo>
                  <a:cubicBezTo>
                    <a:pt x="9405" y="105"/>
                    <a:pt x="9301" y="1"/>
                    <a:pt x="9173" y="1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6"/>
            <p:cNvSpPr/>
            <p:nvPr/>
          </p:nvSpPr>
          <p:spPr>
            <a:xfrm>
              <a:off x="5002125" y="2410100"/>
              <a:ext cx="574400" cy="153150"/>
            </a:xfrm>
            <a:custGeom>
              <a:avLst/>
              <a:gdLst/>
              <a:ahLst/>
              <a:cxnLst/>
              <a:rect l="l" t="t" r="r" b="b"/>
              <a:pathLst>
                <a:path w="22976" h="6126" extrusionOk="0">
                  <a:moveTo>
                    <a:pt x="22510" y="467"/>
                  </a:moveTo>
                  <a:lnTo>
                    <a:pt x="22510" y="5661"/>
                  </a:lnTo>
                  <a:lnTo>
                    <a:pt x="466" y="5661"/>
                  </a:lnTo>
                  <a:lnTo>
                    <a:pt x="466" y="467"/>
                  </a:lnTo>
                  <a:close/>
                  <a:moveTo>
                    <a:pt x="0" y="1"/>
                  </a:moveTo>
                  <a:lnTo>
                    <a:pt x="0" y="467"/>
                  </a:lnTo>
                  <a:lnTo>
                    <a:pt x="0" y="5661"/>
                  </a:lnTo>
                  <a:lnTo>
                    <a:pt x="0" y="6126"/>
                  </a:lnTo>
                  <a:lnTo>
                    <a:pt x="22976" y="6126"/>
                  </a:lnTo>
                  <a:lnTo>
                    <a:pt x="22976" y="5661"/>
                  </a:lnTo>
                  <a:lnTo>
                    <a:pt x="22976" y="467"/>
                  </a:lnTo>
                  <a:lnTo>
                    <a:pt x="22976" y="1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6"/>
            <p:cNvSpPr/>
            <p:nvPr/>
          </p:nvSpPr>
          <p:spPr>
            <a:xfrm>
              <a:off x="5028275" y="2438225"/>
              <a:ext cx="48925" cy="96925"/>
            </a:xfrm>
            <a:custGeom>
              <a:avLst/>
              <a:gdLst/>
              <a:ahLst/>
              <a:cxnLst/>
              <a:rect l="l" t="t" r="r" b="b"/>
              <a:pathLst>
                <a:path w="1957" h="3877" extrusionOk="0">
                  <a:moveTo>
                    <a:pt x="0" y="1"/>
                  </a:moveTo>
                  <a:lnTo>
                    <a:pt x="0" y="3877"/>
                  </a:lnTo>
                  <a:lnTo>
                    <a:pt x="1956" y="3877"/>
                  </a:lnTo>
                  <a:lnTo>
                    <a:pt x="1956" y="1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6"/>
            <p:cNvSpPr/>
            <p:nvPr/>
          </p:nvSpPr>
          <p:spPr>
            <a:xfrm>
              <a:off x="5095325" y="2438225"/>
              <a:ext cx="48925" cy="96925"/>
            </a:xfrm>
            <a:custGeom>
              <a:avLst/>
              <a:gdLst/>
              <a:ahLst/>
              <a:cxnLst/>
              <a:rect l="l" t="t" r="r" b="b"/>
              <a:pathLst>
                <a:path w="1957" h="3877" extrusionOk="0">
                  <a:moveTo>
                    <a:pt x="1" y="1"/>
                  </a:moveTo>
                  <a:lnTo>
                    <a:pt x="1" y="3877"/>
                  </a:lnTo>
                  <a:lnTo>
                    <a:pt x="1957" y="3877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6"/>
            <p:cNvSpPr/>
            <p:nvPr/>
          </p:nvSpPr>
          <p:spPr>
            <a:xfrm>
              <a:off x="5162400" y="2438225"/>
              <a:ext cx="48900" cy="96925"/>
            </a:xfrm>
            <a:custGeom>
              <a:avLst/>
              <a:gdLst/>
              <a:ahLst/>
              <a:cxnLst/>
              <a:rect l="l" t="t" r="r" b="b"/>
              <a:pathLst>
                <a:path w="1956" h="3877" extrusionOk="0">
                  <a:moveTo>
                    <a:pt x="1" y="1"/>
                  </a:moveTo>
                  <a:lnTo>
                    <a:pt x="1" y="3877"/>
                  </a:lnTo>
                  <a:lnTo>
                    <a:pt x="1955" y="3877"/>
                  </a:lnTo>
                  <a:lnTo>
                    <a:pt x="1955" y="1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5601975" y="2480850"/>
              <a:ext cx="235125" cy="11675"/>
            </a:xfrm>
            <a:custGeom>
              <a:avLst/>
              <a:gdLst/>
              <a:ahLst/>
              <a:cxnLst/>
              <a:rect l="l" t="t" r="r" b="b"/>
              <a:pathLst>
                <a:path w="9405" h="467" extrusionOk="0">
                  <a:moveTo>
                    <a:pt x="234" y="1"/>
                  </a:moveTo>
                  <a:cubicBezTo>
                    <a:pt x="106" y="1"/>
                    <a:pt x="1" y="105"/>
                    <a:pt x="1" y="234"/>
                  </a:cubicBezTo>
                  <a:cubicBezTo>
                    <a:pt x="1" y="362"/>
                    <a:pt x="106" y="467"/>
                    <a:pt x="234" y="467"/>
                  </a:cubicBezTo>
                  <a:lnTo>
                    <a:pt x="9173" y="467"/>
                  </a:lnTo>
                  <a:cubicBezTo>
                    <a:pt x="9301" y="467"/>
                    <a:pt x="9405" y="362"/>
                    <a:pt x="9405" y="234"/>
                  </a:cubicBezTo>
                  <a:cubicBezTo>
                    <a:pt x="9405" y="105"/>
                    <a:pt x="9301" y="1"/>
                    <a:pt x="9173" y="1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5002125" y="2778675"/>
              <a:ext cx="574400" cy="153125"/>
            </a:xfrm>
            <a:custGeom>
              <a:avLst/>
              <a:gdLst/>
              <a:ahLst/>
              <a:cxnLst/>
              <a:rect l="l" t="t" r="r" b="b"/>
              <a:pathLst>
                <a:path w="22976" h="6125" extrusionOk="0">
                  <a:moveTo>
                    <a:pt x="22510" y="465"/>
                  </a:moveTo>
                  <a:lnTo>
                    <a:pt x="22510" y="5659"/>
                  </a:lnTo>
                  <a:lnTo>
                    <a:pt x="466" y="5659"/>
                  </a:lnTo>
                  <a:lnTo>
                    <a:pt x="466" y="465"/>
                  </a:lnTo>
                  <a:close/>
                  <a:moveTo>
                    <a:pt x="0" y="0"/>
                  </a:moveTo>
                  <a:lnTo>
                    <a:pt x="0" y="465"/>
                  </a:lnTo>
                  <a:lnTo>
                    <a:pt x="0" y="5659"/>
                  </a:lnTo>
                  <a:lnTo>
                    <a:pt x="0" y="6125"/>
                  </a:lnTo>
                  <a:lnTo>
                    <a:pt x="22976" y="6125"/>
                  </a:lnTo>
                  <a:lnTo>
                    <a:pt x="22976" y="5659"/>
                  </a:lnTo>
                  <a:lnTo>
                    <a:pt x="22976" y="465"/>
                  </a:lnTo>
                  <a:lnTo>
                    <a:pt x="22976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6"/>
            <p:cNvSpPr/>
            <p:nvPr/>
          </p:nvSpPr>
          <p:spPr>
            <a:xfrm>
              <a:off x="5028275" y="2806800"/>
              <a:ext cx="48925" cy="96875"/>
            </a:xfrm>
            <a:custGeom>
              <a:avLst/>
              <a:gdLst/>
              <a:ahLst/>
              <a:cxnLst/>
              <a:rect l="l" t="t" r="r" b="b"/>
              <a:pathLst>
                <a:path w="1957" h="3875" extrusionOk="0">
                  <a:moveTo>
                    <a:pt x="0" y="0"/>
                  </a:moveTo>
                  <a:lnTo>
                    <a:pt x="0" y="3875"/>
                  </a:lnTo>
                  <a:lnTo>
                    <a:pt x="1956" y="387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6"/>
            <p:cNvSpPr/>
            <p:nvPr/>
          </p:nvSpPr>
          <p:spPr>
            <a:xfrm>
              <a:off x="5095325" y="2806800"/>
              <a:ext cx="48925" cy="96875"/>
            </a:xfrm>
            <a:custGeom>
              <a:avLst/>
              <a:gdLst/>
              <a:ahLst/>
              <a:cxnLst/>
              <a:rect l="l" t="t" r="r" b="b"/>
              <a:pathLst>
                <a:path w="1957" h="3875" extrusionOk="0">
                  <a:moveTo>
                    <a:pt x="1" y="0"/>
                  </a:moveTo>
                  <a:lnTo>
                    <a:pt x="1" y="3875"/>
                  </a:lnTo>
                  <a:lnTo>
                    <a:pt x="1957" y="3875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6"/>
            <p:cNvSpPr/>
            <p:nvPr/>
          </p:nvSpPr>
          <p:spPr>
            <a:xfrm>
              <a:off x="5162400" y="2806800"/>
              <a:ext cx="48900" cy="96875"/>
            </a:xfrm>
            <a:custGeom>
              <a:avLst/>
              <a:gdLst/>
              <a:ahLst/>
              <a:cxnLst/>
              <a:rect l="l" t="t" r="r" b="b"/>
              <a:pathLst>
                <a:path w="1956" h="3875" extrusionOk="0">
                  <a:moveTo>
                    <a:pt x="1" y="0"/>
                  </a:moveTo>
                  <a:lnTo>
                    <a:pt x="1" y="3875"/>
                  </a:lnTo>
                  <a:lnTo>
                    <a:pt x="1955" y="3875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6"/>
            <p:cNvSpPr/>
            <p:nvPr/>
          </p:nvSpPr>
          <p:spPr>
            <a:xfrm>
              <a:off x="5229450" y="2806800"/>
              <a:ext cx="48925" cy="96875"/>
            </a:xfrm>
            <a:custGeom>
              <a:avLst/>
              <a:gdLst/>
              <a:ahLst/>
              <a:cxnLst/>
              <a:rect l="l" t="t" r="r" b="b"/>
              <a:pathLst>
                <a:path w="1957" h="3875" extrusionOk="0">
                  <a:moveTo>
                    <a:pt x="0" y="0"/>
                  </a:moveTo>
                  <a:lnTo>
                    <a:pt x="0" y="3875"/>
                  </a:lnTo>
                  <a:lnTo>
                    <a:pt x="1956" y="387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6"/>
            <p:cNvSpPr/>
            <p:nvPr/>
          </p:nvSpPr>
          <p:spPr>
            <a:xfrm>
              <a:off x="5296525" y="2806800"/>
              <a:ext cx="48925" cy="96875"/>
            </a:xfrm>
            <a:custGeom>
              <a:avLst/>
              <a:gdLst/>
              <a:ahLst/>
              <a:cxnLst/>
              <a:rect l="l" t="t" r="r" b="b"/>
              <a:pathLst>
                <a:path w="1957" h="3875" extrusionOk="0">
                  <a:moveTo>
                    <a:pt x="0" y="0"/>
                  </a:moveTo>
                  <a:lnTo>
                    <a:pt x="0" y="3875"/>
                  </a:lnTo>
                  <a:lnTo>
                    <a:pt x="1956" y="387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6"/>
            <p:cNvSpPr/>
            <p:nvPr/>
          </p:nvSpPr>
          <p:spPr>
            <a:xfrm>
              <a:off x="5601975" y="2849400"/>
              <a:ext cx="235125" cy="11650"/>
            </a:xfrm>
            <a:custGeom>
              <a:avLst/>
              <a:gdLst/>
              <a:ahLst/>
              <a:cxnLst/>
              <a:rect l="l" t="t" r="r" b="b"/>
              <a:pathLst>
                <a:path w="9405" h="466" extrusionOk="0">
                  <a:moveTo>
                    <a:pt x="234" y="1"/>
                  </a:moveTo>
                  <a:cubicBezTo>
                    <a:pt x="106" y="1"/>
                    <a:pt x="1" y="105"/>
                    <a:pt x="1" y="233"/>
                  </a:cubicBezTo>
                  <a:cubicBezTo>
                    <a:pt x="1" y="362"/>
                    <a:pt x="106" y="466"/>
                    <a:pt x="234" y="466"/>
                  </a:cubicBezTo>
                  <a:lnTo>
                    <a:pt x="9173" y="466"/>
                  </a:lnTo>
                  <a:cubicBezTo>
                    <a:pt x="9301" y="466"/>
                    <a:pt x="9405" y="362"/>
                    <a:pt x="9405" y="233"/>
                  </a:cubicBezTo>
                  <a:cubicBezTo>
                    <a:pt x="9405" y="105"/>
                    <a:pt x="9301" y="1"/>
                    <a:pt x="9173" y="1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6"/>
            <p:cNvSpPr/>
            <p:nvPr/>
          </p:nvSpPr>
          <p:spPr>
            <a:xfrm>
              <a:off x="5002125" y="3147200"/>
              <a:ext cx="574400" cy="153125"/>
            </a:xfrm>
            <a:custGeom>
              <a:avLst/>
              <a:gdLst/>
              <a:ahLst/>
              <a:cxnLst/>
              <a:rect l="l" t="t" r="r" b="b"/>
              <a:pathLst>
                <a:path w="22976" h="6125" extrusionOk="0">
                  <a:moveTo>
                    <a:pt x="22510" y="466"/>
                  </a:moveTo>
                  <a:lnTo>
                    <a:pt x="22510" y="5660"/>
                  </a:lnTo>
                  <a:lnTo>
                    <a:pt x="466" y="5660"/>
                  </a:lnTo>
                  <a:lnTo>
                    <a:pt x="466" y="466"/>
                  </a:lnTo>
                  <a:close/>
                  <a:moveTo>
                    <a:pt x="0" y="0"/>
                  </a:moveTo>
                  <a:lnTo>
                    <a:pt x="0" y="466"/>
                  </a:lnTo>
                  <a:lnTo>
                    <a:pt x="0" y="5660"/>
                  </a:lnTo>
                  <a:lnTo>
                    <a:pt x="0" y="6125"/>
                  </a:lnTo>
                  <a:lnTo>
                    <a:pt x="22976" y="6125"/>
                  </a:lnTo>
                  <a:lnTo>
                    <a:pt x="22976" y="5660"/>
                  </a:lnTo>
                  <a:lnTo>
                    <a:pt x="22976" y="466"/>
                  </a:lnTo>
                  <a:lnTo>
                    <a:pt x="22976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5028275" y="3175325"/>
              <a:ext cx="48925" cy="96875"/>
            </a:xfrm>
            <a:custGeom>
              <a:avLst/>
              <a:gdLst/>
              <a:ahLst/>
              <a:cxnLst/>
              <a:rect l="l" t="t" r="r" b="b"/>
              <a:pathLst>
                <a:path w="1957" h="3875" extrusionOk="0">
                  <a:moveTo>
                    <a:pt x="0" y="0"/>
                  </a:moveTo>
                  <a:lnTo>
                    <a:pt x="0" y="3875"/>
                  </a:lnTo>
                  <a:lnTo>
                    <a:pt x="1956" y="387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6"/>
            <p:cNvSpPr/>
            <p:nvPr/>
          </p:nvSpPr>
          <p:spPr>
            <a:xfrm>
              <a:off x="5095325" y="3175325"/>
              <a:ext cx="48925" cy="96875"/>
            </a:xfrm>
            <a:custGeom>
              <a:avLst/>
              <a:gdLst/>
              <a:ahLst/>
              <a:cxnLst/>
              <a:rect l="l" t="t" r="r" b="b"/>
              <a:pathLst>
                <a:path w="1957" h="3875" extrusionOk="0">
                  <a:moveTo>
                    <a:pt x="1" y="0"/>
                  </a:moveTo>
                  <a:lnTo>
                    <a:pt x="1" y="3875"/>
                  </a:lnTo>
                  <a:lnTo>
                    <a:pt x="1957" y="3875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6"/>
            <p:cNvSpPr/>
            <p:nvPr/>
          </p:nvSpPr>
          <p:spPr>
            <a:xfrm>
              <a:off x="5162400" y="3175325"/>
              <a:ext cx="48900" cy="96875"/>
            </a:xfrm>
            <a:custGeom>
              <a:avLst/>
              <a:gdLst/>
              <a:ahLst/>
              <a:cxnLst/>
              <a:rect l="l" t="t" r="r" b="b"/>
              <a:pathLst>
                <a:path w="1956" h="3875" extrusionOk="0">
                  <a:moveTo>
                    <a:pt x="1" y="0"/>
                  </a:moveTo>
                  <a:lnTo>
                    <a:pt x="1" y="3875"/>
                  </a:lnTo>
                  <a:lnTo>
                    <a:pt x="1955" y="3875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6"/>
            <p:cNvSpPr/>
            <p:nvPr/>
          </p:nvSpPr>
          <p:spPr>
            <a:xfrm>
              <a:off x="5229450" y="3175325"/>
              <a:ext cx="48925" cy="96875"/>
            </a:xfrm>
            <a:custGeom>
              <a:avLst/>
              <a:gdLst/>
              <a:ahLst/>
              <a:cxnLst/>
              <a:rect l="l" t="t" r="r" b="b"/>
              <a:pathLst>
                <a:path w="1957" h="3875" extrusionOk="0">
                  <a:moveTo>
                    <a:pt x="0" y="0"/>
                  </a:moveTo>
                  <a:lnTo>
                    <a:pt x="0" y="3875"/>
                  </a:lnTo>
                  <a:lnTo>
                    <a:pt x="1956" y="387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6"/>
            <p:cNvSpPr/>
            <p:nvPr/>
          </p:nvSpPr>
          <p:spPr>
            <a:xfrm>
              <a:off x="5296525" y="3175325"/>
              <a:ext cx="48925" cy="96875"/>
            </a:xfrm>
            <a:custGeom>
              <a:avLst/>
              <a:gdLst/>
              <a:ahLst/>
              <a:cxnLst/>
              <a:rect l="l" t="t" r="r" b="b"/>
              <a:pathLst>
                <a:path w="1957" h="3875" extrusionOk="0">
                  <a:moveTo>
                    <a:pt x="0" y="0"/>
                  </a:moveTo>
                  <a:lnTo>
                    <a:pt x="0" y="3875"/>
                  </a:lnTo>
                  <a:lnTo>
                    <a:pt x="1956" y="387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6"/>
            <p:cNvSpPr/>
            <p:nvPr/>
          </p:nvSpPr>
          <p:spPr>
            <a:xfrm>
              <a:off x="5363575" y="3175325"/>
              <a:ext cx="48900" cy="96875"/>
            </a:xfrm>
            <a:custGeom>
              <a:avLst/>
              <a:gdLst/>
              <a:ahLst/>
              <a:cxnLst/>
              <a:rect l="l" t="t" r="r" b="b"/>
              <a:pathLst>
                <a:path w="1956" h="3875" extrusionOk="0">
                  <a:moveTo>
                    <a:pt x="1" y="0"/>
                  </a:moveTo>
                  <a:lnTo>
                    <a:pt x="1" y="3875"/>
                  </a:lnTo>
                  <a:lnTo>
                    <a:pt x="1956" y="3875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6"/>
            <p:cNvSpPr/>
            <p:nvPr/>
          </p:nvSpPr>
          <p:spPr>
            <a:xfrm>
              <a:off x="5572200" y="2066125"/>
              <a:ext cx="47500" cy="104025"/>
            </a:xfrm>
            <a:custGeom>
              <a:avLst/>
              <a:gdLst/>
              <a:ahLst/>
              <a:cxnLst/>
              <a:rect l="l" t="t" r="r" b="b"/>
              <a:pathLst>
                <a:path w="1900" h="4161" extrusionOk="0">
                  <a:moveTo>
                    <a:pt x="1" y="0"/>
                  </a:moveTo>
                  <a:lnTo>
                    <a:pt x="1" y="4161"/>
                  </a:lnTo>
                  <a:lnTo>
                    <a:pt x="950" y="4161"/>
                  </a:lnTo>
                  <a:lnTo>
                    <a:pt x="950" y="2842"/>
                  </a:lnTo>
                  <a:lnTo>
                    <a:pt x="1899" y="2842"/>
                  </a:lnTo>
                  <a:lnTo>
                    <a:pt x="1899" y="1320"/>
                  </a:lnTo>
                  <a:lnTo>
                    <a:pt x="950" y="1320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6"/>
            <p:cNvSpPr/>
            <p:nvPr/>
          </p:nvSpPr>
          <p:spPr>
            <a:xfrm>
              <a:off x="5572200" y="2434675"/>
              <a:ext cx="47500" cy="104050"/>
            </a:xfrm>
            <a:custGeom>
              <a:avLst/>
              <a:gdLst/>
              <a:ahLst/>
              <a:cxnLst/>
              <a:rect l="l" t="t" r="r" b="b"/>
              <a:pathLst>
                <a:path w="1900" h="4162" extrusionOk="0">
                  <a:moveTo>
                    <a:pt x="1" y="1"/>
                  </a:moveTo>
                  <a:lnTo>
                    <a:pt x="1" y="4161"/>
                  </a:lnTo>
                  <a:lnTo>
                    <a:pt x="950" y="4161"/>
                  </a:lnTo>
                  <a:lnTo>
                    <a:pt x="950" y="2842"/>
                  </a:lnTo>
                  <a:lnTo>
                    <a:pt x="1899" y="2842"/>
                  </a:lnTo>
                  <a:lnTo>
                    <a:pt x="1899" y="1319"/>
                  </a:lnTo>
                  <a:lnTo>
                    <a:pt x="950" y="131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6"/>
            <p:cNvSpPr/>
            <p:nvPr/>
          </p:nvSpPr>
          <p:spPr>
            <a:xfrm>
              <a:off x="5572200" y="2803200"/>
              <a:ext cx="47500" cy="104050"/>
            </a:xfrm>
            <a:custGeom>
              <a:avLst/>
              <a:gdLst/>
              <a:ahLst/>
              <a:cxnLst/>
              <a:rect l="l" t="t" r="r" b="b"/>
              <a:pathLst>
                <a:path w="1900" h="4162" extrusionOk="0">
                  <a:moveTo>
                    <a:pt x="1" y="1"/>
                  </a:moveTo>
                  <a:lnTo>
                    <a:pt x="1" y="4161"/>
                  </a:lnTo>
                  <a:lnTo>
                    <a:pt x="950" y="4161"/>
                  </a:lnTo>
                  <a:lnTo>
                    <a:pt x="950" y="2842"/>
                  </a:lnTo>
                  <a:lnTo>
                    <a:pt x="1899" y="2842"/>
                  </a:lnTo>
                  <a:lnTo>
                    <a:pt x="1899" y="1319"/>
                  </a:lnTo>
                  <a:lnTo>
                    <a:pt x="950" y="131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6"/>
            <p:cNvSpPr/>
            <p:nvPr/>
          </p:nvSpPr>
          <p:spPr>
            <a:xfrm>
              <a:off x="4859125" y="2004625"/>
              <a:ext cx="156550" cy="228725"/>
            </a:xfrm>
            <a:custGeom>
              <a:avLst/>
              <a:gdLst/>
              <a:ahLst/>
              <a:cxnLst/>
              <a:rect l="l" t="t" r="r" b="b"/>
              <a:pathLst>
                <a:path w="6262" h="9149" extrusionOk="0">
                  <a:moveTo>
                    <a:pt x="4784" y="0"/>
                  </a:moveTo>
                  <a:lnTo>
                    <a:pt x="4784" y="466"/>
                  </a:lnTo>
                  <a:lnTo>
                    <a:pt x="4784" y="3518"/>
                  </a:lnTo>
                  <a:lnTo>
                    <a:pt x="1478" y="3518"/>
                  </a:lnTo>
                  <a:lnTo>
                    <a:pt x="1478" y="2196"/>
                  </a:lnTo>
                  <a:lnTo>
                    <a:pt x="1478" y="1730"/>
                  </a:lnTo>
                  <a:lnTo>
                    <a:pt x="1" y="1730"/>
                  </a:lnTo>
                  <a:lnTo>
                    <a:pt x="1" y="2196"/>
                  </a:lnTo>
                  <a:lnTo>
                    <a:pt x="1" y="6886"/>
                  </a:lnTo>
                  <a:lnTo>
                    <a:pt x="1" y="7353"/>
                  </a:lnTo>
                  <a:lnTo>
                    <a:pt x="1478" y="7353"/>
                  </a:lnTo>
                  <a:lnTo>
                    <a:pt x="1478" y="6886"/>
                  </a:lnTo>
                  <a:lnTo>
                    <a:pt x="1478" y="5721"/>
                  </a:lnTo>
                  <a:lnTo>
                    <a:pt x="4784" y="5721"/>
                  </a:lnTo>
                  <a:lnTo>
                    <a:pt x="4784" y="8683"/>
                  </a:lnTo>
                  <a:lnTo>
                    <a:pt x="4784" y="9148"/>
                  </a:lnTo>
                  <a:lnTo>
                    <a:pt x="6262" y="9148"/>
                  </a:lnTo>
                  <a:lnTo>
                    <a:pt x="6262" y="8683"/>
                  </a:lnTo>
                  <a:lnTo>
                    <a:pt x="6262" y="466"/>
                  </a:lnTo>
                  <a:lnTo>
                    <a:pt x="6262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4859125" y="2373175"/>
              <a:ext cx="156550" cy="228725"/>
            </a:xfrm>
            <a:custGeom>
              <a:avLst/>
              <a:gdLst/>
              <a:ahLst/>
              <a:cxnLst/>
              <a:rect l="l" t="t" r="r" b="b"/>
              <a:pathLst>
                <a:path w="6262" h="9149" extrusionOk="0">
                  <a:moveTo>
                    <a:pt x="4784" y="0"/>
                  </a:moveTo>
                  <a:lnTo>
                    <a:pt x="4784" y="465"/>
                  </a:lnTo>
                  <a:lnTo>
                    <a:pt x="4784" y="3519"/>
                  </a:lnTo>
                  <a:lnTo>
                    <a:pt x="1478" y="3519"/>
                  </a:lnTo>
                  <a:lnTo>
                    <a:pt x="1478" y="2195"/>
                  </a:lnTo>
                  <a:lnTo>
                    <a:pt x="1478" y="1730"/>
                  </a:lnTo>
                  <a:lnTo>
                    <a:pt x="1" y="1730"/>
                  </a:lnTo>
                  <a:lnTo>
                    <a:pt x="1" y="2195"/>
                  </a:lnTo>
                  <a:lnTo>
                    <a:pt x="1" y="6886"/>
                  </a:lnTo>
                  <a:lnTo>
                    <a:pt x="1" y="7352"/>
                  </a:lnTo>
                  <a:lnTo>
                    <a:pt x="1478" y="7352"/>
                  </a:lnTo>
                  <a:lnTo>
                    <a:pt x="1478" y="6886"/>
                  </a:lnTo>
                  <a:lnTo>
                    <a:pt x="1478" y="5720"/>
                  </a:lnTo>
                  <a:lnTo>
                    <a:pt x="4784" y="5720"/>
                  </a:lnTo>
                  <a:lnTo>
                    <a:pt x="4784" y="8682"/>
                  </a:lnTo>
                  <a:lnTo>
                    <a:pt x="4784" y="9148"/>
                  </a:lnTo>
                  <a:lnTo>
                    <a:pt x="6262" y="9148"/>
                  </a:lnTo>
                  <a:lnTo>
                    <a:pt x="6262" y="8682"/>
                  </a:lnTo>
                  <a:lnTo>
                    <a:pt x="6262" y="465"/>
                  </a:lnTo>
                  <a:lnTo>
                    <a:pt x="6262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4859125" y="2741700"/>
              <a:ext cx="156550" cy="228725"/>
            </a:xfrm>
            <a:custGeom>
              <a:avLst/>
              <a:gdLst/>
              <a:ahLst/>
              <a:cxnLst/>
              <a:rect l="l" t="t" r="r" b="b"/>
              <a:pathLst>
                <a:path w="6262" h="9149" extrusionOk="0">
                  <a:moveTo>
                    <a:pt x="4784" y="0"/>
                  </a:moveTo>
                  <a:lnTo>
                    <a:pt x="4784" y="466"/>
                  </a:lnTo>
                  <a:lnTo>
                    <a:pt x="4784" y="3519"/>
                  </a:lnTo>
                  <a:lnTo>
                    <a:pt x="1478" y="3519"/>
                  </a:lnTo>
                  <a:lnTo>
                    <a:pt x="1478" y="2196"/>
                  </a:lnTo>
                  <a:lnTo>
                    <a:pt x="1478" y="1730"/>
                  </a:lnTo>
                  <a:lnTo>
                    <a:pt x="1" y="1730"/>
                  </a:lnTo>
                  <a:lnTo>
                    <a:pt x="1" y="2196"/>
                  </a:lnTo>
                  <a:lnTo>
                    <a:pt x="1" y="6886"/>
                  </a:lnTo>
                  <a:lnTo>
                    <a:pt x="1" y="7353"/>
                  </a:lnTo>
                  <a:lnTo>
                    <a:pt x="1478" y="7353"/>
                  </a:lnTo>
                  <a:lnTo>
                    <a:pt x="1478" y="6886"/>
                  </a:lnTo>
                  <a:lnTo>
                    <a:pt x="1478" y="5721"/>
                  </a:lnTo>
                  <a:lnTo>
                    <a:pt x="4784" y="5721"/>
                  </a:lnTo>
                  <a:lnTo>
                    <a:pt x="4784" y="8683"/>
                  </a:lnTo>
                  <a:lnTo>
                    <a:pt x="4784" y="9148"/>
                  </a:lnTo>
                  <a:lnTo>
                    <a:pt x="6262" y="9148"/>
                  </a:lnTo>
                  <a:lnTo>
                    <a:pt x="6262" y="8683"/>
                  </a:lnTo>
                  <a:lnTo>
                    <a:pt x="6262" y="466"/>
                  </a:lnTo>
                  <a:lnTo>
                    <a:pt x="6262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4859125" y="3110250"/>
              <a:ext cx="156550" cy="228725"/>
            </a:xfrm>
            <a:custGeom>
              <a:avLst/>
              <a:gdLst/>
              <a:ahLst/>
              <a:cxnLst/>
              <a:rect l="l" t="t" r="r" b="b"/>
              <a:pathLst>
                <a:path w="6262" h="9149" extrusionOk="0">
                  <a:moveTo>
                    <a:pt x="4784" y="0"/>
                  </a:moveTo>
                  <a:lnTo>
                    <a:pt x="4784" y="465"/>
                  </a:lnTo>
                  <a:lnTo>
                    <a:pt x="4784" y="3519"/>
                  </a:lnTo>
                  <a:lnTo>
                    <a:pt x="1478" y="3519"/>
                  </a:lnTo>
                  <a:lnTo>
                    <a:pt x="1478" y="2195"/>
                  </a:lnTo>
                  <a:lnTo>
                    <a:pt x="1478" y="1729"/>
                  </a:lnTo>
                  <a:lnTo>
                    <a:pt x="1" y="1729"/>
                  </a:lnTo>
                  <a:lnTo>
                    <a:pt x="1" y="2195"/>
                  </a:lnTo>
                  <a:lnTo>
                    <a:pt x="1" y="6885"/>
                  </a:lnTo>
                  <a:lnTo>
                    <a:pt x="1" y="7352"/>
                  </a:lnTo>
                  <a:lnTo>
                    <a:pt x="1478" y="7352"/>
                  </a:lnTo>
                  <a:lnTo>
                    <a:pt x="1478" y="6885"/>
                  </a:lnTo>
                  <a:lnTo>
                    <a:pt x="1478" y="5720"/>
                  </a:lnTo>
                  <a:lnTo>
                    <a:pt x="4784" y="5720"/>
                  </a:lnTo>
                  <a:lnTo>
                    <a:pt x="4784" y="8682"/>
                  </a:lnTo>
                  <a:lnTo>
                    <a:pt x="4784" y="9149"/>
                  </a:lnTo>
                  <a:lnTo>
                    <a:pt x="6262" y="9149"/>
                  </a:lnTo>
                  <a:lnTo>
                    <a:pt x="6262" y="8682"/>
                  </a:lnTo>
                  <a:lnTo>
                    <a:pt x="6262" y="465"/>
                  </a:lnTo>
                  <a:lnTo>
                    <a:pt x="6262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5572200" y="3171750"/>
              <a:ext cx="47500" cy="104050"/>
            </a:xfrm>
            <a:custGeom>
              <a:avLst/>
              <a:gdLst/>
              <a:ahLst/>
              <a:cxnLst/>
              <a:rect l="l" t="t" r="r" b="b"/>
              <a:pathLst>
                <a:path w="1900" h="4162" extrusionOk="0">
                  <a:moveTo>
                    <a:pt x="1" y="1"/>
                  </a:moveTo>
                  <a:lnTo>
                    <a:pt x="1" y="4161"/>
                  </a:lnTo>
                  <a:lnTo>
                    <a:pt x="950" y="4161"/>
                  </a:lnTo>
                  <a:lnTo>
                    <a:pt x="950" y="2843"/>
                  </a:lnTo>
                  <a:lnTo>
                    <a:pt x="1899" y="2843"/>
                  </a:lnTo>
                  <a:lnTo>
                    <a:pt x="1899" y="1319"/>
                  </a:lnTo>
                  <a:lnTo>
                    <a:pt x="950" y="1319"/>
                  </a:lnTo>
                  <a:lnTo>
                    <a:pt x="950" y="1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6"/>
            <p:cNvSpPr/>
            <p:nvPr/>
          </p:nvSpPr>
          <p:spPr>
            <a:xfrm>
              <a:off x="5607800" y="3223775"/>
              <a:ext cx="223500" cy="0"/>
            </a:xfrm>
            <a:custGeom>
              <a:avLst/>
              <a:gdLst/>
              <a:ahLst/>
              <a:cxnLst/>
              <a:rect l="l" t="t" r="r" b="b"/>
              <a:pathLst>
                <a:path w="8940" fill="none" extrusionOk="0">
                  <a:moveTo>
                    <a:pt x="1" y="0"/>
                  </a:moveTo>
                  <a:lnTo>
                    <a:pt x="8940" y="0"/>
                  </a:lnTo>
                </a:path>
              </a:pathLst>
            </a:custGeom>
            <a:noFill/>
            <a:ln w="11650" cap="rnd" cmpd="sng">
              <a:solidFill>
                <a:srgbClr val="33678A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4" name="Google Shape;1964;p66"/>
          <p:cNvGrpSpPr/>
          <p:nvPr/>
        </p:nvGrpSpPr>
        <p:grpSpPr>
          <a:xfrm>
            <a:off x="6832641" y="1785810"/>
            <a:ext cx="1112029" cy="2390968"/>
            <a:chOff x="3616775" y="2204575"/>
            <a:chExt cx="870950" cy="1872625"/>
          </a:xfrm>
        </p:grpSpPr>
        <p:sp>
          <p:nvSpPr>
            <p:cNvPr id="1965" name="Google Shape;1965;p66"/>
            <p:cNvSpPr/>
            <p:nvPr/>
          </p:nvSpPr>
          <p:spPr>
            <a:xfrm>
              <a:off x="3679375" y="3397750"/>
              <a:ext cx="99975" cy="79700"/>
            </a:xfrm>
            <a:custGeom>
              <a:avLst/>
              <a:gdLst/>
              <a:ahLst/>
              <a:cxnLst/>
              <a:rect l="l" t="t" r="r" b="b"/>
              <a:pathLst>
                <a:path w="3999" h="3188" extrusionOk="0">
                  <a:moveTo>
                    <a:pt x="783" y="0"/>
                  </a:moveTo>
                  <a:cubicBezTo>
                    <a:pt x="641" y="207"/>
                    <a:pt x="498" y="420"/>
                    <a:pt x="370" y="627"/>
                  </a:cubicBezTo>
                  <a:cubicBezTo>
                    <a:pt x="241" y="829"/>
                    <a:pt x="119" y="1033"/>
                    <a:pt x="1" y="1238"/>
                  </a:cubicBezTo>
                  <a:lnTo>
                    <a:pt x="3388" y="3188"/>
                  </a:lnTo>
                  <a:cubicBezTo>
                    <a:pt x="3478" y="3030"/>
                    <a:pt x="3572" y="2875"/>
                    <a:pt x="3672" y="2716"/>
                  </a:cubicBezTo>
                  <a:cubicBezTo>
                    <a:pt x="3778" y="2553"/>
                    <a:pt x="3886" y="2383"/>
                    <a:pt x="3999" y="2222"/>
                  </a:cubicBezTo>
                  <a:lnTo>
                    <a:pt x="783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6"/>
            <p:cNvSpPr/>
            <p:nvPr/>
          </p:nvSpPr>
          <p:spPr>
            <a:xfrm>
              <a:off x="3721150" y="3341175"/>
              <a:ext cx="94375" cy="89500"/>
            </a:xfrm>
            <a:custGeom>
              <a:avLst/>
              <a:gdLst/>
              <a:ahLst/>
              <a:cxnLst/>
              <a:rect l="l" t="t" r="r" b="b"/>
              <a:pathLst>
                <a:path w="3775" h="3580" extrusionOk="0">
                  <a:moveTo>
                    <a:pt x="982" y="0"/>
                  </a:moveTo>
                  <a:cubicBezTo>
                    <a:pt x="642" y="347"/>
                    <a:pt x="311" y="714"/>
                    <a:pt x="0" y="1091"/>
                  </a:cubicBezTo>
                  <a:lnTo>
                    <a:pt x="3013" y="3580"/>
                  </a:lnTo>
                  <a:cubicBezTo>
                    <a:pt x="3254" y="3288"/>
                    <a:pt x="3511" y="3002"/>
                    <a:pt x="3774" y="2733"/>
                  </a:cubicBezTo>
                  <a:lnTo>
                    <a:pt x="982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66"/>
            <p:cNvSpPr/>
            <p:nvPr/>
          </p:nvSpPr>
          <p:spPr>
            <a:xfrm>
              <a:off x="3648275" y="3461200"/>
              <a:ext cx="102625" cy="67725"/>
            </a:xfrm>
            <a:custGeom>
              <a:avLst/>
              <a:gdLst/>
              <a:ahLst/>
              <a:cxnLst/>
              <a:rect l="l" t="t" r="r" b="b"/>
              <a:pathLst>
                <a:path w="4105" h="2709" extrusionOk="0">
                  <a:moveTo>
                    <a:pt x="567" y="1"/>
                  </a:moveTo>
                  <a:cubicBezTo>
                    <a:pt x="360" y="441"/>
                    <a:pt x="170" y="897"/>
                    <a:pt x="0" y="1358"/>
                  </a:cubicBezTo>
                  <a:lnTo>
                    <a:pt x="3667" y="2708"/>
                  </a:lnTo>
                  <a:cubicBezTo>
                    <a:pt x="3799" y="2353"/>
                    <a:pt x="3946" y="2000"/>
                    <a:pt x="4105" y="1660"/>
                  </a:cubicBezTo>
                  <a:lnTo>
                    <a:pt x="567" y="1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66"/>
            <p:cNvSpPr/>
            <p:nvPr/>
          </p:nvSpPr>
          <p:spPr>
            <a:xfrm>
              <a:off x="3772550" y="3293250"/>
              <a:ext cx="85975" cy="96900"/>
            </a:xfrm>
            <a:custGeom>
              <a:avLst/>
              <a:gdLst/>
              <a:ahLst/>
              <a:cxnLst/>
              <a:rect l="l" t="t" r="r" b="b"/>
              <a:pathLst>
                <a:path w="3439" h="3876" extrusionOk="0">
                  <a:moveTo>
                    <a:pt x="1158" y="1"/>
                  </a:moveTo>
                  <a:cubicBezTo>
                    <a:pt x="763" y="284"/>
                    <a:pt x="373" y="591"/>
                    <a:pt x="0" y="912"/>
                  </a:cubicBezTo>
                  <a:lnTo>
                    <a:pt x="2548" y="3876"/>
                  </a:lnTo>
                  <a:cubicBezTo>
                    <a:pt x="2835" y="3628"/>
                    <a:pt x="3135" y="3391"/>
                    <a:pt x="3439" y="3173"/>
                  </a:cubicBezTo>
                  <a:lnTo>
                    <a:pt x="1158" y="1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6"/>
            <p:cNvSpPr/>
            <p:nvPr/>
          </p:nvSpPr>
          <p:spPr>
            <a:xfrm>
              <a:off x="3628850" y="3530150"/>
              <a:ext cx="102450" cy="53525"/>
            </a:xfrm>
            <a:custGeom>
              <a:avLst/>
              <a:gdLst/>
              <a:ahLst/>
              <a:cxnLst/>
              <a:rect l="l" t="t" r="r" b="b"/>
              <a:pathLst>
                <a:path w="4098" h="2141" extrusionOk="0">
                  <a:moveTo>
                    <a:pt x="328" y="1"/>
                  </a:moveTo>
                  <a:cubicBezTo>
                    <a:pt x="199" y="474"/>
                    <a:pt x="89" y="955"/>
                    <a:pt x="0" y="1431"/>
                  </a:cubicBezTo>
                  <a:lnTo>
                    <a:pt x="3844" y="2141"/>
                  </a:lnTo>
                  <a:cubicBezTo>
                    <a:pt x="3911" y="1771"/>
                    <a:pt x="3997" y="1398"/>
                    <a:pt x="4097" y="1030"/>
                  </a:cubicBezTo>
                  <a:lnTo>
                    <a:pt x="328" y="1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6"/>
            <p:cNvSpPr/>
            <p:nvPr/>
          </p:nvSpPr>
          <p:spPr>
            <a:xfrm>
              <a:off x="3832150" y="3255550"/>
              <a:ext cx="75150" cy="101375"/>
            </a:xfrm>
            <a:custGeom>
              <a:avLst/>
              <a:gdLst/>
              <a:ahLst/>
              <a:cxnLst/>
              <a:rect l="l" t="t" r="r" b="b"/>
              <a:pathLst>
                <a:path w="3006" h="4055" extrusionOk="0">
                  <a:moveTo>
                    <a:pt x="1294" y="0"/>
                  </a:moveTo>
                  <a:cubicBezTo>
                    <a:pt x="856" y="214"/>
                    <a:pt x="421" y="450"/>
                    <a:pt x="0" y="702"/>
                  </a:cubicBezTo>
                  <a:lnTo>
                    <a:pt x="2006" y="4054"/>
                  </a:lnTo>
                  <a:cubicBezTo>
                    <a:pt x="2332" y="3860"/>
                    <a:pt x="2669" y="3678"/>
                    <a:pt x="3006" y="3514"/>
                  </a:cubicBezTo>
                  <a:lnTo>
                    <a:pt x="1294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6"/>
            <p:cNvSpPr/>
            <p:nvPr/>
          </p:nvSpPr>
          <p:spPr>
            <a:xfrm>
              <a:off x="3621750" y="3602375"/>
              <a:ext cx="99275" cy="37800"/>
            </a:xfrm>
            <a:custGeom>
              <a:avLst/>
              <a:gdLst/>
              <a:ahLst/>
              <a:cxnLst/>
              <a:rect l="l" t="t" r="r" b="b"/>
              <a:pathLst>
                <a:path w="3971" h="1512" extrusionOk="0">
                  <a:moveTo>
                    <a:pt x="80" y="0"/>
                  </a:moveTo>
                  <a:cubicBezTo>
                    <a:pt x="33" y="487"/>
                    <a:pt x="7" y="979"/>
                    <a:pt x="1" y="1463"/>
                  </a:cubicBezTo>
                  <a:lnTo>
                    <a:pt x="3908" y="1511"/>
                  </a:lnTo>
                  <a:cubicBezTo>
                    <a:pt x="3913" y="1136"/>
                    <a:pt x="3933" y="753"/>
                    <a:pt x="3970" y="373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6"/>
            <p:cNvSpPr/>
            <p:nvPr/>
          </p:nvSpPr>
          <p:spPr>
            <a:xfrm>
              <a:off x="3898100" y="3229050"/>
              <a:ext cx="62225" cy="102975"/>
            </a:xfrm>
            <a:custGeom>
              <a:avLst/>
              <a:gdLst/>
              <a:ahLst/>
              <a:cxnLst/>
              <a:rect l="l" t="t" r="r" b="b"/>
              <a:pathLst>
                <a:path w="2489" h="4119" extrusionOk="0">
                  <a:moveTo>
                    <a:pt x="1392" y="1"/>
                  </a:moveTo>
                  <a:cubicBezTo>
                    <a:pt x="925" y="138"/>
                    <a:pt x="458" y="297"/>
                    <a:pt x="1" y="473"/>
                  </a:cubicBezTo>
                  <a:lnTo>
                    <a:pt x="1413" y="4118"/>
                  </a:lnTo>
                  <a:cubicBezTo>
                    <a:pt x="1765" y="3981"/>
                    <a:pt x="2128" y="3858"/>
                    <a:pt x="2489" y="3752"/>
                  </a:cubicBezTo>
                  <a:lnTo>
                    <a:pt x="1392" y="1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6"/>
            <p:cNvSpPr/>
            <p:nvPr/>
          </p:nvSpPr>
          <p:spPr>
            <a:xfrm>
              <a:off x="3622875" y="3668500"/>
              <a:ext cx="100700" cy="43650"/>
            </a:xfrm>
            <a:custGeom>
              <a:avLst/>
              <a:gdLst/>
              <a:ahLst/>
              <a:cxnLst/>
              <a:rect l="l" t="t" r="r" b="b"/>
              <a:pathLst>
                <a:path w="4028" h="1746" extrusionOk="0">
                  <a:moveTo>
                    <a:pt x="3896" y="1"/>
                  </a:moveTo>
                  <a:lnTo>
                    <a:pt x="0" y="288"/>
                  </a:lnTo>
                  <a:cubicBezTo>
                    <a:pt x="36" y="774"/>
                    <a:pt x="92" y="1265"/>
                    <a:pt x="169" y="1745"/>
                  </a:cubicBezTo>
                  <a:lnTo>
                    <a:pt x="4028" y="1134"/>
                  </a:lnTo>
                  <a:cubicBezTo>
                    <a:pt x="3969" y="761"/>
                    <a:pt x="3925" y="380"/>
                    <a:pt x="3896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6"/>
            <p:cNvSpPr/>
            <p:nvPr/>
          </p:nvSpPr>
          <p:spPr>
            <a:xfrm>
              <a:off x="3968500" y="3214475"/>
              <a:ext cx="47550" cy="101550"/>
            </a:xfrm>
            <a:custGeom>
              <a:avLst/>
              <a:gdLst/>
              <a:ahLst/>
              <a:cxnLst/>
              <a:rect l="l" t="t" r="r" b="b"/>
              <a:pathLst>
                <a:path w="1902" h="4062" extrusionOk="0">
                  <a:moveTo>
                    <a:pt x="1453" y="0"/>
                  </a:moveTo>
                  <a:cubicBezTo>
                    <a:pt x="969" y="57"/>
                    <a:pt x="480" y="134"/>
                    <a:pt x="0" y="232"/>
                  </a:cubicBezTo>
                  <a:lnTo>
                    <a:pt x="780" y="4062"/>
                  </a:lnTo>
                  <a:cubicBezTo>
                    <a:pt x="1150" y="3986"/>
                    <a:pt x="1528" y="3925"/>
                    <a:pt x="1901" y="3882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6"/>
            <p:cNvSpPr/>
            <p:nvPr/>
          </p:nvSpPr>
          <p:spPr>
            <a:xfrm>
              <a:off x="3634350" y="3724700"/>
              <a:ext cx="102825" cy="58700"/>
            </a:xfrm>
            <a:custGeom>
              <a:avLst/>
              <a:gdLst/>
              <a:ahLst/>
              <a:cxnLst/>
              <a:rect l="l" t="t" r="r" b="b"/>
              <a:pathLst>
                <a:path w="4113" h="2348" extrusionOk="0">
                  <a:moveTo>
                    <a:pt x="3794" y="0"/>
                  </a:moveTo>
                  <a:lnTo>
                    <a:pt x="0" y="938"/>
                  </a:lnTo>
                  <a:cubicBezTo>
                    <a:pt x="119" y="1415"/>
                    <a:pt x="256" y="1888"/>
                    <a:pt x="411" y="2347"/>
                  </a:cubicBezTo>
                  <a:lnTo>
                    <a:pt x="4113" y="1094"/>
                  </a:lnTo>
                  <a:cubicBezTo>
                    <a:pt x="3992" y="739"/>
                    <a:pt x="3886" y="371"/>
                    <a:pt x="3794" y="0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6"/>
            <p:cNvSpPr/>
            <p:nvPr/>
          </p:nvSpPr>
          <p:spPr>
            <a:xfrm>
              <a:off x="4041375" y="3211550"/>
              <a:ext cx="36725" cy="98200"/>
            </a:xfrm>
            <a:custGeom>
              <a:avLst/>
              <a:gdLst/>
              <a:ahLst/>
              <a:cxnLst/>
              <a:rect l="l" t="t" r="r" b="b"/>
              <a:pathLst>
                <a:path w="1469" h="3928" extrusionOk="0">
                  <a:moveTo>
                    <a:pt x="539" y="1"/>
                  </a:moveTo>
                  <a:cubicBezTo>
                    <a:pt x="359" y="1"/>
                    <a:pt x="179" y="3"/>
                    <a:pt x="0" y="9"/>
                  </a:cubicBezTo>
                  <a:lnTo>
                    <a:pt x="122" y="3916"/>
                  </a:lnTo>
                  <a:cubicBezTo>
                    <a:pt x="266" y="3911"/>
                    <a:pt x="410" y="3909"/>
                    <a:pt x="554" y="3909"/>
                  </a:cubicBezTo>
                  <a:cubicBezTo>
                    <a:pt x="790" y="3909"/>
                    <a:pt x="1026" y="3915"/>
                    <a:pt x="1260" y="3928"/>
                  </a:cubicBezTo>
                  <a:lnTo>
                    <a:pt x="1468" y="25"/>
                  </a:lnTo>
                  <a:cubicBezTo>
                    <a:pt x="1161" y="9"/>
                    <a:pt x="850" y="1"/>
                    <a:pt x="539" y="1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6"/>
            <p:cNvSpPr/>
            <p:nvPr/>
          </p:nvSpPr>
          <p:spPr>
            <a:xfrm>
              <a:off x="3657825" y="3778575"/>
              <a:ext cx="102075" cy="72075"/>
            </a:xfrm>
            <a:custGeom>
              <a:avLst/>
              <a:gdLst/>
              <a:ahLst/>
              <a:cxnLst/>
              <a:rect l="l" t="t" r="r" b="b"/>
              <a:pathLst>
                <a:path w="4083" h="2883" extrusionOk="0">
                  <a:moveTo>
                    <a:pt x="3584" y="1"/>
                  </a:moveTo>
                  <a:lnTo>
                    <a:pt x="1" y="1562"/>
                  </a:lnTo>
                  <a:cubicBezTo>
                    <a:pt x="196" y="2011"/>
                    <a:pt x="412" y="2454"/>
                    <a:pt x="644" y="2882"/>
                  </a:cubicBezTo>
                  <a:lnTo>
                    <a:pt x="4082" y="1024"/>
                  </a:lnTo>
                  <a:cubicBezTo>
                    <a:pt x="3902" y="693"/>
                    <a:pt x="3735" y="349"/>
                    <a:pt x="3584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6"/>
            <p:cNvSpPr/>
            <p:nvPr/>
          </p:nvSpPr>
          <p:spPr>
            <a:xfrm>
              <a:off x="4101175" y="3215675"/>
              <a:ext cx="49675" cy="101900"/>
            </a:xfrm>
            <a:custGeom>
              <a:avLst/>
              <a:gdLst/>
              <a:ahLst/>
              <a:cxnLst/>
              <a:rect l="l" t="t" r="r" b="b"/>
              <a:pathLst>
                <a:path w="1987" h="4076" extrusionOk="0">
                  <a:moveTo>
                    <a:pt x="540" y="0"/>
                  </a:moveTo>
                  <a:lnTo>
                    <a:pt x="0" y="3871"/>
                  </a:lnTo>
                  <a:cubicBezTo>
                    <a:pt x="376" y="3924"/>
                    <a:pt x="751" y="3992"/>
                    <a:pt x="1116" y="4076"/>
                  </a:cubicBezTo>
                  <a:lnTo>
                    <a:pt x="1986" y="266"/>
                  </a:lnTo>
                  <a:cubicBezTo>
                    <a:pt x="1513" y="158"/>
                    <a:pt x="1026" y="68"/>
                    <a:pt x="540" y="0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6"/>
            <p:cNvSpPr/>
            <p:nvPr/>
          </p:nvSpPr>
          <p:spPr>
            <a:xfrm>
              <a:off x="3692750" y="3828600"/>
              <a:ext cx="98300" cy="83475"/>
            </a:xfrm>
            <a:custGeom>
              <a:avLst/>
              <a:gdLst/>
              <a:ahLst/>
              <a:cxnLst/>
              <a:rect l="l" t="t" r="r" b="b"/>
              <a:pathLst>
                <a:path w="3932" h="3339" extrusionOk="0">
                  <a:moveTo>
                    <a:pt x="3267" y="0"/>
                  </a:moveTo>
                  <a:lnTo>
                    <a:pt x="0" y="2145"/>
                  </a:lnTo>
                  <a:cubicBezTo>
                    <a:pt x="269" y="2555"/>
                    <a:pt x="559" y="2955"/>
                    <a:pt x="859" y="3338"/>
                  </a:cubicBezTo>
                  <a:lnTo>
                    <a:pt x="3931" y="924"/>
                  </a:lnTo>
                  <a:cubicBezTo>
                    <a:pt x="3699" y="628"/>
                    <a:pt x="3475" y="317"/>
                    <a:pt x="3267" y="0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6"/>
            <p:cNvSpPr/>
            <p:nvPr/>
          </p:nvSpPr>
          <p:spPr>
            <a:xfrm>
              <a:off x="4156500" y="3231975"/>
              <a:ext cx="64300" cy="102875"/>
            </a:xfrm>
            <a:custGeom>
              <a:avLst/>
              <a:gdLst/>
              <a:ahLst/>
              <a:cxnLst/>
              <a:rect l="l" t="t" r="r" b="b"/>
              <a:pathLst>
                <a:path w="2572" h="4115" extrusionOk="0">
                  <a:moveTo>
                    <a:pt x="1190" y="1"/>
                  </a:moveTo>
                  <a:lnTo>
                    <a:pt x="0" y="3724"/>
                  </a:lnTo>
                  <a:cubicBezTo>
                    <a:pt x="360" y="3839"/>
                    <a:pt x="719" y="3970"/>
                    <a:pt x="1064" y="4115"/>
                  </a:cubicBezTo>
                  <a:lnTo>
                    <a:pt x="2572" y="509"/>
                  </a:lnTo>
                  <a:cubicBezTo>
                    <a:pt x="2121" y="321"/>
                    <a:pt x="1657" y="150"/>
                    <a:pt x="1190" y="1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6"/>
            <p:cNvSpPr/>
            <p:nvPr/>
          </p:nvSpPr>
          <p:spPr>
            <a:xfrm>
              <a:off x="3738150" y="3873250"/>
              <a:ext cx="91650" cy="92475"/>
            </a:xfrm>
            <a:custGeom>
              <a:avLst/>
              <a:gdLst/>
              <a:ahLst/>
              <a:cxnLst/>
              <a:rect l="l" t="t" r="r" b="b"/>
              <a:pathLst>
                <a:path w="3666" h="3699" extrusionOk="0">
                  <a:moveTo>
                    <a:pt x="2854" y="0"/>
                  </a:moveTo>
                  <a:lnTo>
                    <a:pt x="0" y="2670"/>
                  </a:lnTo>
                  <a:cubicBezTo>
                    <a:pt x="334" y="3026"/>
                    <a:pt x="687" y="3372"/>
                    <a:pt x="1048" y="3698"/>
                  </a:cubicBezTo>
                  <a:lnTo>
                    <a:pt x="3666" y="796"/>
                  </a:lnTo>
                  <a:cubicBezTo>
                    <a:pt x="3386" y="544"/>
                    <a:pt x="3112" y="275"/>
                    <a:pt x="2854" y="0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6"/>
            <p:cNvSpPr/>
            <p:nvPr/>
          </p:nvSpPr>
          <p:spPr>
            <a:xfrm>
              <a:off x="4208925" y="3260225"/>
              <a:ext cx="76875" cy="100875"/>
            </a:xfrm>
            <a:custGeom>
              <a:avLst/>
              <a:gdLst/>
              <a:ahLst/>
              <a:cxnLst/>
              <a:rect l="l" t="t" r="r" b="b"/>
              <a:pathLst>
                <a:path w="3075" h="4035" extrusionOk="0">
                  <a:moveTo>
                    <a:pt x="1803" y="1"/>
                  </a:moveTo>
                  <a:lnTo>
                    <a:pt x="0" y="3467"/>
                  </a:lnTo>
                  <a:cubicBezTo>
                    <a:pt x="335" y="3642"/>
                    <a:pt x="667" y="3832"/>
                    <a:pt x="989" y="4035"/>
                  </a:cubicBezTo>
                  <a:lnTo>
                    <a:pt x="3074" y="730"/>
                  </a:lnTo>
                  <a:cubicBezTo>
                    <a:pt x="2663" y="471"/>
                    <a:pt x="2235" y="224"/>
                    <a:pt x="1803" y="1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6"/>
            <p:cNvSpPr/>
            <p:nvPr/>
          </p:nvSpPr>
          <p:spPr>
            <a:xfrm>
              <a:off x="3792675" y="3911250"/>
              <a:ext cx="82450" cy="99650"/>
            </a:xfrm>
            <a:custGeom>
              <a:avLst/>
              <a:gdLst/>
              <a:ahLst/>
              <a:cxnLst/>
              <a:rect l="l" t="t" r="r" b="b"/>
              <a:pathLst>
                <a:path w="3298" h="3986" extrusionOk="0">
                  <a:moveTo>
                    <a:pt x="2361" y="1"/>
                  </a:moveTo>
                  <a:lnTo>
                    <a:pt x="0" y="3115"/>
                  </a:lnTo>
                  <a:cubicBezTo>
                    <a:pt x="387" y="3409"/>
                    <a:pt x="793" y="3690"/>
                    <a:pt x="1204" y="3952"/>
                  </a:cubicBezTo>
                  <a:lnTo>
                    <a:pt x="1258" y="3986"/>
                  </a:lnTo>
                  <a:lnTo>
                    <a:pt x="3297" y="651"/>
                  </a:lnTo>
                  <a:cubicBezTo>
                    <a:pt x="2978" y="449"/>
                    <a:pt x="2662" y="231"/>
                    <a:pt x="2361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6"/>
            <p:cNvSpPr/>
            <p:nvPr/>
          </p:nvSpPr>
          <p:spPr>
            <a:xfrm>
              <a:off x="4257050" y="3299325"/>
              <a:ext cx="87250" cy="96075"/>
            </a:xfrm>
            <a:custGeom>
              <a:avLst/>
              <a:gdLst/>
              <a:ahLst/>
              <a:cxnLst/>
              <a:rect l="l" t="t" r="r" b="b"/>
              <a:pathLst>
                <a:path w="3490" h="3843" extrusionOk="0">
                  <a:moveTo>
                    <a:pt x="2355" y="1"/>
                  </a:moveTo>
                  <a:lnTo>
                    <a:pt x="0" y="3120"/>
                  </a:lnTo>
                  <a:cubicBezTo>
                    <a:pt x="301" y="3347"/>
                    <a:pt x="597" y="3590"/>
                    <a:pt x="879" y="3843"/>
                  </a:cubicBezTo>
                  <a:lnTo>
                    <a:pt x="3490" y="935"/>
                  </a:lnTo>
                  <a:cubicBezTo>
                    <a:pt x="3126" y="609"/>
                    <a:pt x="2744" y="293"/>
                    <a:pt x="2355" y="1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6"/>
            <p:cNvSpPr/>
            <p:nvPr/>
          </p:nvSpPr>
          <p:spPr>
            <a:xfrm>
              <a:off x="3856150" y="3942425"/>
              <a:ext cx="70675" cy="102275"/>
            </a:xfrm>
            <a:custGeom>
              <a:avLst/>
              <a:gdLst/>
              <a:ahLst/>
              <a:cxnLst/>
              <a:rect l="l" t="t" r="r" b="b"/>
              <a:pathLst>
                <a:path w="2827" h="4091" extrusionOk="0">
                  <a:moveTo>
                    <a:pt x="1795" y="1"/>
                  </a:moveTo>
                  <a:lnTo>
                    <a:pt x="0" y="3472"/>
                  </a:lnTo>
                  <a:cubicBezTo>
                    <a:pt x="434" y="3696"/>
                    <a:pt x="883" y="3904"/>
                    <a:pt x="1331" y="4091"/>
                  </a:cubicBezTo>
                  <a:lnTo>
                    <a:pt x="2827" y="479"/>
                  </a:lnTo>
                  <a:cubicBezTo>
                    <a:pt x="2479" y="336"/>
                    <a:pt x="2132" y="174"/>
                    <a:pt x="1795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6"/>
            <p:cNvSpPr/>
            <p:nvPr/>
          </p:nvSpPr>
          <p:spPr>
            <a:xfrm>
              <a:off x="4299300" y="3348375"/>
              <a:ext cx="95250" cy="88400"/>
            </a:xfrm>
            <a:custGeom>
              <a:avLst/>
              <a:gdLst/>
              <a:ahLst/>
              <a:cxnLst/>
              <a:rect l="l" t="t" r="r" b="b"/>
              <a:pathLst>
                <a:path w="3810" h="3536" extrusionOk="0">
                  <a:moveTo>
                    <a:pt x="2850" y="0"/>
                  </a:moveTo>
                  <a:lnTo>
                    <a:pt x="1" y="2675"/>
                  </a:lnTo>
                  <a:cubicBezTo>
                    <a:pt x="259" y="2950"/>
                    <a:pt x="509" y="3240"/>
                    <a:pt x="742" y="3536"/>
                  </a:cubicBezTo>
                  <a:lnTo>
                    <a:pt x="3810" y="1115"/>
                  </a:lnTo>
                  <a:cubicBezTo>
                    <a:pt x="3507" y="731"/>
                    <a:pt x="3184" y="357"/>
                    <a:pt x="2850" y="0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6"/>
            <p:cNvSpPr/>
            <p:nvPr/>
          </p:nvSpPr>
          <p:spPr>
            <a:xfrm>
              <a:off x="3923875" y="3964175"/>
              <a:ext cx="57050" cy="102750"/>
            </a:xfrm>
            <a:custGeom>
              <a:avLst/>
              <a:gdLst/>
              <a:ahLst/>
              <a:cxnLst/>
              <a:rect l="l" t="t" r="r" b="b"/>
              <a:pathLst>
                <a:path w="2282" h="4110" extrusionOk="0">
                  <a:moveTo>
                    <a:pt x="1186" y="0"/>
                  </a:moveTo>
                  <a:lnTo>
                    <a:pt x="0" y="3723"/>
                  </a:lnTo>
                  <a:cubicBezTo>
                    <a:pt x="464" y="3871"/>
                    <a:pt x="943" y="4000"/>
                    <a:pt x="1422" y="4109"/>
                  </a:cubicBezTo>
                  <a:lnTo>
                    <a:pt x="2282" y="297"/>
                  </a:lnTo>
                  <a:cubicBezTo>
                    <a:pt x="1911" y="213"/>
                    <a:pt x="1543" y="114"/>
                    <a:pt x="1186" y="0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6"/>
            <p:cNvSpPr/>
            <p:nvPr/>
          </p:nvSpPr>
          <p:spPr>
            <a:xfrm>
              <a:off x="4334450" y="3406050"/>
              <a:ext cx="100500" cy="78225"/>
            </a:xfrm>
            <a:custGeom>
              <a:avLst/>
              <a:gdLst/>
              <a:ahLst/>
              <a:cxnLst/>
              <a:rect l="l" t="t" r="r" b="b"/>
              <a:pathLst>
                <a:path w="4020" h="3129" extrusionOk="0">
                  <a:moveTo>
                    <a:pt x="3266" y="1"/>
                  </a:moveTo>
                  <a:lnTo>
                    <a:pt x="1" y="2150"/>
                  </a:lnTo>
                  <a:cubicBezTo>
                    <a:pt x="209" y="2465"/>
                    <a:pt x="406" y="2795"/>
                    <a:pt x="589" y="3128"/>
                  </a:cubicBezTo>
                  <a:lnTo>
                    <a:pt x="4020" y="1260"/>
                  </a:lnTo>
                  <a:cubicBezTo>
                    <a:pt x="3786" y="831"/>
                    <a:pt x="3532" y="407"/>
                    <a:pt x="3266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6"/>
            <p:cNvSpPr/>
            <p:nvPr/>
          </p:nvSpPr>
          <p:spPr>
            <a:xfrm>
              <a:off x="3995550" y="3976625"/>
              <a:ext cx="41600" cy="100250"/>
            </a:xfrm>
            <a:custGeom>
              <a:avLst/>
              <a:gdLst/>
              <a:ahLst/>
              <a:cxnLst/>
              <a:rect l="l" t="t" r="r" b="b"/>
              <a:pathLst>
                <a:path w="1664" h="4010" extrusionOk="0">
                  <a:moveTo>
                    <a:pt x="531" y="1"/>
                  </a:moveTo>
                  <a:lnTo>
                    <a:pt x="0" y="3872"/>
                  </a:lnTo>
                  <a:cubicBezTo>
                    <a:pt x="485" y="3939"/>
                    <a:pt x="977" y="3985"/>
                    <a:pt x="1464" y="4009"/>
                  </a:cubicBezTo>
                  <a:lnTo>
                    <a:pt x="1663" y="107"/>
                  </a:lnTo>
                  <a:cubicBezTo>
                    <a:pt x="1288" y="88"/>
                    <a:pt x="907" y="52"/>
                    <a:pt x="531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6"/>
            <p:cNvSpPr/>
            <p:nvPr/>
          </p:nvSpPr>
          <p:spPr>
            <a:xfrm>
              <a:off x="4361625" y="3470550"/>
              <a:ext cx="102775" cy="65825"/>
            </a:xfrm>
            <a:custGeom>
              <a:avLst/>
              <a:gdLst/>
              <a:ahLst/>
              <a:cxnLst/>
              <a:rect l="l" t="t" r="r" b="b"/>
              <a:pathLst>
                <a:path w="4111" h="2633" extrusionOk="0">
                  <a:moveTo>
                    <a:pt x="3580" y="1"/>
                  </a:moveTo>
                  <a:lnTo>
                    <a:pt x="0" y="1568"/>
                  </a:lnTo>
                  <a:cubicBezTo>
                    <a:pt x="150" y="1911"/>
                    <a:pt x="290" y="2269"/>
                    <a:pt x="413" y="2632"/>
                  </a:cubicBezTo>
                  <a:lnTo>
                    <a:pt x="4111" y="1367"/>
                  </a:lnTo>
                  <a:cubicBezTo>
                    <a:pt x="3952" y="902"/>
                    <a:pt x="3773" y="442"/>
                    <a:pt x="3580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6"/>
            <p:cNvSpPr/>
            <p:nvPr/>
          </p:nvSpPr>
          <p:spPr>
            <a:xfrm>
              <a:off x="4065600" y="3977400"/>
              <a:ext cx="39875" cy="99800"/>
            </a:xfrm>
            <a:custGeom>
              <a:avLst/>
              <a:gdLst/>
              <a:ahLst/>
              <a:cxnLst/>
              <a:rect l="l" t="t" r="r" b="b"/>
              <a:pathLst>
                <a:path w="1595" h="3992" extrusionOk="0">
                  <a:moveTo>
                    <a:pt x="1134" y="1"/>
                  </a:moveTo>
                  <a:cubicBezTo>
                    <a:pt x="757" y="45"/>
                    <a:pt x="377" y="74"/>
                    <a:pt x="1" y="86"/>
                  </a:cubicBezTo>
                  <a:lnTo>
                    <a:pt x="127" y="3991"/>
                  </a:lnTo>
                  <a:cubicBezTo>
                    <a:pt x="615" y="3976"/>
                    <a:pt x="1109" y="3938"/>
                    <a:pt x="1594" y="3880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6"/>
            <p:cNvSpPr/>
            <p:nvPr/>
          </p:nvSpPr>
          <p:spPr>
            <a:xfrm>
              <a:off x="4379950" y="3540025"/>
              <a:ext cx="102150" cy="51525"/>
            </a:xfrm>
            <a:custGeom>
              <a:avLst/>
              <a:gdLst/>
              <a:ahLst/>
              <a:cxnLst/>
              <a:rect l="l" t="t" r="r" b="b"/>
              <a:pathLst>
                <a:path w="4086" h="2061" extrusionOk="0">
                  <a:moveTo>
                    <a:pt x="3792" y="0"/>
                  </a:moveTo>
                  <a:lnTo>
                    <a:pt x="0" y="942"/>
                  </a:lnTo>
                  <a:cubicBezTo>
                    <a:pt x="90" y="1307"/>
                    <a:pt x="168" y="1682"/>
                    <a:pt x="227" y="2060"/>
                  </a:cubicBezTo>
                  <a:lnTo>
                    <a:pt x="4085" y="1437"/>
                  </a:lnTo>
                  <a:cubicBezTo>
                    <a:pt x="4008" y="953"/>
                    <a:pt x="3908" y="470"/>
                    <a:pt x="3792" y="0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6"/>
            <p:cNvSpPr/>
            <p:nvPr/>
          </p:nvSpPr>
          <p:spPr>
            <a:xfrm>
              <a:off x="4122025" y="3965950"/>
              <a:ext cx="55275" cy="102600"/>
            </a:xfrm>
            <a:custGeom>
              <a:avLst/>
              <a:gdLst/>
              <a:ahLst/>
              <a:cxnLst/>
              <a:rect l="l" t="t" r="r" b="b"/>
              <a:pathLst>
                <a:path w="2211" h="4104" extrusionOk="0">
                  <a:moveTo>
                    <a:pt x="1104" y="1"/>
                  </a:moveTo>
                  <a:cubicBezTo>
                    <a:pt x="741" y="107"/>
                    <a:pt x="369" y="200"/>
                    <a:pt x="1" y="276"/>
                  </a:cubicBezTo>
                  <a:lnTo>
                    <a:pt x="785" y="4104"/>
                  </a:lnTo>
                  <a:cubicBezTo>
                    <a:pt x="1261" y="4007"/>
                    <a:pt x="1740" y="3888"/>
                    <a:pt x="2210" y="3749"/>
                  </a:cubicBezTo>
                  <a:lnTo>
                    <a:pt x="1104" y="1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6"/>
            <p:cNvSpPr/>
            <p:nvPr/>
          </p:nvSpPr>
          <p:spPr>
            <a:xfrm>
              <a:off x="4388950" y="3612425"/>
              <a:ext cx="98775" cy="36675"/>
            </a:xfrm>
            <a:custGeom>
              <a:avLst/>
              <a:gdLst/>
              <a:ahLst/>
              <a:cxnLst/>
              <a:rect l="l" t="t" r="r" b="b"/>
              <a:pathLst>
                <a:path w="3951" h="1467" extrusionOk="0">
                  <a:moveTo>
                    <a:pt x="3898" y="1"/>
                  </a:moveTo>
                  <a:lnTo>
                    <a:pt x="0" y="292"/>
                  </a:lnTo>
                  <a:cubicBezTo>
                    <a:pt x="29" y="669"/>
                    <a:pt x="41" y="1053"/>
                    <a:pt x="38" y="1431"/>
                  </a:cubicBezTo>
                  <a:lnTo>
                    <a:pt x="3945" y="1467"/>
                  </a:lnTo>
                  <a:cubicBezTo>
                    <a:pt x="3950" y="980"/>
                    <a:pt x="3933" y="488"/>
                    <a:pt x="3898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6"/>
            <p:cNvSpPr/>
            <p:nvPr/>
          </p:nvSpPr>
          <p:spPr>
            <a:xfrm>
              <a:off x="4176550" y="3945300"/>
              <a:ext cx="69100" cy="102475"/>
            </a:xfrm>
            <a:custGeom>
              <a:avLst/>
              <a:gdLst/>
              <a:ahLst/>
              <a:cxnLst/>
              <a:rect l="l" t="t" r="r" b="b"/>
              <a:pathLst>
                <a:path w="2764" h="4099" extrusionOk="0">
                  <a:moveTo>
                    <a:pt x="1044" y="1"/>
                  </a:moveTo>
                  <a:cubicBezTo>
                    <a:pt x="706" y="167"/>
                    <a:pt x="354" y="321"/>
                    <a:pt x="1" y="459"/>
                  </a:cubicBezTo>
                  <a:lnTo>
                    <a:pt x="1420" y="4099"/>
                  </a:lnTo>
                  <a:cubicBezTo>
                    <a:pt x="1875" y="3922"/>
                    <a:pt x="2327" y="3724"/>
                    <a:pt x="2763" y="3510"/>
                  </a:cubicBezTo>
                  <a:lnTo>
                    <a:pt x="1044" y="1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6"/>
            <p:cNvSpPr/>
            <p:nvPr/>
          </p:nvSpPr>
          <p:spPr>
            <a:xfrm>
              <a:off x="4384525" y="3676550"/>
              <a:ext cx="101150" cy="45700"/>
            </a:xfrm>
            <a:custGeom>
              <a:avLst/>
              <a:gdLst/>
              <a:ahLst/>
              <a:cxnLst/>
              <a:rect l="l" t="t" r="r" b="b"/>
              <a:pathLst>
                <a:path w="4046" h="1828" extrusionOk="0">
                  <a:moveTo>
                    <a:pt x="156" y="0"/>
                  </a:moveTo>
                  <a:cubicBezTo>
                    <a:pt x="120" y="378"/>
                    <a:pt x="68" y="756"/>
                    <a:pt x="0" y="1124"/>
                  </a:cubicBezTo>
                  <a:lnTo>
                    <a:pt x="3845" y="1827"/>
                  </a:lnTo>
                  <a:cubicBezTo>
                    <a:pt x="3932" y="1348"/>
                    <a:pt x="3999" y="858"/>
                    <a:pt x="4046" y="370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6"/>
            <p:cNvSpPr/>
            <p:nvPr/>
          </p:nvSpPr>
          <p:spPr>
            <a:xfrm>
              <a:off x="4227600" y="3916050"/>
              <a:ext cx="81025" cy="99425"/>
            </a:xfrm>
            <a:custGeom>
              <a:avLst/>
              <a:gdLst/>
              <a:ahLst/>
              <a:cxnLst/>
              <a:rect l="l" t="t" r="r" b="b"/>
              <a:pathLst>
                <a:path w="3241" h="3977" extrusionOk="0">
                  <a:moveTo>
                    <a:pt x="950" y="0"/>
                  </a:moveTo>
                  <a:cubicBezTo>
                    <a:pt x="644" y="223"/>
                    <a:pt x="325" y="434"/>
                    <a:pt x="1" y="628"/>
                  </a:cubicBezTo>
                  <a:lnTo>
                    <a:pt x="2014" y="3977"/>
                  </a:lnTo>
                  <a:cubicBezTo>
                    <a:pt x="2432" y="3726"/>
                    <a:pt x="2845" y="3453"/>
                    <a:pt x="3240" y="3167"/>
                  </a:cubicBezTo>
                  <a:lnTo>
                    <a:pt x="950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6"/>
            <p:cNvSpPr/>
            <p:nvPr/>
          </p:nvSpPr>
          <p:spPr>
            <a:xfrm>
              <a:off x="4369600" y="3732400"/>
              <a:ext cx="102900" cy="60650"/>
            </a:xfrm>
            <a:custGeom>
              <a:avLst/>
              <a:gdLst/>
              <a:ahLst/>
              <a:cxnLst/>
              <a:rect l="l" t="t" r="r" b="b"/>
              <a:pathLst>
                <a:path w="4116" h="2426" extrusionOk="0">
                  <a:moveTo>
                    <a:pt x="345" y="1"/>
                  </a:moveTo>
                  <a:cubicBezTo>
                    <a:pt x="247" y="363"/>
                    <a:pt x="131" y="727"/>
                    <a:pt x="1" y="1082"/>
                  </a:cubicBezTo>
                  <a:lnTo>
                    <a:pt x="3671" y="2425"/>
                  </a:lnTo>
                  <a:cubicBezTo>
                    <a:pt x="3838" y="1965"/>
                    <a:pt x="3989" y="1494"/>
                    <a:pt x="4116" y="1023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6"/>
            <p:cNvSpPr/>
            <p:nvPr/>
          </p:nvSpPr>
          <p:spPr>
            <a:xfrm>
              <a:off x="4273650" y="3878950"/>
              <a:ext cx="90600" cy="93500"/>
            </a:xfrm>
            <a:custGeom>
              <a:avLst/>
              <a:gdLst/>
              <a:ahLst/>
              <a:cxnLst/>
              <a:rect l="l" t="t" r="r" b="b"/>
              <a:pathLst>
                <a:path w="3624" h="3740" extrusionOk="0">
                  <a:moveTo>
                    <a:pt x="827" y="1"/>
                  </a:moveTo>
                  <a:cubicBezTo>
                    <a:pt x="564" y="272"/>
                    <a:pt x="285" y="533"/>
                    <a:pt x="1" y="779"/>
                  </a:cubicBezTo>
                  <a:lnTo>
                    <a:pt x="2551" y="3739"/>
                  </a:lnTo>
                  <a:cubicBezTo>
                    <a:pt x="2920" y="3420"/>
                    <a:pt x="3281" y="3082"/>
                    <a:pt x="3623" y="2731"/>
                  </a:cubicBezTo>
                  <a:lnTo>
                    <a:pt x="827" y="1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6"/>
            <p:cNvSpPr/>
            <p:nvPr/>
          </p:nvSpPr>
          <p:spPr>
            <a:xfrm>
              <a:off x="4345600" y="3785675"/>
              <a:ext cx="101675" cy="73875"/>
            </a:xfrm>
            <a:custGeom>
              <a:avLst/>
              <a:gdLst/>
              <a:ahLst/>
              <a:cxnLst/>
              <a:rect l="l" t="t" r="r" b="b"/>
              <a:pathLst>
                <a:path w="4067" h="2955" extrusionOk="0">
                  <a:moveTo>
                    <a:pt x="525" y="0"/>
                  </a:moveTo>
                  <a:cubicBezTo>
                    <a:pt x="365" y="345"/>
                    <a:pt x="188" y="684"/>
                    <a:pt x="1" y="1012"/>
                  </a:cubicBezTo>
                  <a:lnTo>
                    <a:pt x="3391" y="2955"/>
                  </a:lnTo>
                  <a:cubicBezTo>
                    <a:pt x="3634" y="2534"/>
                    <a:pt x="3860" y="2095"/>
                    <a:pt x="4067" y="1653"/>
                  </a:cubicBezTo>
                  <a:lnTo>
                    <a:pt x="525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6"/>
            <p:cNvSpPr/>
            <p:nvPr/>
          </p:nvSpPr>
          <p:spPr>
            <a:xfrm>
              <a:off x="4313250" y="3835050"/>
              <a:ext cx="97600" cy="84825"/>
            </a:xfrm>
            <a:custGeom>
              <a:avLst/>
              <a:gdLst/>
              <a:ahLst/>
              <a:cxnLst/>
              <a:rect l="l" t="t" r="r" b="b"/>
              <a:pathLst>
                <a:path w="3904" h="3393" extrusionOk="0">
                  <a:moveTo>
                    <a:pt x="687" y="0"/>
                  </a:moveTo>
                  <a:cubicBezTo>
                    <a:pt x="471" y="315"/>
                    <a:pt x="240" y="621"/>
                    <a:pt x="1" y="910"/>
                  </a:cubicBezTo>
                  <a:lnTo>
                    <a:pt x="3021" y="3392"/>
                  </a:lnTo>
                  <a:cubicBezTo>
                    <a:pt x="3327" y="3019"/>
                    <a:pt x="3625" y="2625"/>
                    <a:pt x="3903" y="2222"/>
                  </a:cubicBezTo>
                  <a:lnTo>
                    <a:pt x="687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6"/>
            <p:cNvSpPr/>
            <p:nvPr/>
          </p:nvSpPr>
          <p:spPr>
            <a:xfrm>
              <a:off x="3674400" y="2390800"/>
              <a:ext cx="99975" cy="79675"/>
            </a:xfrm>
            <a:custGeom>
              <a:avLst/>
              <a:gdLst/>
              <a:ahLst/>
              <a:cxnLst/>
              <a:rect l="l" t="t" r="r" b="b"/>
              <a:pathLst>
                <a:path w="3999" h="3187" extrusionOk="0">
                  <a:moveTo>
                    <a:pt x="784" y="0"/>
                  </a:moveTo>
                  <a:cubicBezTo>
                    <a:pt x="640" y="207"/>
                    <a:pt x="498" y="419"/>
                    <a:pt x="370" y="626"/>
                  </a:cubicBezTo>
                  <a:cubicBezTo>
                    <a:pt x="242" y="828"/>
                    <a:pt x="119" y="1032"/>
                    <a:pt x="0" y="1238"/>
                  </a:cubicBezTo>
                  <a:lnTo>
                    <a:pt x="3387" y="3186"/>
                  </a:lnTo>
                  <a:cubicBezTo>
                    <a:pt x="3478" y="3030"/>
                    <a:pt x="3572" y="2873"/>
                    <a:pt x="3672" y="2715"/>
                  </a:cubicBezTo>
                  <a:cubicBezTo>
                    <a:pt x="3777" y="2552"/>
                    <a:pt x="3886" y="2383"/>
                    <a:pt x="3998" y="2222"/>
                  </a:cubicBezTo>
                  <a:lnTo>
                    <a:pt x="784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6"/>
            <p:cNvSpPr/>
            <p:nvPr/>
          </p:nvSpPr>
          <p:spPr>
            <a:xfrm>
              <a:off x="3716150" y="2334175"/>
              <a:ext cx="94375" cy="89550"/>
            </a:xfrm>
            <a:custGeom>
              <a:avLst/>
              <a:gdLst/>
              <a:ahLst/>
              <a:cxnLst/>
              <a:rect l="l" t="t" r="r" b="b"/>
              <a:pathLst>
                <a:path w="3775" h="3582" extrusionOk="0">
                  <a:moveTo>
                    <a:pt x="982" y="1"/>
                  </a:moveTo>
                  <a:cubicBezTo>
                    <a:pt x="643" y="349"/>
                    <a:pt x="313" y="716"/>
                    <a:pt x="1" y="1092"/>
                  </a:cubicBezTo>
                  <a:lnTo>
                    <a:pt x="3013" y="3582"/>
                  </a:lnTo>
                  <a:cubicBezTo>
                    <a:pt x="3255" y="3289"/>
                    <a:pt x="3512" y="3004"/>
                    <a:pt x="3775" y="2734"/>
                  </a:cubicBezTo>
                  <a:lnTo>
                    <a:pt x="982" y="1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6"/>
            <p:cNvSpPr/>
            <p:nvPr/>
          </p:nvSpPr>
          <p:spPr>
            <a:xfrm>
              <a:off x="3643275" y="2454250"/>
              <a:ext cx="102650" cy="67700"/>
            </a:xfrm>
            <a:custGeom>
              <a:avLst/>
              <a:gdLst/>
              <a:ahLst/>
              <a:cxnLst/>
              <a:rect l="l" t="t" r="r" b="b"/>
              <a:pathLst>
                <a:path w="4106" h="2708" extrusionOk="0">
                  <a:moveTo>
                    <a:pt x="568" y="0"/>
                  </a:moveTo>
                  <a:cubicBezTo>
                    <a:pt x="361" y="440"/>
                    <a:pt x="171" y="897"/>
                    <a:pt x="1" y="1356"/>
                  </a:cubicBezTo>
                  <a:lnTo>
                    <a:pt x="3668" y="2707"/>
                  </a:lnTo>
                  <a:cubicBezTo>
                    <a:pt x="3799" y="2352"/>
                    <a:pt x="3946" y="1999"/>
                    <a:pt x="4105" y="1659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6"/>
            <p:cNvSpPr/>
            <p:nvPr/>
          </p:nvSpPr>
          <p:spPr>
            <a:xfrm>
              <a:off x="3767550" y="2286275"/>
              <a:ext cx="86000" cy="96900"/>
            </a:xfrm>
            <a:custGeom>
              <a:avLst/>
              <a:gdLst/>
              <a:ahLst/>
              <a:cxnLst/>
              <a:rect l="l" t="t" r="r" b="b"/>
              <a:pathLst>
                <a:path w="3440" h="3876" extrusionOk="0">
                  <a:moveTo>
                    <a:pt x="1159" y="0"/>
                  </a:moveTo>
                  <a:cubicBezTo>
                    <a:pt x="764" y="285"/>
                    <a:pt x="374" y="591"/>
                    <a:pt x="1" y="911"/>
                  </a:cubicBezTo>
                  <a:lnTo>
                    <a:pt x="2549" y="3875"/>
                  </a:lnTo>
                  <a:cubicBezTo>
                    <a:pt x="2836" y="3628"/>
                    <a:pt x="3136" y="3392"/>
                    <a:pt x="3439" y="3173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6"/>
            <p:cNvSpPr/>
            <p:nvPr/>
          </p:nvSpPr>
          <p:spPr>
            <a:xfrm>
              <a:off x="3623850" y="2523175"/>
              <a:ext cx="102450" cy="53525"/>
            </a:xfrm>
            <a:custGeom>
              <a:avLst/>
              <a:gdLst/>
              <a:ahLst/>
              <a:cxnLst/>
              <a:rect l="l" t="t" r="r" b="b"/>
              <a:pathLst>
                <a:path w="4098" h="2141" extrusionOk="0">
                  <a:moveTo>
                    <a:pt x="328" y="0"/>
                  </a:moveTo>
                  <a:cubicBezTo>
                    <a:pt x="199" y="474"/>
                    <a:pt x="89" y="954"/>
                    <a:pt x="1" y="1430"/>
                  </a:cubicBezTo>
                  <a:lnTo>
                    <a:pt x="3844" y="2140"/>
                  </a:lnTo>
                  <a:cubicBezTo>
                    <a:pt x="3911" y="1771"/>
                    <a:pt x="3997" y="1398"/>
                    <a:pt x="4098" y="1031"/>
                  </a:cubicBezTo>
                  <a:lnTo>
                    <a:pt x="328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6"/>
            <p:cNvSpPr/>
            <p:nvPr/>
          </p:nvSpPr>
          <p:spPr>
            <a:xfrm>
              <a:off x="3827150" y="2248575"/>
              <a:ext cx="75175" cy="101375"/>
            </a:xfrm>
            <a:custGeom>
              <a:avLst/>
              <a:gdLst/>
              <a:ahLst/>
              <a:cxnLst/>
              <a:rect l="l" t="t" r="r" b="b"/>
              <a:pathLst>
                <a:path w="3007" h="4055" extrusionOk="0">
                  <a:moveTo>
                    <a:pt x="1296" y="1"/>
                  </a:moveTo>
                  <a:cubicBezTo>
                    <a:pt x="857" y="214"/>
                    <a:pt x="423" y="449"/>
                    <a:pt x="1" y="702"/>
                  </a:cubicBezTo>
                  <a:lnTo>
                    <a:pt x="2007" y="4055"/>
                  </a:lnTo>
                  <a:cubicBezTo>
                    <a:pt x="2333" y="3860"/>
                    <a:pt x="2669" y="3678"/>
                    <a:pt x="3006" y="3513"/>
                  </a:cubicBezTo>
                  <a:lnTo>
                    <a:pt x="1296" y="1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6"/>
            <p:cNvSpPr/>
            <p:nvPr/>
          </p:nvSpPr>
          <p:spPr>
            <a:xfrm>
              <a:off x="3616775" y="2595375"/>
              <a:ext cx="99250" cy="37850"/>
            </a:xfrm>
            <a:custGeom>
              <a:avLst/>
              <a:gdLst/>
              <a:ahLst/>
              <a:cxnLst/>
              <a:rect l="l" t="t" r="r" b="b"/>
              <a:pathLst>
                <a:path w="3970" h="1514" extrusionOk="0">
                  <a:moveTo>
                    <a:pt x="79" y="1"/>
                  </a:moveTo>
                  <a:cubicBezTo>
                    <a:pt x="33" y="487"/>
                    <a:pt x="6" y="980"/>
                    <a:pt x="0" y="1465"/>
                  </a:cubicBezTo>
                  <a:lnTo>
                    <a:pt x="3907" y="1513"/>
                  </a:lnTo>
                  <a:cubicBezTo>
                    <a:pt x="3912" y="1136"/>
                    <a:pt x="3934" y="754"/>
                    <a:pt x="3970" y="375"/>
                  </a:cubicBezTo>
                  <a:lnTo>
                    <a:pt x="79" y="1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6"/>
            <p:cNvSpPr/>
            <p:nvPr/>
          </p:nvSpPr>
          <p:spPr>
            <a:xfrm>
              <a:off x="3893125" y="2222100"/>
              <a:ext cx="62225" cy="102925"/>
            </a:xfrm>
            <a:custGeom>
              <a:avLst/>
              <a:gdLst/>
              <a:ahLst/>
              <a:cxnLst/>
              <a:rect l="l" t="t" r="r" b="b"/>
              <a:pathLst>
                <a:path w="2489" h="4117" extrusionOk="0">
                  <a:moveTo>
                    <a:pt x="1393" y="1"/>
                  </a:moveTo>
                  <a:cubicBezTo>
                    <a:pt x="925" y="137"/>
                    <a:pt x="457" y="296"/>
                    <a:pt x="0" y="473"/>
                  </a:cubicBezTo>
                  <a:lnTo>
                    <a:pt x="1412" y="4117"/>
                  </a:lnTo>
                  <a:cubicBezTo>
                    <a:pt x="1765" y="3979"/>
                    <a:pt x="2127" y="3857"/>
                    <a:pt x="2488" y="3751"/>
                  </a:cubicBezTo>
                  <a:lnTo>
                    <a:pt x="1393" y="1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6"/>
            <p:cNvSpPr/>
            <p:nvPr/>
          </p:nvSpPr>
          <p:spPr>
            <a:xfrm>
              <a:off x="3617875" y="2661550"/>
              <a:ext cx="100725" cy="43600"/>
            </a:xfrm>
            <a:custGeom>
              <a:avLst/>
              <a:gdLst/>
              <a:ahLst/>
              <a:cxnLst/>
              <a:rect l="l" t="t" r="r" b="b"/>
              <a:pathLst>
                <a:path w="4029" h="1744" extrusionOk="0">
                  <a:moveTo>
                    <a:pt x="3898" y="1"/>
                  </a:moveTo>
                  <a:lnTo>
                    <a:pt x="1" y="288"/>
                  </a:lnTo>
                  <a:cubicBezTo>
                    <a:pt x="37" y="774"/>
                    <a:pt x="93" y="1264"/>
                    <a:pt x="169" y="1744"/>
                  </a:cubicBezTo>
                  <a:lnTo>
                    <a:pt x="4028" y="1133"/>
                  </a:lnTo>
                  <a:cubicBezTo>
                    <a:pt x="3970" y="761"/>
                    <a:pt x="3926" y="380"/>
                    <a:pt x="3898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6"/>
            <p:cNvSpPr/>
            <p:nvPr/>
          </p:nvSpPr>
          <p:spPr>
            <a:xfrm>
              <a:off x="3963500" y="2207525"/>
              <a:ext cx="47550" cy="101525"/>
            </a:xfrm>
            <a:custGeom>
              <a:avLst/>
              <a:gdLst/>
              <a:ahLst/>
              <a:cxnLst/>
              <a:rect l="l" t="t" r="r" b="b"/>
              <a:pathLst>
                <a:path w="1902" h="4061" extrusionOk="0">
                  <a:moveTo>
                    <a:pt x="1453" y="0"/>
                  </a:moveTo>
                  <a:cubicBezTo>
                    <a:pt x="969" y="55"/>
                    <a:pt x="482" y="133"/>
                    <a:pt x="1" y="231"/>
                  </a:cubicBezTo>
                  <a:lnTo>
                    <a:pt x="780" y="4060"/>
                  </a:lnTo>
                  <a:cubicBezTo>
                    <a:pt x="1152" y="3985"/>
                    <a:pt x="1529" y="3924"/>
                    <a:pt x="1902" y="3881"/>
                  </a:cubicBezTo>
                  <a:lnTo>
                    <a:pt x="1453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6"/>
            <p:cNvSpPr/>
            <p:nvPr/>
          </p:nvSpPr>
          <p:spPr>
            <a:xfrm>
              <a:off x="3629350" y="2717725"/>
              <a:ext cx="102850" cy="58675"/>
            </a:xfrm>
            <a:custGeom>
              <a:avLst/>
              <a:gdLst/>
              <a:ahLst/>
              <a:cxnLst/>
              <a:rect l="l" t="t" r="r" b="b"/>
              <a:pathLst>
                <a:path w="4114" h="2347" extrusionOk="0">
                  <a:moveTo>
                    <a:pt x="3794" y="0"/>
                  </a:moveTo>
                  <a:lnTo>
                    <a:pt x="1" y="939"/>
                  </a:lnTo>
                  <a:cubicBezTo>
                    <a:pt x="119" y="1414"/>
                    <a:pt x="257" y="1889"/>
                    <a:pt x="412" y="2347"/>
                  </a:cubicBezTo>
                  <a:lnTo>
                    <a:pt x="4113" y="1094"/>
                  </a:lnTo>
                  <a:cubicBezTo>
                    <a:pt x="3994" y="739"/>
                    <a:pt x="3886" y="372"/>
                    <a:pt x="3794" y="0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6"/>
            <p:cNvSpPr/>
            <p:nvPr/>
          </p:nvSpPr>
          <p:spPr>
            <a:xfrm>
              <a:off x="4036375" y="2204575"/>
              <a:ext cx="36750" cy="98200"/>
            </a:xfrm>
            <a:custGeom>
              <a:avLst/>
              <a:gdLst/>
              <a:ahLst/>
              <a:cxnLst/>
              <a:rect l="l" t="t" r="r" b="b"/>
              <a:pathLst>
                <a:path w="1470" h="3928" extrusionOk="0">
                  <a:moveTo>
                    <a:pt x="543" y="1"/>
                  </a:moveTo>
                  <a:cubicBezTo>
                    <a:pt x="362" y="1"/>
                    <a:pt x="181" y="4"/>
                    <a:pt x="1" y="9"/>
                  </a:cubicBezTo>
                  <a:lnTo>
                    <a:pt x="124" y="3915"/>
                  </a:lnTo>
                  <a:cubicBezTo>
                    <a:pt x="267" y="3911"/>
                    <a:pt x="411" y="3908"/>
                    <a:pt x="555" y="3908"/>
                  </a:cubicBezTo>
                  <a:cubicBezTo>
                    <a:pt x="791" y="3908"/>
                    <a:pt x="1027" y="3915"/>
                    <a:pt x="1261" y="3927"/>
                  </a:cubicBezTo>
                  <a:lnTo>
                    <a:pt x="1470" y="25"/>
                  </a:lnTo>
                  <a:cubicBezTo>
                    <a:pt x="1163" y="9"/>
                    <a:pt x="853" y="1"/>
                    <a:pt x="543" y="1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6"/>
            <p:cNvSpPr/>
            <p:nvPr/>
          </p:nvSpPr>
          <p:spPr>
            <a:xfrm>
              <a:off x="3652850" y="2771600"/>
              <a:ext cx="102075" cy="72100"/>
            </a:xfrm>
            <a:custGeom>
              <a:avLst/>
              <a:gdLst/>
              <a:ahLst/>
              <a:cxnLst/>
              <a:rect l="l" t="t" r="r" b="b"/>
              <a:pathLst>
                <a:path w="4083" h="2884" extrusionOk="0">
                  <a:moveTo>
                    <a:pt x="3583" y="1"/>
                  </a:moveTo>
                  <a:lnTo>
                    <a:pt x="0" y="1562"/>
                  </a:lnTo>
                  <a:cubicBezTo>
                    <a:pt x="197" y="2010"/>
                    <a:pt x="412" y="2455"/>
                    <a:pt x="644" y="2883"/>
                  </a:cubicBezTo>
                  <a:lnTo>
                    <a:pt x="4082" y="1025"/>
                  </a:lnTo>
                  <a:cubicBezTo>
                    <a:pt x="3901" y="693"/>
                    <a:pt x="3734" y="349"/>
                    <a:pt x="358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6"/>
            <p:cNvSpPr/>
            <p:nvPr/>
          </p:nvSpPr>
          <p:spPr>
            <a:xfrm>
              <a:off x="4096175" y="2208725"/>
              <a:ext cx="49675" cy="101875"/>
            </a:xfrm>
            <a:custGeom>
              <a:avLst/>
              <a:gdLst/>
              <a:ahLst/>
              <a:cxnLst/>
              <a:rect l="l" t="t" r="r" b="b"/>
              <a:pathLst>
                <a:path w="1987" h="4075" extrusionOk="0">
                  <a:moveTo>
                    <a:pt x="540" y="0"/>
                  </a:moveTo>
                  <a:lnTo>
                    <a:pt x="1" y="3870"/>
                  </a:lnTo>
                  <a:cubicBezTo>
                    <a:pt x="376" y="3923"/>
                    <a:pt x="752" y="3992"/>
                    <a:pt x="1116" y="4074"/>
                  </a:cubicBezTo>
                  <a:lnTo>
                    <a:pt x="1987" y="265"/>
                  </a:lnTo>
                  <a:cubicBezTo>
                    <a:pt x="1513" y="157"/>
                    <a:pt x="1027" y="68"/>
                    <a:pt x="540" y="0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6"/>
            <p:cNvSpPr/>
            <p:nvPr/>
          </p:nvSpPr>
          <p:spPr>
            <a:xfrm>
              <a:off x="3687750" y="2821600"/>
              <a:ext cx="98325" cy="83500"/>
            </a:xfrm>
            <a:custGeom>
              <a:avLst/>
              <a:gdLst/>
              <a:ahLst/>
              <a:cxnLst/>
              <a:rect l="l" t="t" r="r" b="b"/>
              <a:pathLst>
                <a:path w="3933" h="3340" extrusionOk="0">
                  <a:moveTo>
                    <a:pt x="3268" y="1"/>
                  </a:moveTo>
                  <a:lnTo>
                    <a:pt x="1" y="2146"/>
                  </a:lnTo>
                  <a:cubicBezTo>
                    <a:pt x="271" y="2556"/>
                    <a:pt x="559" y="2956"/>
                    <a:pt x="860" y="3340"/>
                  </a:cubicBezTo>
                  <a:lnTo>
                    <a:pt x="3933" y="925"/>
                  </a:lnTo>
                  <a:cubicBezTo>
                    <a:pt x="3700" y="628"/>
                    <a:pt x="3476" y="318"/>
                    <a:pt x="3268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6"/>
            <p:cNvSpPr/>
            <p:nvPr/>
          </p:nvSpPr>
          <p:spPr>
            <a:xfrm>
              <a:off x="4151500" y="2225025"/>
              <a:ext cx="64325" cy="102875"/>
            </a:xfrm>
            <a:custGeom>
              <a:avLst/>
              <a:gdLst/>
              <a:ahLst/>
              <a:cxnLst/>
              <a:rect l="l" t="t" r="r" b="b"/>
              <a:pathLst>
                <a:path w="2573" h="4115" extrusionOk="0">
                  <a:moveTo>
                    <a:pt x="1190" y="1"/>
                  </a:moveTo>
                  <a:lnTo>
                    <a:pt x="1" y="3723"/>
                  </a:lnTo>
                  <a:cubicBezTo>
                    <a:pt x="361" y="3837"/>
                    <a:pt x="719" y="3970"/>
                    <a:pt x="1066" y="4115"/>
                  </a:cubicBezTo>
                  <a:lnTo>
                    <a:pt x="2572" y="509"/>
                  </a:lnTo>
                  <a:cubicBezTo>
                    <a:pt x="2122" y="320"/>
                    <a:pt x="1658" y="149"/>
                    <a:pt x="1190" y="1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6"/>
            <p:cNvSpPr/>
            <p:nvPr/>
          </p:nvSpPr>
          <p:spPr>
            <a:xfrm>
              <a:off x="3733150" y="2866250"/>
              <a:ext cx="91675" cy="92475"/>
            </a:xfrm>
            <a:custGeom>
              <a:avLst/>
              <a:gdLst/>
              <a:ahLst/>
              <a:cxnLst/>
              <a:rect l="l" t="t" r="r" b="b"/>
              <a:pathLst>
                <a:path w="3667" h="3699" extrusionOk="0">
                  <a:moveTo>
                    <a:pt x="2855" y="1"/>
                  </a:moveTo>
                  <a:lnTo>
                    <a:pt x="1" y="2671"/>
                  </a:lnTo>
                  <a:cubicBezTo>
                    <a:pt x="336" y="3027"/>
                    <a:pt x="687" y="3372"/>
                    <a:pt x="1049" y="3699"/>
                  </a:cubicBezTo>
                  <a:lnTo>
                    <a:pt x="3666" y="798"/>
                  </a:lnTo>
                  <a:cubicBezTo>
                    <a:pt x="3387" y="545"/>
                    <a:pt x="3113" y="277"/>
                    <a:pt x="2855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6"/>
            <p:cNvSpPr/>
            <p:nvPr/>
          </p:nvSpPr>
          <p:spPr>
            <a:xfrm>
              <a:off x="4203925" y="2253250"/>
              <a:ext cx="76875" cy="100900"/>
            </a:xfrm>
            <a:custGeom>
              <a:avLst/>
              <a:gdLst/>
              <a:ahLst/>
              <a:cxnLst/>
              <a:rect l="l" t="t" r="r" b="b"/>
              <a:pathLst>
                <a:path w="3075" h="4036" extrusionOk="0">
                  <a:moveTo>
                    <a:pt x="1804" y="0"/>
                  </a:moveTo>
                  <a:lnTo>
                    <a:pt x="1" y="3467"/>
                  </a:lnTo>
                  <a:cubicBezTo>
                    <a:pt x="337" y="3642"/>
                    <a:pt x="669" y="3832"/>
                    <a:pt x="990" y="4035"/>
                  </a:cubicBezTo>
                  <a:lnTo>
                    <a:pt x="3075" y="731"/>
                  </a:lnTo>
                  <a:cubicBezTo>
                    <a:pt x="2663" y="470"/>
                    <a:pt x="2235" y="225"/>
                    <a:pt x="1804" y="0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6"/>
            <p:cNvSpPr/>
            <p:nvPr/>
          </p:nvSpPr>
          <p:spPr>
            <a:xfrm>
              <a:off x="3787675" y="2904300"/>
              <a:ext cx="82450" cy="99650"/>
            </a:xfrm>
            <a:custGeom>
              <a:avLst/>
              <a:gdLst/>
              <a:ahLst/>
              <a:cxnLst/>
              <a:rect l="l" t="t" r="r" b="b"/>
              <a:pathLst>
                <a:path w="3298" h="3986" extrusionOk="0">
                  <a:moveTo>
                    <a:pt x="2362" y="1"/>
                  </a:moveTo>
                  <a:lnTo>
                    <a:pt x="1" y="3114"/>
                  </a:lnTo>
                  <a:cubicBezTo>
                    <a:pt x="388" y="3408"/>
                    <a:pt x="793" y="3690"/>
                    <a:pt x="1204" y="3951"/>
                  </a:cubicBezTo>
                  <a:lnTo>
                    <a:pt x="1259" y="3986"/>
                  </a:lnTo>
                  <a:lnTo>
                    <a:pt x="3298" y="651"/>
                  </a:lnTo>
                  <a:cubicBezTo>
                    <a:pt x="2979" y="448"/>
                    <a:pt x="2663" y="229"/>
                    <a:pt x="2362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6"/>
            <p:cNvSpPr/>
            <p:nvPr/>
          </p:nvSpPr>
          <p:spPr>
            <a:xfrm>
              <a:off x="4252050" y="2292350"/>
              <a:ext cx="87275" cy="96075"/>
            </a:xfrm>
            <a:custGeom>
              <a:avLst/>
              <a:gdLst/>
              <a:ahLst/>
              <a:cxnLst/>
              <a:rect l="l" t="t" r="r" b="b"/>
              <a:pathLst>
                <a:path w="3491" h="3843" extrusionOk="0">
                  <a:moveTo>
                    <a:pt x="2356" y="0"/>
                  </a:moveTo>
                  <a:lnTo>
                    <a:pt x="1" y="3119"/>
                  </a:lnTo>
                  <a:cubicBezTo>
                    <a:pt x="302" y="3346"/>
                    <a:pt x="597" y="3590"/>
                    <a:pt x="879" y="3843"/>
                  </a:cubicBezTo>
                  <a:lnTo>
                    <a:pt x="3490" y="935"/>
                  </a:lnTo>
                  <a:cubicBezTo>
                    <a:pt x="3127" y="609"/>
                    <a:pt x="2744" y="294"/>
                    <a:pt x="2356" y="0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6"/>
            <p:cNvSpPr/>
            <p:nvPr/>
          </p:nvSpPr>
          <p:spPr>
            <a:xfrm>
              <a:off x="3851150" y="2935450"/>
              <a:ext cx="70700" cy="102275"/>
            </a:xfrm>
            <a:custGeom>
              <a:avLst/>
              <a:gdLst/>
              <a:ahLst/>
              <a:cxnLst/>
              <a:rect l="l" t="t" r="r" b="b"/>
              <a:pathLst>
                <a:path w="2828" h="4091" extrusionOk="0">
                  <a:moveTo>
                    <a:pt x="1795" y="1"/>
                  </a:moveTo>
                  <a:lnTo>
                    <a:pt x="1" y="3471"/>
                  </a:lnTo>
                  <a:cubicBezTo>
                    <a:pt x="435" y="3696"/>
                    <a:pt x="883" y="3904"/>
                    <a:pt x="1332" y="4090"/>
                  </a:cubicBezTo>
                  <a:lnTo>
                    <a:pt x="2827" y="480"/>
                  </a:lnTo>
                  <a:cubicBezTo>
                    <a:pt x="2479" y="335"/>
                    <a:pt x="2133" y="175"/>
                    <a:pt x="1795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6"/>
            <p:cNvSpPr/>
            <p:nvPr/>
          </p:nvSpPr>
          <p:spPr>
            <a:xfrm>
              <a:off x="4294325" y="2341400"/>
              <a:ext cx="95250" cy="88425"/>
            </a:xfrm>
            <a:custGeom>
              <a:avLst/>
              <a:gdLst/>
              <a:ahLst/>
              <a:cxnLst/>
              <a:rect l="l" t="t" r="r" b="b"/>
              <a:pathLst>
                <a:path w="3810" h="3537" extrusionOk="0">
                  <a:moveTo>
                    <a:pt x="2849" y="0"/>
                  </a:moveTo>
                  <a:lnTo>
                    <a:pt x="0" y="2674"/>
                  </a:lnTo>
                  <a:cubicBezTo>
                    <a:pt x="258" y="2951"/>
                    <a:pt x="508" y="3240"/>
                    <a:pt x="741" y="3536"/>
                  </a:cubicBezTo>
                  <a:lnTo>
                    <a:pt x="3809" y="1114"/>
                  </a:lnTo>
                  <a:cubicBezTo>
                    <a:pt x="3507" y="732"/>
                    <a:pt x="3184" y="356"/>
                    <a:pt x="2849" y="0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6"/>
            <p:cNvSpPr/>
            <p:nvPr/>
          </p:nvSpPr>
          <p:spPr>
            <a:xfrm>
              <a:off x="3918925" y="2957175"/>
              <a:ext cx="57025" cy="102750"/>
            </a:xfrm>
            <a:custGeom>
              <a:avLst/>
              <a:gdLst/>
              <a:ahLst/>
              <a:cxnLst/>
              <a:rect l="l" t="t" r="r" b="b"/>
              <a:pathLst>
                <a:path w="2281" h="4110" extrusionOk="0">
                  <a:moveTo>
                    <a:pt x="1185" y="1"/>
                  </a:moveTo>
                  <a:lnTo>
                    <a:pt x="0" y="3725"/>
                  </a:lnTo>
                  <a:cubicBezTo>
                    <a:pt x="463" y="3872"/>
                    <a:pt x="941" y="4001"/>
                    <a:pt x="1420" y="4110"/>
                  </a:cubicBezTo>
                  <a:lnTo>
                    <a:pt x="2280" y="297"/>
                  </a:lnTo>
                  <a:cubicBezTo>
                    <a:pt x="1911" y="214"/>
                    <a:pt x="1541" y="114"/>
                    <a:pt x="1185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6"/>
            <p:cNvSpPr/>
            <p:nvPr/>
          </p:nvSpPr>
          <p:spPr>
            <a:xfrm>
              <a:off x="4329475" y="2399100"/>
              <a:ext cx="100500" cy="78175"/>
            </a:xfrm>
            <a:custGeom>
              <a:avLst/>
              <a:gdLst/>
              <a:ahLst/>
              <a:cxnLst/>
              <a:rect l="l" t="t" r="r" b="b"/>
              <a:pathLst>
                <a:path w="4020" h="3127" extrusionOk="0">
                  <a:moveTo>
                    <a:pt x="3265" y="1"/>
                  </a:moveTo>
                  <a:lnTo>
                    <a:pt x="0" y="2149"/>
                  </a:lnTo>
                  <a:cubicBezTo>
                    <a:pt x="208" y="2465"/>
                    <a:pt x="405" y="2793"/>
                    <a:pt x="588" y="3127"/>
                  </a:cubicBezTo>
                  <a:lnTo>
                    <a:pt x="4020" y="1258"/>
                  </a:lnTo>
                  <a:cubicBezTo>
                    <a:pt x="3786" y="829"/>
                    <a:pt x="3532" y="406"/>
                    <a:pt x="3265" y="1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6"/>
            <p:cNvSpPr/>
            <p:nvPr/>
          </p:nvSpPr>
          <p:spPr>
            <a:xfrm>
              <a:off x="3990550" y="2969650"/>
              <a:ext cx="41600" cy="100275"/>
            </a:xfrm>
            <a:custGeom>
              <a:avLst/>
              <a:gdLst/>
              <a:ahLst/>
              <a:cxnLst/>
              <a:rect l="l" t="t" r="r" b="b"/>
              <a:pathLst>
                <a:path w="1664" h="4011" extrusionOk="0">
                  <a:moveTo>
                    <a:pt x="532" y="0"/>
                  </a:moveTo>
                  <a:lnTo>
                    <a:pt x="1" y="3873"/>
                  </a:lnTo>
                  <a:cubicBezTo>
                    <a:pt x="486" y="3938"/>
                    <a:pt x="979" y="3985"/>
                    <a:pt x="1464" y="4010"/>
                  </a:cubicBezTo>
                  <a:lnTo>
                    <a:pt x="1664" y="108"/>
                  </a:lnTo>
                  <a:cubicBezTo>
                    <a:pt x="1288" y="88"/>
                    <a:pt x="908" y="52"/>
                    <a:pt x="532" y="0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6"/>
            <p:cNvSpPr/>
            <p:nvPr/>
          </p:nvSpPr>
          <p:spPr>
            <a:xfrm>
              <a:off x="4356625" y="2463575"/>
              <a:ext cx="102800" cy="65800"/>
            </a:xfrm>
            <a:custGeom>
              <a:avLst/>
              <a:gdLst/>
              <a:ahLst/>
              <a:cxnLst/>
              <a:rect l="l" t="t" r="r" b="b"/>
              <a:pathLst>
                <a:path w="4112" h="2632" extrusionOk="0">
                  <a:moveTo>
                    <a:pt x="3580" y="0"/>
                  </a:moveTo>
                  <a:lnTo>
                    <a:pt x="1" y="1569"/>
                  </a:lnTo>
                  <a:cubicBezTo>
                    <a:pt x="150" y="1911"/>
                    <a:pt x="290" y="2268"/>
                    <a:pt x="415" y="2632"/>
                  </a:cubicBezTo>
                  <a:lnTo>
                    <a:pt x="4111" y="1368"/>
                  </a:lnTo>
                  <a:cubicBezTo>
                    <a:pt x="3952" y="902"/>
                    <a:pt x="3774" y="443"/>
                    <a:pt x="3580" y="0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6"/>
            <p:cNvSpPr/>
            <p:nvPr/>
          </p:nvSpPr>
          <p:spPr>
            <a:xfrm>
              <a:off x="4060625" y="2970425"/>
              <a:ext cx="39850" cy="99800"/>
            </a:xfrm>
            <a:custGeom>
              <a:avLst/>
              <a:gdLst/>
              <a:ahLst/>
              <a:cxnLst/>
              <a:rect l="l" t="t" r="r" b="b"/>
              <a:pathLst>
                <a:path w="1594" h="3992" extrusionOk="0">
                  <a:moveTo>
                    <a:pt x="1134" y="0"/>
                  </a:moveTo>
                  <a:cubicBezTo>
                    <a:pt x="758" y="45"/>
                    <a:pt x="377" y="73"/>
                    <a:pt x="0" y="86"/>
                  </a:cubicBezTo>
                  <a:lnTo>
                    <a:pt x="127" y="3991"/>
                  </a:lnTo>
                  <a:cubicBezTo>
                    <a:pt x="615" y="3976"/>
                    <a:pt x="1108" y="3938"/>
                    <a:pt x="1594" y="3880"/>
                  </a:cubicBezTo>
                  <a:lnTo>
                    <a:pt x="1134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6"/>
            <p:cNvSpPr/>
            <p:nvPr/>
          </p:nvSpPr>
          <p:spPr>
            <a:xfrm>
              <a:off x="4374950" y="2533025"/>
              <a:ext cx="102200" cy="51525"/>
            </a:xfrm>
            <a:custGeom>
              <a:avLst/>
              <a:gdLst/>
              <a:ahLst/>
              <a:cxnLst/>
              <a:rect l="l" t="t" r="r" b="b"/>
              <a:pathLst>
                <a:path w="4088" h="2061" extrusionOk="0">
                  <a:moveTo>
                    <a:pt x="3793" y="1"/>
                  </a:moveTo>
                  <a:lnTo>
                    <a:pt x="1" y="943"/>
                  </a:lnTo>
                  <a:cubicBezTo>
                    <a:pt x="90" y="1308"/>
                    <a:pt x="168" y="1684"/>
                    <a:pt x="228" y="2061"/>
                  </a:cubicBezTo>
                  <a:lnTo>
                    <a:pt x="4087" y="1438"/>
                  </a:lnTo>
                  <a:cubicBezTo>
                    <a:pt x="4008" y="954"/>
                    <a:pt x="3909" y="471"/>
                    <a:pt x="3793" y="1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6"/>
            <p:cNvSpPr/>
            <p:nvPr/>
          </p:nvSpPr>
          <p:spPr>
            <a:xfrm>
              <a:off x="4117050" y="2958975"/>
              <a:ext cx="55250" cy="102625"/>
            </a:xfrm>
            <a:custGeom>
              <a:avLst/>
              <a:gdLst/>
              <a:ahLst/>
              <a:cxnLst/>
              <a:rect l="l" t="t" r="r" b="b"/>
              <a:pathLst>
                <a:path w="2210" h="4105" extrusionOk="0">
                  <a:moveTo>
                    <a:pt x="1105" y="0"/>
                  </a:moveTo>
                  <a:cubicBezTo>
                    <a:pt x="740" y="108"/>
                    <a:pt x="369" y="200"/>
                    <a:pt x="0" y="275"/>
                  </a:cubicBezTo>
                  <a:lnTo>
                    <a:pt x="785" y="4105"/>
                  </a:lnTo>
                  <a:cubicBezTo>
                    <a:pt x="1262" y="4007"/>
                    <a:pt x="1741" y="3887"/>
                    <a:pt x="2210" y="3748"/>
                  </a:cubicBezTo>
                  <a:lnTo>
                    <a:pt x="1105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6"/>
            <p:cNvSpPr/>
            <p:nvPr/>
          </p:nvSpPr>
          <p:spPr>
            <a:xfrm>
              <a:off x="4383950" y="2605475"/>
              <a:ext cx="98775" cy="36650"/>
            </a:xfrm>
            <a:custGeom>
              <a:avLst/>
              <a:gdLst/>
              <a:ahLst/>
              <a:cxnLst/>
              <a:rect l="l" t="t" r="r" b="b"/>
              <a:pathLst>
                <a:path w="3951" h="1466" extrusionOk="0">
                  <a:moveTo>
                    <a:pt x="3898" y="1"/>
                  </a:moveTo>
                  <a:lnTo>
                    <a:pt x="1" y="290"/>
                  </a:lnTo>
                  <a:cubicBezTo>
                    <a:pt x="29" y="669"/>
                    <a:pt x="41" y="1052"/>
                    <a:pt x="39" y="1429"/>
                  </a:cubicBezTo>
                  <a:lnTo>
                    <a:pt x="3946" y="1465"/>
                  </a:lnTo>
                  <a:cubicBezTo>
                    <a:pt x="3951" y="980"/>
                    <a:pt x="3934" y="486"/>
                    <a:pt x="3898" y="1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6"/>
            <p:cNvSpPr/>
            <p:nvPr/>
          </p:nvSpPr>
          <p:spPr>
            <a:xfrm>
              <a:off x="4171575" y="2938325"/>
              <a:ext cx="69075" cy="102500"/>
            </a:xfrm>
            <a:custGeom>
              <a:avLst/>
              <a:gdLst/>
              <a:ahLst/>
              <a:cxnLst/>
              <a:rect l="l" t="t" r="r" b="b"/>
              <a:pathLst>
                <a:path w="2763" h="4100" extrusionOk="0">
                  <a:moveTo>
                    <a:pt x="1044" y="0"/>
                  </a:moveTo>
                  <a:cubicBezTo>
                    <a:pt x="705" y="167"/>
                    <a:pt x="354" y="321"/>
                    <a:pt x="0" y="458"/>
                  </a:cubicBezTo>
                  <a:lnTo>
                    <a:pt x="1419" y="4100"/>
                  </a:lnTo>
                  <a:cubicBezTo>
                    <a:pt x="1875" y="3923"/>
                    <a:pt x="2327" y="3723"/>
                    <a:pt x="2763" y="3510"/>
                  </a:cubicBezTo>
                  <a:lnTo>
                    <a:pt x="1044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6"/>
            <p:cNvSpPr/>
            <p:nvPr/>
          </p:nvSpPr>
          <p:spPr>
            <a:xfrm>
              <a:off x="4379525" y="2669575"/>
              <a:ext cx="101175" cy="45675"/>
            </a:xfrm>
            <a:custGeom>
              <a:avLst/>
              <a:gdLst/>
              <a:ahLst/>
              <a:cxnLst/>
              <a:rect l="l" t="t" r="r" b="b"/>
              <a:pathLst>
                <a:path w="4047" h="1827" extrusionOk="0">
                  <a:moveTo>
                    <a:pt x="156" y="0"/>
                  </a:moveTo>
                  <a:cubicBezTo>
                    <a:pt x="120" y="378"/>
                    <a:pt x="69" y="756"/>
                    <a:pt x="1" y="1124"/>
                  </a:cubicBezTo>
                  <a:lnTo>
                    <a:pt x="3846" y="1827"/>
                  </a:lnTo>
                  <a:cubicBezTo>
                    <a:pt x="3933" y="1349"/>
                    <a:pt x="4001" y="858"/>
                    <a:pt x="4046" y="369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6"/>
            <p:cNvSpPr/>
            <p:nvPr/>
          </p:nvSpPr>
          <p:spPr>
            <a:xfrm>
              <a:off x="4222625" y="2909100"/>
              <a:ext cx="81000" cy="99425"/>
            </a:xfrm>
            <a:custGeom>
              <a:avLst/>
              <a:gdLst/>
              <a:ahLst/>
              <a:cxnLst/>
              <a:rect l="l" t="t" r="r" b="b"/>
              <a:pathLst>
                <a:path w="3240" h="3977" extrusionOk="0">
                  <a:moveTo>
                    <a:pt x="949" y="0"/>
                  </a:moveTo>
                  <a:cubicBezTo>
                    <a:pt x="643" y="221"/>
                    <a:pt x="324" y="433"/>
                    <a:pt x="0" y="627"/>
                  </a:cubicBezTo>
                  <a:lnTo>
                    <a:pt x="2013" y="3976"/>
                  </a:lnTo>
                  <a:cubicBezTo>
                    <a:pt x="2432" y="3725"/>
                    <a:pt x="2844" y="3453"/>
                    <a:pt x="3240" y="3166"/>
                  </a:cubicBezTo>
                  <a:lnTo>
                    <a:pt x="949" y="0"/>
                  </a:ln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6"/>
            <p:cNvSpPr/>
            <p:nvPr/>
          </p:nvSpPr>
          <p:spPr>
            <a:xfrm>
              <a:off x="4364625" y="2725425"/>
              <a:ext cx="102925" cy="60650"/>
            </a:xfrm>
            <a:custGeom>
              <a:avLst/>
              <a:gdLst/>
              <a:ahLst/>
              <a:cxnLst/>
              <a:rect l="l" t="t" r="r" b="b"/>
              <a:pathLst>
                <a:path w="4117" h="2426" extrusionOk="0">
                  <a:moveTo>
                    <a:pt x="344" y="1"/>
                  </a:moveTo>
                  <a:cubicBezTo>
                    <a:pt x="246" y="363"/>
                    <a:pt x="130" y="726"/>
                    <a:pt x="0" y="1081"/>
                  </a:cubicBezTo>
                  <a:lnTo>
                    <a:pt x="3670" y="2425"/>
                  </a:lnTo>
                  <a:cubicBezTo>
                    <a:pt x="3838" y="1966"/>
                    <a:pt x="3988" y="1494"/>
                    <a:pt x="4116" y="1024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6"/>
            <p:cNvSpPr/>
            <p:nvPr/>
          </p:nvSpPr>
          <p:spPr>
            <a:xfrm>
              <a:off x="4268675" y="2872000"/>
              <a:ext cx="90575" cy="93450"/>
            </a:xfrm>
            <a:custGeom>
              <a:avLst/>
              <a:gdLst/>
              <a:ahLst/>
              <a:cxnLst/>
              <a:rect l="l" t="t" r="r" b="b"/>
              <a:pathLst>
                <a:path w="3623" h="3738" extrusionOk="0">
                  <a:moveTo>
                    <a:pt x="827" y="0"/>
                  </a:moveTo>
                  <a:cubicBezTo>
                    <a:pt x="563" y="271"/>
                    <a:pt x="285" y="532"/>
                    <a:pt x="0" y="778"/>
                  </a:cubicBezTo>
                  <a:lnTo>
                    <a:pt x="2550" y="3738"/>
                  </a:lnTo>
                  <a:cubicBezTo>
                    <a:pt x="2920" y="3420"/>
                    <a:pt x="3281" y="3080"/>
                    <a:pt x="3623" y="2730"/>
                  </a:cubicBezTo>
                  <a:lnTo>
                    <a:pt x="827" y="0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6"/>
            <p:cNvSpPr/>
            <p:nvPr/>
          </p:nvSpPr>
          <p:spPr>
            <a:xfrm>
              <a:off x="4340650" y="2778675"/>
              <a:ext cx="101675" cy="73925"/>
            </a:xfrm>
            <a:custGeom>
              <a:avLst/>
              <a:gdLst/>
              <a:ahLst/>
              <a:cxnLst/>
              <a:rect l="l" t="t" r="r" b="b"/>
              <a:pathLst>
                <a:path w="4067" h="2957" extrusionOk="0">
                  <a:moveTo>
                    <a:pt x="524" y="1"/>
                  </a:moveTo>
                  <a:cubicBezTo>
                    <a:pt x="364" y="345"/>
                    <a:pt x="187" y="686"/>
                    <a:pt x="0" y="1012"/>
                  </a:cubicBezTo>
                  <a:lnTo>
                    <a:pt x="3391" y="2956"/>
                  </a:lnTo>
                  <a:cubicBezTo>
                    <a:pt x="3632" y="2534"/>
                    <a:pt x="3859" y="2096"/>
                    <a:pt x="4066" y="1653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6"/>
            <p:cNvSpPr/>
            <p:nvPr/>
          </p:nvSpPr>
          <p:spPr>
            <a:xfrm>
              <a:off x="4308300" y="2828050"/>
              <a:ext cx="97550" cy="84825"/>
            </a:xfrm>
            <a:custGeom>
              <a:avLst/>
              <a:gdLst/>
              <a:ahLst/>
              <a:cxnLst/>
              <a:rect l="l" t="t" r="r" b="b"/>
              <a:pathLst>
                <a:path w="3902" h="3393" extrusionOk="0">
                  <a:moveTo>
                    <a:pt x="687" y="1"/>
                  </a:moveTo>
                  <a:cubicBezTo>
                    <a:pt x="469" y="315"/>
                    <a:pt x="239" y="621"/>
                    <a:pt x="1" y="912"/>
                  </a:cubicBezTo>
                  <a:lnTo>
                    <a:pt x="3019" y="3393"/>
                  </a:lnTo>
                  <a:cubicBezTo>
                    <a:pt x="3327" y="3020"/>
                    <a:pt x="3623" y="2625"/>
                    <a:pt x="3902" y="2222"/>
                  </a:cubicBezTo>
                  <a:lnTo>
                    <a:pt x="687" y="1"/>
                  </a:ln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9" name="Google Shape;2039;p66"/>
          <p:cNvGrpSpPr/>
          <p:nvPr/>
        </p:nvGrpSpPr>
        <p:grpSpPr>
          <a:xfrm>
            <a:off x="5268632" y="3753909"/>
            <a:ext cx="870899" cy="510066"/>
            <a:chOff x="4806100" y="1638600"/>
            <a:chExt cx="1198100" cy="701700"/>
          </a:xfrm>
        </p:grpSpPr>
        <p:sp>
          <p:nvSpPr>
            <p:cNvPr id="2040" name="Google Shape;2040;p66"/>
            <p:cNvSpPr/>
            <p:nvPr/>
          </p:nvSpPr>
          <p:spPr>
            <a:xfrm>
              <a:off x="4806100" y="1638600"/>
              <a:ext cx="198025" cy="698100"/>
            </a:xfrm>
            <a:custGeom>
              <a:avLst/>
              <a:gdLst/>
              <a:ahLst/>
              <a:cxnLst/>
              <a:rect l="l" t="t" r="r" b="b"/>
              <a:pathLst>
                <a:path w="7921" h="27924" extrusionOk="0">
                  <a:moveTo>
                    <a:pt x="976" y="0"/>
                  </a:moveTo>
                  <a:cubicBezTo>
                    <a:pt x="437" y="0"/>
                    <a:pt x="0" y="438"/>
                    <a:pt x="0" y="977"/>
                  </a:cubicBezTo>
                  <a:cubicBezTo>
                    <a:pt x="0" y="1516"/>
                    <a:pt x="437" y="1954"/>
                    <a:pt x="976" y="1954"/>
                  </a:cubicBezTo>
                  <a:lnTo>
                    <a:pt x="1409" y="1954"/>
                  </a:lnTo>
                  <a:lnTo>
                    <a:pt x="1409" y="25372"/>
                  </a:lnTo>
                  <a:cubicBezTo>
                    <a:pt x="1409" y="26780"/>
                    <a:pt x="2552" y="27923"/>
                    <a:pt x="3961" y="27923"/>
                  </a:cubicBezTo>
                  <a:cubicBezTo>
                    <a:pt x="5370" y="27923"/>
                    <a:pt x="6513" y="26780"/>
                    <a:pt x="6513" y="25372"/>
                  </a:cubicBezTo>
                  <a:lnTo>
                    <a:pt x="6513" y="1954"/>
                  </a:lnTo>
                  <a:lnTo>
                    <a:pt x="6945" y="1954"/>
                  </a:lnTo>
                  <a:cubicBezTo>
                    <a:pt x="7485" y="1954"/>
                    <a:pt x="7921" y="1516"/>
                    <a:pt x="7921" y="977"/>
                  </a:cubicBezTo>
                  <a:cubicBezTo>
                    <a:pt x="7921" y="438"/>
                    <a:pt x="7485" y="0"/>
                    <a:pt x="6945" y="0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6"/>
            <p:cNvSpPr/>
            <p:nvPr/>
          </p:nvSpPr>
          <p:spPr>
            <a:xfrm>
              <a:off x="5415575" y="1640000"/>
              <a:ext cx="588625" cy="700300"/>
            </a:xfrm>
            <a:custGeom>
              <a:avLst/>
              <a:gdLst/>
              <a:ahLst/>
              <a:cxnLst/>
              <a:rect l="l" t="t" r="r" b="b"/>
              <a:pathLst>
                <a:path w="23545" h="28012" extrusionOk="0">
                  <a:moveTo>
                    <a:pt x="9388" y="0"/>
                  </a:moveTo>
                  <a:cubicBezTo>
                    <a:pt x="8957" y="0"/>
                    <a:pt x="8608" y="349"/>
                    <a:pt x="8608" y="780"/>
                  </a:cubicBezTo>
                  <a:cubicBezTo>
                    <a:pt x="8608" y="1211"/>
                    <a:pt x="8957" y="1561"/>
                    <a:pt x="9388" y="1561"/>
                  </a:cubicBezTo>
                  <a:lnTo>
                    <a:pt x="9734" y="1561"/>
                  </a:lnTo>
                  <a:lnTo>
                    <a:pt x="9734" y="9275"/>
                  </a:lnTo>
                  <a:lnTo>
                    <a:pt x="992" y="24191"/>
                  </a:lnTo>
                  <a:cubicBezTo>
                    <a:pt x="1" y="25883"/>
                    <a:pt x="1222" y="28012"/>
                    <a:pt x="3181" y="28012"/>
                  </a:cubicBezTo>
                  <a:lnTo>
                    <a:pt x="20365" y="28012"/>
                  </a:lnTo>
                  <a:cubicBezTo>
                    <a:pt x="22325" y="28012"/>
                    <a:pt x="23545" y="25883"/>
                    <a:pt x="22554" y="24191"/>
                  </a:cubicBezTo>
                  <a:lnTo>
                    <a:pt x="13812" y="9275"/>
                  </a:lnTo>
                  <a:lnTo>
                    <a:pt x="13812" y="1561"/>
                  </a:lnTo>
                  <a:lnTo>
                    <a:pt x="14159" y="1561"/>
                  </a:lnTo>
                  <a:cubicBezTo>
                    <a:pt x="14589" y="1561"/>
                    <a:pt x="14938" y="1211"/>
                    <a:pt x="14938" y="780"/>
                  </a:cubicBezTo>
                  <a:cubicBezTo>
                    <a:pt x="14938" y="349"/>
                    <a:pt x="14589" y="0"/>
                    <a:pt x="14159" y="0"/>
                  </a:cubicBezTo>
                  <a:close/>
                </a:path>
              </a:pathLst>
            </a:custGeom>
            <a:solidFill>
              <a:srgbClr val="336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6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047" name="Google Shape;2047;p67"/>
          <p:cNvSpPr txBox="1">
            <a:spLocks noGrp="1"/>
          </p:cNvSpPr>
          <p:nvPr>
            <p:ph type="subTitle" idx="1"/>
          </p:nvPr>
        </p:nvSpPr>
        <p:spPr>
          <a:xfrm>
            <a:off x="713225" y="2133850"/>
            <a:ext cx="36768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Microscope in a clinical laboratory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Woman scientist with microscope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5"/>
              </a:rPr>
              <a:t>Medical infographic female and charts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6"/>
              </a:rPr>
              <a:t>Technology background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7"/>
              </a:rPr>
              <a:t>Human body system collection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8"/>
              </a:rPr>
              <a:t>Medical infographic woman and man charts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>
          <a:extLst>
            <a:ext uri="{FF2B5EF4-FFF2-40B4-BE49-F238E27FC236}">
              <a16:creationId xmlns:a16="http://schemas.microsoft.com/office/drawing/2014/main" id="{CABFA598-C66F-DB36-2F6E-77454417F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1">
            <a:extLst>
              <a:ext uri="{FF2B5EF4-FFF2-40B4-BE49-F238E27FC236}">
                <a16:creationId xmlns:a16="http://schemas.microsoft.com/office/drawing/2014/main" id="{BE4DDDEB-4348-BD6F-D3A6-76A4E7361FC6}"/>
              </a:ext>
            </a:extLst>
          </p:cNvPr>
          <p:cNvGrpSpPr/>
          <p:nvPr/>
        </p:nvGrpSpPr>
        <p:grpSpPr>
          <a:xfrm>
            <a:off x="713242" y="1350065"/>
            <a:ext cx="823848" cy="98556"/>
            <a:chOff x="656432" y="1229355"/>
            <a:chExt cx="1099051" cy="159993"/>
          </a:xfrm>
        </p:grpSpPr>
        <p:sp>
          <p:nvSpPr>
            <p:cNvPr id="976" name="Google Shape;976;p41">
              <a:extLst>
                <a:ext uri="{FF2B5EF4-FFF2-40B4-BE49-F238E27FC236}">
                  <a16:creationId xmlns:a16="http://schemas.microsoft.com/office/drawing/2014/main" id="{D564B5D3-05A2-501B-C3CF-536939381D08}"/>
                </a:ext>
              </a:extLst>
            </p:cNvPr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>
              <a:extLst>
                <a:ext uri="{FF2B5EF4-FFF2-40B4-BE49-F238E27FC236}">
                  <a16:creationId xmlns:a16="http://schemas.microsoft.com/office/drawing/2014/main" id="{DACAF6F1-BC92-BA63-B3D8-942BCFCB04D2}"/>
                </a:ext>
              </a:extLst>
            </p:cNvPr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>
              <a:extLst>
                <a:ext uri="{FF2B5EF4-FFF2-40B4-BE49-F238E27FC236}">
                  <a16:creationId xmlns:a16="http://schemas.microsoft.com/office/drawing/2014/main" id="{CED71375-129A-AD8D-9223-01FF4F62E52D}"/>
                </a:ext>
              </a:extLst>
            </p:cNvPr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>
              <a:extLst>
                <a:ext uri="{FF2B5EF4-FFF2-40B4-BE49-F238E27FC236}">
                  <a16:creationId xmlns:a16="http://schemas.microsoft.com/office/drawing/2014/main" id="{A52F1368-04B9-18D8-DAE8-900FF17B3E26}"/>
                </a:ext>
              </a:extLst>
            </p:cNvPr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>
              <a:extLst>
                <a:ext uri="{FF2B5EF4-FFF2-40B4-BE49-F238E27FC236}">
                  <a16:creationId xmlns:a16="http://schemas.microsoft.com/office/drawing/2014/main" id="{001BAD34-1FFE-0056-6246-CFA58A666C6A}"/>
                </a:ext>
              </a:extLst>
            </p:cNvPr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1">
            <a:extLst>
              <a:ext uri="{FF2B5EF4-FFF2-40B4-BE49-F238E27FC236}">
                <a16:creationId xmlns:a16="http://schemas.microsoft.com/office/drawing/2014/main" id="{AD67C0E8-14E2-F234-FF2D-FC8A2508D180}"/>
              </a:ext>
            </a:extLst>
          </p:cNvPr>
          <p:cNvGrpSpPr/>
          <p:nvPr/>
        </p:nvGrpSpPr>
        <p:grpSpPr>
          <a:xfrm>
            <a:off x="682005" y="596079"/>
            <a:ext cx="886328" cy="98550"/>
            <a:chOff x="946406" y="423525"/>
            <a:chExt cx="540708" cy="60121"/>
          </a:xfrm>
        </p:grpSpPr>
        <p:sp>
          <p:nvSpPr>
            <p:cNvPr id="982" name="Google Shape;982;p41">
              <a:extLst>
                <a:ext uri="{FF2B5EF4-FFF2-40B4-BE49-F238E27FC236}">
                  <a16:creationId xmlns:a16="http://schemas.microsoft.com/office/drawing/2014/main" id="{E3518660-1BDD-D779-9C53-02478719E2D0}"/>
                </a:ext>
              </a:extLst>
            </p:cNvPr>
            <p:cNvSpPr/>
            <p:nvPr/>
          </p:nvSpPr>
          <p:spPr>
            <a:xfrm>
              <a:off x="946406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>
              <a:extLst>
                <a:ext uri="{FF2B5EF4-FFF2-40B4-BE49-F238E27FC236}">
                  <a16:creationId xmlns:a16="http://schemas.microsoft.com/office/drawing/2014/main" id="{AF8B6993-52B3-44E2-0563-4B099D365FE6}"/>
                </a:ext>
              </a:extLst>
            </p:cNvPr>
            <p:cNvSpPr/>
            <p:nvPr/>
          </p:nvSpPr>
          <p:spPr>
            <a:xfrm>
              <a:off x="1039555" y="423525"/>
              <a:ext cx="59996" cy="60121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>
              <a:extLst>
                <a:ext uri="{FF2B5EF4-FFF2-40B4-BE49-F238E27FC236}">
                  <a16:creationId xmlns:a16="http://schemas.microsoft.com/office/drawing/2014/main" id="{11C9694D-2F41-503B-6D58-68F42BF26657}"/>
                </a:ext>
              </a:extLst>
            </p:cNvPr>
            <p:cNvSpPr/>
            <p:nvPr/>
          </p:nvSpPr>
          <p:spPr>
            <a:xfrm>
              <a:off x="1142600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>
              <a:extLst>
                <a:ext uri="{FF2B5EF4-FFF2-40B4-BE49-F238E27FC236}">
                  <a16:creationId xmlns:a16="http://schemas.microsoft.com/office/drawing/2014/main" id="{FD7908E3-145E-9F48-CE67-17B5B615F0EE}"/>
                </a:ext>
              </a:extLst>
            </p:cNvPr>
            <p:cNvSpPr/>
            <p:nvPr/>
          </p:nvSpPr>
          <p:spPr>
            <a:xfrm>
              <a:off x="1240697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>
              <a:extLst>
                <a:ext uri="{FF2B5EF4-FFF2-40B4-BE49-F238E27FC236}">
                  <a16:creationId xmlns:a16="http://schemas.microsoft.com/office/drawing/2014/main" id="{839236B7-611D-791D-9CC9-08BDF4A0F95F}"/>
                </a:ext>
              </a:extLst>
            </p:cNvPr>
            <p:cNvSpPr/>
            <p:nvPr/>
          </p:nvSpPr>
          <p:spPr>
            <a:xfrm>
              <a:off x="1338918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>
              <a:extLst>
                <a:ext uri="{FF2B5EF4-FFF2-40B4-BE49-F238E27FC236}">
                  <a16:creationId xmlns:a16="http://schemas.microsoft.com/office/drawing/2014/main" id="{AE1FEB09-9549-5CE2-B02B-13810A0691DC}"/>
                </a:ext>
              </a:extLst>
            </p:cNvPr>
            <p:cNvSpPr/>
            <p:nvPr/>
          </p:nvSpPr>
          <p:spPr>
            <a:xfrm>
              <a:off x="1436891" y="428597"/>
              <a:ext cx="50223" cy="50101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1">
            <a:extLst>
              <a:ext uri="{FF2B5EF4-FFF2-40B4-BE49-F238E27FC236}">
                <a16:creationId xmlns:a16="http://schemas.microsoft.com/office/drawing/2014/main" id="{A8FC7078-585E-F159-889F-4A2C02BFFA4A}"/>
              </a:ext>
            </a:extLst>
          </p:cNvPr>
          <p:cNvGrpSpPr/>
          <p:nvPr/>
        </p:nvGrpSpPr>
        <p:grpSpPr>
          <a:xfrm>
            <a:off x="-793250" y="498431"/>
            <a:ext cx="5470820" cy="471772"/>
            <a:chOff x="-793250" y="498431"/>
            <a:chExt cx="5470820" cy="471772"/>
          </a:xfrm>
        </p:grpSpPr>
        <p:sp>
          <p:nvSpPr>
            <p:cNvPr id="989" name="Google Shape;989;p41">
              <a:extLst>
                <a:ext uri="{FF2B5EF4-FFF2-40B4-BE49-F238E27FC236}">
                  <a16:creationId xmlns:a16="http://schemas.microsoft.com/office/drawing/2014/main" id="{89E55619-B768-2650-599C-33B5F0DA4987}"/>
                </a:ext>
              </a:extLst>
            </p:cNvPr>
            <p:cNvSpPr/>
            <p:nvPr/>
          </p:nvSpPr>
          <p:spPr>
            <a:xfrm>
              <a:off x="-793250" y="539498"/>
              <a:ext cx="5438426" cy="430705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>
              <a:extLst>
                <a:ext uri="{FF2B5EF4-FFF2-40B4-BE49-F238E27FC236}">
                  <a16:creationId xmlns:a16="http://schemas.microsoft.com/office/drawing/2014/main" id="{3F5C0205-5BCC-8A16-9EBC-B2AC1C226D05}"/>
                </a:ext>
              </a:extLst>
            </p:cNvPr>
            <p:cNvSpPr/>
            <p:nvPr/>
          </p:nvSpPr>
          <p:spPr>
            <a:xfrm>
              <a:off x="4595447" y="498431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1">
            <a:extLst>
              <a:ext uri="{FF2B5EF4-FFF2-40B4-BE49-F238E27FC236}">
                <a16:creationId xmlns:a16="http://schemas.microsoft.com/office/drawing/2014/main" id="{B03E2A3F-C6E9-0411-0DAD-CB3A41125A87}"/>
              </a:ext>
            </a:extLst>
          </p:cNvPr>
          <p:cNvGrpSpPr/>
          <p:nvPr/>
        </p:nvGrpSpPr>
        <p:grpSpPr>
          <a:xfrm>
            <a:off x="-664689" y="760856"/>
            <a:ext cx="5889584" cy="367313"/>
            <a:chOff x="-664689" y="760856"/>
            <a:chExt cx="5889584" cy="367313"/>
          </a:xfrm>
        </p:grpSpPr>
        <p:sp>
          <p:nvSpPr>
            <p:cNvPr id="992" name="Google Shape;992;p41">
              <a:extLst>
                <a:ext uri="{FF2B5EF4-FFF2-40B4-BE49-F238E27FC236}">
                  <a16:creationId xmlns:a16="http://schemas.microsoft.com/office/drawing/2014/main" id="{26F0E821-93B9-B2AE-FC6E-233A3A5875E9}"/>
                </a:ext>
              </a:extLst>
            </p:cNvPr>
            <p:cNvSpPr/>
            <p:nvPr/>
          </p:nvSpPr>
          <p:spPr>
            <a:xfrm>
              <a:off x="-664689" y="795812"/>
              <a:ext cx="5840326" cy="332356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>
              <a:extLst>
                <a:ext uri="{FF2B5EF4-FFF2-40B4-BE49-F238E27FC236}">
                  <a16:creationId xmlns:a16="http://schemas.microsoft.com/office/drawing/2014/main" id="{173E1B8D-9664-AC3F-CFA0-B5294A5B4C30}"/>
                </a:ext>
              </a:extLst>
            </p:cNvPr>
            <p:cNvSpPr/>
            <p:nvPr/>
          </p:nvSpPr>
          <p:spPr>
            <a:xfrm>
              <a:off x="5142772" y="760856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1">
            <a:extLst>
              <a:ext uri="{FF2B5EF4-FFF2-40B4-BE49-F238E27FC236}">
                <a16:creationId xmlns:a16="http://schemas.microsoft.com/office/drawing/2014/main" id="{30925AE2-97B7-89A4-2AB6-26E9A4FDE8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31" y="2619241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PARTICIPATING</a:t>
            </a:r>
            <a:endParaRPr dirty="0"/>
          </a:p>
        </p:txBody>
      </p:sp>
      <p:sp>
        <p:nvSpPr>
          <p:cNvPr id="995" name="Google Shape;995;p41">
            <a:extLst>
              <a:ext uri="{FF2B5EF4-FFF2-40B4-BE49-F238E27FC236}">
                <a16:creationId xmlns:a16="http://schemas.microsoft.com/office/drawing/2014/main" id="{A31A246F-20E0-4FB8-4484-3B735EB482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43481" y="3575894"/>
            <a:ext cx="33753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Time for another discussion!</a:t>
            </a:r>
            <a:endParaRPr sz="1800" dirty="0"/>
          </a:p>
        </p:txBody>
      </p:sp>
      <p:grpSp>
        <p:nvGrpSpPr>
          <p:cNvPr id="2" name="Google Shape;859;p38">
            <a:extLst>
              <a:ext uri="{FF2B5EF4-FFF2-40B4-BE49-F238E27FC236}">
                <a16:creationId xmlns:a16="http://schemas.microsoft.com/office/drawing/2014/main" id="{8781B887-A9C2-F553-E431-81044DDE165B}"/>
              </a:ext>
            </a:extLst>
          </p:cNvPr>
          <p:cNvGrpSpPr/>
          <p:nvPr/>
        </p:nvGrpSpPr>
        <p:grpSpPr>
          <a:xfrm>
            <a:off x="6757296" y="654664"/>
            <a:ext cx="1581419" cy="4012421"/>
            <a:chOff x="4707616" y="3256553"/>
            <a:chExt cx="447702" cy="1135923"/>
          </a:xfrm>
        </p:grpSpPr>
        <p:sp>
          <p:nvSpPr>
            <p:cNvPr id="3" name="Google Shape;860;p38">
              <a:extLst>
                <a:ext uri="{FF2B5EF4-FFF2-40B4-BE49-F238E27FC236}">
                  <a16:creationId xmlns:a16="http://schemas.microsoft.com/office/drawing/2014/main" id="{EBF0E39B-B1E2-2D7F-FD93-31B5AF858CEC}"/>
                </a:ext>
              </a:extLst>
            </p:cNvPr>
            <p:cNvSpPr/>
            <p:nvPr/>
          </p:nvSpPr>
          <p:spPr>
            <a:xfrm>
              <a:off x="4707616" y="3256553"/>
              <a:ext cx="447702" cy="1135923"/>
            </a:xfrm>
            <a:custGeom>
              <a:avLst/>
              <a:gdLst/>
              <a:ahLst/>
              <a:cxnLst/>
              <a:rect l="l" t="t" r="r" b="b"/>
              <a:pathLst>
                <a:path w="17715" h="44947" extrusionOk="0">
                  <a:moveTo>
                    <a:pt x="8707" y="1"/>
                  </a:moveTo>
                  <a:cubicBezTo>
                    <a:pt x="7995" y="1"/>
                    <a:pt x="6260" y="235"/>
                    <a:pt x="6588" y="2603"/>
                  </a:cubicBezTo>
                  <a:cubicBezTo>
                    <a:pt x="6588" y="2603"/>
                    <a:pt x="6530" y="2587"/>
                    <a:pt x="6458" y="2587"/>
                  </a:cubicBezTo>
                  <a:cubicBezTo>
                    <a:pt x="6328" y="2587"/>
                    <a:pt x="6156" y="2641"/>
                    <a:pt x="6212" y="2946"/>
                  </a:cubicBezTo>
                  <a:cubicBezTo>
                    <a:pt x="6294" y="3415"/>
                    <a:pt x="6457" y="3965"/>
                    <a:pt x="7040" y="3965"/>
                  </a:cubicBezTo>
                  <a:cubicBezTo>
                    <a:pt x="7040" y="3965"/>
                    <a:pt x="7051" y="4690"/>
                    <a:pt x="7585" y="5022"/>
                  </a:cubicBezTo>
                  <a:cubicBezTo>
                    <a:pt x="7585" y="5022"/>
                    <a:pt x="7716" y="5720"/>
                    <a:pt x="7618" y="5851"/>
                  </a:cubicBezTo>
                  <a:cubicBezTo>
                    <a:pt x="7525" y="5982"/>
                    <a:pt x="5749" y="7224"/>
                    <a:pt x="5166" y="7278"/>
                  </a:cubicBezTo>
                  <a:cubicBezTo>
                    <a:pt x="4588" y="7338"/>
                    <a:pt x="2796" y="7758"/>
                    <a:pt x="2774" y="9725"/>
                  </a:cubicBezTo>
                  <a:cubicBezTo>
                    <a:pt x="2752" y="11687"/>
                    <a:pt x="2621" y="12259"/>
                    <a:pt x="2441" y="12542"/>
                  </a:cubicBezTo>
                  <a:cubicBezTo>
                    <a:pt x="2267" y="12825"/>
                    <a:pt x="2147" y="14640"/>
                    <a:pt x="2191" y="15485"/>
                  </a:cubicBezTo>
                  <a:cubicBezTo>
                    <a:pt x="2240" y="16324"/>
                    <a:pt x="1390" y="18422"/>
                    <a:pt x="1542" y="20874"/>
                  </a:cubicBezTo>
                  <a:cubicBezTo>
                    <a:pt x="1542" y="20874"/>
                    <a:pt x="665" y="21691"/>
                    <a:pt x="594" y="22334"/>
                  </a:cubicBezTo>
                  <a:cubicBezTo>
                    <a:pt x="523" y="22971"/>
                    <a:pt x="0" y="23838"/>
                    <a:pt x="60" y="23958"/>
                  </a:cubicBezTo>
                  <a:cubicBezTo>
                    <a:pt x="87" y="24009"/>
                    <a:pt x="166" y="24037"/>
                    <a:pt x="260" y="24037"/>
                  </a:cubicBezTo>
                  <a:cubicBezTo>
                    <a:pt x="376" y="24037"/>
                    <a:pt x="515" y="23994"/>
                    <a:pt x="605" y="23898"/>
                  </a:cubicBezTo>
                  <a:cubicBezTo>
                    <a:pt x="769" y="23718"/>
                    <a:pt x="1030" y="23386"/>
                    <a:pt x="1030" y="23386"/>
                  </a:cubicBezTo>
                  <a:lnTo>
                    <a:pt x="1030" y="23386"/>
                  </a:lnTo>
                  <a:cubicBezTo>
                    <a:pt x="1030" y="23386"/>
                    <a:pt x="474" y="25511"/>
                    <a:pt x="758" y="25603"/>
                  </a:cubicBezTo>
                  <a:cubicBezTo>
                    <a:pt x="769" y="25607"/>
                    <a:pt x="781" y="25609"/>
                    <a:pt x="792" y="25609"/>
                  </a:cubicBezTo>
                  <a:cubicBezTo>
                    <a:pt x="1101" y="25609"/>
                    <a:pt x="1317" y="24295"/>
                    <a:pt x="1422" y="24143"/>
                  </a:cubicBezTo>
                  <a:cubicBezTo>
                    <a:pt x="1441" y="24117"/>
                    <a:pt x="1456" y="24106"/>
                    <a:pt x="1468" y="24106"/>
                  </a:cubicBezTo>
                  <a:cubicBezTo>
                    <a:pt x="1530" y="24106"/>
                    <a:pt x="1525" y="24383"/>
                    <a:pt x="1493" y="24546"/>
                  </a:cubicBezTo>
                  <a:cubicBezTo>
                    <a:pt x="1451" y="24741"/>
                    <a:pt x="1378" y="25771"/>
                    <a:pt x="1600" y="25771"/>
                  </a:cubicBezTo>
                  <a:cubicBezTo>
                    <a:pt x="1608" y="25771"/>
                    <a:pt x="1616" y="25769"/>
                    <a:pt x="1624" y="25767"/>
                  </a:cubicBezTo>
                  <a:cubicBezTo>
                    <a:pt x="1851" y="25701"/>
                    <a:pt x="1928" y="24271"/>
                    <a:pt x="2034" y="24271"/>
                  </a:cubicBezTo>
                  <a:cubicBezTo>
                    <a:pt x="2042" y="24271"/>
                    <a:pt x="2051" y="24280"/>
                    <a:pt x="2060" y="24301"/>
                  </a:cubicBezTo>
                  <a:cubicBezTo>
                    <a:pt x="2180" y="24573"/>
                    <a:pt x="2000" y="25592"/>
                    <a:pt x="2169" y="25625"/>
                  </a:cubicBezTo>
                  <a:cubicBezTo>
                    <a:pt x="2183" y="25628"/>
                    <a:pt x="2195" y="25629"/>
                    <a:pt x="2207" y="25629"/>
                  </a:cubicBezTo>
                  <a:cubicBezTo>
                    <a:pt x="2334" y="25629"/>
                    <a:pt x="2346" y="25475"/>
                    <a:pt x="2371" y="25380"/>
                  </a:cubicBezTo>
                  <a:cubicBezTo>
                    <a:pt x="2396" y="25279"/>
                    <a:pt x="2346" y="24133"/>
                    <a:pt x="2444" y="24133"/>
                  </a:cubicBezTo>
                  <a:cubicBezTo>
                    <a:pt x="2451" y="24133"/>
                    <a:pt x="2459" y="24140"/>
                    <a:pt x="2469" y="24154"/>
                  </a:cubicBezTo>
                  <a:cubicBezTo>
                    <a:pt x="2599" y="24350"/>
                    <a:pt x="2523" y="25353"/>
                    <a:pt x="2632" y="25385"/>
                  </a:cubicBezTo>
                  <a:cubicBezTo>
                    <a:pt x="2632" y="25385"/>
                    <a:pt x="2671" y="25404"/>
                    <a:pt x="2719" y="25404"/>
                  </a:cubicBezTo>
                  <a:cubicBezTo>
                    <a:pt x="2796" y="25404"/>
                    <a:pt x="2895" y="25356"/>
                    <a:pt x="2888" y="25107"/>
                  </a:cubicBezTo>
                  <a:cubicBezTo>
                    <a:pt x="2877" y="24704"/>
                    <a:pt x="3024" y="22966"/>
                    <a:pt x="3030" y="22563"/>
                  </a:cubicBezTo>
                  <a:cubicBezTo>
                    <a:pt x="3041" y="22007"/>
                    <a:pt x="2725" y="21228"/>
                    <a:pt x="2812" y="21097"/>
                  </a:cubicBezTo>
                  <a:cubicBezTo>
                    <a:pt x="2894" y="20966"/>
                    <a:pt x="3509" y="18950"/>
                    <a:pt x="3782" y="18133"/>
                  </a:cubicBezTo>
                  <a:cubicBezTo>
                    <a:pt x="4054" y="17315"/>
                    <a:pt x="4054" y="15185"/>
                    <a:pt x="4218" y="14912"/>
                  </a:cubicBezTo>
                  <a:cubicBezTo>
                    <a:pt x="4351" y="14693"/>
                    <a:pt x="4644" y="13388"/>
                    <a:pt x="4850" y="13388"/>
                  </a:cubicBezTo>
                  <a:cubicBezTo>
                    <a:pt x="4905" y="13388"/>
                    <a:pt x="4954" y="13481"/>
                    <a:pt x="4992" y="13714"/>
                  </a:cubicBezTo>
                  <a:cubicBezTo>
                    <a:pt x="5166" y="14814"/>
                    <a:pt x="5438" y="17517"/>
                    <a:pt x="5357" y="18111"/>
                  </a:cubicBezTo>
                  <a:cubicBezTo>
                    <a:pt x="5275" y="18705"/>
                    <a:pt x="5035" y="19724"/>
                    <a:pt x="5095" y="20301"/>
                  </a:cubicBezTo>
                  <a:cubicBezTo>
                    <a:pt x="5155" y="20884"/>
                    <a:pt x="4534" y="22067"/>
                    <a:pt x="4425" y="23418"/>
                  </a:cubicBezTo>
                  <a:cubicBezTo>
                    <a:pt x="4316" y="24770"/>
                    <a:pt x="4550" y="28311"/>
                    <a:pt x="4752" y="29227"/>
                  </a:cubicBezTo>
                  <a:cubicBezTo>
                    <a:pt x="4953" y="30137"/>
                    <a:pt x="4316" y="32060"/>
                    <a:pt x="4245" y="32447"/>
                  </a:cubicBezTo>
                  <a:cubicBezTo>
                    <a:pt x="4174" y="32840"/>
                    <a:pt x="4185" y="33929"/>
                    <a:pt x="4103" y="35330"/>
                  </a:cubicBezTo>
                  <a:cubicBezTo>
                    <a:pt x="4016" y="36730"/>
                    <a:pt x="4458" y="39760"/>
                    <a:pt x="4289" y="40283"/>
                  </a:cubicBezTo>
                  <a:cubicBezTo>
                    <a:pt x="4125" y="40806"/>
                    <a:pt x="1259" y="44032"/>
                    <a:pt x="1613" y="44538"/>
                  </a:cubicBezTo>
                  <a:cubicBezTo>
                    <a:pt x="1802" y="44809"/>
                    <a:pt x="2158" y="44946"/>
                    <a:pt x="2522" y="44946"/>
                  </a:cubicBezTo>
                  <a:cubicBezTo>
                    <a:pt x="2839" y="44946"/>
                    <a:pt x="3164" y="44842"/>
                    <a:pt x="3390" y="44631"/>
                  </a:cubicBezTo>
                  <a:cubicBezTo>
                    <a:pt x="3874" y="44184"/>
                    <a:pt x="4599" y="43520"/>
                    <a:pt x="4964" y="43236"/>
                  </a:cubicBezTo>
                  <a:cubicBezTo>
                    <a:pt x="5335" y="42947"/>
                    <a:pt x="6185" y="42795"/>
                    <a:pt x="6054" y="41089"/>
                  </a:cubicBezTo>
                  <a:cubicBezTo>
                    <a:pt x="6054" y="41089"/>
                    <a:pt x="5831" y="38550"/>
                    <a:pt x="6615" y="36872"/>
                  </a:cubicBezTo>
                  <a:cubicBezTo>
                    <a:pt x="7395" y="35188"/>
                    <a:pt x="7040" y="32840"/>
                    <a:pt x="7122" y="32082"/>
                  </a:cubicBezTo>
                  <a:cubicBezTo>
                    <a:pt x="7204" y="31325"/>
                    <a:pt x="7280" y="30093"/>
                    <a:pt x="7738" y="29216"/>
                  </a:cubicBezTo>
                  <a:cubicBezTo>
                    <a:pt x="8119" y="28491"/>
                    <a:pt x="8582" y="25936"/>
                    <a:pt x="8855" y="25058"/>
                  </a:cubicBezTo>
                  <a:cubicBezTo>
                    <a:pt x="9127" y="25936"/>
                    <a:pt x="9585" y="28491"/>
                    <a:pt x="9966" y="29216"/>
                  </a:cubicBezTo>
                  <a:cubicBezTo>
                    <a:pt x="10430" y="30093"/>
                    <a:pt x="10500" y="31325"/>
                    <a:pt x="10588" y="32082"/>
                  </a:cubicBezTo>
                  <a:cubicBezTo>
                    <a:pt x="10669" y="32840"/>
                    <a:pt x="10315" y="35188"/>
                    <a:pt x="11094" y="36872"/>
                  </a:cubicBezTo>
                  <a:cubicBezTo>
                    <a:pt x="11879" y="38556"/>
                    <a:pt x="11650" y="41089"/>
                    <a:pt x="11650" y="41089"/>
                  </a:cubicBezTo>
                  <a:cubicBezTo>
                    <a:pt x="11519" y="42789"/>
                    <a:pt x="12375" y="42947"/>
                    <a:pt x="12740" y="43236"/>
                  </a:cubicBezTo>
                  <a:cubicBezTo>
                    <a:pt x="13111" y="43520"/>
                    <a:pt x="13830" y="44184"/>
                    <a:pt x="14320" y="44631"/>
                  </a:cubicBezTo>
                  <a:cubicBezTo>
                    <a:pt x="14546" y="44842"/>
                    <a:pt x="14870" y="44946"/>
                    <a:pt x="15188" y="44946"/>
                  </a:cubicBezTo>
                  <a:cubicBezTo>
                    <a:pt x="15552" y="44946"/>
                    <a:pt x="15907" y="44809"/>
                    <a:pt x="16097" y="44538"/>
                  </a:cubicBezTo>
                  <a:cubicBezTo>
                    <a:pt x="16451" y="44026"/>
                    <a:pt x="13585" y="40806"/>
                    <a:pt x="13416" y="40283"/>
                  </a:cubicBezTo>
                  <a:cubicBezTo>
                    <a:pt x="13252" y="39760"/>
                    <a:pt x="13688" y="36730"/>
                    <a:pt x="13606" y="35330"/>
                  </a:cubicBezTo>
                  <a:cubicBezTo>
                    <a:pt x="13525" y="33929"/>
                    <a:pt x="13541" y="32840"/>
                    <a:pt x="13465" y="32447"/>
                  </a:cubicBezTo>
                  <a:cubicBezTo>
                    <a:pt x="13394" y="32060"/>
                    <a:pt x="12756" y="30137"/>
                    <a:pt x="12958" y="29227"/>
                  </a:cubicBezTo>
                  <a:cubicBezTo>
                    <a:pt x="13160" y="28311"/>
                    <a:pt x="13394" y="24770"/>
                    <a:pt x="13285" y="23418"/>
                  </a:cubicBezTo>
                  <a:cubicBezTo>
                    <a:pt x="13176" y="22067"/>
                    <a:pt x="12555" y="20884"/>
                    <a:pt x="12615" y="20301"/>
                  </a:cubicBezTo>
                  <a:cubicBezTo>
                    <a:pt x="12669" y="19724"/>
                    <a:pt x="12435" y="18705"/>
                    <a:pt x="12353" y="18111"/>
                  </a:cubicBezTo>
                  <a:cubicBezTo>
                    <a:pt x="12266" y="17517"/>
                    <a:pt x="12544" y="14814"/>
                    <a:pt x="12718" y="13714"/>
                  </a:cubicBezTo>
                  <a:cubicBezTo>
                    <a:pt x="12756" y="13482"/>
                    <a:pt x="12805" y="13389"/>
                    <a:pt x="12860" y="13389"/>
                  </a:cubicBezTo>
                  <a:cubicBezTo>
                    <a:pt x="13066" y="13389"/>
                    <a:pt x="13359" y="14697"/>
                    <a:pt x="13492" y="14912"/>
                  </a:cubicBezTo>
                  <a:cubicBezTo>
                    <a:pt x="13655" y="15185"/>
                    <a:pt x="13655" y="17315"/>
                    <a:pt x="13928" y="18133"/>
                  </a:cubicBezTo>
                  <a:cubicBezTo>
                    <a:pt x="14200" y="18950"/>
                    <a:pt x="14811" y="20966"/>
                    <a:pt x="14898" y="21097"/>
                  </a:cubicBezTo>
                  <a:cubicBezTo>
                    <a:pt x="14985" y="21228"/>
                    <a:pt x="14527" y="21893"/>
                    <a:pt x="14783" y="23342"/>
                  </a:cubicBezTo>
                  <a:cubicBezTo>
                    <a:pt x="14865" y="23925"/>
                    <a:pt x="14903" y="24513"/>
                    <a:pt x="14898" y="25102"/>
                  </a:cubicBezTo>
                  <a:cubicBezTo>
                    <a:pt x="14891" y="25359"/>
                    <a:pt x="14966" y="25406"/>
                    <a:pt x="15021" y="25406"/>
                  </a:cubicBezTo>
                  <a:cubicBezTo>
                    <a:pt x="15053" y="25406"/>
                    <a:pt x="15078" y="25391"/>
                    <a:pt x="15078" y="25391"/>
                  </a:cubicBezTo>
                  <a:cubicBezTo>
                    <a:pt x="15187" y="25353"/>
                    <a:pt x="15143" y="24230"/>
                    <a:pt x="15279" y="24029"/>
                  </a:cubicBezTo>
                  <a:cubicBezTo>
                    <a:pt x="15288" y="24015"/>
                    <a:pt x="15296" y="24008"/>
                    <a:pt x="15303" y="24008"/>
                  </a:cubicBezTo>
                  <a:cubicBezTo>
                    <a:pt x="15403" y="24008"/>
                    <a:pt x="15319" y="25278"/>
                    <a:pt x="15339" y="25374"/>
                  </a:cubicBezTo>
                  <a:cubicBezTo>
                    <a:pt x="15364" y="25474"/>
                    <a:pt x="15375" y="25629"/>
                    <a:pt x="15507" y="25629"/>
                  </a:cubicBezTo>
                  <a:cubicBezTo>
                    <a:pt x="15519" y="25629"/>
                    <a:pt x="15532" y="25628"/>
                    <a:pt x="15546" y="25625"/>
                  </a:cubicBezTo>
                  <a:cubicBezTo>
                    <a:pt x="15715" y="25587"/>
                    <a:pt x="15552" y="24383"/>
                    <a:pt x="15672" y="24110"/>
                  </a:cubicBezTo>
                  <a:cubicBezTo>
                    <a:pt x="15680" y="24092"/>
                    <a:pt x="15688" y="24083"/>
                    <a:pt x="15695" y="24083"/>
                  </a:cubicBezTo>
                  <a:cubicBezTo>
                    <a:pt x="15799" y="24083"/>
                    <a:pt x="15858" y="25701"/>
                    <a:pt x="16091" y="25767"/>
                  </a:cubicBezTo>
                  <a:cubicBezTo>
                    <a:pt x="16099" y="25769"/>
                    <a:pt x="16106" y="25770"/>
                    <a:pt x="16113" y="25770"/>
                  </a:cubicBezTo>
                  <a:cubicBezTo>
                    <a:pt x="16331" y="25770"/>
                    <a:pt x="16254" y="24741"/>
                    <a:pt x="16222" y="24546"/>
                  </a:cubicBezTo>
                  <a:cubicBezTo>
                    <a:pt x="16189" y="24377"/>
                    <a:pt x="16225" y="23997"/>
                    <a:pt x="16305" y="23997"/>
                  </a:cubicBezTo>
                  <a:cubicBezTo>
                    <a:pt x="16318" y="23997"/>
                    <a:pt x="16332" y="24007"/>
                    <a:pt x="16347" y="24029"/>
                  </a:cubicBezTo>
                  <a:cubicBezTo>
                    <a:pt x="16448" y="24178"/>
                    <a:pt x="16752" y="25600"/>
                    <a:pt x="16944" y="25600"/>
                  </a:cubicBezTo>
                  <a:cubicBezTo>
                    <a:pt x="16949" y="25600"/>
                    <a:pt x="16953" y="25599"/>
                    <a:pt x="16957" y="25598"/>
                  </a:cubicBezTo>
                  <a:cubicBezTo>
                    <a:pt x="17246" y="25494"/>
                    <a:pt x="16685" y="23386"/>
                    <a:pt x="16685" y="23386"/>
                  </a:cubicBezTo>
                  <a:lnTo>
                    <a:pt x="16685" y="23386"/>
                  </a:lnTo>
                  <a:cubicBezTo>
                    <a:pt x="16685" y="23386"/>
                    <a:pt x="16941" y="23718"/>
                    <a:pt x="17110" y="23892"/>
                  </a:cubicBezTo>
                  <a:cubicBezTo>
                    <a:pt x="17200" y="23991"/>
                    <a:pt x="17338" y="24036"/>
                    <a:pt x="17454" y="24036"/>
                  </a:cubicBezTo>
                  <a:cubicBezTo>
                    <a:pt x="17548" y="24036"/>
                    <a:pt x="17628" y="24006"/>
                    <a:pt x="17655" y="23952"/>
                  </a:cubicBezTo>
                  <a:cubicBezTo>
                    <a:pt x="17715" y="23832"/>
                    <a:pt x="17186" y="22971"/>
                    <a:pt x="17116" y="22334"/>
                  </a:cubicBezTo>
                  <a:cubicBezTo>
                    <a:pt x="17045" y="21691"/>
                    <a:pt x="16167" y="20874"/>
                    <a:pt x="16167" y="20874"/>
                  </a:cubicBezTo>
                  <a:cubicBezTo>
                    <a:pt x="16320" y="18422"/>
                    <a:pt x="15464" y="16324"/>
                    <a:pt x="15514" y="15485"/>
                  </a:cubicBezTo>
                  <a:cubicBezTo>
                    <a:pt x="15563" y="14640"/>
                    <a:pt x="15448" y="12825"/>
                    <a:pt x="15268" y="12542"/>
                  </a:cubicBezTo>
                  <a:cubicBezTo>
                    <a:pt x="15083" y="12259"/>
                    <a:pt x="14958" y="11692"/>
                    <a:pt x="14930" y="9725"/>
                  </a:cubicBezTo>
                  <a:cubicBezTo>
                    <a:pt x="14909" y="7758"/>
                    <a:pt x="13121" y="7338"/>
                    <a:pt x="12538" y="7278"/>
                  </a:cubicBezTo>
                  <a:cubicBezTo>
                    <a:pt x="11961" y="7224"/>
                    <a:pt x="10179" y="5976"/>
                    <a:pt x="10086" y="5851"/>
                  </a:cubicBezTo>
                  <a:cubicBezTo>
                    <a:pt x="9994" y="5725"/>
                    <a:pt x="10124" y="5022"/>
                    <a:pt x="10124" y="5022"/>
                  </a:cubicBezTo>
                  <a:cubicBezTo>
                    <a:pt x="10658" y="4690"/>
                    <a:pt x="10669" y="3965"/>
                    <a:pt x="10669" y="3965"/>
                  </a:cubicBezTo>
                  <a:cubicBezTo>
                    <a:pt x="11247" y="3965"/>
                    <a:pt x="11416" y="3420"/>
                    <a:pt x="11498" y="2946"/>
                  </a:cubicBezTo>
                  <a:cubicBezTo>
                    <a:pt x="11546" y="2641"/>
                    <a:pt x="11378" y="2585"/>
                    <a:pt x="11249" y="2585"/>
                  </a:cubicBezTo>
                  <a:cubicBezTo>
                    <a:pt x="11176" y="2585"/>
                    <a:pt x="11116" y="2603"/>
                    <a:pt x="11116" y="2603"/>
                  </a:cubicBezTo>
                  <a:cubicBezTo>
                    <a:pt x="11449" y="235"/>
                    <a:pt x="9710" y="1"/>
                    <a:pt x="9002" y="1"/>
                  </a:cubicBezTo>
                  <a:cubicBezTo>
                    <a:pt x="8946" y="1"/>
                    <a:pt x="8896" y="2"/>
                    <a:pt x="8855" y="4"/>
                  </a:cubicBezTo>
                  <a:cubicBezTo>
                    <a:pt x="8813" y="2"/>
                    <a:pt x="8763" y="1"/>
                    <a:pt x="8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861;p38">
              <a:extLst>
                <a:ext uri="{FF2B5EF4-FFF2-40B4-BE49-F238E27FC236}">
                  <a16:creationId xmlns:a16="http://schemas.microsoft.com/office/drawing/2014/main" id="{DE9784FC-3D4E-D948-B27B-C608190EE84D}"/>
                </a:ext>
              </a:extLst>
            </p:cNvPr>
            <p:cNvGrpSpPr/>
            <p:nvPr/>
          </p:nvGrpSpPr>
          <p:grpSpPr>
            <a:xfrm>
              <a:off x="4724641" y="3320695"/>
              <a:ext cx="412877" cy="1031270"/>
              <a:chOff x="4724641" y="3320695"/>
              <a:chExt cx="412877" cy="1031270"/>
            </a:xfrm>
          </p:grpSpPr>
          <p:sp>
            <p:nvSpPr>
              <p:cNvPr id="5" name="Google Shape;862;p38">
                <a:extLst>
                  <a:ext uri="{FF2B5EF4-FFF2-40B4-BE49-F238E27FC236}">
                    <a16:creationId xmlns:a16="http://schemas.microsoft.com/office/drawing/2014/main" id="{ACB941AF-3436-0A4F-14A6-7CBF4989FFAA}"/>
                  </a:ext>
                </a:extLst>
              </p:cNvPr>
              <p:cNvSpPr/>
              <p:nvPr/>
            </p:nvSpPr>
            <p:spPr>
              <a:xfrm>
                <a:off x="4923763" y="3572333"/>
                <a:ext cx="18474" cy="14167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606" extrusionOk="0">
                    <a:moveTo>
                      <a:pt x="403" y="1"/>
                    </a:moveTo>
                    <a:cubicBezTo>
                      <a:pt x="278" y="1"/>
                      <a:pt x="145" y="88"/>
                      <a:pt x="148" y="249"/>
                    </a:cubicBezTo>
                    <a:cubicBezTo>
                      <a:pt x="153" y="821"/>
                      <a:pt x="191" y="1388"/>
                      <a:pt x="229" y="1960"/>
                    </a:cubicBezTo>
                    <a:cubicBezTo>
                      <a:pt x="153" y="1949"/>
                      <a:pt x="77" y="1943"/>
                      <a:pt x="1" y="1932"/>
                    </a:cubicBezTo>
                    <a:lnTo>
                      <a:pt x="1" y="2554"/>
                    </a:lnTo>
                    <a:cubicBezTo>
                      <a:pt x="88" y="2515"/>
                      <a:pt x="175" y="2483"/>
                      <a:pt x="262" y="2445"/>
                    </a:cubicBezTo>
                    <a:cubicBezTo>
                      <a:pt x="268" y="2559"/>
                      <a:pt x="273" y="2679"/>
                      <a:pt x="279" y="2793"/>
                    </a:cubicBezTo>
                    <a:cubicBezTo>
                      <a:pt x="317" y="3567"/>
                      <a:pt x="366" y="4395"/>
                      <a:pt x="159" y="5147"/>
                    </a:cubicBezTo>
                    <a:lnTo>
                      <a:pt x="355" y="5147"/>
                    </a:lnTo>
                    <a:lnTo>
                      <a:pt x="355" y="5605"/>
                    </a:lnTo>
                    <a:cubicBezTo>
                      <a:pt x="393" y="5507"/>
                      <a:pt x="437" y="5409"/>
                      <a:pt x="469" y="5311"/>
                    </a:cubicBezTo>
                    <a:cubicBezTo>
                      <a:pt x="731" y="4559"/>
                      <a:pt x="682" y="3676"/>
                      <a:pt x="682" y="2891"/>
                    </a:cubicBezTo>
                    <a:cubicBezTo>
                      <a:pt x="682" y="2668"/>
                      <a:pt x="676" y="2450"/>
                      <a:pt x="671" y="2232"/>
                    </a:cubicBezTo>
                    <a:cubicBezTo>
                      <a:pt x="720" y="2167"/>
                      <a:pt x="720" y="2080"/>
                      <a:pt x="665" y="2020"/>
                    </a:cubicBezTo>
                    <a:cubicBezTo>
                      <a:pt x="644" y="1415"/>
                      <a:pt x="611" y="810"/>
                      <a:pt x="611" y="205"/>
                    </a:cubicBezTo>
                    <a:cubicBezTo>
                      <a:pt x="611" y="66"/>
                      <a:pt x="510" y="1"/>
                      <a:pt x="403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863;p38">
                <a:extLst>
                  <a:ext uri="{FF2B5EF4-FFF2-40B4-BE49-F238E27FC236}">
                    <a16:creationId xmlns:a16="http://schemas.microsoft.com/office/drawing/2014/main" id="{00F93225-8D7A-4976-C791-FA478E06470C}"/>
                  </a:ext>
                </a:extLst>
              </p:cNvPr>
              <p:cNvSpPr/>
              <p:nvPr/>
            </p:nvSpPr>
            <p:spPr>
              <a:xfrm>
                <a:off x="4931193" y="3678983"/>
                <a:ext cx="72734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2878" h="5871" extrusionOk="0">
                    <a:moveTo>
                      <a:pt x="6" y="1"/>
                    </a:moveTo>
                    <a:cubicBezTo>
                      <a:pt x="28" y="377"/>
                      <a:pt x="1" y="742"/>
                      <a:pt x="115" y="1085"/>
                    </a:cubicBezTo>
                    <a:cubicBezTo>
                      <a:pt x="301" y="1619"/>
                      <a:pt x="595" y="2099"/>
                      <a:pt x="884" y="2584"/>
                    </a:cubicBezTo>
                    <a:cubicBezTo>
                      <a:pt x="867" y="2791"/>
                      <a:pt x="884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0" y="3884"/>
                    </a:cubicBezTo>
                    <a:cubicBezTo>
                      <a:pt x="891" y="3884"/>
                      <a:pt x="901" y="3878"/>
                      <a:pt x="905" y="3864"/>
                    </a:cubicBezTo>
                    <a:cubicBezTo>
                      <a:pt x="1031" y="3614"/>
                      <a:pt x="1085" y="3276"/>
                      <a:pt x="1102" y="2954"/>
                    </a:cubicBezTo>
                    <a:cubicBezTo>
                      <a:pt x="1151" y="3036"/>
                      <a:pt x="1194" y="3118"/>
                      <a:pt x="1238" y="3200"/>
                    </a:cubicBezTo>
                    <a:cubicBezTo>
                      <a:pt x="1439" y="3554"/>
                      <a:pt x="1608" y="3919"/>
                      <a:pt x="1745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6" y="5709"/>
                      <a:pt x="1945" y="5727"/>
                      <a:pt x="1975" y="5727"/>
                    </a:cubicBezTo>
                    <a:cubicBezTo>
                      <a:pt x="2010" y="5727"/>
                      <a:pt x="2047" y="5703"/>
                      <a:pt x="2050" y="5662"/>
                    </a:cubicBezTo>
                    <a:cubicBezTo>
                      <a:pt x="2061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9" y="5870"/>
                    </a:cubicBezTo>
                    <a:cubicBezTo>
                      <a:pt x="2644" y="5870"/>
                      <a:pt x="2674" y="5787"/>
                      <a:pt x="2622" y="5744"/>
                    </a:cubicBezTo>
                    <a:cubicBezTo>
                      <a:pt x="2437" y="5597"/>
                      <a:pt x="2344" y="5412"/>
                      <a:pt x="2257" y="5216"/>
                    </a:cubicBezTo>
                    <a:lnTo>
                      <a:pt x="2257" y="5216"/>
                    </a:lnTo>
                    <a:cubicBezTo>
                      <a:pt x="2378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78" y="5259"/>
                      <a:pt x="2862" y="5096"/>
                      <a:pt x="2764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37" y="4807"/>
                      <a:pt x="2126" y="4802"/>
                    </a:cubicBezTo>
                    <a:cubicBezTo>
                      <a:pt x="2126" y="4693"/>
                      <a:pt x="2110" y="4578"/>
                      <a:pt x="2082" y="4475"/>
                    </a:cubicBezTo>
                    <a:cubicBezTo>
                      <a:pt x="1995" y="4093"/>
                      <a:pt x="1864" y="3728"/>
                      <a:pt x="1696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1" y="437"/>
                      <a:pt x="284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864;p38">
                <a:extLst>
                  <a:ext uri="{FF2B5EF4-FFF2-40B4-BE49-F238E27FC236}">
                    <a16:creationId xmlns:a16="http://schemas.microsoft.com/office/drawing/2014/main" id="{F5A92248-69A9-D1DD-B5F4-67AF914CA43E}"/>
                  </a:ext>
                </a:extLst>
              </p:cNvPr>
              <p:cNvSpPr/>
              <p:nvPr/>
            </p:nvSpPr>
            <p:spPr>
              <a:xfrm>
                <a:off x="4861946" y="3572333"/>
                <a:ext cx="76449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0093" extrusionOk="0">
                    <a:moveTo>
                      <a:pt x="2701" y="1"/>
                    </a:moveTo>
                    <a:cubicBezTo>
                      <a:pt x="2577" y="1"/>
                      <a:pt x="2444" y="88"/>
                      <a:pt x="2447" y="249"/>
                    </a:cubicBezTo>
                    <a:cubicBezTo>
                      <a:pt x="2452" y="821"/>
                      <a:pt x="2490" y="1388"/>
                      <a:pt x="2528" y="1960"/>
                    </a:cubicBezTo>
                    <a:cubicBezTo>
                      <a:pt x="2316" y="1949"/>
                      <a:pt x="2109" y="1900"/>
                      <a:pt x="1918" y="1813"/>
                    </a:cubicBezTo>
                    <a:cubicBezTo>
                      <a:pt x="1689" y="1704"/>
                      <a:pt x="1482" y="1556"/>
                      <a:pt x="1259" y="1442"/>
                    </a:cubicBezTo>
                    <a:cubicBezTo>
                      <a:pt x="1243" y="1435"/>
                      <a:pt x="1228" y="1431"/>
                      <a:pt x="1213" y="1431"/>
                    </a:cubicBezTo>
                    <a:cubicBezTo>
                      <a:pt x="1118" y="1431"/>
                      <a:pt x="1045" y="1567"/>
                      <a:pt x="1139" y="1633"/>
                    </a:cubicBezTo>
                    <a:cubicBezTo>
                      <a:pt x="1330" y="1769"/>
                      <a:pt x="1553" y="1965"/>
                      <a:pt x="1793" y="2118"/>
                    </a:cubicBezTo>
                    <a:cubicBezTo>
                      <a:pt x="1406" y="2145"/>
                      <a:pt x="1019" y="2199"/>
                      <a:pt x="703" y="2357"/>
                    </a:cubicBezTo>
                    <a:cubicBezTo>
                      <a:pt x="630" y="2394"/>
                      <a:pt x="637" y="2516"/>
                      <a:pt x="724" y="2516"/>
                    </a:cubicBezTo>
                    <a:cubicBezTo>
                      <a:pt x="728" y="2516"/>
                      <a:pt x="732" y="2516"/>
                      <a:pt x="736" y="2515"/>
                    </a:cubicBezTo>
                    <a:cubicBezTo>
                      <a:pt x="868" y="2499"/>
                      <a:pt x="1006" y="2493"/>
                      <a:pt x="1145" y="2493"/>
                    </a:cubicBezTo>
                    <a:cubicBezTo>
                      <a:pt x="1319" y="2493"/>
                      <a:pt x="1497" y="2502"/>
                      <a:pt x="1673" y="2505"/>
                    </a:cubicBezTo>
                    <a:cubicBezTo>
                      <a:pt x="1449" y="2706"/>
                      <a:pt x="1275" y="2951"/>
                      <a:pt x="1155" y="3224"/>
                    </a:cubicBezTo>
                    <a:cubicBezTo>
                      <a:pt x="1130" y="3300"/>
                      <a:pt x="1189" y="3392"/>
                      <a:pt x="1261" y="3392"/>
                    </a:cubicBezTo>
                    <a:cubicBezTo>
                      <a:pt x="1281" y="3392"/>
                      <a:pt x="1303" y="3384"/>
                      <a:pt x="1324" y="3366"/>
                    </a:cubicBezTo>
                    <a:cubicBezTo>
                      <a:pt x="1558" y="3158"/>
                      <a:pt x="1749" y="2913"/>
                      <a:pt x="2005" y="2723"/>
                    </a:cubicBezTo>
                    <a:cubicBezTo>
                      <a:pt x="2174" y="2608"/>
                      <a:pt x="2359" y="2515"/>
                      <a:pt x="2556" y="2445"/>
                    </a:cubicBezTo>
                    <a:cubicBezTo>
                      <a:pt x="2561" y="2559"/>
                      <a:pt x="2567" y="2679"/>
                      <a:pt x="2572" y="2793"/>
                    </a:cubicBezTo>
                    <a:cubicBezTo>
                      <a:pt x="2616" y="3687"/>
                      <a:pt x="2681" y="4651"/>
                      <a:pt x="2338" y="5496"/>
                    </a:cubicBezTo>
                    <a:cubicBezTo>
                      <a:pt x="2038" y="6232"/>
                      <a:pt x="1548" y="6891"/>
                      <a:pt x="1188" y="7605"/>
                    </a:cubicBezTo>
                    <a:cubicBezTo>
                      <a:pt x="1014" y="7954"/>
                      <a:pt x="883" y="8319"/>
                      <a:pt x="796" y="8695"/>
                    </a:cubicBezTo>
                    <a:cubicBezTo>
                      <a:pt x="774" y="8804"/>
                      <a:pt x="757" y="8913"/>
                      <a:pt x="752" y="9022"/>
                    </a:cubicBezTo>
                    <a:cubicBezTo>
                      <a:pt x="741" y="9032"/>
                      <a:pt x="730" y="9038"/>
                      <a:pt x="725" y="9049"/>
                    </a:cubicBezTo>
                    <a:cubicBezTo>
                      <a:pt x="561" y="9218"/>
                      <a:pt x="349" y="9272"/>
                      <a:pt x="120" y="9305"/>
                    </a:cubicBezTo>
                    <a:cubicBezTo>
                      <a:pt x="16" y="9321"/>
                      <a:pt x="0" y="9479"/>
                      <a:pt x="114" y="9490"/>
                    </a:cubicBezTo>
                    <a:cubicBezTo>
                      <a:pt x="163" y="9496"/>
                      <a:pt x="212" y="9499"/>
                      <a:pt x="261" y="9499"/>
                    </a:cubicBezTo>
                    <a:cubicBezTo>
                      <a:pt x="386" y="9499"/>
                      <a:pt x="509" y="9479"/>
                      <a:pt x="627" y="9436"/>
                    </a:cubicBezTo>
                    <a:lnTo>
                      <a:pt x="627" y="9436"/>
                    </a:lnTo>
                    <a:cubicBezTo>
                      <a:pt x="539" y="9632"/>
                      <a:pt x="447" y="9823"/>
                      <a:pt x="262" y="9970"/>
                    </a:cubicBezTo>
                    <a:cubicBezTo>
                      <a:pt x="210" y="10007"/>
                      <a:pt x="235" y="10092"/>
                      <a:pt x="291" y="10092"/>
                    </a:cubicBezTo>
                    <a:cubicBezTo>
                      <a:pt x="300" y="10092"/>
                      <a:pt x="310" y="10090"/>
                      <a:pt x="322" y="10084"/>
                    </a:cubicBezTo>
                    <a:cubicBezTo>
                      <a:pt x="518" y="9986"/>
                      <a:pt x="687" y="9833"/>
                      <a:pt x="796" y="9637"/>
                    </a:cubicBezTo>
                    <a:cubicBezTo>
                      <a:pt x="806" y="9724"/>
                      <a:pt x="817" y="9806"/>
                      <a:pt x="828" y="9888"/>
                    </a:cubicBezTo>
                    <a:cubicBezTo>
                      <a:pt x="834" y="9930"/>
                      <a:pt x="870" y="9952"/>
                      <a:pt x="904" y="9952"/>
                    </a:cubicBezTo>
                    <a:cubicBezTo>
                      <a:pt x="937" y="9952"/>
                      <a:pt x="967" y="9933"/>
                      <a:pt x="970" y="9893"/>
                    </a:cubicBezTo>
                    <a:cubicBezTo>
                      <a:pt x="1019" y="9425"/>
                      <a:pt x="992" y="8978"/>
                      <a:pt x="1139" y="8526"/>
                    </a:cubicBezTo>
                    <a:cubicBezTo>
                      <a:pt x="1275" y="8144"/>
                      <a:pt x="1444" y="7774"/>
                      <a:pt x="1640" y="7425"/>
                    </a:cubicBezTo>
                    <a:cubicBezTo>
                      <a:pt x="1689" y="7343"/>
                      <a:pt x="1733" y="7262"/>
                      <a:pt x="1776" y="7180"/>
                    </a:cubicBezTo>
                    <a:cubicBezTo>
                      <a:pt x="1798" y="7496"/>
                      <a:pt x="1853" y="7834"/>
                      <a:pt x="1973" y="8090"/>
                    </a:cubicBezTo>
                    <a:cubicBezTo>
                      <a:pt x="1979" y="8103"/>
                      <a:pt x="1991" y="8110"/>
                      <a:pt x="2002" y="8110"/>
                    </a:cubicBezTo>
                    <a:cubicBezTo>
                      <a:pt x="2018" y="8110"/>
                      <a:pt x="2033" y="8098"/>
                      <a:pt x="2033" y="8079"/>
                    </a:cubicBezTo>
                    <a:cubicBezTo>
                      <a:pt x="2038" y="7861"/>
                      <a:pt x="2005" y="7638"/>
                      <a:pt x="2005" y="7420"/>
                    </a:cubicBezTo>
                    <a:cubicBezTo>
                      <a:pt x="2005" y="7212"/>
                      <a:pt x="2016" y="7011"/>
                      <a:pt x="2000" y="6804"/>
                    </a:cubicBezTo>
                    <a:cubicBezTo>
                      <a:pt x="2289" y="6324"/>
                      <a:pt x="2583" y="5845"/>
                      <a:pt x="2763" y="5305"/>
                    </a:cubicBezTo>
                    <a:cubicBezTo>
                      <a:pt x="3024" y="4559"/>
                      <a:pt x="2981" y="3671"/>
                      <a:pt x="2981" y="2891"/>
                    </a:cubicBezTo>
                    <a:cubicBezTo>
                      <a:pt x="2981" y="2668"/>
                      <a:pt x="2975" y="2450"/>
                      <a:pt x="2970" y="2232"/>
                    </a:cubicBezTo>
                    <a:cubicBezTo>
                      <a:pt x="3019" y="2167"/>
                      <a:pt x="3019" y="2080"/>
                      <a:pt x="2964" y="2020"/>
                    </a:cubicBezTo>
                    <a:cubicBezTo>
                      <a:pt x="2942" y="1415"/>
                      <a:pt x="2910" y="810"/>
                      <a:pt x="2910" y="205"/>
                    </a:cubicBezTo>
                    <a:cubicBezTo>
                      <a:pt x="2910" y="66"/>
                      <a:pt x="2809" y="1"/>
                      <a:pt x="27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65;p38">
                <a:extLst>
                  <a:ext uri="{FF2B5EF4-FFF2-40B4-BE49-F238E27FC236}">
                    <a16:creationId xmlns:a16="http://schemas.microsoft.com/office/drawing/2014/main" id="{0E885F51-93A7-D945-5BFA-56EECC5C0753}"/>
                  </a:ext>
                </a:extLst>
              </p:cNvPr>
              <p:cNvSpPr/>
              <p:nvPr/>
            </p:nvSpPr>
            <p:spPr>
              <a:xfrm>
                <a:off x="4724641" y="3320695"/>
                <a:ext cx="217697" cy="547933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21681" extrusionOk="0">
                    <a:moveTo>
                      <a:pt x="7854" y="1"/>
                    </a:moveTo>
                    <a:cubicBezTo>
                      <a:pt x="7845" y="1"/>
                      <a:pt x="7836" y="7"/>
                      <a:pt x="7836" y="16"/>
                    </a:cubicBezTo>
                    <a:cubicBezTo>
                      <a:pt x="7874" y="648"/>
                      <a:pt x="7357" y="1035"/>
                      <a:pt x="7166" y="1558"/>
                    </a:cubicBezTo>
                    <a:cubicBezTo>
                      <a:pt x="7149" y="1515"/>
                      <a:pt x="7133" y="1476"/>
                      <a:pt x="7117" y="1433"/>
                    </a:cubicBezTo>
                    <a:cubicBezTo>
                      <a:pt x="7030" y="1220"/>
                      <a:pt x="6915" y="1019"/>
                      <a:pt x="6812" y="812"/>
                    </a:cubicBezTo>
                    <a:cubicBezTo>
                      <a:pt x="6686" y="572"/>
                      <a:pt x="6665" y="299"/>
                      <a:pt x="6659" y="32"/>
                    </a:cubicBezTo>
                    <a:cubicBezTo>
                      <a:pt x="6656" y="27"/>
                      <a:pt x="6651" y="24"/>
                      <a:pt x="6646" y="24"/>
                    </a:cubicBezTo>
                    <a:cubicBezTo>
                      <a:pt x="6641" y="24"/>
                      <a:pt x="6637" y="27"/>
                      <a:pt x="6637" y="32"/>
                    </a:cubicBezTo>
                    <a:cubicBezTo>
                      <a:pt x="6583" y="425"/>
                      <a:pt x="6594" y="724"/>
                      <a:pt x="6763" y="1084"/>
                    </a:cubicBezTo>
                    <a:cubicBezTo>
                      <a:pt x="6991" y="1553"/>
                      <a:pt x="7122" y="2065"/>
                      <a:pt x="7144" y="2588"/>
                    </a:cubicBezTo>
                    <a:cubicBezTo>
                      <a:pt x="7188" y="3460"/>
                      <a:pt x="6991" y="4457"/>
                      <a:pt x="7182" y="5334"/>
                    </a:cubicBezTo>
                    <a:cubicBezTo>
                      <a:pt x="7030" y="5276"/>
                      <a:pt x="6872" y="5251"/>
                      <a:pt x="6712" y="5251"/>
                    </a:cubicBezTo>
                    <a:cubicBezTo>
                      <a:pt x="6337" y="5251"/>
                      <a:pt x="5952" y="5385"/>
                      <a:pt x="5624" y="5530"/>
                    </a:cubicBezTo>
                    <a:cubicBezTo>
                      <a:pt x="5564" y="5552"/>
                      <a:pt x="5509" y="5580"/>
                      <a:pt x="5455" y="5607"/>
                    </a:cubicBezTo>
                    <a:cubicBezTo>
                      <a:pt x="5396" y="5612"/>
                      <a:pt x="5337" y="5614"/>
                      <a:pt x="5278" y="5614"/>
                    </a:cubicBezTo>
                    <a:cubicBezTo>
                      <a:pt x="5147" y="5614"/>
                      <a:pt x="5016" y="5602"/>
                      <a:pt x="4888" y="5580"/>
                    </a:cubicBezTo>
                    <a:cubicBezTo>
                      <a:pt x="4756" y="5556"/>
                      <a:pt x="4624" y="5543"/>
                      <a:pt x="4491" y="5543"/>
                    </a:cubicBezTo>
                    <a:cubicBezTo>
                      <a:pt x="4411" y="5543"/>
                      <a:pt x="4331" y="5547"/>
                      <a:pt x="4251" y="5558"/>
                    </a:cubicBezTo>
                    <a:cubicBezTo>
                      <a:pt x="3853" y="5612"/>
                      <a:pt x="3466" y="5754"/>
                      <a:pt x="3128" y="5977"/>
                    </a:cubicBezTo>
                    <a:cubicBezTo>
                      <a:pt x="3101" y="5991"/>
                      <a:pt x="3119" y="6026"/>
                      <a:pt x="3144" y="6026"/>
                    </a:cubicBezTo>
                    <a:cubicBezTo>
                      <a:pt x="3149" y="6026"/>
                      <a:pt x="3155" y="6025"/>
                      <a:pt x="3161" y="6021"/>
                    </a:cubicBezTo>
                    <a:cubicBezTo>
                      <a:pt x="3478" y="5789"/>
                      <a:pt x="3874" y="5705"/>
                      <a:pt x="4273" y="5705"/>
                    </a:cubicBezTo>
                    <a:cubicBezTo>
                      <a:pt x="4333" y="5705"/>
                      <a:pt x="4393" y="5707"/>
                      <a:pt x="4452" y="5710"/>
                    </a:cubicBezTo>
                    <a:cubicBezTo>
                      <a:pt x="4158" y="6168"/>
                      <a:pt x="3760" y="6560"/>
                      <a:pt x="3302" y="6855"/>
                    </a:cubicBezTo>
                    <a:cubicBezTo>
                      <a:pt x="3068" y="7007"/>
                      <a:pt x="2736" y="7122"/>
                      <a:pt x="2649" y="7410"/>
                    </a:cubicBezTo>
                    <a:cubicBezTo>
                      <a:pt x="2638" y="7448"/>
                      <a:pt x="2671" y="7472"/>
                      <a:pt x="2702" y="7472"/>
                    </a:cubicBezTo>
                    <a:cubicBezTo>
                      <a:pt x="2720" y="7472"/>
                      <a:pt x="2739" y="7464"/>
                      <a:pt x="2747" y="7443"/>
                    </a:cubicBezTo>
                    <a:cubicBezTo>
                      <a:pt x="2818" y="7236"/>
                      <a:pt x="3074" y="7143"/>
                      <a:pt x="3259" y="7056"/>
                    </a:cubicBezTo>
                    <a:cubicBezTo>
                      <a:pt x="3450" y="6953"/>
                      <a:pt x="3629" y="6838"/>
                      <a:pt x="3793" y="6702"/>
                    </a:cubicBezTo>
                    <a:cubicBezTo>
                      <a:pt x="4136" y="6451"/>
                      <a:pt x="4485" y="6141"/>
                      <a:pt x="4627" y="5732"/>
                    </a:cubicBezTo>
                    <a:cubicBezTo>
                      <a:pt x="4627" y="5727"/>
                      <a:pt x="4627" y="5727"/>
                      <a:pt x="4627" y="5727"/>
                    </a:cubicBezTo>
                    <a:cubicBezTo>
                      <a:pt x="4659" y="5732"/>
                      <a:pt x="4697" y="5738"/>
                      <a:pt x="4736" y="5743"/>
                    </a:cubicBezTo>
                    <a:cubicBezTo>
                      <a:pt x="4872" y="5765"/>
                      <a:pt x="5003" y="5787"/>
                      <a:pt x="5122" y="5797"/>
                    </a:cubicBezTo>
                    <a:cubicBezTo>
                      <a:pt x="4430" y="6244"/>
                      <a:pt x="3913" y="6925"/>
                      <a:pt x="3580" y="7688"/>
                    </a:cubicBezTo>
                    <a:cubicBezTo>
                      <a:pt x="3411" y="7759"/>
                      <a:pt x="3253" y="7852"/>
                      <a:pt x="3112" y="7972"/>
                    </a:cubicBezTo>
                    <a:cubicBezTo>
                      <a:pt x="2981" y="8086"/>
                      <a:pt x="2828" y="8255"/>
                      <a:pt x="2807" y="8435"/>
                    </a:cubicBezTo>
                    <a:cubicBezTo>
                      <a:pt x="2804" y="8459"/>
                      <a:pt x="2821" y="8473"/>
                      <a:pt x="2838" y="8473"/>
                    </a:cubicBezTo>
                    <a:cubicBezTo>
                      <a:pt x="2851" y="8473"/>
                      <a:pt x="2864" y="8465"/>
                      <a:pt x="2867" y="8446"/>
                    </a:cubicBezTo>
                    <a:cubicBezTo>
                      <a:pt x="2883" y="8271"/>
                      <a:pt x="3079" y="8119"/>
                      <a:pt x="3210" y="8021"/>
                    </a:cubicBezTo>
                    <a:cubicBezTo>
                      <a:pt x="3302" y="7955"/>
                      <a:pt x="3406" y="7895"/>
                      <a:pt x="3510" y="7852"/>
                    </a:cubicBezTo>
                    <a:lnTo>
                      <a:pt x="3510" y="7852"/>
                    </a:lnTo>
                    <a:cubicBezTo>
                      <a:pt x="3324" y="8342"/>
                      <a:pt x="3221" y="8860"/>
                      <a:pt x="3199" y="9388"/>
                    </a:cubicBezTo>
                    <a:lnTo>
                      <a:pt x="3199" y="9481"/>
                    </a:lnTo>
                    <a:cubicBezTo>
                      <a:pt x="3008" y="9650"/>
                      <a:pt x="2823" y="9835"/>
                      <a:pt x="2649" y="10020"/>
                    </a:cubicBezTo>
                    <a:cubicBezTo>
                      <a:pt x="2436" y="10244"/>
                      <a:pt x="2371" y="10500"/>
                      <a:pt x="2289" y="10789"/>
                    </a:cubicBezTo>
                    <a:cubicBezTo>
                      <a:pt x="2289" y="10799"/>
                      <a:pt x="2298" y="10805"/>
                      <a:pt x="2306" y="10805"/>
                    </a:cubicBezTo>
                    <a:cubicBezTo>
                      <a:pt x="2310" y="10805"/>
                      <a:pt x="2314" y="10803"/>
                      <a:pt x="2316" y="10800"/>
                    </a:cubicBezTo>
                    <a:cubicBezTo>
                      <a:pt x="2425" y="10549"/>
                      <a:pt x="2578" y="10315"/>
                      <a:pt x="2758" y="10113"/>
                    </a:cubicBezTo>
                    <a:cubicBezTo>
                      <a:pt x="2894" y="9971"/>
                      <a:pt x="3063" y="9852"/>
                      <a:pt x="3199" y="9710"/>
                    </a:cubicBezTo>
                    <a:cubicBezTo>
                      <a:pt x="3204" y="9939"/>
                      <a:pt x="3221" y="10168"/>
                      <a:pt x="3226" y="10391"/>
                    </a:cubicBezTo>
                    <a:cubicBezTo>
                      <a:pt x="2992" y="10647"/>
                      <a:pt x="2730" y="10887"/>
                      <a:pt x="2545" y="11192"/>
                    </a:cubicBezTo>
                    <a:cubicBezTo>
                      <a:pt x="2349" y="11513"/>
                      <a:pt x="2316" y="11862"/>
                      <a:pt x="2305" y="12233"/>
                    </a:cubicBezTo>
                    <a:cubicBezTo>
                      <a:pt x="2305" y="12261"/>
                      <a:pt x="2330" y="12276"/>
                      <a:pt x="2354" y="12276"/>
                    </a:cubicBezTo>
                    <a:cubicBezTo>
                      <a:pt x="2377" y="12276"/>
                      <a:pt x="2401" y="12262"/>
                      <a:pt x="2403" y="12233"/>
                    </a:cubicBezTo>
                    <a:cubicBezTo>
                      <a:pt x="2447" y="11851"/>
                      <a:pt x="2534" y="11519"/>
                      <a:pt x="2747" y="11203"/>
                    </a:cubicBezTo>
                    <a:cubicBezTo>
                      <a:pt x="2768" y="11323"/>
                      <a:pt x="2774" y="11443"/>
                      <a:pt x="2763" y="11568"/>
                    </a:cubicBezTo>
                    <a:cubicBezTo>
                      <a:pt x="2760" y="11599"/>
                      <a:pt x="2785" y="11616"/>
                      <a:pt x="2810" y="11616"/>
                    </a:cubicBezTo>
                    <a:cubicBezTo>
                      <a:pt x="2829" y="11616"/>
                      <a:pt x="2849" y="11606"/>
                      <a:pt x="2856" y="11584"/>
                    </a:cubicBezTo>
                    <a:cubicBezTo>
                      <a:pt x="2883" y="11410"/>
                      <a:pt x="2883" y="11230"/>
                      <a:pt x="2856" y="11056"/>
                    </a:cubicBezTo>
                    <a:cubicBezTo>
                      <a:pt x="2970" y="10920"/>
                      <a:pt x="3106" y="10800"/>
                      <a:pt x="3226" y="10669"/>
                    </a:cubicBezTo>
                    <a:lnTo>
                      <a:pt x="3226" y="10669"/>
                    </a:lnTo>
                    <a:cubicBezTo>
                      <a:pt x="3221" y="10860"/>
                      <a:pt x="3199" y="11056"/>
                      <a:pt x="3155" y="11246"/>
                    </a:cubicBezTo>
                    <a:cubicBezTo>
                      <a:pt x="3003" y="11938"/>
                      <a:pt x="2605" y="12630"/>
                      <a:pt x="2398" y="13344"/>
                    </a:cubicBezTo>
                    <a:cubicBezTo>
                      <a:pt x="2011" y="13535"/>
                      <a:pt x="1690" y="14036"/>
                      <a:pt x="1581" y="14445"/>
                    </a:cubicBezTo>
                    <a:cubicBezTo>
                      <a:pt x="1574" y="14470"/>
                      <a:pt x="1597" y="14486"/>
                      <a:pt x="1618" y="14486"/>
                    </a:cubicBezTo>
                    <a:cubicBezTo>
                      <a:pt x="1634" y="14486"/>
                      <a:pt x="1649" y="14477"/>
                      <a:pt x="1651" y="14456"/>
                    </a:cubicBezTo>
                    <a:cubicBezTo>
                      <a:pt x="1690" y="14058"/>
                      <a:pt x="2049" y="13780"/>
                      <a:pt x="2343" y="13535"/>
                    </a:cubicBezTo>
                    <a:lnTo>
                      <a:pt x="2343" y="13535"/>
                    </a:lnTo>
                    <a:cubicBezTo>
                      <a:pt x="2300" y="13715"/>
                      <a:pt x="2273" y="13900"/>
                      <a:pt x="2262" y="14085"/>
                    </a:cubicBezTo>
                    <a:cubicBezTo>
                      <a:pt x="2218" y="14091"/>
                      <a:pt x="2180" y="14124"/>
                      <a:pt x="2169" y="14167"/>
                    </a:cubicBezTo>
                    <a:cubicBezTo>
                      <a:pt x="2082" y="14461"/>
                      <a:pt x="1935" y="14734"/>
                      <a:pt x="1842" y="15028"/>
                    </a:cubicBezTo>
                    <a:cubicBezTo>
                      <a:pt x="1766" y="15306"/>
                      <a:pt x="1728" y="15600"/>
                      <a:pt x="1739" y="15889"/>
                    </a:cubicBezTo>
                    <a:cubicBezTo>
                      <a:pt x="1750" y="16646"/>
                      <a:pt x="1777" y="17360"/>
                      <a:pt x="1564" y="18101"/>
                    </a:cubicBezTo>
                    <a:cubicBezTo>
                      <a:pt x="1368" y="18782"/>
                      <a:pt x="992" y="19327"/>
                      <a:pt x="556" y="19878"/>
                    </a:cubicBezTo>
                    <a:cubicBezTo>
                      <a:pt x="267" y="20243"/>
                      <a:pt x="0" y="20640"/>
                      <a:pt x="17" y="21125"/>
                    </a:cubicBezTo>
                    <a:cubicBezTo>
                      <a:pt x="17" y="21138"/>
                      <a:pt x="26" y="21143"/>
                      <a:pt x="35" y="21143"/>
                    </a:cubicBezTo>
                    <a:cubicBezTo>
                      <a:pt x="46" y="21143"/>
                      <a:pt x="58" y="21135"/>
                      <a:pt x="55" y="21120"/>
                    </a:cubicBezTo>
                    <a:cubicBezTo>
                      <a:pt x="55" y="20488"/>
                      <a:pt x="534" y="20019"/>
                      <a:pt x="910" y="19562"/>
                    </a:cubicBezTo>
                    <a:lnTo>
                      <a:pt x="910" y="19562"/>
                    </a:lnTo>
                    <a:cubicBezTo>
                      <a:pt x="845" y="19839"/>
                      <a:pt x="818" y="20139"/>
                      <a:pt x="731" y="20423"/>
                    </a:cubicBezTo>
                    <a:cubicBezTo>
                      <a:pt x="600" y="20842"/>
                      <a:pt x="594" y="21224"/>
                      <a:pt x="567" y="21654"/>
                    </a:cubicBezTo>
                    <a:cubicBezTo>
                      <a:pt x="564" y="21670"/>
                      <a:pt x="578" y="21681"/>
                      <a:pt x="591" y="21681"/>
                    </a:cubicBezTo>
                    <a:cubicBezTo>
                      <a:pt x="600" y="21681"/>
                      <a:pt x="608" y="21676"/>
                      <a:pt x="611" y="21665"/>
                    </a:cubicBezTo>
                    <a:cubicBezTo>
                      <a:pt x="682" y="21251"/>
                      <a:pt x="731" y="20864"/>
                      <a:pt x="872" y="20466"/>
                    </a:cubicBezTo>
                    <a:cubicBezTo>
                      <a:pt x="1003" y="20128"/>
                      <a:pt x="1074" y="19774"/>
                      <a:pt x="1090" y="19414"/>
                    </a:cubicBezTo>
                    <a:cubicBezTo>
                      <a:pt x="1090" y="19393"/>
                      <a:pt x="1085" y="19371"/>
                      <a:pt x="1068" y="19360"/>
                    </a:cubicBezTo>
                    <a:cubicBezTo>
                      <a:pt x="1183" y="19191"/>
                      <a:pt x="1292" y="19017"/>
                      <a:pt x="1379" y="18831"/>
                    </a:cubicBezTo>
                    <a:lnTo>
                      <a:pt x="1379" y="18831"/>
                    </a:lnTo>
                    <a:cubicBezTo>
                      <a:pt x="1417" y="19213"/>
                      <a:pt x="1401" y="19600"/>
                      <a:pt x="1335" y="19981"/>
                    </a:cubicBezTo>
                    <a:cubicBezTo>
                      <a:pt x="1275" y="20335"/>
                      <a:pt x="1210" y="20706"/>
                      <a:pt x="1314" y="21060"/>
                    </a:cubicBezTo>
                    <a:cubicBezTo>
                      <a:pt x="1316" y="21064"/>
                      <a:pt x="1319" y="21066"/>
                      <a:pt x="1323" y="21066"/>
                    </a:cubicBezTo>
                    <a:cubicBezTo>
                      <a:pt x="1329" y="21066"/>
                      <a:pt x="1335" y="21061"/>
                      <a:pt x="1335" y="21055"/>
                    </a:cubicBezTo>
                    <a:cubicBezTo>
                      <a:pt x="1341" y="20613"/>
                      <a:pt x="1395" y="20172"/>
                      <a:pt x="1499" y="19741"/>
                    </a:cubicBezTo>
                    <a:cubicBezTo>
                      <a:pt x="1521" y="19649"/>
                      <a:pt x="1537" y="19551"/>
                      <a:pt x="1553" y="19453"/>
                    </a:cubicBezTo>
                    <a:cubicBezTo>
                      <a:pt x="1673" y="19622"/>
                      <a:pt x="1766" y="19801"/>
                      <a:pt x="1842" y="19992"/>
                    </a:cubicBezTo>
                    <a:cubicBezTo>
                      <a:pt x="1946" y="20297"/>
                      <a:pt x="1946" y="20640"/>
                      <a:pt x="1973" y="20962"/>
                    </a:cubicBezTo>
                    <a:cubicBezTo>
                      <a:pt x="1973" y="20965"/>
                      <a:pt x="1977" y="20966"/>
                      <a:pt x="1981" y="20966"/>
                    </a:cubicBezTo>
                    <a:cubicBezTo>
                      <a:pt x="1985" y="20966"/>
                      <a:pt x="1989" y="20965"/>
                      <a:pt x="1989" y="20962"/>
                    </a:cubicBezTo>
                    <a:cubicBezTo>
                      <a:pt x="2060" y="20297"/>
                      <a:pt x="1913" y="19790"/>
                      <a:pt x="1575" y="19235"/>
                    </a:cubicBezTo>
                    <a:cubicBezTo>
                      <a:pt x="1586" y="19055"/>
                      <a:pt x="1564" y="18875"/>
                      <a:pt x="1521" y="18701"/>
                    </a:cubicBezTo>
                    <a:cubicBezTo>
                      <a:pt x="1515" y="18673"/>
                      <a:pt x="1493" y="18657"/>
                      <a:pt x="1466" y="18652"/>
                    </a:cubicBezTo>
                    <a:cubicBezTo>
                      <a:pt x="1548" y="18483"/>
                      <a:pt x="1613" y="18303"/>
                      <a:pt x="1673" y="18129"/>
                    </a:cubicBezTo>
                    <a:cubicBezTo>
                      <a:pt x="1717" y="17976"/>
                      <a:pt x="1755" y="17823"/>
                      <a:pt x="1782" y="17676"/>
                    </a:cubicBezTo>
                    <a:cubicBezTo>
                      <a:pt x="1804" y="17802"/>
                      <a:pt x="1831" y="17927"/>
                      <a:pt x="1848" y="18058"/>
                    </a:cubicBezTo>
                    <a:cubicBezTo>
                      <a:pt x="1880" y="18319"/>
                      <a:pt x="1869" y="18592"/>
                      <a:pt x="1946" y="18848"/>
                    </a:cubicBezTo>
                    <a:cubicBezTo>
                      <a:pt x="1946" y="18853"/>
                      <a:pt x="1950" y="18856"/>
                      <a:pt x="1955" y="18856"/>
                    </a:cubicBezTo>
                    <a:cubicBezTo>
                      <a:pt x="1959" y="18856"/>
                      <a:pt x="1965" y="18853"/>
                      <a:pt x="1967" y="18848"/>
                    </a:cubicBezTo>
                    <a:cubicBezTo>
                      <a:pt x="2087" y="18363"/>
                      <a:pt x="1978" y="17785"/>
                      <a:pt x="1869" y="17306"/>
                    </a:cubicBezTo>
                    <a:cubicBezTo>
                      <a:pt x="1864" y="17295"/>
                      <a:pt x="1859" y="17284"/>
                      <a:pt x="1848" y="17278"/>
                    </a:cubicBezTo>
                    <a:cubicBezTo>
                      <a:pt x="1886" y="16941"/>
                      <a:pt x="1902" y="16603"/>
                      <a:pt x="1891" y="16270"/>
                    </a:cubicBezTo>
                    <a:cubicBezTo>
                      <a:pt x="1880" y="15867"/>
                      <a:pt x="1880" y="15475"/>
                      <a:pt x="2017" y="15088"/>
                    </a:cubicBezTo>
                    <a:cubicBezTo>
                      <a:pt x="2093" y="14870"/>
                      <a:pt x="2196" y="14663"/>
                      <a:pt x="2289" y="14450"/>
                    </a:cubicBezTo>
                    <a:cubicBezTo>
                      <a:pt x="2300" y="14554"/>
                      <a:pt x="2316" y="14658"/>
                      <a:pt x="2349" y="14756"/>
                    </a:cubicBezTo>
                    <a:cubicBezTo>
                      <a:pt x="2351" y="14769"/>
                      <a:pt x="2361" y="14775"/>
                      <a:pt x="2372" y="14775"/>
                    </a:cubicBezTo>
                    <a:cubicBezTo>
                      <a:pt x="2387" y="14775"/>
                      <a:pt x="2403" y="14764"/>
                      <a:pt x="2403" y="14745"/>
                    </a:cubicBezTo>
                    <a:cubicBezTo>
                      <a:pt x="2382" y="14200"/>
                      <a:pt x="2507" y="13693"/>
                      <a:pt x="2676" y="13203"/>
                    </a:cubicBezTo>
                    <a:cubicBezTo>
                      <a:pt x="2703" y="13410"/>
                      <a:pt x="2752" y="13617"/>
                      <a:pt x="2796" y="13829"/>
                    </a:cubicBezTo>
                    <a:cubicBezTo>
                      <a:pt x="2867" y="14178"/>
                      <a:pt x="2856" y="14538"/>
                      <a:pt x="2768" y="14881"/>
                    </a:cubicBezTo>
                    <a:cubicBezTo>
                      <a:pt x="2627" y="15480"/>
                      <a:pt x="2414" y="16047"/>
                      <a:pt x="2420" y="16668"/>
                    </a:cubicBezTo>
                    <a:cubicBezTo>
                      <a:pt x="2420" y="16685"/>
                      <a:pt x="2432" y="16693"/>
                      <a:pt x="2445" y="16693"/>
                    </a:cubicBezTo>
                    <a:cubicBezTo>
                      <a:pt x="2458" y="16693"/>
                      <a:pt x="2472" y="16685"/>
                      <a:pt x="2474" y="16668"/>
                    </a:cubicBezTo>
                    <a:cubicBezTo>
                      <a:pt x="2512" y="16009"/>
                      <a:pt x="2807" y="15426"/>
                      <a:pt x="2970" y="14799"/>
                    </a:cubicBezTo>
                    <a:cubicBezTo>
                      <a:pt x="3139" y="14129"/>
                      <a:pt x="2856" y="13524"/>
                      <a:pt x="2867" y="12859"/>
                    </a:cubicBezTo>
                    <a:cubicBezTo>
                      <a:pt x="2867" y="12832"/>
                      <a:pt x="2856" y="12805"/>
                      <a:pt x="2828" y="12783"/>
                    </a:cubicBezTo>
                    <a:cubicBezTo>
                      <a:pt x="2992" y="12374"/>
                      <a:pt x="3166" y="11960"/>
                      <a:pt x="3302" y="11530"/>
                    </a:cubicBezTo>
                    <a:cubicBezTo>
                      <a:pt x="3608" y="10549"/>
                      <a:pt x="3313" y="9546"/>
                      <a:pt x="3537" y="8549"/>
                    </a:cubicBezTo>
                    <a:cubicBezTo>
                      <a:pt x="3755" y="7552"/>
                      <a:pt x="4338" y="6653"/>
                      <a:pt x="5215" y="6108"/>
                    </a:cubicBezTo>
                    <a:cubicBezTo>
                      <a:pt x="5628" y="5856"/>
                      <a:pt x="6171" y="5629"/>
                      <a:pt x="6669" y="5629"/>
                    </a:cubicBezTo>
                    <a:cubicBezTo>
                      <a:pt x="6730" y="5629"/>
                      <a:pt x="6791" y="5632"/>
                      <a:pt x="6850" y="5639"/>
                    </a:cubicBezTo>
                    <a:cubicBezTo>
                      <a:pt x="7498" y="5710"/>
                      <a:pt x="7874" y="6386"/>
                      <a:pt x="8288" y="6806"/>
                    </a:cubicBezTo>
                    <a:cubicBezTo>
                      <a:pt x="8318" y="6836"/>
                      <a:pt x="8355" y="6849"/>
                      <a:pt x="8392" y="6849"/>
                    </a:cubicBezTo>
                    <a:cubicBezTo>
                      <a:pt x="8502" y="6849"/>
                      <a:pt x="8614" y="6733"/>
                      <a:pt x="8561" y="6615"/>
                    </a:cubicBezTo>
                    <a:cubicBezTo>
                      <a:pt x="8343" y="6141"/>
                      <a:pt x="7891" y="5716"/>
                      <a:pt x="7427" y="5454"/>
                    </a:cubicBezTo>
                    <a:cubicBezTo>
                      <a:pt x="7389" y="5035"/>
                      <a:pt x="7340" y="4620"/>
                      <a:pt x="7340" y="4195"/>
                    </a:cubicBezTo>
                    <a:cubicBezTo>
                      <a:pt x="7340" y="3700"/>
                      <a:pt x="7362" y="3204"/>
                      <a:pt x="7346" y="2702"/>
                    </a:cubicBezTo>
                    <a:cubicBezTo>
                      <a:pt x="7335" y="2425"/>
                      <a:pt x="7307" y="2147"/>
                      <a:pt x="7253" y="1874"/>
                    </a:cubicBezTo>
                    <a:cubicBezTo>
                      <a:pt x="7406" y="1220"/>
                      <a:pt x="8087" y="724"/>
                      <a:pt x="7869" y="11"/>
                    </a:cubicBezTo>
                    <a:cubicBezTo>
                      <a:pt x="7866" y="4"/>
                      <a:pt x="7860" y="1"/>
                      <a:pt x="78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66;p38">
                <a:extLst>
                  <a:ext uri="{FF2B5EF4-FFF2-40B4-BE49-F238E27FC236}">
                    <a16:creationId xmlns:a16="http://schemas.microsoft.com/office/drawing/2014/main" id="{79DDAB55-F386-A6C9-8168-F0573C2F430E}"/>
                  </a:ext>
                </a:extLst>
              </p:cNvPr>
              <p:cNvSpPr/>
              <p:nvPr/>
            </p:nvSpPr>
            <p:spPr>
              <a:xfrm>
                <a:off x="4802227" y="3815202"/>
                <a:ext cx="106498" cy="536763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21239" extrusionOk="0">
                    <a:moveTo>
                      <a:pt x="3219" y="1"/>
                    </a:moveTo>
                    <a:cubicBezTo>
                      <a:pt x="3164" y="1"/>
                      <a:pt x="3110" y="42"/>
                      <a:pt x="3110" y="109"/>
                    </a:cubicBezTo>
                    <a:cubicBezTo>
                      <a:pt x="3110" y="300"/>
                      <a:pt x="3126" y="490"/>
                      <a:pt x="3153" y="681"/>
                    </a:cubicBezTo>
                    <a:cubicBezTo>
                      <a:pt x="3142" y="681"/>
                      <a:pt x="3131" y="687"/>
                      <a:pt x="3120" y="692"/>
                    </a:cubicBezTo>
                    <a:cubicBezTo>
                      <a:pt x="3028" y="779"/>
                      <a:pt x="2930" y="856"/>
                      <a:pt x="2826" y="926"/>
                    </a:cubicBezTo>
                    <a:cubicBezTo>
                      <a:pt x="2821" y="924"/>
                      <a:pt x="2815" y="922"/>
                      <a:pt x="2811" y="922"/>
                    </a:cubicBezTo>
                    <a:cubicBezTo>
                      <a:pt x="2806" y="922"/>
                      <a:pt x="2802" y="924"/>
                      <a:pt x="2799" y="926"/>
                    </a:cubicBezTo>
                    <a:cubicBezTo>
                      <a:pt x="2396" y="1014"/>
                      <a:pt x="1954" y="986"/>
                      <a:pt x="1638" y="1281"/>
                    </a:cubicBezTo>
                    <a:cubicBezTo>
                      <a:pt x="1612" y="1307"/>
                      <a:pt x="1643" y="1348"/>
                      <a:pt x="1673" y="1348"/>
                    </a:cubicBezTo>
                    <a:cubicBezTo>
                      <a:pt x="1680" y="1348"/>
                      <a:pt x="1687" y="1346"/>
                      <a:pt x="1693" y="1340"/>
                    </a:cubicBezTo>
                    <a:cubicBezTo>
                      <a:pt x="1933" y="1155"/>
                      <a:pt x="2216" y="1155"/>
                      <a:pt x="2494" y="1128"/>
                    </a:cubicBezTo>
                    <a:lnTo>
                      <a:pt x="2494" y="1128"/>
                    </a:lnTo>
                    <a:cubicBezTo>
                      <a:pt x="2161" y="1324"/>
                      <a:pt x="1824" y="1509"/>
                      <a:pt x="1567" y="1825"/>
                    </a:cubicBezTo>
                    <a:cubicBezTo>
                      <a:pt x="1547" y="1850"/>
                      <a:pt x="1572" y="1883"/>
                      <a:pt x="1600" y="1883"/>
                    </a:cubicBezTo>
                    <a:cubicBezTo>
                      <a:pt x="1609" y="1883"/>
                      <a:pt x="1619" y="1879"/>
                      <a:pt x="1627" y="1869"/>
                    </a:cubicBezTo>
                    <a:cubicBezTo>
                      <a:pt x="1938" y="1504"/>
                      <a:pt x="2379" y="1324"/>
                      <a:pt x="2777" y="1084"/>
                    </a:cubicBezTo>
                    <a:lnTo>
                      <a:pt x="2832" y="1073"/>
                    </a:lnTo>
                    <a:cubicBezTo>
                      <a:pt x="2853" y="1068"/>
                      <a:pt x="2870" y="1046"/>
                      <a:pt x="2875" y="1024"/>
                    </a:cubicBezTo>
                    <a:cubicBezTo>
                      <a:pt x="2957" y="970"/>
                      <a:pt x="3033" y="915"/>
                      <a:pt x="3110" y="856"/>
                    </a:cubicBezTo>
                    <a:lnTo>
                      <a:pt x="3110" y="856"/>
                    </a:lnTo>
                    <a:cubicBezTo>
                      <a:pt x="3006" y="1090"/>
                      <a:pt x="2913" y="1324"/>
                      <a:pt x="2744" y="1537"/>
                    </a:cubicBezTo>
                    <a:cubicBezTo>
                      <a:pt x="2521" y="1809"/>
                      <a:pt x="2200" y="2016"/>
                      <a:pt x="1954" y="2272"/>
                    </a:cubicBezTo>
                    <a:cubicBezTo>
                      <a:pt x="1524" y="2725"/>
                      <a:pt x="1121" y="3351"/>
                      <a:pt x="1148" y="3994"/>
                    </a:cubicBezTo>
                    <a:cubicBezTo>
                      <a:pt x="1148" y="4030"/>
                      <a:pt x="1173" y="4048"/>
                      <a:pt x="1200" y="4048"/>
                    </a:cubicBezTo>
                    <a:cubicBezTo>
                      <a:pt x="1225" y="4048"/>
                      <a:pt x="1252" y="4032"/>
                      <a:pt x="1257" y="4000"/>
                    </a:cubicBezTo>
                    <a:cubicBezTo>
                      <a:pt x="1355" y="3531"/>
                      <a:pt x="1551" y="3090"/>
                      <a:pt x="1840" y="2703"/>
                    </a:cubicBezTo>
                    <a:lnTo>
                      <a:pt x="1840" y="2703"/>
                    </a:lnTo>
                    <a:cubicBezTo>
                      <a:pt x="1807" y="3111"/>
                      <a:pt x="1873" y="3531"/>
                      <a:pt x="1785" y="3934"/>
                    </a:cubicBezTo>
                    <a:cubicBezTo>
                      <a:pt x="1785" y="3941"/>
                      <a:pt x="1792" y="3946"/>
                      <a:pt x="1798" y="3946"/>
                    </a:cubicBezTo>
                    <a:cubicBezTo>
                      <a:pt x="1801" y="3946"/>
                      <a:pt x="1805" y="3944"/>
                      <a:pt x="1807" y="3940"/>
                    </a:cubicBezTo>
                    <a:cubicBezTo>
                      <a:pt x="1998" y="3526"/>
                      <a:pt x="2020" y="2986"/>
                      <a:pt x="1976" y="2523"/>
                    </a:cubicBezTo>
                    <a:cubicBezTo>
                      <a:pt x="2129" y="2349"/>
                      <a:pt x="2298" y="2180"/>
                      <a:pt x="2472" y="2027"/>
                    </a:cubicBezTo>
                    <a:lnTo>
                      <a:pt x="2505" y="2000"/>
                    </a:lnTo>
                    <a:lnTo>
                      <a:pt x="2505" y="2000"/>
                    </a:lnTo>
                    <a:cubicBezTo>
                      <a:pt x="2494" y="2332"/>
                      <a:pt x="2516" y="2670"/>
                      <a:pt x="2570" y="3002"/>
                    </a:cubicBezTo>
                    <a:cubicBezTo>
                      <a:pt x="2573" y="3024"/>
                      <a:pt x="2589" y="3035"/>
                      <a:pt x="2606" y="3035"/>
                    </a:cubicBezTo>
                    <a:cubicBezTo>
                      <a:pt x="2623" y="3035"/>
                      <a:pt x="2641" y="3024"/>
                      <a:pt x="2646" y="3002"/>
                    </a:cubicBezTo>
                    <a:cubicBezTo>
                      <a:pt x="2695" y="2632"/>
                      <a:pt x="2701" y="2250"/>
                      <a:pt x="2663" y="1874"/>
                    </a:cubicBezTo>
                    <a:cubicBezTo>
                      <a:pt x="2657" y="1869"/>
                      <a:pt x="2657" y="1864"/>
                      <a:pt x="2657" y="1858"/>
                    </a:cubicBezTo>
                    <a:cubicBezTo>
                      <a:pt x="2859" y="1667"/>
                      <a:pt x="3028" y="1444"/>
                      <a:pt x="3164" y="1204"/>
                    </a:cubicBezTo>
                    <a:cubicBezTo>
                      <a:pt x="3219" y="1629"/>
                      <a:pt x="3246" y="2060"/>
                      <a:pt x="3246" y="2490"/>
                    </a:cubicBezTo>
                    <a:cubicBezTo>
                      <a:pt x="3240" y="2501"/>
                      <a:pt x="3229" y="2507"/>
                      <a:pt x="3229" y="2517"/>
                    </a:cubicBezTo>
                    <a:cubicBezTo>
                      <a:pt x="2832" y="3302"/>
                      <a:pt x="2374" y="4038"/>
                      <a:pt x="2096" y="4882"/>
                    </a:cubicBezTo>
                    <a:cubicBezTo>
                      <a:pt x="2047" y="5019"/>
                      <a:pt x="2020" y="5160"/>
                      <a:pt x="2009" y="5302"/>
                    </a:cubicBezTo>
                    <a:cubicBezTo>
                      <a:pt x="1638" y="5542"/>
                      <a:pt x="1388" y="5809"/>
                      <a:pt x="1333" y="6272"/>
                    </a:cubicBezTo>
                    <a:cubicBezTo>
                      <a:pt x="1330" y="6281"/>
                      <a:pt x="1338" y="6287"/>
                      <a:pt x="1346" y="6287"/>
                    </a:cubicBezTo>
                    <a:cubicBezTo>
                      <a:pt x="1352" y="6287"/>
                      <a:pt x="1358" y="6284"/>
                      <a:pt x="1360" y="6277"/>
                    </a:cubicBezTo>
                    <a:cubicBezTo>
                      <a:pt x="1388" y="6054"/>
                      <a:pt x="1480" y="5847"/>
                      <a:pt x="1633" y="5683"/>
                    </a:cubicBezTo>
                    <a:cubicBezTo>
                      <a:pt x="1742" y="5574"/>
                      <a:pt x="1867" y="5482"/>
                      <a:pt x="1998" y="5411"/>
                    </a:cubicBezTo>
                    <a:lnTo>
                      <a:pt x="1998" y="5411"/>
                    </a:lnTo>
                    <a:cubicBezTo>
                      <a:pt x="1993" y="5591"/>
                      <a:pt x="1993" y="5771"/>
                      <a:pt x="1998" y="5950"/>
                    </a:cubicBezTo>
                    <a:cubicBezTo>
                      <a:pt x="2020" y="6457"/>
                      <a:pt x="1949" y="6964"/>
                      <a:pt x="1785" y="7449"/>
                    </a:cubicBezTo>
                    <a:cubicBezTo>
                      <a:pt x="1573" y="8092"/>
                      <a:pt x="1333" y="8691"/>
                      <a:pt x="1382" y="9378"/>
                    </a:cubicBezTo>
                    <a:cubicBezTo>
                      <a:pt x="1398" y="9598"/>
                      <a:pt x="1414" y="10318"/>
                      <a:pt x="1760" y="10318"/>
                    </a:cubicBezTo>
                    <a:cubicBezTo>
                      <a:pt x="1773" y="10318"/>
                      <a:pt x="1787" y="10317"/>
                      <a:pt x="1802" y="10315"/>
                    </a:cubicBezTo>
                    <a:cubicBezTo>
                      <a:pt x="1840" y="10310"/>
                      <a:pt x="1851" y="10255"/>
                      <a:pt x="1813" y="10239"/>
                    </a:cubicBezTo>
                    <a:cubicBezTo>
                      <a:pt x="1486" y="10081"/>
                      <a:pt x="1535" y="9247"/>
                      <a:pt x="1551" y="8942"/>
                    </a:cubicBezTo>
                    <a:cubicBezTo>
                      <a:pt x="1551" y="8893"/>
                      <a:pt x="1557" y="8844"/>
                      <a:pt x="1562" y="8800"/>
                    </a:cubicBezTo>
                    <a:cubicBezTo>
                      <a:pt x="1606" y="8893"/>
                      <a:pt x="1660" y="8985"/>
                      <a:pt x="1720" y="9073"/>
                    </a:cubicBezTo>
                    <a:cubicBezTo>
                      <a:pt x="1829" y="9231"/>
                      <a:pt x="1922" y="9400"/>
                      <a:pt x="1993" y="9579"/>
                    </a:cubicBezTo>
                    <a:cubicBezTo>
                      <a:pt x="1997" y="9588"/>
                      <a:pt x="2005" y="9593"/>
                      <a:pt x="2013" y="9593"/>
                    </a:cubicBezTo>
                    <a:cubicBezTo>
                      <a:pt x="2024" y="9593"/>
                      <a:pt x="2034" y="9584"/>
                      <a:pt x="2031" y="9568"/>
                    </a:cubicBezTo>
                    <a:cubicBezTo>
                      <a:pt x="2020" y="9247"/>
                      <a:pt x="1802" y="8871"/>
                      <a:pt x="1589" y="8642"/>
                    </a:cubicBezTo>
                    <a:cubicBezTo>
                      <a:pt x="1693" y="8059"/>
                      <a:pt x="1971" y="7509"/>
                      <a:pt x="2096" y="6937"/>
                    </a:cubicBezTo>
                    <a:cubicBezTo>
                      <a:pt x="2172" y="6610"/>
                      <a:pt x="2167" y="6277"/>
                      <a:pt x="2145" y="5939"/>
                    </a:cubicBezTo>
                    <a:cubicBezTo>
                      <a:pt x="2134" y="5732"/>
                      <a:pt x="2140" y="5520"/>
                      <a:pt x="2167" y="5307"/>
                    </a:cubicBezTo>
                    <a:cubicBezTo>
                      <a:pt x="2167" y="5302"/>
                      <a:pt x="2167" y="5296"/>
                      <a:pt x="2167" y="5286"/>
                    </a:cubicBezTo>
                    <a:cubicBezTo>
                      <a:pt x="2200" y="5040"/>
                      <a:pt x="2265" y="4801"/>
                      <a:pt x="2358" y="4577"/>
                    </a:cubicBezTo>
                    <a:cubicBezTo>
                      <a:pt x="2494" y="4228"/>
                      <a:pt x="2652" y="3885"/>
                      <a:pt x="2837" y="3558"/>
                    </a:cubicBezTo>
                    <a:cubicBezTo>
                      <a:pt x="2973" y="3318"/>
                      <a:pt x="3126" y="3084"/>
                      <a:pt x="3246" y="2834"/>
                    </a:cubicBezTo>
                    <a:lnTo>
                      <a:pt x="3246" y="3585"/>
                    </a:lnTo>
                    <a:cubicBezTo>
                      <a:pt x="3246" y="4436"/>
                      <a:pt x="3159" y="5280"/>
                      <a:pt x="2984" y="6114"/>
                    </a:cubicBezTo>
                    <a:cubicBezTo>
                      <a:pt x="2821" y="6904"/>
                      <a:pt x="2499" y="7650"/>
                      <a:pt x="2358" y="8441"/>
                    </a:cubicBezTo>
                    <a:cubicBezTo>
                      <a:pt x="2298" y="8773"/>
                      <a:pt x="2276" y="9111"/>
                      <a:pt x="2287" y="9449"/>
                    </a:cubicBezTo>
                    <a:cubicBezTo>
                      <a:pt x="2276" y="10037"/>
                      <a:pt x="2379" y="10631"/>
                      <a:pt x="2450" y="11219"/>
                    </a:cubicBezTo>
                    <a:cubicBezTo>
                      <a:pt x="2161" y="11525"/>
                      <a:pt x="1965" y="11890"/>
                      <a:pt x="1971" y="12320"/>
                    </a:cubicBezTo>
                    <a:cubicBezTo>
                      <a:pt x="1971" y="12337"/>
                      <a:pt x="1983" y="12345"/>
                      <a:pt x="1995" y="12345"/>
                    </a:cubicBezTo>
                    <a:cubicBezTo>
                      <a:pt x="2007" y="12345"/>
                      <a:pt x="2020" y="12337"/>
                      <a:pt x="2020" y="12320"/>
                    </a:cubicBezTo>
                    <a:cubicBezTo>
                      <a:pt x="2047" y="11950"/>
                      <a:pt x="2227" y="11655"/>
                      <a:pt x="2472" y="11399"/>
                    </a:cubicBezTo>
                    <a:cubicBezTo>
                      <a:pt x="2483" y="11514"/>
                      <a:pt x="2494" y="11634"/>
                      <a:pt x="2505" y="11748"/>
                    </a:cubicBezTo>
                    <a:cubicBezTo>
                      <a:pt x="2521" y="12162"/>
                      <a:pt x="2488" y="12576"/>
                      <a:pt x="2407" y="12980"/>
                    </a:cubicBezTo>
                    <a:cubicBezTo>
                      <a:pt x="2401" y="12978"/>
                      <a:pt x="2396" y="12978"/>
                      <a:pt x="2391" y="12978"/>
                    </a:cubicBezTo>
                    <a:cubicBezTo>
                      <a:pt x="2375" y="12978"/>
                      <a:pt x="2360" y="12985"/>
                      <a:pt x="2352" y="13001"/>
                    </a:cubicBezTo>
                    <a:cubicBezTo>
                      <a:pt x="2134" y="13426"/>
                      <a:pt x="1742" y="13699"/>
                      <a:pt x="1480" y="14091"/>
                    </a:cubicBezTo>
                    <a:cubicBezTo>
                      <a:pt x="1262" y="14413"/>
                      <a:pt x="1153" y="14783"/>
                      <a:pt x="1083" y="15159"/>
                    </a:cubicBezTo>
                    <a:cubicBezTo>
                      <a:pt x="1079" y="15169"/>
                      <a:pt x="1087" y="15174"/>
                      <a:pt x="1095" y="15174"/>
                    </a:cubicBezTo>
                    <a:cubicBezTo>
                      <a:pt x="1101" y="15174"/>
                      <a:pt x="1107" y="15171"/>
                      <a:pt x="1110" y="15165"/>
                    </a:cubicBezTo>
                    <a:cubicBezTo>
                      <a:pt x="1235" y="14690"/>
                      <a:pt x="1415" y="14244"/>
                      <a:pt x="1736" y="13868"/>
                    </a:cubicBezTo>
                    <a:cubicBezTo>
                      <a:pt x="1954" y="13612"/>
                      <a:pt x="2200" y="13410"/>
                      <a:pt x="2379" y="13121"/>
                    </a:cubicBezTo>
                    <a:lnTo>
                      <a:pt x="2379" y="13121"/>
                    </a:lnTo>
                    <a:cubicBezTo>
                      <a:pt x="2309" y="13443"/>
                      <a:pt x="2232" y="13764"/>
                      <a:pt x="2156" y="14086"/>
                    </a:cubicBezTo>
                    <a:cubicBezTo>
                      <a:pt x="2052" y="14511"/>
                      <a:pt x="1982" y="14947"/>
                      <a:pt x="1922" y="15377"/>
                    </a:cubicBezTo>
                    <a:cubicBezTo>
                      <a:pt x="1905" y="15377"/>
                      <a:pt x="1884" y="15388"/>
                      <a:pt x="1873" y="15404"/>
                    </a:cubicBezTo>
                    <a:cubicBezTo>
                      <a:pt x="1666" y="15655"/>
                      <a:pt x="1480" y="15917"/>
                      <a:pt x="1311" y="16194"/>
                    </a:cubicBezTo>
                    <a:cubicBezTo>
                      <a:pt x="1164" y="16461"/>
                      <a:pt x="1159" y="16783"/>
                      <a:pt x="1132" y="17077"/>
                    </a:cubicBezTo>
                    <a:cubicBezTo>
                      <a:pt x="1129" y="17104"/>
                      <a:pt x="1149" y="17120"/>
                      <a:pt x="1169" y="17120"/>
                    </a:cubicBezTo>
                    <a:cubicBezTo>
                      <a:pt x="1185" y="17120"/>
                      <a:pt x="1200" y="17110"/>
                      <a:pt x="1202" y="17088"/>
                    </a:cubicBezTo>
                    <a:cubicBezTo>
                      <a:pt x="1251" y="16805"/>
                      <a:pt x="1333" y="16521"/>
                      <a:pt x="1453" y="16260"/>
                    </a:cubicBezTo>
                    <a:cubicBezTo>
                      <a:pt x="1562" y="16036"/>
                      <a:pt x="1747" y="15873"/>
                      <a:pt x="1884" y="15671"/>
                    </a:cubicBezTo>
                    <a:lnTo>
                      <a:pt x="1884" y="15671"/>
                    </a:lnTo>
                    <a:cubicBezTo>
                      <a:pt x="1851" y="15911"/>
                      <a:pt x="1813" y="16156"/>
                      <a:pt x="1780" y="16401"/>
                    </a:cubicBezTo>
                    <a:cubicBezTo>
                      <a:pt x="1726" y="16777"/>
                      <a:pt x="1606" y="17197"/>
                      <a:pt x="1589" y="17600"/>
                    </a:cubicBezTo>
                    <a:cubicBezTo>
                      <a:pt x="1208" y="17775"/>
                      <a:pt x="1044" y="18161"/>
                      <a:pt x="903" y="18537"/>
                    </a:cubicBezTo>
                    <a:cubicBezTo>
                      <a:pt x="647" y="19159"/>
                      <a:pt x="358" y="19758"/>
                      <a:pt x="25" y="20341"/>
                    </a:cubicBezTo>
                    <a:cubicBezTo>
                      <a:pt x="21" y="20349"/>
                      <a:pt x="29" y="20354"/>
                      <a:pt x="36" y="20354"/>
                    </a:cubicBezTo>
                    <a:cubicBezTo>
                      <a:pt x="38" y="20354"/>
                      <a:pt x="40" y="20353"/>
                      <a:pt x="42" y="20352"/>
                    </a:cubicBezTo>
                    <a:cubicBezTo>
                      <a:pt x="374" y="19938"/>
                      <a:pt x="614" y="19464"/>
                      <a:pt x="826" y="18984"/>
                    </a:cubicBezTo>
                    <a:cubicBezTo>
                      <a:pt x="854" y="18913"/>
                      <a:pt x="881" y="18848"/>
                      <a:pt x="908" y="18777"/>
                    </a:cubicBezTo>
                    <a:lnTo>
                      <a:pt x="908" y="18777"/>
                    </a:lnTo>
                    <a:cubicBezTo>
                      <a:pt x="903" y="19044"/>
                      <a:pt x="897" y="19306"/>
                      <a:pt x="826" y="19562"/>
                    </a:cubicBezTo>
                    <a:cubicBezTo>
                      <a:pt x="817" y="19589"/>
                      <a:pt x="837" y="19605"/>
                      <a:pt x="859" y="19605"/>
                    </a:cubicBezTo>
                    <a:cubicBezTo>
                      <a:pt x="876" y="19605"/>
                      <a:pt x="895" y="19595"/>
                      <a:pt x="903" y="19573"/>
                    </a:cubicBezTo>
                    <a:cubicBezTo>
                      <a:pt x="995" y="19251"/>
                      <a:pt x="979" y="18919"/>
                      <a:pt x="990" y="18586"/>
                    </a:cubicBezTo>
                    <a:cubicBezTo>
                      <a:pt x="990" y="18581"/>
                      <a:pt x="990" y="18570"/>
                      <a:pt x="990" y="18565"/>
                    </a:cubicBezTo>
                    <a:cubicBezTo>
                      <a:pt x="1115" y="18227"/>
                      <a:pt x="1268" y="17878"/>
                      <a:pt x="1584" y="17698"/>
                    </a:cubicBezTo>
                    <a:cubicBezTo>
                      <a:pt x="1584" y="17867"/>
                      <a:pt x="1611" y="18042"/>
                      <a:pt x="1671" y="18200"/>
                    </a:cubicBezTo>
                    <a:cubicBezTo>
                      <a:pt x="1671" y="18202"/>
                      <a:pt x="1672" y="18204"/>
                      <a:pt x="1674" y="18204"/>
                    </a:cubicBezTo>
                    <a:cubicBezTo>
                      <a:pt x="1675" y="18204"/>
                      <a:pt x="1676" y="18202"/>
                      <a:pt x="1676" y="18200"/>
                    </a:cubicBezTo>
                    <a:cubicBezTo>
                      <a:pt x="1671" y="18042"/>
                      <a:pt x="1676" y="17884"/>
                      <a:pt x="1682" y="17731"/>
                    </a:cubicBezTo>
                    <a:cubicBezTo>
                      <a:pt x="1834" y="18031"/>
                      <a:pt x="1911" y="18358"/>
                      <a:pt x="1911" y="18690"/>
                    </a:cubicBezTo>
                    <a:cubicBezTo>
                      <a:pt x="1905" y="18695"/>
                      <a:pt x="1900" y="18701"/>
                      <a:pt x="1894" y="18712"/>
                    </a:cubicBezTo>
                    <a:cubicBezTo>
                      <a:pt x="1709" y="19066"/>
                      <a:pt x="1377" y="19289"/>
                      <a:pt x="1164" y="19622"/>
                    </a:cubicBezTo>
                    <a:cubicBezTo>
                      <a:pt x="1148" y="19646"/>
                      <a:pt x="1168" y="19677"/>
                      <a:pt x="1191" y="19677"/>
                    </a:cubicBezTo>
                    <a:cubicBezTo>
                      <a:pt x="1199" y="19677"/>
                      <a:pt x="1206" y="19674"/>
                      <a:pt x="1213" y="19665"/>
                    </a:cubicBezTo>
                    <a:cubicBezTo>
                      <a:pt x="1399" y="19404"/>
                      <a:pt x="1682" y="19229"/>
                      <a:pt x="1884" y="18990"/>
                    </a:cubicBezTo>
                    <a:lnTo>
                      <a:pt x="1884" y="18990"/>
                    </a:lnTo>
                    <a:cubicBezTo>
                      <a:pt x="1834" y="19289"/>
                      <a:pt x="1726" y="19584"/>
                      <a:pt x="1573" y="19851"/>
                    </a:cubicBezTo>
                    <a:cubicBezTo>
                      <a:pt x="1241" y="20439"/>
                      <a:pt x="549" y="20837"/>
                      <a:pt x="9" y="21218"/>
                    </a:cubicBezTo>
                    <a:cubicBezTo>
                      <a:pt x="1" y="21227"/>
                      <a:pt x="5" y="21238"/>
                      <a:pt x="13" y="21238"/>
                    </a:cubicBezTo>
                    <a:cubicBezTo>
                      <a:pt x="15" y="21238"/>
                      <a:pt x="17" y="21237"/>
                      <a:pt x="20" y="21235"/>
                    </a:cubicBezTo>
                    <a:cubicBezTo>
                      <a:pt x="668" y="20782"/>
                      <a:pt x="1366" y="20374"/>
                      <a:pt x="1780" y="19687"/>
                    </a:cubicBezTo>
                    <a:cubicBezTo>
                      <a:pt x="2189" y="19022"/>
                      <a:pt x="2178" y="18183"/>
                      <a:pt x="1758" y="17524"/>
                    </a:cubicBezTo>
                    <a:cubicBezTo>
                      <a:pt x="1747" y="17508"/>
                      <a:pt x="1726" y="17491"/>
                      <a:pt x="1704" y="17491"/>
                    </a:cubicBezTo>
                    <a:cubicBezTo>
                      <a:pt x="1747" y="17039"/>
                      <a:pt x="1834" y="16603"/>
                      <a:pt x="1900" y="16140"/>
                    </a:cubicBezTo>
                    <a:cubicBezTo>
                      <a:pt x="2003" y="15366"/>
                      <a:pt x="2151" y="14603"/>
                      <a:pt x="2336" y="13846"/>
                    </a:cubicBezTo>
                    <a:cubicBezTo>
                      <a:pt x="2510" y="13181"/>
                      <a:pt x="2646" y="12533"/>
                      <a:pt x="2646" y="11846"/>
                    </a:cubicBezTo>
                    <a:cubicBezTo>
                      <a:pt x="2701" y="11944"/>
                      <a:pt x="2761" y="12037"/>
                      <a:pt x="2815" y="12135"/>
                    </a:cubicBezTo>
                    <a:cubicBezTo>
                      <a:pt x="2984" y="12435"/>
                      <a:pt x="3061" y="12778"/>
                      <a:pt x="3028" y="13121"/>
                    </a:cubicBezTo>
                    <a:cubicBezTo>
                      <a:pt x="3028" y="13131"/>
                      <a:pt x="3035" y="13136"/>
                      <a:pt x="3042" y="13136"/>
                    </a:cubicBezTo>
                    <a:cubicBezTo>
                      <a:pt x="3048" y="13136"/>
                      <a:pt x="3053" y="13133"/>
                      <a:pt x="3055" y="13127"/>
                    </a:cubicBezTo>
                    <a:cubicBezTo>
                      <a:pt x="3099" y="12876"/>
                      <a:pt x="3088" y="12620"/>
                      <a:pt x="3028" y="12375"/>
                    </a:cubicBezTo>
                    <a:cubicBezTo>
                      <a:pt x="2952" y="12091"/>
                      <a:pt x="2761" y="11841"/>
                      <a:pt x="2646" y="11574"/>
                    </a:cubicBezTo>
                    <a:cubicBezTo>
                      <a:pt x="2619" y="10844"/>
                      <a:pt x="2527" y="10113"/>
                      <a:pt x="2461" y="9389"/>
                    </a:cubicBezTo>
                    <a:cubicBezTo>
                      <a:pt x="2461" y="9378"/>
                      <a:pt x="2461" y="9372"/>
                      <a:pt x="2456" y="9361"/>
                    </a:cubicBezTo>
                    <a:cubicBezTo>
                      <a:pt x="2461" y="8980"/>
                      <a:pt x="2510" y="8599"/>
                      <a:pt x="2592" y="8228"/>
                    </a:cubicBezTo>
                    <a:cubicBezTo>
                      <a:pt x="2772" y="7438"/>
                      <a:pt x="3088" y="6691"/>
                      <a:pt x="3246" y="5890"/>
                    </a:cubicBezTo>
                    <a:cubicBezTo>
                      <a:pt x="3387" y="5187"/>
                      <a:pt x="3475" y="4474"/>
                      <a:pt x="3507" y="3760"/>
                    </a:cubicBezTo>
                    <a:cubicBezTo>
                      <a:pt x="3556" y="3809"/>
                      <a:pt x="3605" y="3852"/>
                      <a:pt x="3649" y="3896"/>
                    </a:cubicBezTo>
                    <a:cubicBezTo>
                      <a:pt x="3709" y="3951"/>
                      <a:pt x="3763" y="4005"/>
                      <a:pt x="3823" y="4065"/>
                    </a:cubicBezTo>
                    <a:cubicBezTo>
                      <a:pt x="3660" y="4299"/>
                      <a:pt x="3714" y="4561"/>
                      <a:pt x="3725" y="4844"/>
                    </a:cubicBezTo>
                    <a:cubicBezTo>
                      <a:pt x="3725" y="4854"/>
                      <a:pt x="3734" y="4860"/>
                      <a:pt x="3743" y="4860"/>
                    </a:cubicBezTo>
                    <a:cubicBezTo>
                      <a:pt x="3753" y="4860"/>
                      <a:pt x="3763" y="4853"/>
                      <a:pt x="3763" y="4839"/>
                    </a:cubicBezTo>
                    <a:cubicBezTo>
                      <a:pt x="3769" y="4588"/>
                      <a:pt x="3736" y="4337"/>
                      <a:pt x="3883" y="4130"/>
                    </a:cubicBezTo>
                    <a:cubicBezTo>
                      <a:pt x="4041" y="4299"/>
                      <a:pt x="4167" y="4485"/>
                      <a:pt x="4172" y="4735"/>
                    </a:cubicBezTo>
                    <a:cubicBezTo>
                      <a:pt x="4172" y="4738"/>
                      <a:pt x="4175" y="4739"/>
                      <a:pt x="4178" y="4739"/>
                    </a:cubicBezTo>
                    <a:cubicBezTo>
                      <a:pt x="4182" y="4739"/>
                      <a:pt x="4186" y="4738"/>
                      <a:pt x="4188" y="4735"/>
                    </a:cubicBezTo>
                    <a:cubicBezTo>
                      <a:pt x="4199" y="4468"/>
                      <a:pt x="4079" y="4245"/>
                      <a:pt x="3932" y="4027"/>
                    </a:cubicBezTo>
                    <a:cubicBezTo>
                      <a:pt x="3834" y="3891"/>
                      <a:pt x="3725" y="3760"/>
                      <a:pt x="3622" y="3624"/>
                    </a:cubicBezTo>
                    <a:cubicBezTo>
                      <a:pt x="3584" y="3569"/>
                      <a:pt x="3551" y="3515"/>
                      <a:pt x="3518" y="3455"/>
                    </a:cubicBezTo>
                    <a:cubicBezTo>
                      <a:pt x="3524" y="3133"/>
                      <a:pt x="3529" y="2812"/>
                      <a:pt x="3529" y="2490"/>
                    </a:cubicBezTo>
                    <a:cubicBezTo>
                      <a:pt x="3709" y="2817"/>
                      <a:pt x="4074" y="3084"/>
                      <a:pt x="4172" y="3444"/>
                    </a:cubicBezTo>
                    <a:cubicBezTo>
                      <a:pt x="4174" y="3453"/>
                      <a:pt x="4179" y="3456"/>
                      <a:pt x="4185" y="3456"/>
                    </a:cubicBezTo>
                    <a:cubicBezTo>
                      <a:pt x="4198" y="3456"/>
                      <a:pt x="4214" y="3440"/>
                      <a:pt x="4210" y="3422"/>
                    </a:cubicBezTo>
                    <a:cubicBezTo>
                      <a:pt x="4156" y="3215"/>
                      <a:pt x="4063" y="3019"/>
                      <a:pt x="3932" y="2844"/>
                    </a:cubicBezTo>
                    <a:cubicBezTo>
                      <a:pt x="3780" y="2616"/>
                      <a:pt x="3654" y="2370"/>
                      <a:pt x="3551" y="2109"/>
                    </a:cubicBezTo>
                    <a:cubicBezTo>
                      <a:pt x="3545" y="2092"/>
                      <a:pt x="3535" y="2082"/>
                      <a:pt x="3518" y="2071"/>
                    </a:cubicBezTo>
                    <a:cubicBezTo>
                      <a:pt x="3518" y="1755"/>
                      <a:pt x="3562" y="1400"/>
                      <a:pt x="3458" y="1095"/>
                    </a:cubicBezTo>
                    <a:cubicBezTo>
                      <a:pt x="3458" y="736"/>
                      <a:pt x="3436" y="376"/>
                      <a:pt x="3317" y="65"/>
                    </a:cubicBezTo>
                    <a:cubicBezTo>
                      <a:pt x="3296" y="21"/>
                      <a:pt x="3258" y="1"/>
                      <a:pt x="3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67;p38">
                <a:extLst>
                  <a:ext uri="{FF2B5EF4-FFF2-40B4-BE49-F238E27FC236}">
                    <a16:creationId xmlns:a16="http://schemas.microsoft.com/office/drawing/2014/main" id="{7E19494E-56BA-905B-21AD-F7C0C240C9F7}"/>
                  </a:ext>
                </a:extLst>
              </p:cNvPr>
              <p:cNvSpPr/>
              <p:nvPr/>
            </p:nvSpPr>
            <p:spPr>
              <a:xfrm>
                <a:off x="4927478" y="3678983"/>
                <a:ext cx="72886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5871" extrusionOk="0">
                    <a:moveTo>
                      <a:pt x="6" y="1"/>
                    </a:moveTo>
                    <a:cubicBezTo>
                      <a:pt x="33" y="377"/>
                      <a:pt x="1" y="742"/>
                      <a:pt x="121" y="1085"/>
                    </a:cubicBezTo>
                    <a:cubicBezTo>
                      <a:pt x="300" y="1619"/>
                      <a:pt x="595" y="2099"/>
                      <a:pt x="883" y="2584"/>
                    </a:cubicBezTo>
                    <a:cubicBezTo>
                      <a:pt x="867" y="2791"/>
                      <a:pt x="883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1" y="3884"/>
                    </a:cubicBezTo>
                    <a:cubicBezTo>
                      <a:pt x="892" y="3884"/>
                      <a:pt x="904" y="3878"/>
                      <a:pt x="911" y="3864"/>
                    </a:cubicBezTo>
                    <a:cubicBezTo>
                      <a:pt x="1031" y="3614"/>
                      <a:pt x="1085" y="3276"/>
                      <a:pt x="1107" y="2954"/>
                    </a:cubicBezTo>
                    <a:cubicBezTo>
                      <a:pt x="1150" y="3036"/>
                      <a:pt x="1194" y="3118"/>
                      <a:pt x="1243" y="3200"/>
                    </a:cubicBezTo>
                    <a:cubicBezTo>
                      <a:pt x="1439" y="3554"/>
                      <a:pt x="1608" y="3919"/>
                      <a:pt x="1744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8" y="5709"/>
                      <a:pt x="1947" y="5727"/>
                      <a:pt x="1978" y="5727"/>
                    </a:cubicBezTo>
                    <a:cubicBezTo>
                      <a:pt x="2012" y="5727"/>
                      <a:pt x="2049" y="5703"/>
                      <a:pt x="2055" y="5662"/>
                    </a:cubicBezTo>
                    <a:cubicBezTo>
                      <a:pt x="2060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8" y="5870"/>
                    </a:cubicBezTo>
                    <a:cubicBezTo>
                      <a:pt x="2642" y="5870"/>
                      <a:pt x="2669" y="5787"/>
                      <a:pt x="2622" y="5744"/>
                    </a:cubicBezTo>
                    <a:cubicBezTo>
                      <a:pt x="2431" y="5597"/>
                      <a:pt x="2338" y="5412"/>
                      <a:pt x="2251" y="5216"/>
                    </a:cubicBezTo>
                    <a:lnTo>
                      <a:pt x="2251" y="5216"/>
                    </a:lnTo>
                    <a:cubicBezTo>
                      <a:pt x="2376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83" y="5259"/>
                      <a:pt x="2867" y="5096"/>
                      <a:pt x="2763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42" y="4807"/>
                      <a:pt x="2131" y="4802"/>
                    </a:cubicBezTo>
                    <a:cubicBezTo>
                      <a:pt x="2126" y="4693"/>
                      <a:pt x="2110" y="4578"/>
                      <a:pt x="2088" y="4475"/>
                    </a:cubicBezTo>
                    <a:cubicBezTo>
                      <a:pt x="2001" y="4093"/>
                      <a:pt x="1870" y="3728"/>
                      <a:pt x="1695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0" y="437"/>
                      <a:pt x="2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68;p38">
                <a:extLst>
                  <a:ext uri="{FF2B5EF4-FFF2-40B4-BE49-F238E27FC236}">
                    <a16:creationId xmlns:a16="http://schemas.microsoft.com/office/drawing/2014/main" id="{7450996D-42CF-8E9C-441C-D72226B82A91}"/>
                  </a:ext>
                </a:extLst>
              </p:cNvPr>
              <p:cNvSpPr/>
              <p:nvPr/>
            </p:nvSpPr>
            <p:spPr>
              <a:xfrm>
                <a:off x="4920098" y="3320695"/>
                <a:ext cx="217419" cy="547933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1681" extrusionOk="0">
                    <a:moveTo>
                      <a:pt x="760" y="1"/>
                    </a:moveTo>
                    <a:cubicBezTo>
                      <a:pt x="753" y="1"/>
                      <a:pt x="747" y="4"/>
                      <a:pt x="745" y="11"/>
                    </a:cubicBezTo>
                    <a:cubicBezTo>
                      <a:pt x="522" y="724"/>
                      <a:pt x="1208" y="1220"/>
                      <a:pt x="1361" y="1874"/>
                    </a:cubicBezTo>
                    <a:cubicBezTo>
                      <a:pt x="1306" y="2147"/>
                      <a:pt x="1274" y="2425"/>
                      <a:pt x="1268" y="2702"/>
                    </a:cubicBezTo>
                    <a:cubicBezTo>
                      <a:pt x="1246" y="3204"/>
                      <a:pt x="1274" y="3700"/>
                      <a:pt x="1274" y="4195"/>
                    </a:cubicBezTo>
                    <a:cubicBezTo>
                      <a:pt x="1274" y="4620"/>
                      <a:pt x="1219" y="5035"/>
                      <a:pt x="1186" y="5454"/>
                    </a:cubicBezTo>
                    <a:cubicBezTo>
                      <a:pt x="723" y="5716"/>
                      <a:pt x="266" y="6141"/>
                      <a:pt x="53" y="6615"/>
                    </a:cubicBezTo>
                    <a:cubicBezTo>
                      <a:pt x="0" y="6732"/>
                      <a:pt x="110" y="6846"/>
                      <a:pt x="217" y="6846"/>
                    </a:cubicBezTo>
                    <a:cubicBezTo>
                      <a:pt x="254" y="6846"/>
                      <a:pt x="290" y="6832"/>
                      <a:pt x="320" y="6800"/>
                    </a:cubicBezTo>
                    <a:cubicBezTo>
                      <a:pt x="734" y="6375"/>
                      <a:pt x="1105" y="5705"/>
                      <a:pt x="1759" y="5629"/>
                    </a:cubicBezTo>
                    <a:cubicBezTo>
                      <a:pt x="1818" y="5621"/>
                      <a:pt x="1878" y="5618"/>
                      <a:pt x="1939" y="5618"/>
                    </a:cubicBezTo>
                    <a:cubicBezTo>
                      <a:pt x="2438" y="5618"/>
                      <a:pt x="2980" y="5845"/>
                      <a:pt x="3393" y="6097"/>
                    </a:cubicBezTo>
                    <a:cubicBezTo>
                      <a:pt x="4271" y="6642"/>
                      <a:pt x="4854" y="7541"/>
                      <a:pt x="5072" y="8538"/>
                    </a:cubicBezTo>
                    <a:cubicBezTo>
                      <a:pt x="5295" y="9535"/>
                      <a:pt x="5001" y="10544"/>
                      <a:pt x="5306" y="11524"/>
                    </a:cubicBezTo>
                    <a:cubicBezTo>
                      <a:pt x="5442" y="11955"/>
                      <a:pt x="5616" y="12363"/>
                      <a:pt x="5780" y="12778"/>
                    </a:cubicBezTo>
                    <a:cubicBezTo>
                      <a:pt x="5753" y="12794"/>
                      <a:pt x="5742" y="12821"/>
                      <a:pt x="5742" y="12854"/>
                    </a:cubicBezTo>
                    <a:cubicBezTo>
                      <a:pt x="5753" y="13519"/>
                      <a:pt x="5469" y="14124"/>
                      <a:pt x="5638" y="14788"/>
                    </a:cubicBezTo>
                    <a:cubicBezTo>
                      <a:pt x="5802" y="15420"/>
                      <a:pt x="6096" y="15998"/>
                      <a:pt x="6134" y="16663"/>
                    </a:cubicBezTo>
                    <a:cubicBezTo>
                      <a:pt x="6137" y="16676"/>
                      <a:pt x="6150" y="16683"/>
                      <a:pt x="6163" y="16683"/>
                    </a:cubicBezTo>
                    <a:cubicBezTo>
                      <a:pt x="6176" y="16683"/>
                      <a:pt x="6189" y="16676"/>
                      <a:pt x="6189" y="16663"/>
                    </a:cubicBezTo>
                    <a:cubicBezTo>
                      <a:pt x="6194" y="16036"/>
                      <a:pt x="5981" y="15469"/>
                      <a:pt x="5840" y="14870"/>
                    </a:cubicBezTo>
                    <a:cubicBezTo>
                      <a:pt x="5747" y="14527"/>
                      <a:pt x="5742" y="14167"/>
                      <a:pt x="5813" y="13824"/>
                    </a:cubicBezTo>
                    <a:cubicBezTo>
                      <a:pt x="5856" y="13611"/>
                      <a:pt x="5905" y="13404"/>
                      <a:pt x="5932" y="13192"/>
                    </a:cubicBezTo>
                    <a:cubicBezTo>
                      <a:pt x="6101" y="13682"/>
                      <a:pt x="6227" y="14189"/>
                      <a:pt x="6205" y="14734"/>
                    </a:cubicBezTo>
                    <a:cubicBezTo>
                      <a:pt x="6205" y="14753"/>
                      <a:pt x="6222" y="14767"/>
                      <a:pt x="6237" y="14767"/>
                    </a:cubicBezTo>
                    <a:cubicBezTo>
                      <a:pt x="6248" y="14767"/>
                      <a:pt x="6257" y="14760"/>
                      <a:pt x="6259" y="14745"/>
                    </a:cubicBezTo>
                    <a:cubicBezTo>
                      <a:pt x="6287" y="14647"/>
                      <a:pt x="6308" y="14543"/>
                      <a:pt x="6319" y="14440"/>
                    </a:cubicBezTo>
                    <a:cubicBezTo>
                      <a:pt x="6412" y="14652"/>
                      <a:pt x="6515" y="14859"/>
                      <a:pt x="6592" y="15083"/>
                    </a:cubicBezTo>
                    <a:cubicBezTo>
                      <a:pt x="6728" y="15464"/>
                      <a:pt x="6728" y="15856"/>
                      <a:pt x="6717" y="16260"/>
                    </a:cubicBezTo>
                    <a:cubicBezTo>
                      <a:pt x="6706" y="16597"/>
                      <a:pt x="6723" y="16935"/>
                      <a:pt x="6761" y="17268"/>
                    </a:cubicBezTo>
                    <a:cubicBezTo>
                      <a:pt x="6750" y="17273"/>
                      <a:pt x="6744" y="17284"/>
                      <a:pt x="6739" y="17295"/>
                    </a:cubicBezTo>
                    <a:cubicBezTo>
                      <a:pt x="6630" y="17774"/>
                      <a:pt x="6521" y="18352"/>
                      <a:pt x="6641" y="18837"/>
                    </a:cubicBezTo>
                    <a:cubicBezTo>
                      <a:pt x="6641" y="18843"/>
                      <a:pt x="6647" y="18847"/>
                      <a:pt x="6653" y="18847"/>
                    </a:cubicBezTo>
                    <a:cubicBezTo>
                      <a:pt x="6658" y="18847"/>
                      <a:pt x="6663" y="18844"/>
                      <a:pt x="6663" y="18837"/>
                    </a:cubicBezTo>
                    <a:cubicBezTo>
                      <a:pt x="6739" y="18581"/>
                      <a:pt x="6728" y="18308"/>
                      <a:pt x="6755" y="18047"/>
                    </a:cubicBezTo>
                    <a:cubicBezTo>
                      <a:pt x="6777" y="17921"/>
                      <a:pt x="6804" y="17791"/>
                      <a:pt x="6826" y="17665"/>
                    </a:cubicBezTo>
                    <a:cubicBezTo>
                      <a:pt x="6853" y="17818"/>
                      <a:pt x="6891" y="17965"/>
                      <a:pt x="6935" y="18118"/>
                    </a:cubicBezTo>
                    <a:cubicBezTo>
                      <a:pt x="6990" y="18297"/>
                      <a:pt x="7055" y="18477"/>
                      <a:pt x="7137" y="18652"/>
                    </a:cubicBezTo>
                    <a:cubicBezTo>
                      <a:pt x="7109" y="18657"/>
                      <a:pt x="7088" y="18673"/>
                      <a:pt x="7082" y="18701"/>
                    </a:cubicBezTo>
                    <a:cubicBezTo>
                      <a:pt x="7033" y="18875"/>
                      <a:pt x="7017" y="19055"/>
                      <a:pt x="7028" y="19235"/>
                    </a:cubicBezTo>
                    <a:cubicBezTo>
                      <a:pt x="6690" y="19790"/>
                      <a:pt x="6537" y="20297"/>
                      <a:pt x="6608" y="20962"/>
                    </a:cubicBezTo>
                    <a:cubicBezTo>
                      <a:pt x="6608" y="20967"/>
                      <a:pt x="6614" y="20970"/>
                      <a:pt x="6619" y="20970"/>
                    </a:cubicBezTo>
                    <a:cubicBezTo>
                      <a:pt x="6624" y="20970"/>
                      <a:pt x="6630" y="20967"/>
                      <a:pt x="6630" y="20962"/>
                    </a:cubicBezTo>
                    <a:cubicBezTo>
                      <a:pt x="6657" y="20640"/>
                      <a:pt x="6663" y="20297"/>
                      <a:pt x="6766" y="19992"/>
                    </a:cubicBezTo>
                    <a:cubicBezTo>
                      <a:pt x="6837" y="19801"/>
                      <a:pt x="6935" y="19622"/>
                      <a:pt x="7055" y="19453"/>
                    </a:cubicBezTo>
                    <a:cubicBezTo>
                      <a:pt x="7066" y="19551"/>
                      <a:pt x="7082" y="19649"/>
                      <a:pt x="7104" y="19741"/>
                    </a:cubicBezTo>
                    <a:cubicBezTo>
                      <a:pt x="7213" y="20172"/>
                      <a:pt x="7267" y="20613"/>
                      <a:pt x="7267" y="21055"/>
                    </a:cubicBezTo>
                    <a:cubicBezTo>
                      <a:pt x="7267" y="21061"/>
                      <a:pt x="7276" y="21066"/>
                      <a:pt x="7282" y="21066"/>
                    </a:cubicBezTo>
                    <a:cubicBezTo>
                      <a:pt x="7286" y="21066"/>
                      <a:pt x="7289" y="21064"/>
                      <a:pt x="7289" y="21060"/>
                    </a:cubicBezTo>
                    <a:cubicBezTo>
                      <a:pt x="7393" y="20706"/>
                      <a:pt x="7333" y="20335"/>
                      <a:pt x="7267" y="19981"/>
                    </a:cubicBezTo>
                    <a:cubicBezTo>
                      <a:pt x="7202" y="19600"/>
                      <a:pt x="7191" y="19213"/>
                      <a:pt x="7224" y="18831"/>
                    </a:cubicBezTo>
                    <a:lnTo>
                      <a:pt x="7224" y="18831"/>
                    </a:lnTo>
                    <a:cubicBezTo>
                      <a:pt x="7316" y="19017"/>
                      <a:pt x="7420" y="19191"/>
                      <a:pt x="7540" y="19360"/>
                    </a:cubicBezTo>
                    <a:cubicBezTo>
                      <a:pt x="7524" y="19371"/>
                      <a:pt x="7513" y="19393"/>
                      <a:pt x="7513" y="19414"/>
                    </a:cubicBezTo>
                    <a:cubicBezTo>
                      <a:pt x="7529" y="19774"/>
                      <a:pt x="7600" y="20128"/>
                      <a:pt x="7731" y="20466"/>
                    </a:cubicBezTo>
                    <a:cubicBezTo>
                      <a:pt x="7872" y="20864"/>
                      <a:pt x="7921" y="21251"/>
                      <a:pt x="7998" y="21665"/>
                    </a:cubicBezTo>
                    <a:cubicBezTo>
                      <a:pt x="7998" y="21676"/>
                      <a:pt x="8004" y="21681"/>
                      <a:pt x="8011" y="21681"/>
                    </a:cubicBezTo>
                    <a:cubicBezTo>
                      <a:pt x="8022" y="21681"/>
                      <a:pt x="8036" y="21670"/>
                      <a:pt x="8036" y="21654"/>
                    </a:cubicBezTo>
                    <a:cubicBezTo>
                      <a:pt x="8009" y="21224"/>
                      <a:pt x="8009" y="20842"/>
                      <a:pt x="7872" y="20423"/>
                    </a:cubicBezTo>
                    <a:cubicBezTo>
                      <a:pt x="7785" y="20139"/>
                      <a:pt x="7763" y="19839"/>
                      <a:pt x="7692" y="19562"/>
                    </a:cubicBezTo>
                    <a:lnTo>
                      <a:pt x="7692" y="19562"/>
                    </a:lnTo>
                    <a:cubicBezTo>
                      <a:pt x="8068" y="20019"/>
                      <a:pt x="8548" y="20488"/>
                      <a:pt x="8548" y="21120"/>
                    </a:cubicBezTo>
                    <a:cubicBezTo>
                      <a:pt x="8548" y="21135"/>
                      <a:pt x="8561" y="21143"/>
                      <a:pt x="8573" y="21143"/>
                    </a:cubicBezTo>
                    <a:cubicBezTo>
                      <a:pt x="8583" y="21143"/>
                      <a:pt x="8592" y="21138"/>
                      <a:pt x="8592" y="21125"/>
                    </a:cubicBezTo>
                    <a:cubicBezTo>
                      <a:pt x="8602" y="20640"/>
                      <a:pt x="8341" y="20243"/>
                      <a:pt x="8052" y="19878"/>
                    </a:cubicBezTo>
                    <a:cubicBezTo>
                      <a:pt x="7616" y="19327"/>
                      <a:pt x="7235" y="18782"/>
                      <a:pt x="7039" y="18101"/>
                    </a:cubicBezTo>
                    <a:cubicBezTo>
                      <a:pt x="6832" y="17360"/>
                      <a:pt x="6853" y="16646"/>
                      <a:pt x="6864" y="15889"/>
                    </a:cubicBezTo>
                    <a:cubicBezTo>
                      <a:pt x="6875" y="15600"/>
                      <a:pt x="6842" y="15306"/>
                      <a:pt x="6761" y="15028"/>
                    </a:cubicBezTo>
                    <a:cubicBezTo>
                      <a:pt x="6668" y="14734"/>
                      <a:pt x="6526" y="14461"/>
                      <a:pt x="6434" y="14167"/>
                    </a:cubicBezTo>
                    <a:cubicBezTo>
                      <a:pt x="6423" y="14124"/>
                      <a:pt x="6385" y="14091"/>
                      <a:pt x="6341" y="14085"/>
                    </a:cubicBezTo>
                    <a:cubicBezTo>
                      <a:pt x="6330" y="13900"/>
                      <a:pt x="6303" y="13715"/>
                      <a:pt x="6259" y="13535"/>
                    </a:cubicBezTo>
                    <a:lnTo>
                      <a:pt x="6259" y="13535"/>
                    </a:lnTo>
                    <a:cubicBezTo>
                      <a:pt x="6554" y="13780"/>
                      <a:pt x="6913" y="14058"/>
                      <a:pt x="6951" y="14456"/>
                    </a:cubicBezTo>
                    <a:cubicBezTo>
                      <a:pt x="6954" y="14477"/>
                      <a:pt x="6970" y="14486"/>
                      <a:pt x="6987" y="14486"/>
                    </a:cubicBezTo>
                    <a:cubicBezTo>
                      <a:pt x="7009" y="14486"/>
                      <a:pt x="7032" y="14470"/>
                      <a:pt x="7022" y="14445"/>
                    </a:cubicBezTo>
                    <a:cubicBezTo>
                      <a:pt x="6913" y="14036"/>
                      <a:pt x="6597" y="13535"/>
                      <a:pt x="6205" y="13344"/>
                    </a:cubicBezTo>
                    <a:cubicBezTo>
                      <a:pt x="5998" y="12630"/>
                      <a:pt x="5606" y="11938"/>
                      <a:pt x="5447" y="11246"/>
                    </a:cubicBezTo>
                    <a:cubicBezTo>
                      <a:pt x="5409" y="11056"/>
                      <a:pt x="5382" y="10860"/>
                      <a:pt x="5382" y="10669"/>
                    </a:cubicBezTo>
                    <a:lnTo>
                      <a:pt x="5382" y="10669"/>
                    </a:lnTo>
                    <a:cubicBezTo>
                      <a:pt x="5497" y="10800"/>
                      <a:pt x="5633" y="10920"/>
                      <a:pt x="5753" y="11056"/>
                    </a:cubicBezTo>
                    <a:cubicBezTo>
                      <a:pt x="5720" y="11230"/>
                      <a:pt x="5725" y="11410"/>
                      <a:pt x="5753" y="11584"/>
                    </a:cubicBezTo>
                    <a:cubicBezTo>
                      <a:pt x="5760" y="11610"/>
                      <a:pt x="5780" y="11622"/>
                      <a:pt x="5800" y="11622"/>
                    </a:cubicBezTo>
                    <a:cubicBezTo>
                      <a:pt x="5826" y="11622"/>
                      <a:pt x="5851" y="11602"/>
                      <a:pt x="5845" y="11568"/>
                    </a:cubicBezTo>
                    <a:cubicBezTo>
                      <a:pt x="5834" y="11443"/>
                      <a:pt x="5840" y="11323"/>
                      <a:pt x="5862" y="11203"/>
                    </a:cubicBezTo>
                    <a:cubicBezTo>
                      <a:pt x="6074" y="11519"/>
                      <a:pt x="6161" y="11851"/>
                      <a:pt x="6205" y="12233"/>
                    </a:cubicBezTo>
                    <a:cubicBezTo>
                      <a:pt x="6208" y="12262"/>
                      <a:pt x="6231" y="12276"/>
                      <a:pt x="6254" y="12276"/>
                    </a:cubicBezTo>
                    <a:cubicBezTo>
                      <a:pt x="6279" y="12276"/>
                      <a:pt x="6303" y="12261"/>
                      <a:pt x="6303" y="12233"/>
                    </a:cubicBezTo>
                    <a:cubicBezTo>
                      <a:pt x="6292" y="11862"/>
                      <a:pt x="6259" y="11513"/>
                      <a:pt x="6063" y="11192"/>
                    </a:cubicBezTo>
                    <a:cubicBezTo>
                      <a:pt x="5878" y="10887"/>
                      <a:pt x="5622" y="10647"/>
                      <a:pt x="5382" y="10391"/>
                    </a:cubicBezTo>
                    <a:cubicBezTo>
                      <a:pt x="5388" y="10168"/>
                      <a:pt x="5404" y="9939"/>
                      <a:pt x="5409" y="9710"/>
                    </a:cubicBezTo>
                    <a:cubicBezTo>
                      <a:pt x="5546" y="9852"/>
                      <a:pt x="5714" y="9971"/>
                      <a:pt x="5851" y="10113"/>
                    </a:cubicBezTo>
                    <a:cubicBezTo>
                      <a:pt x="6031" y="10315"/>
                      <a:pt x="6183" y="10549"/>
                      <a:pt x="6292" y="10800"/>
                    </a:cubicBezTo>
                    <a:cubicBezTo>
                      <a:pt x="6294" y="10803"/>
                      <a:pt x="6299" y="10805"/>
                      <a:pt x="6304" y="10805"/>
                    </a:cubicBezTo>
                    <a:cubicBezTo>
                      <a:pt x="6313" y="10805"/>
                      <a:pt x="6323" y="10799"/>
                      <a:pt x="6319" y="10789"/>
                    </a:cubicBezTo>
                    <a:cubicBezTo>
                      <a:pt x="6238" y="10500"/>
                      <a:pt x="6172" y="10244"/>
                      <a:pt x="5960" y="10020"/>
                    </a:cubicBezTo>
                    <a:cubicBezTo>
                      <a:pt x="5785" y="9835"/>
                      <a:pt x="5600" y="9650"/>
                      <a:pt x="5409" y="9481"/>
                    </a:cubicBezTo>
                    <a:lnTo>
                      <a:pt x="5409" y="9388"/>
                    </a:lnTo>
                    <a:cubicBezTo>
                      <a:pt x="5388" y="8860"/>
                      <a:pt x="5284" y="8342"/>
                      <a:pt x="5099" y="7852"/>
                    </a:cubicBezTo>
                    <a:lnTo>
                      <a:pt x="5099" y="7852"/>
                    </a:lnTo>
                    <a:cubicBezTo>
                      <a:pt x="5202" y="7895"/>
                      <a:pt x="5306" y="7955"/>
                      <a:pt x="5398" y="8021"/>
                    </a:cubicBezTo>
                    <a:cubicBezTo>
                      <a:pt x="5535" y="8119"/>
                      <a:pt x="5725" y="8271"/>
                      <a:pt x="5747" y="8446"/>
                    </a:cubicBezTo>
                    <a:cubicBezTo>
                      <a:pt x="5747" y="8465"/>
                      <a:pt x="5760" y="8473"/>
                      <a:pt x="5773" y="8473"/>
                    </a:cubicBezTo>
                    <a:cubicBezTo>
                      <a:pt x="5791" y="8473"/>
                      <a:pt x="5810" y="8459"/>
                      <a:pt x="5807" y="8435"/>
                    </a:cubicBezTo>
                    <a:cubicBezTo>
                      <a:pt x="5785" y="8255"/>
                      <a:pt x="5633" y="8086"/>
                      <a:pt x="5502" y="7972"/>
                    </a:cubicBezTo>
                    <a:cubicBezTo>
                      <a:pt x="5360" y="7852"/>
                      <a:pt x="5202" y="7759"/>
                      <a:pt x="5028" y="7688"/>
                    </a:cubicBezTo>
                    <a:cubicBezTo>
                      <a:pt x="4701" y="6925"/>
                      <a:pt x="4183" y="6244"/>
                      <a:pt x="3486" y="5797"/>
                    </a:cubicBezTo>
                    <a:cubicBezTo>
                      <a:pt x="3611" y="5787"/>
                      <a:pt x="3742" y="5765"/>
                      <a:pt x="3878" y="5743"/>
                    </a:cubicBezTo>
                    <a:cubicBezTo>
                      <a:pt x="3911" y="5738"/>
                      <a:pt x="3949" y="5732"/>
                      <a:pt x="3987" y="5727"/>
                    </a:cubicBezTo>
                    <a:lnTo>
                      <a:pt x="3987" y="5732"/>
                    </a:lnTo>
                    <a:cubicBezTo>
                      <a:pt x="4129" y="6141"/>
                      <a:pt x="4478" y="6451"/>
                      <a:pt x="4815" y="6702"/>
                    </a:cubicBezTo>
                    <a:cubicBezTo>
                      <a:pt x="4984" y="6838"/>
                      <a:pt x="5164" y="6953"/>
                      <a:pt x="5355" y="7056"/>
                    </a:cubicBezTo>
                    <a:cubicBezTo>
                      <a:pt x="5535" y="7143"/>
                      <a:pt x="5791" y="7236"/>
                      <a:pt x="5867" y="7443"/>
                    </a:cubicBezTo>
                    <a:cubicBezTo>
                      <a:pt x="5873" y="7464"/>
                      <a:pt x="5891" y="7472"/>
                      <a:pt x="5910" y="7472"/>
                    </a:cubicBezTo>
                    <a:cubicBezTo>
                      <a:pt x="5941" y="7472"/>
                      <a:pt x="5975" y="7448"/>
                      <a:pt x="5965" y="7410"/>
                    </a:cubicBezTo>
                    <a:cubicBezTo>
                      <a:pt x="5878" y="7122"/>
                      <a:pt x="5546" y="7007"/>
                      <a:pt x="5311" y="6855"/>
                    </a:cubicBezTo>
                    <a:cubicBezTo>
                      <a:pt x="4848" y="6560"/>
                      <a:pt x="4456" y="6168"/>
                      <a:pt x="4162" y="5710"/>
                    </a:cubicBezTo>
                    <a:cubicBezTo>
                      <a:pt x="4221" y="5707"/>
                      <a:pt x="4280" y="5705"/>
                      <a:pt x="4339" y="5705"/>
                    </a:cubicBezTo>
                    <a:cubicBezTo>
                      <a:pt x="4734" y="5705"/>
                      <a:pt x="5131" y="5789"/>
                      <a:pt x="5453" y="6021"/>
                    </a:cubicBezTo>
                    <a:cubicBezTo>
                      <a:pt x="5459" y="6025"/>
                      <a:pt x="5464" y="6026"/>
                      <a:pt x="5469" y="6026"/>
                    </a:cubicBezTo>
                    <a:cubicBezTo>
                      <a:pt x="5494" y="6026"/>
                      <a:pt x="5508" y="5991"/>
                      <a:pt x="5486" y="5977"/>
                    </a:cubicBezTo>
                    <a:cubicBezTo>
                      <a:pt x="5148" y="5754"/>
                      <a:pt x="4761" y="5612"/>
                      <a:pt x="4358" y="5558"/>
                    </a:cubicBezTo>
                    <a:cubicBezTo>
                      <a:pt x="4277" y="5547"/>
                      <a:pt x="4197" y="5543"/>
                      <a:pt x="4117" y="5543"/>
                    </a:cubicBezTo>
                    <a:cubicBezTo>
                      <a:pt x="3986" y="5543"/>
                      <a:pt x="3855" y="5556"/>
                      <a:pt x="3726" y="5580"/>
                    </a:cubicBezTo>
                    <a:cubicBezTo>
                      <a:pt x="3598" y="5602"/>
                      <a:pt x="3465" y="5614"/>
                      <a:pt x="3333" y="5614"/>
                    </a:cubicBezTo>
                    <a:cubicBezTo>
                      <a:pt x="3275" y="5614"/>
                      <a:pt x="3216" y="5612"/>
                      <a:pt x="3159" y="5607"/>
                    </a:cubicBezTo>
                    <a:cubicBezTo>
                      <a:pt x="3104" y="5580"/>
                      <a:pt x="3044" y="5552"/>
                      <a:pt x="2990" y="5530"/>
                    </a:cubicBezTo>
                    <a:cubicBezTo>
                      <a:pt x="2658" y="5385"/>
                      <a:pt x="2272" y="5251"/>
                      <a:pt x="1897" y="5251"/>
                    </a:cubicBezTo>
                    <a:cubicBezTo>
                      <a:pt x="1736" y="5251"/>
                      <a:pt x="1578" y="5276"/>
                      <a:pt x="1426" y="5334"/>
                    </a:cubicBezTo>
                    <a:cubicBezTo>
                      <a:pt x="1617" y="4457"/>
                      <a:pt x="1426" y="3460"/>
                      <a:pt x="1470" y="2588"/>
                    </a:cubicBezTo>
                    <a:cubicBezTo>
                      <a:pt x="1486" y="2065"/>
                      <a:pt x="1617" y="1553"/>
                      <a:pt x="1851" y="1084"/>
                    </a:cubicBezTo>
                    <a:cubicBezTo>
                      <a:pt x="2020" y="724"/>
                      <a:pt x="2026" y="425"/>
                      <a:pt x="1976" y="32"/>
                    </a:cubicBezTo>
                    <a:cubicBezTo>
                      <a:pt x="1974" y="27"/>
                      <a:pt x="1970" y="24"/>
                      <a:pt x="1966" y="24"/>
                    </a:cubicBezTo>
                    <a:cubicBezTo>
                      <a:pt x="1962" y="24"/>
                      <a:pt x="1957" y="27"/>
                      <a:pt x="1955" y="32"/>
                    </a:cubicBezTo>
                    <a:cubicBezTo>
                      <a:pt x="1944" y="299"/>
                      <a:pt x="1922" y="572"/>
                      <a:pt x="1802" y="812"/>
                    </a:cubicBezTo>
                    <a:cubicBezTo>
                      <a:pt x="1699" y="1019"/>
                      <a:pt x="1584" y="1220"/>
                      <a:pt x="1497" y="1433"/>
                    </a:cubicBezTo>
                    <a:cubicBezTo>
                      <a:pt x="1475" y="1476"/>
                      <a:pt x="1464" y="1515"/>
                      <a:pt x="1448" y="1558"/>
                    </a:cubicBezTo>
                    <a:cubicBezTo>
                      <a:pt x="1257" y="1035"/>
                      <a:pt x="740" y="648"/>
                      <a:pt x="778" y="16"/>
                    </a:cubicBezTo>
                    <a:cubicBezTo>
                      <a:pt x="778" y="7"/>
                      <a:pt x="769" y="1"/>
                      <a:pt x="7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69;p38">
                <a:extLst>
                  <a:ext uri="{FF2B5EF4-FFF2-40B4-BE49-F238E27FC236}">
                    <a16:creationId xmlns:a16="http://schemas.microsoft.com/office/drawing/2014/main" id="{DEAC5F1C-009C-0B64-D014-CB26F88FBBD2}"/>
                  </a:ext>
                </a:extLst>
              </p:cNvPr>
              <p:cNvSpPr/>
              <p:nvPr/>
            </p:nvSpPr>
            <p:spPr>
              <a:xfrm>
                <a:off x="4953610" y="3815202"/>
                <a:ext cx="106625" cy="536712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21237" extrusionOk="0">
                    <a:moveTo>
                      <a:pt x="996" y="1"/>
                    </a:moveTo>
                    <a:cubicBezTo>
                      <a:pt x="957" y="1"/>
                      <a:pt x="919" y="21"/>
                      <a:pt x="901" y="65"/>
                    </a:cubicBezTo>
                    <a:cubicBezTo>
                      <a:pt x="781" y="376"/>
                      <a:pt x="759" y="736"/>
                      <a:pt x="759" y="1095"/>
                    </a:cubicBezTo>
                    <a:cubicBezTo>
                      <a:pt x="656" y="1400"/>
                      <a:pt x="694" y="1755"/>
                      <a:pt x="700" y="2071"/>
                    </a:cubicBezTo>
                    <a:cubicBezTo>
                      <a:pt x="683" y="2082"/>
                      <a:pt x="667" y="2092"/>
                      <a:pt x="661" y="2109"/>
                    </a:cubicBezTo>
                    <a:cubicBezTo>
                      <a:pt x="563" y="2370"/>
                      <a:pt x="433" y="2616"/>
                      <a:pt x="280" y="2844"/>
                    </a:cubicBezTo>
                    <a:cubicBezTo>
                      <a:pt x="155" y="3019"/>
                      <a:pt x="62" y="3215"/>
                      <a:pt x="8" y="3422"/>
                    </a:cubicBezTo>
                    <a:cubicBezTo>
                      <a:pt x="0" y="3440"/>
                      <a:pt x="18" y="3456"/>
                      <a:pt x="33" y="3456"/>
                    </a:cubicBezTo>
                    <a:cubicBezTo>
                      <a:pt x="41" y="3456"/>
                      <a:pt x="48" y="3453"/>
                      <a:pt x="51" y="3444"/>
                    </a:cubicBezTo>
                    <a:cubicBezTo>
                      <a:pt x="149" y="3084"/>
                      <a:pt x="514" y="2817"/>
                      <a:pt x="694" y="2490"/>
                    </a:cubicBezTo>
                    <a:cubicBezTo>
                      <a:pt x="694" y="2812"/>
                      <a:pt x="700" y="3133"/>
                      <a:pt x="705" y="3455"/>
                    </a:cubicBezTo>
                    <a:cubicBezTo>
                      <a:pt x="672" y="3515"/>
                      <a:pt x="640" y="3569"/>
                      <a:pt x="601" y="3624"/>
                    </a:cubicBezTo>
                    <a:cubicBezTo>
                      <a:pt x="498" y="3760"/>
                      <a:pt x="389" y="3891"/>
                      <a:pt x="291" y="4027"/>
                    </a:cubicBezTo>
                    <a:cubicBezTo>
                      <a:pt x="144" y="4245"/>
                      <a:pt x="24" y="4468"/>
                      <a:pt x="40" y="4735"/>
                    </a:cubicBezTo>
                    <a:cubicBezTo>
                      <a:pt x="40" y="4738"/>
                      <a:pt x="43" y="4739"/>
                      <a:pt x="46" y="4739"/>
                    </a:cubicBezTo>
                    <a:cubicBezTo>
                      <a:pt x="48" y="4739"/>
                      <a:pt x="51" y="4738"/>
                      <a:pt x="51" y="4735"/>
                    </a:cubicBezTo>
                    <a:cubicBezTo>
                      <a:pt x="62" y="4485"/>
                      <a:pt x="182" y="4299"/>
                      <a:pt x="340" y="4130"/>
                    </a:cubicBezTo>
                    <a:cubicBezTo>
                      <a:pt x="487" y="4337"/>
                      <a:pt x="454" y="4588"/>
                      <a:pt x="460" y="4839"/>
                    </a:cubicBezTo>
                    <a:cubicBezTo>
                      <a:pt x="460" y="4853"/>
                      <a:pt x="470" y="4860"/>
                      <a:pt x="480" y="4860"/>
                    </a:cubicBezTo>
                    <a:cubicBezTo>
                      <a:pt x="489" y="4860"/>
                      <a:pt x="498" y="4854"/>
                      <a:pt x="498" y="4844"/>
                    </a:cubicBezTo>
                    <a:cubicBezTo>
                      <a:pt x="509" y="4561"/>
                      <a:pt x="563" y="4299"/>
                      <a:pt x="400" y="4065"/>
                    </a:cubicBezTo>
                    <a:cubicBezTo>
                      <a:pt x="460" y="4005"/>
                      <a:pt x="514" y="3951"/>
                      <a:pt x="574" y="3896"/>
                    </a:cubicBezTo>
                    <a:cubicBezTo>
                      <a:pt x="618" y="3852"/>
                      <a:pt x="667" y="3809"/>
                      <a:pt x="716" y="3760"/>
                    </a:cubicBezTo>
                    <a:cubicBezTo>
                      <a:pt x="749" y="4474"/>
                      <a:pt x="836" y="5187"/>
                      <a:pt x="977" y="5890"/>
                    </a:cubicBezTo>
                    <a:cubicBezTo>
                      <a:pt x="1135" y="6691"/>
                      <a:pt x="1451" y="7438"/>
                      <a:pt x="1631" y="8228"/>
                    </a:cubicBezTo>
                    <a:cubicBezTo>
                      <a:pt x="1718" y="8599"/>
                      <a:pt x="1762" y="8980"/>
                      <a:pt x="1768" y="9361"/>
                    </a:cubicBezTo>
                    <a:cubicBezTo>
                      <a:pt x="1762" y="9372"/>
                      <a:pt x="1762" y="9378"/>
                      <a:pt x="1762" y="9389"/>
                    </a:cubicBezTo>
                    <a:cubicBezTo>
                      <a:pt x="1697" y="10113"/>
                      <a:pt x="1604" y="10844"/>
                      <a:pt x="1582" y="11574"/>
                    </a:cubicBezTo>
                    <a:cubicBezTo>
                      <a:pt x="1462" y="11841"/>
                      <a:pt x="1272" y="12091"/>
                      <a:pt x="1195" y="12375"/>
                    </a:cubicBezTo>
                    <a:cubicBezTo>
                      <a:pt x="1135" y="12620"/>
                      <a:pt x="1125" y="12876"/>
                      <a:pt x="1174" y="13127"/>
                    </a:cubicBezTo>
                    <a:cubicBezTo>
                      <a:pt x="1174" y="13133"/>
                      <a:pt x="1177" y="13136"/>
                      <a:pt x="1182" y="13136"/>
                    </a:cubicBezTo>
                    <a:cubicBezTo>
                      <a:pt x="1188" y="13136"/>
                      <a:pt x="1195" y="13131"/>
                      <a:pt x="1195" y="13121"/>
                    </a:cubicBezTo>
                    <a:cubicBezTo>
                      <a:pt x="1174" y="12772"/>
                      <a:pt x="1228" y="12440"/>
                      <a:pt x="1408" y="12135"/>
                    </a:cubicBezTo>
                    <a:cubicBezTo>
                      <a:pt x="1468" y="12037"/>
                      <a:pt x="1522" y="11944"/>
                      <a:pt x="1577" y="11846"/>
                    </a:cubicBezTo>
                    <a:cubicBezTo>
                      <a:pt x="1582" y="12533"/>
                      <a:pt x="1713" y="13181"/>
                      <a:pt x="1887" y="13846"/>
                    </a:cubicBezTo>
                    <a:cubicBezTo>
                      <a:pt x="2073" y="14603"/>
                      <a:pt x="2220" y="15366"/>
                      <a:pt x="2323" y="16140"/>
                    </a:cubicBezTo>
                    <a:cubicBezTo>
                      <a:pt x="2394" y="16603"/>
                      <a:pt x="2481" y="17039"/>
                      <a:pt x="2525" y="17491"/>
                    </a:cubicBezTo>
                    <a:cubicBezTo>
                      <a:pt x="2498" y="17491"/>
                      <a:pt x="2481" y="17508"/>
                      <a:pt x="2465" y="17524"/>
                    </a:cubicBezTo>
                    <a:cubicBezTo>
                      <a:pt x="2045" y="18183"/>
                      <a:pt x="2040" y="19022"/>
                      <a:pt x="2443" y="19687"/>
                    </a:cubicBezTo>
                    <a:cubicBezTo>
                      <a:pt x="2863" y="20374"/>
                      <a:pt x="3555" y="20782"/>
                      <a:pt x="4203" y="21235"/>
                    </a:cubicBezTo>
                    <a:cubicBezTo>
                      <a:pt x="4205" y="21236"/>
                      <a:pt x="4207" y="21236"/>
                      <a:pt x="4209" y="21236"/>
                    </a:cubicBezTo>
                    <a:cubicBezTo>
                      <a:pt x="4216" y="21236"/>
                      <a:pt x="4219" y="21227"/>
                      <a:pt x="4214" y="21218"/>
                    </a:cubicBezTo>
                    <a:cubicBezTo>
                      <a:pt x="3675" y="20837"/>
                      <a:pt x="2988" y="20439"/>
                      <a:pt x="2650" y="19851"/>
                    </a:cubicBezTo>
                    <a:cubicBezTo>
                      <a:pt x="2498" y="19584"/>
                      <a:pt x="2389" y="19289"/>
                      <a:pt x="2340" y="18990"/>
                    </a:cubicBezTo>
                    <a:lnTo>
                      <a:pt x="2340" y="18990"/>
                    </a:lnTo>
                    <a:cubicBezTo>
                      <a:pt x="2541" y="19229"/>
                      <a:pt x="2830" y="19404"/>
                      <a:pt x="3015" y="19665"/>
                    </a:cubicBezTo>
                    <a:cubicBezTo>
                      <a:pt x="3021" y="19674"/>
                      <a:pt x="3028" y="19677"/>
                      <a:pt x="3034" y="19677"/>
                    </a:cubicBezTo>
                    <a:cubicBezTo>
                      <a:pt x="3055" y="19677"/>
                      <a:pt x="3075" y="19646"/>
                      <a:pt x="3059" y="19622"/>
                    </a:cubicBezTo>
                    <a:cubicBezTo>
                      <a:pt x="2846" y="19289"/>
                      <a:pt x="2514" y="19066"/>
                      <a:pt x="2329" y="18712"/>
                    </a:cubicBezTo>
                    <a:cubicBezTo>
                      <a:pt x="2329" y="18701"/>
                      <a:pt x="2323" y="18695"/>
                      <a:pt x="2312" y="18690"/>
                    </a:cubicBezTo>
                    <a:cubicBezTo>
                      <a:pt x="2312" y="18358"/>
                      <a:pt x="2394" y="18031"/>
                      <a:pt x="2541" y="17731"/>
                    </a:cubicBezTo>
                    <a:cubicBezTo>
                      <a:pt x="2552" y="17889"/>
                      <a:pt x="2552" y="18047"/>
                      <a:pt x="2547" y="18200"/>
                    </a:cubicBezTo>
                    <a:cubicBezTo>
                      <a:pt x="2547" y="18200"/>
                      <a:pt x="2552" y="18202"/>
                      <a:pt x="2555" y="18202"/>
                    </a:cubicBezTo>
                    <a:cubicBezTo>
                      <a:pt x="2556" y="18202"/>
                      <a:pt x="2558" y="18201"/>
                      <a:pt x="2558" y="18200"/>
                    </a:cubicBezTo>
                    <a:cubicBezTo>
                      <a:pt x="2612" y="18042"/>
                      <a:pt x="2639" y="17867"/>
                      <a:pt x="2639" y="17698"/>
                    </a:cubicBezTo>
                    <a:cubicBezTo>
                      <a:pt x="2961" y="17878"/>
                      <a:pt x="3108" y="18227"/>
                      <a:pt x="3239" y="18565"/>
                    </a:cubicBezTo>
                    <a:cubicBezTo>
                      <a:pt x="3233" y="18570"/>
                      <a:pt x="3233" y="18581"/>
                      <a:pt x="3233" y="18586"/>
                    </a:cubicBezTo>
                    <a:cubicBezTo>
                      <a:pt x="3250" y="18919"/>
                      <a:pt x="3228" y="19251"/>
                      <a:pt x="3326" y="19573"/>
                    </a:cubicBezTo>
                    <a:cubicBezTo>
                      <a:pt x="3331" y="19595"/>
                      <a:pt x="3349" y="19605"/>
                      <a:pt x="3366" y="19605"/>
                    </a:cubicBezTo>
                    <a:cubicBezTo>
                      <a:pt x="3387" y="19605"/>
                      <a:pt x="3408" y="19589"/>
                      <a:pt x="3402" y="19562"/>
                    </a:cubicBezTo>
                    <a:cubicBezTo>
                      <a:pt x="3326" y="19306"/>
                      <a:pt x="3320" y="19044"/>
                      <a:pt x="3315" y="18777"/>
                    </a:cubicBezTo>
                    <a:lnTo>
                      <a:pt x="3315" y="18777"/>
                    </a:lnTo>
                    <a:cubicBezTo>
                      <a:pt x="3342" y="18848"/>
                      <a:pt x="3370" y="18913"/>
                      <a:pt x="3397" y="18984"/>
                    </a:cubicBezTo>
                    <a:cubicBezTo>
                      <a:pt x="3615" y="19464"/>
                      <a:pt x="3854" y="19938"/>
                      <a:pt x="4181" y="20352"/>
                    </a:cubicBezTo>
                    <a:cubicBezTo>
                      <a:pt x="4184" y="20353"/>
                      <a:pt x="4187" y="20354"/>
                      <a:pt x="4190" y="20354"/>
                    </a:cubicBezTo>
                    <a:cubicBezTo>
                      <a:pt x="4197" y="20354"/>
                      <a:pt x="4202" y="20349"/>
                      <a:pt x="4198" y="20341"/>
                    </a:cubicBezTo>
                    <a:cubicBezTo>
                      <a:pt x="3871" y="19758"/>
                      <a:pt x="3577" y="19159"/>
                      <a:pt x="3326" y="18537"/>
                    </a:cubicBezTo>
                    <a:cubicBezTo>
                      <a:pt x="3179" y="18161"/>
                      <a:pt x="3021" y="17775"/>
                      <a:pt x="2639" y="17600"/>
                    </a:cubicBezTo>
                    <a:cubicBezTo>
                      <a:pt x="2618" y="17197"/>
                      <a:pt x="2498" y="16777"/>
                      <a:pt x="2443" y="16401"/>
                    </a:cubicBezTo>
                    <a:cubicBezTo>
                      <a:pt x="2411" y="16156"/>
                      <a:pt x="2378" y="15911"/>
                      <a:pt x="2340" y="15671"/>
                    </a:cubicBezTo>
                    <a:lnTo>
                      <a:pt x="2340" y="15671"/>
                    </a:lnTo>
                    <a:cubicBezTo>
                      <a:pt x="2476" y="15873"/>
                      <a:pt x="2667" y="16036"/>
                      <a:pt x="2770" y="16260"/>
                    </a:cubicBezTo>
                    <a:cubicBezTo>
                      <a:pt x="2890" y="16521"/>
                      <a:pt x="2977" y="16805"/>
                      <a:pt x="3021" y="17088"/>
                    </a:cubicBezTo>
                    <a:cubicBezTo>
                      <a:pt x="3026" y="17110"/>
                      <a:pt x="3041" y="17120"/>
                      <a:pt x="3057" y="17120"/>
                    </a:cubicBezTo>
                    <a:cubicBezTo>
                      <a:pt x="3076" y="17120"/>
                      <a:pt x="3095" y="17104"/>
                      <a:pt x="3092" y="17077"/>
                    </a:cubicBezTo>
                    <a:cubicBezTo>
                      <a:pt x="3064" y="16783"/>
                      <a:pt x="3059" y="16461"/>
                      <a:pt x="2912" y="16194"/>
                    </a:cubicBezTo>
                    <a:cubicBezTo>
                      <a:pt x="2743" y="15917"/>
                      <a:pt x="2558" y="15655"/>
                      <a:pt x="2351" y="15404"/>
                    </a:cubicBezTo>
                    <a:cubicBezTo>
                      <a:pt x="2340" y="15388"/>
                      <a:pt x="2323" y="15377"/>
                      <a:pt x="2302" y="15377"/>
                    </a:cubicBezTo>
                    <a:cubicBezTo>
                      <a:pt x="2242" y="14947"/>
                      <a:pt x="2171" y="14511"/>
                      <a:pt x="2067" y="14086"/>
                    </a:cubicBezTo>
                    <a:cubicBezTo>
                      <a:pt x="1991" y="13764"/>
                      <a:pt x="1915" y="13443"/>
                      <a:pt x="1849" y="13121"/>
                    </a:cubicBezTo>
                    <a:lnTo>
                      <a:pt x="1849" y="13121"/>
                    </a:lnTo>
                    <a:cubicBezTo>
                      <a:pt x="2024" y="13410"/>
                      <a:pt x="2269" y="13612"/>
                      <a:pt x="2492" y="13868"/>
                    </a:cubicBezTo>
                    <a:cubicBezTo>
                      <a:pt x="2814" y="14244"/>
                      <a:pt x="2988" y="14690"/>
                      <a:pt x="3113" y="15165"/>
                    </a:cubicBezTo>
                    <a:cubicBezTo>
                      <a:pt x="3116" y="15171"/>
                      <a:pt x="3122" y="15174"/>
                      <a:pt x="3128" y="15174"/>
                    </a:cubicBezTo>
                    <a:cubicBezTo>
                      <a:pt x="3137" y="15174"/>
                      <a:pt x="3146" y="15169"/>
                      <a:pt x="3146" y="15159"/>
                    </a:cubicBezTo>
                    <a:cubicBezTo>
                      <a:pt x="3070" y="14783"/>
                      <a:pt x="2961" y="14413"/>
                      <a:pt x="2748" y="14091"/>
                    </a:cubicBezTo>
                    <a:cubicBezTo>
                      <a:pt x="2487" y="13699"/>
                      <a:pt x="2089" y="13426"/>
                      <a:pt x="1871" y="13001"/>
                    </a:cubicBezTo>
                    <a:cubicBezTo>
                      <a:pt x="1863" y="12985"/>
                      <a:pt x="1848" y="12978"/>
                      <a:pt x="1832" y="12978"/>
                    </a:cubicBezTo>
                    <a:cubicBezTo>
                      <a:pt x="1827" y="12978"/>
                      <a:pt x="1822" y="12978"/>
                      <a:pt x="1817" y="12980"/>
                    </a:cubicBezTo>
                    <a:cubicBezTo>
                      <a:pt x="1735" y="12576"/>
                      <a:pt x="1702" y="12162"/>
                      <a:pt x="1724" y="11748"/>
                    </a:cubicBezTo>
                    <a:cubicBezTo>
                      <a:pt x="1729" y="11634"/>
                      <a:pt x="1740" y="11514"/>
                      <a:pt x="1751" y="11399"/>
                    </a:cubicBezTo>
                    <a:cubicBezTo>
                      <a:pt x="2002" y="11655"/>
                      <a:pt x="2176" y="11950"/>
                      <a:pt x="2203" y="12320"/>
                    </a:cubicBezTo>
                    <a:cubicBezTo>
                      <a:pt x="2203" y="12334"/>
                      <a:pt x="2216" y="12341"/>
                      <a:pt x="2228" y="12341"/>
                    </a:cubicBezTo>
                    <a:cubicBezTo>
                      <a:pt x="2240" y="12341"/>
                      <a:pt x="2252" y="12334"/>
                      <a:pt x="2252" y="12320"/>
                    </a:cubicBezTo>
                    <a:cubicBezTo>
                      <a:pt x="2258" y="11890"/>
                      <a:pt x="2062" y="11525"/>
                      <a:pt x="1773" y="11219"/>
                    </a:cubicBezTo>
                    <a:cubicBezTo>
                      <a:pt x="1844" y="10631"/>
                      <a:pt x="1947" y="10037"/>
                      <a:pt x="1942" y="9449"/>
                    </a:cubicBezTo>
                    <a:cubicBezTo>
                      <a:pt x="1953" y="9111"/>
                      <a:pt x="1926" y="8773"/>
                      <a:pt x="1866" y="8441"/>
                    </a:cubicBezTo>
                    <a:cubicBezTo>
                      <a:pt x="1724" y="7650"/>
                      <a:pt x="1402" y="6904"/>
                      <a:pt x="1239" y="6114"/>
                    </a:cubicBezTo>
                    <a:cubicBezTo>
                      <a:pt x="1065" y="5280"/>
                      <a:pt x="977" y="4436"/>
                      <a:pt x="977" y="3585"/>
                    </a:cubicBezTo>
                    <a:lnTo>
                      <a:pt x="977" y="2834"/>
                    </a:lnTo>
                    <a:cubicBezTo>
                      <a:pt x="1097" y="3084"/>
                      <a:pt x="1255" y="3318"/>
                      <a:pt x="1392" y="3558"/>
                    </a:cubicBezTo>
                    <a:cubicBezTo>
                      <a:pt x="1571" y="3885"/>
                      <a:pt x="1729" y="4228"/>
                      <a:pt x="1866" y="4577"/>
                    </a:cubicBezTo>
                    <a:cubicBezTo>
                      <a:pt x="1964" y="4801"/>
                      <a:pt x="2029" y="5040"/>
                      <a:pt x="2056" y="5286"/>
                    </a:cubicBezTo>
                    <a:cubicBezTo>
                      <a:pt x="2056" y="5296"/>
                      <a:pt x="2056" y="5302"/>
                      <a:pt x="2056" y="5307"/>
                    </a:cubicBezTo>
                    <a:cubicBezTo>
                      <a:pt x="2084" y="5520"/>
                      <a:pt x="2089" y="5732"/>
                      <a:pt x="2078" y="5939"/>
                    </a:cubicBezTo>
                    <a:cubicBezTo>
                      <a:pt x="2056" y="6277"/>
                      <a:pt x="2051" y="6610"/>
                      <a:pt x="2127" y="6937"/>
                    </a:cubicBezTo>
                    <a:cubicBezTo>
                      <a:pt x="2258" y="7509"/>
                      <a:pt x="2530" y="8059"/>
                      <a:pt x="2634" y="8642"/>
                    </a:cubicBezTo>
                    <a:cubicBezTo>
                      <a:pt x="2416" y="8871"/>
                      <a:pt x="2203" y="9247"/>
                      <a:pt x="2187" y="9568"/>
                    </a:cubicBezTo>
                    <a:cubicBezTo>
                      <a:pt x="2187" y="9584"/>
                      <a:pt x="2198" y="9593"/>
                      <a:pt x="2209" y="9593"/>
                    </a:cubicBezTo>
                    <a:cubicBezTo>
                      <a:pt x="2216" y="9593"/>
                      <a:pt x="2223" y="9588"/>
                      <a:pt x="2225" y="9579"/>
                    </a:cubicBezTo>
                    <a:cubicBezTo>
                      <a:pt x="2302" y="9400"/>
                      <a:pt x="2394" y="9231"/>
                      <a:pt x="2498" y="9073"/>
                    </a:cubicBezTo>
                    <a:cubicBezTo>
                      <a:pt x="2563" y="8985"/>
                      <a:pt x="2612" y="8893"/>
                      <a:pt x="2661" y="8800"/>
                    </a:cubicBezTo>
                    <a:cubicBezTo>
                      <a:pt x="2667" y="8844"/>
                      <a:pt x="2672" y="8893"/>
                      <a:pt x="2672" y="8942"/>
                    </a:cubicBezTo>
                    <a:cubicBezTo>
                      <a:pt x="2688" y="9247"/>
                      <a:pt x="2737" y="10081"/>
                      <a:pt x="2405" y="10239"/>
                    </a:cubicBezTo>
                    <a:cubicBezTo>
                      <a:pt x="2372" y="10255"/>
                      <a:pt x="2378" y="10310"/>
                      <a:pt x="2421" y="10315"/>
                    </a:cubicBezTo>
                    <a:cubicBezTo>
                      <a:pt x="2436" y="10317"/>
                      <a:pt x="2449" y="10318"/>
                      <a:pt x="2463" y="10318"/>
                    </a:cubicBezTo>
                    <a:cubicBezTo>
                      <a:pt x="2804" y="10318"/>
                      <a:pt x="2825" y="9598"/>
                      <a:pt x="2841" y="9378"/>
                    </a:cubicBezTo>
                    <a:cubicBezTo>
                      <a:pt x="2890" y="8691"/>
                      <a:pt x="2650" y="8092"/>
                      <a:pt x="2438" y="7449"/>
                    </a:cubicBezTo>
                    <a:cubicBezTo>
                      <a:pt x="2274" y="6964"/>
                      <a:pt x="2198" y="6457"/>
                      <a:pt x="2220" y="5950"/>
                    </a:cubicBezTo>
                    <a:cubicBezTo>
                      <a:pt x="2225" y="5771"/>
                      <a:pt x="2231" y="5585"/>
                      <a:pt x="2220" y="5411"/>
                    </a:cubicBezTo>
                    <a:lnTo>
                      <a:pt x="2220" y="5411"/>
                    </a:lnTo>
                    <a:cubicBezTo>
                      <a:pt x="2356" y="5482"/>
                      <a:pt x="2481" y="5574"/>
                      <a:pt x="2590" y="5683"/>
                    </a:cubicBezTo>
                    <a:cubicBezTo>
                      <a:pt x="2737" y="5847"/>
                      <a:pt x="2836" y="6054"/>
                      <a:pt x="2863" y="6277"/>
                    </a:cubicBezTo>
                    <a:cubicBezTo>
                      <a:pt x="2863" y="6284"/>
                      <a:pt x="2868" y="6287"/>
                      <a:pt x="2873" y="6287"/>
                    </a:cubicBezTo>
                    <a:cubicBezTo>
                      <a:pt x="2881" y="6287"/>
                      <a:pt x="2890" y="6281"/>
                      <a:pt x="2890" y="6272"/>
                    </a:cubicBezTo>
                    <a:cubicBezTo>
                      <a:pt x="2830" y="5809"/>
                      <a:pt x="2585" y="5542"/>
                      <a:pt x="2214" y="5302"/>
                    </a:cubicBezTo>
                    <a:cubicBezTo>
                      <a:pt x="2198" y="5160"/>
                      <a:pt x="2165" y="5019"/>
                      <a:pt x="2122" y="4882"/>
                    </a:cubicBezTo>
                    <a:cubicBezTo>
                      <a:pt x="1838" y="4038"/>
                      <a:pt x="1386" y="3302"/>
                      <a:pt x="988" y="2517"/>
                    </a:cubicBezTo>
                    <a:cubicBezTo>
                      <a:pt x="983" y="2507"/>
                      <a:pt x="977" y="2501"/>
                      <a:pt x="967" y="2490"/>
                    </a:cubicBezTo>
                    <a:cubicBezTo>
                      <a:pt x="972" y="2060"/>
                      <a:pt x="999" y="1629"/>
                      <a:pt x="1048" y="1204"/>
                    </a:cubicBezTo>
                    <a:cubicBezTo>
                      <a:pt x="1184" y="1444"/>
                      <a:pt x="1359" y="1667"/>
                      <a:pt x="1560" y="1858"/>
                    </a:cubicBezTo>
                    <a:cubicBezTo>
                      <a:pt x="1555" y="1864"/>
                      <a:pt x="1555" y="1869"/>
                      <a:pt x="1555" y="1874"/>
                    </a:cubicBezTo>
                    <a:cubicBezTo>
                      <a:pt x="1517" y="2250"/>
                      <a:pt x="1522" y="2632"/>
                      <a:pt x="1571" y="3002"/>
                    </a:cubicBezTo>
                    <a:cubicBezTo>
                      <a:pt x="1574" y="3024"/>
                      <a:pt x="1592" y="3035"/>
                      <a:pt x="1610" y="3035"/>
                    </a:cubicBezTo>
                    <a:cubicBezTo>
                      <a:pt x="1627" y="3035"/>
                      <a:pt x="1645" y="3024"/>
                      <a:pt x="1648" y="3002"/>
                    </a:cubicBezTo>
                    <a:cubicBezTo>
                      <a:pt x="1697" y="2670"/>
                      <a:pt x="1718" y="2332"/>
                      <a:pt x="1708" y="2000"/>
                    </a:cubicBezTo>
                    <a:lnTo>
                      <a:pt x="1708" y="2000"/>
                    </a:lnTo>
                    <a:cubicBezTo>
                      <a:pt x="1718" y="2005"/>
                      <a:pt x="1729" y="2016"/>
                      <a:pt x="1740" y="2027"/>
                    </a:cubicBezTo>
                    <a:cubicBezTo>
                      <a:pt x="1920" y="2180"/>
                      <a:pt x="2084" y="2349"/>
                      <a:pt x="2236" y="2523"/>
                    </a:cubicBezTo>
                    <a:cubicBezTo>
                      <a:pt x="2198" y="2986"/>
                      <a:pt x="2220" y="3526"/>
                      <a:pt x="2411" y="3940"/>
                    </a:cubicBezTo>
                    <a:cubicBezTo>
                      <a:pt x="2413" y="3944"/>
                      <a:pt x="2415" y="3946"/>
                      <a:pt x="2418" y="3946"/>
                    </a:cubicBezTo>
                    <a:cubicBezTo>
                      <a:pt x="2423" y="3946"/>
                      <a:pt x="2427" y="3941"/>
                      <a:pt x="2427" y="3934"/>
                    </a:cubicBezTo>
                    <a:cubicBezTo>
                      <a:pt x="2345" y="3531"/>
                      <a:pt x="2411" y="3111"/>
                      <a:pt x="2378" y="2703"/>
                    </a:cubicBezTo>
                    <a:lnTo>
                      <a:pt x="2378" y="2703"/>
                    </a:lnTo>
                    <a:cubicBezTo>
                      <a:pt x="2667" y="3090"/>
                      <a:pt x="2863" y="3531"/>
                      <a:pt x="2955" y="4000"/>
                    </a:cubicBezTo>
                    <a:cubicBezTo>
                      <a:pt x="2963" y="4032"/>
                      <a:pt x="2991" y="4048"/>
                      <a:pt x="3017" y="4048"/>
                    </a:cubicBezTo>
                    <a:cubicBezTo>
                      <a:pt x="3044" y="4048"/>
                      <a:pt x="3070" y="4030"/>
                      <a:pt x="3070" y="3994"/>
                    </a:cubicBezTo>
                    <a:cubicBezTo>
                      <a:pt x="3097" y="3351"/>
                      <a:pt x="2694" y="2725"/>
                      <a:pt x="2263" y="2272"/>
                    </a:cubicBezTo>
                    <a:cubicBezTo>
                      <a:pt x="2018" y="2016"/>
                      <a:pt x="1697" y="1809"/>
                      <a:pt x="1473" y="1537"/>
                    </a:cubicBezTo>
                    <a:cubicBezTo>
                      <a:pt x="1304" y="1324"/>
                      <a:pt x="1212" y="1090"/>
                      <a:pt x="1103" y="856"/>
                    </a:cubicBezTo>
                    <a:lnTo>
                      <a:pt x="1103" y="856"/>
                    </a:lnTo>
                    <a:cubicBezTo>
                      <a:pt x="1179" y="915"/>
                      <a:pt x="1261" y="970"/>
                      <a:pt x="1343" y="1024"/>
                    </a:cubicBezTo>
                    <a:cubicBezTo>
                      <a:pt x="1348" y="1046"/>
                      <a:pt x="1364" y="1068"/>
                      <a:pt x="1386" y="1073"/>
                    </a:cubicBezTo>
                    <a:lnTo>
                      <a:pt x="1435" y="1084"/>
                    </a:lnTo>
                    <a:cubicBezTo>
                      <a:pt x="1838" y="1324"/>
                      <a:pt x="2280" y="1504"/>
                      <a:pt x="2590" y="1869"/>
                    </a:cubicBezTo>
                    <a:cubicBezTo>
                      <a:pt x="2599" y="1879"/>
                      <a:pt x="2609" y="1883"/>
                      <a:pt x="2618" y="1883"/>
                    </a:cubicBezTo>
                    <a:cubicBezTo>
                      <a:pt x="2645" y="1883"/>
                      <a:pt x="2669" y="1850"/>
                      <a:pt x="2645" y="1825"/>
                    </a:cubicBezTo>
                    <a:cubicBezTo>
                      <a:pt x="2394" y="1509"/>
                      <a:pt x="2056" y="1324"/>
                      <a:pt x="1718" y="1128"/>
                    </a:cubicBezTo>
                    <a:lnTo>
                      <a:pt x="1718" y="1128"/>
                    </a:lnTo>
                    <a:cubicBezTo>
                      <a:pt x="2002" y="1155"/>
                      <a:pt x="2285" y="1155"/>
                      <a:pt x="2519" y="1340"/>
                    </a:cubicBezTo>
                    <a:cubicBezTo>
                      <a:pt x="2527" y="1346"/>
                      <a:pt x="2535" y="1348"/>
                      <a:pt x="2542" y="1348"/>
                    </a:cubicBezTo>
                    <a:cubicBezTo>
                      <a:pt x="2575" y="1348"/>
                      <a:pt x="2606" y="1307"/>
                      <a:pt x="2579" y="1281"/>
                    </a:cubicBezTo>
                    <a:cubicBezTo>
                      <a:pt x="2263" y="986"/>
                      <a:pt x="1817" y="1014"/>
                      <a:pt x="1419" y="926"/>
                    </a:cubicBezTo>
                    <a:cubicBezTo>
                      <a:pt x="1413" y="924"/>
                      <a:pt x="1408" y="922"/>
                      <a:pt x="1403" y="922"/>
                    </a:cubicBezTo>
                    <a:cubicBezTo>
                      <a:pt x="1398" y="922"/>
                      <a:pt x="1394" y="924"/>
                      <a:pt x="1392" y="926"/>
                    </a:cubicBezTo>
                    <a:cubicBezTo>
                      <a:pt x="1283" y="856"/>
                      <a:pt x="1184" y="779"/>
                      <a:pt x="1092" y="692"/>
                    </a:cubicBezTo>
                    <a:cubicBezTo>
                      <a:pt x="1086" y="687"/>
                      <a:pt x="1076" y="681"/>
                      <a:pt x="1065" y="681"/>
                    </a:cubicBezTo>
                    <a:cubicBezTo>
                      <a:pt x="1092" y="490"/>
                      <a:pt x="1103" y="300"/>
                      <a:pt x="1103" y="109"/>
                    </a:cubicBezTo>
                    <a:cubicBezTo>
                      <a:pt x="1106" y="42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70;p38">
                <a:extLst>
                  <a:ext uri="{FF2B5EF4-FFF2-40B4-BE49-F238E27FC236}">
                    <a16:creationId xmlns:a16="http://schemas.microsoft.com/office/drawing/2014/main" id="{74FCB7BE-AA8B-ACCF-C52C-0AF385F9C349}"/>
                  </a:ext>
                </a:extLst>
              </p:cNvPr>
              <p:cNvSpPr/>
              <p:nvPr/>
            </p:nvSpPr>
            <p:spPr>
              <a:xfrm>
                <a:off x="4906830" y="3546656"/>
                <a:ext cx="45870" cy="41902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658" extrusionOk="0">
                    <a:moveTo>
                      <a:pt x="1008" y="1"/>
                    </a:moveTo>
                    <a:cubicBezTo>
                      <a:pt x="1008" y="1"/>
                      <a:pt x="246" y="693"/>
                      <a:pt x="0" y="1014"/>
                    </a:cubicBezTo>
                    <a:lnTo>
                      <a:pt x="175" y="1199"/>
                    </a:lnTo>
                    <a:cubicBezTo>
                      <a:pt x="175" y="1199"/>
                      <a:pt x="474" y="960"/>
                      <a:pt x="616" y="921"/>
                    </a:cubicBezTo>
                    <a:cubicBezTo>
                      <a:pt x="622" y="920"/>
                      <a:pt x="627" y="919"/>
                      <a:pt x="631" y="919"/>
                    </a:cubicBezTo>
                    <a:cubicBezTo>
                      <a:pt x="731" y="919"/>
                      <a:pt x="494" y="1378"/>
                      <a:pt x="442" y="1477"/>
                    </a:cubicBezTo>
                    <a:cubicBezTo>
                      <a:pt x="382" y="1581"/>
                      <a:pt x="485" y="1613"/>
                      <a:pt x="518" y="1624"/>
                    </a:cubicBezTo>
                    <a:cubicBezTo>
                      <a:pt x="551" y="1637"/>
                      <a:pt x="585" y="1658"/>
                      <a:pt x="624" y="1658"/>
                    </a:cubicBezTo>
                    <a:cubicBezTo>
                      <a:pt x="680" y="1658"/>
                      <a:pt x="745" y="1613"/>
                      <a:pt x="823" y="1434"/>
                    </a:cubicBezTo>
                    <a:cubicBezTo>
                      <a:pt x="923" y="1196"/>
                      <a:pt x="974" y="1099"/>
                      <a:pt x="1048" y="1099"/>
                    </a:cubicBezTo>
                    <a:cubicBezTo>
                      <a:pt x="1068" y="1099"/>
                      <a:pt x="1088" y="1105"/>
                      <a:pt x="1112" y="1118"/>
                    </a:cubicBezTo>
                    <a:cubicBezTo>
                      <a:pt x="1254" y="1194"/>
                      <a:pt x="1330" y="1592"/>
                      <a:pt x="1330" y="1592"/>
                    </a:cubicBezTo>
                    <a:lnTo>
                      <a:pt x="1608" y="1472"/>
                    </a:lnTo>
                    <a:cubicBezTo>
                      <a:pt x="1608" y="1472"/>
                      <a:pt x="1308" y="867"/>
                      <a:pt x="1559" y="475"/>
                    </a:cubicBezTo>
                    <a:cubicBezTo>
                      <a:pt x="1815" y="82"/>
                      <a:pt x="1008" y="1"/>
                      <a:pt x="1008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71;p38">
                <a:extLst>
                  <a:ext uri="{FF2B5EF4-FFF2-40B4-BE49-F238E27FC236}">
                    <a16:creationId xmlns:a16="http://schemas.microsoft.com/office/drawing/2014/main" id="{1B9AC381-7EDC-2062-EBB9-0D6F6D654C6C}"/>
                  </a:ext>
                </a:extLst>
              </p:cNvPr>
              <p:cNvSpPr/>
              <p:nvPr/>
            </p:nvSpPr>
            <p:spPr>
              <a:xfrm>
                <a:off x="4938193" y="3484991"/>
                <a:ext cx="70662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1377" extrusionOk="0">
                    <a:moveTo>
                      <a:pt x="1463" y="0"/>
                    </a:moveTo>
                    <a:cubicBezTo>
                      <a:pt x="906" y="0"/>
                      <a:pt x="154" y="379"/>
                      <a:pt x="29" y="893"/>
                    </a:cubicBezTo>
                    <a:cubicBezTo>
                      <a:pt x="1" y="996"/>
                      <a:pt x="98" y="1067"/>
                      <a:pt x="189" y="1067"/>
                    </a:cubicBezTo>
                    <a:cubicBezTo>
                      <a:pt x="203" y="1067"/>
                      <a:pt x="217" y="1066"/>
                      <a:pt x="231" y="1062"/>
                    </a:cubicBezTo>
                    <a:cubicBezTo>
                      <a:pt x="421" y="1013"/>
                      <a:pt x="552" y="871"/>
                      <a:pt x="705" y="751"/>
                    </a:cubicBezTo>
                    <a:cubicBezTo>
                      <a:pt x="890" y="610"/>
                      <a:pt x="1097" y="506"/>
                      <a:pt x="1315" y="430"/>
                    </a:cubicBezTo>
                    <a:cubicBezTo>
                      <a:pt x="1438" y="393"/>
                      <a:pt x="1548" y="368"/>
                      <a:pt x="1654" y="368"/>
                    </a:cubicBezTo>
                    <a:cubicBezTo>
                      <a:pt x="1735" y="368"/>
                      <a:pt x="1814" y="383"/>
                      <a:pt x="1893" y="419"/>
                    </a:cubicBezTo>
                    <a:cubicBezTo>
                      <a:pt x="1800" y="544"/>
                      <a:pt x="1756" y="697"/>
                      <a:pt x="1773" y="849"/>
                    </a:cubicBezTo>
                    <a:cubicBezTo>
                      <a:pt x="1773" y="881"/>
                      <a:pt x="1798" y="897"/>
                      <a:pt x="1823" y="897"/>
                    </a:cubicBezTo>
                    <a:cubicBezTo>
                      <a:pt x="1846" y="897"/>
                      <a:pt x="1868" y="883"/>
                      <a:pt x="1871" y="855"/>
                    </a:cubicBezTo>
                    <a:cubicBezTo>
                      <a:pt x="1882" y="730"/>
                      <a:pt x="1931" y="604"/>
                      <a:pt x="2018" y="512"/>
                    </a:cubicBezTo>
                    <a:lnTo>
                      <a:pt x="2029" y="495"/>
                    </a:lnTo>
                    <a:cubicBezTo>
                      <a:pt x="2045" y="512"/>
                      <a:pt x="2056" y="522"/>
                      <a:pt x="2072" y="539"/>
                    </a:cubicBezTo>
                    <a:cubicBezTo>
                      <a:pt x="2105" y="566"/>
                      <a:pt x="2132" y="593"/>
                      <a:pt x="2160" y="631"/>
                    </a:cubicBezTo>
                    <a:cubicBezTo>
                      <a:pt x="1963" y="795"/>
                      <a:pt x="1942" y="1029"/>
                      <a:pt x="1936" y="1274"/>
                    </a:cubicBezTo>
                    <a:cubicBezTo>
                      <a:pt x="1936" y="1302"/>
                      <a:pt x="1955" y="1314"/>
                      <a:pt x="1976" y="1314"/>
                    </a:cubicBezTo>
                    <a:cubicBezTo>
                      <a:pt x="2001" y="1314"/>
                      <a:pt x="2029" y="1296"/>
                      <a:pt x="2029" y="1264"/>
                    </a:cubicBezTo>
                    <a:cubicBezTo>
                      <a:pt x="2023" y="1165"/>
                      <a:pt x="2034" y="1067"/>
                      <a:pt x="2051" y="964"/>
                    </a:cubicBezTo>
                    <a:cubicBezTo>
                      <a:pt x="2072" y="866"/>
                      <a:pt x="2127" y="768"/>
                      <a:pt x="2203" y="691"/>
                    </a:cubicBezTo>
                    <a:cubicBezTo>
                      <a:pt x="2296" y="882"/>
                      <a:pt x="2328" y="1095"/>
                      <a:pt x="2301" y="1307"/>
                    </a:cubicBezTo>
                    <a:cubicBezTo>
                      <a:pt x="2295" y="1351"/>
                      <a:pt x="2330" y="1376"/>
                      <a:pt x="2364" y="1376"/>
                    </a:cubicBezTo>
                    <a:cubicBezTo>
                      <a:pt x="2391" y="1376"/>
                      <a:pt x="2417" y="1362"/>
                      <a:pt x="2427" y="1329"/>
                    </a:cubicBezTo>
                    <a:cubicBezTo>
                      <a:pt x="2481" y="1138"/>
                      <a:pt x="2487" y="937"/>
                      <a:pt x="2437" y="740"/>
                    </a:cubicBezTo>
                    <a:lnTo>
                      <a:pt x="2437" y="740"/>
                    </a:lnTo>
                    <a:cubicBezTo>
                      <a:pt x="2481" y="757"/>
                      <a:pt x="2519" y="773"/>
                      <a:pt x="2557" y="789"/>
                    </a:cubicBezTo>
                    <a:cubicBezTo>
                      <a:pt x="2634" y="822"/>
                      <a:pt x="2704" y="871"/>
                      <a:pt x="2754" y="937"/>
                    </a:cubicBezTo>
                    <a:cubicBezTo>
                      <a:pt x="2758" y="939"/>
                      <a:pt x="2763" y="940"/>
                      <a:pt x="2768" y="940"/>
                    </a:cubicBezTo>
                    <a:cubicBezTo>
                      <a:pt x="2784" y="940"/>
                      <a:pt x="2796" y="926"/>
                      <a:pt x="2792" y="909"/>
                    </a:cubicBezTo>
                    <a:cubicBezTo>
                      <a:pt x="2737" y="762"/>
                      <a:pt x="2574" y="593"/>
                      <a:pt x="2405" y="582"/>
                    </a:cubicBezTo>
                    <a:lnTo>
                      <a:pt x="2378" y="582"/>
                    </a:lnTo>
                    <a:cubicBezTo>
                      <a:pt x="2318" y="452"/>
                      <a:pt x="2236" y="332"/>
                      <a:pt x="2127" y="239"/>
                    </a:cubicBezTo>
                    <a:cubicBezTo>
                      <a:pt x="2196" y="218"/>
                      <a:pt x="2268" y="207"/>
                      <a:pt x="2340" y="207"/>
                    </a:cubicBezTo>
                    <a:cubicBezTo>
                      <a:pt x="2432" y="207"/>
                      <a:pt x="2523" y="224"/>
                      <a:pt x="2612" y="261"/>
                    </a:cubicBezTo>
                    <a:cubicBezTo>
                      <a:pt x="2616" y="262"/>
                      <a:pt x="2619" y="262"/>
                      <a:pt x="2623" y="262"/>
                    </a:cubicBezTo>
                    <a:cubicBezTo>
                      <a:pt x="2654" y="262"/>
                      <a:pt x="2669" y="221"/>
                      <a:pt x="2639" y="201"/>
                    </a:cubicBezTo>
                    <a:cubicBezTo>
                      <a:pt x="2509" y="127"/>
                      <a:pt x="2362" y="88"/>
                      <a:pt x="2213" y="88"/>
                    </a:cubicBezTo>
                    <a:cubicBezTo>
                      <a:pt x="2144" y="88"/>
                      <a:pt x="2075" y="96"/>
                      <a:pt x="2007" y="114"/>
                    </a:cubicBezTo>
                    <a:cubicBezTo>
                      <a:pt x="1991" y="119"/>
                      <a:pt x="1980" y="125"/>
                      <a:pt x="1969" y="136"/>
                    </a:cubicBezTo>
                    <a:cubicBezTo>
                      <a:pt x="1876" y="87"/>
                      <a:pt x="1778" y="48"/>
                      <a:pt x="1675" y="21"/>
                    </a:cubicBezTo>
                    <a:cubicBezTo>
                      <a:pt x="1609" y="7"/>
                      <a:pt x="1538" y="0"/>
                      <a:pt x="1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72;p38">
                <a:extLst>
                  <a:ext uri="{FF2B5EF4-FFF2-40B4-BE49-F238E27FC236}">
                    <a16:creationId xmlns:a16="http://schemas.microsoft.com/office/drawing/2014/main" id="{9027C025-CDA6-7DAE-97B4-527F7073AEF2}"/>
                  </a:ext>
                </a:extLst>
              </p:cNvPr>
              <p:cNvSpPr/>
              <p:nvPr/>
            </p:nvSpPr>
            <p:spPr>
              <a:xfrm>
                <a:off x="4903671" y="3485219"/>
                <a:ext cx="80164" cy="84739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53" extrusionOk="0">
                    <a:moveTo>
                      <a:pt x="1276" y="0"/>
                    </a:moveTo>
                    <a:cubicBezTo>
                      <a:pt x="1226" y="0"/>
                      <a:pt x="1184" y="5"/>
                      <a:pt x="1155" y="12"/>
                    </a:cubicBezTo>
                    <a:cubicBezTo>
                      <a:pt x="1155" y="12"/>
                      <a:pt x="0" y="230"/>
                      <a:pt x="136" y="1238"/>
                    </a:cubicBezTo>
                    <a:cubicBezTo>
                      <a:pt x="278" y="2241"/>
                      <a:pt x="578" y="2497"/>
                      <a:pt x="1052" y="2715"/>
                    </a:cubicBezTo>
                    <a:cubicBezTo>
                      <a:pt x="1390" y="2872"/>
                      <a:pt x="1972" y="3352"/>
                      <a:pt x="2398" y="3352"/>
                    </a:cubicBezTo>
                    <a:cubicBezTo>
                      <a:pt x="2563" y="3352"/>
                      <a:pt x="2705" y="3281"/>
                      <a:pt x="2801" y="3091"/>
                    </a:cubicBezTo>
                    <a:cubicBezTo>
                      <a:pt x="3150" y="2410"/>
                      <a:pt x="3171" y="1838"/>
                      <a:pt x="2725" y="1304"/>
                    </a:cubicBezTo>
                    <a:cubicBezTo>
                      <a:pt x="2272" y="775"/>
                      <a:pt x="1820" y="661"/>
                      <a:pt x="1880" y="350"/>
                    </a:cubicBezTo>
                    <a:cubicBezTo>
                      <a:pt x="1929" y="93"/>
                      <a:pt x="1514" y="0"/>
                      <a:pt x="1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03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 of Case Study</a:t>
            </a:r>
            <a:endParaRPr dirty="0"/>
          </a:p>
        </p:txBody>
      </p:sp>
      <p:sp>
        <p:nvSpPr>
          <p:cNvPr id="799" name="Google Shape;799;p36"/>
          <p:cNvSpPr txBox="1">
            <a:spLocks noGrp="1"/>
          </p:cNvSpPr>
          <p:nvPr>
            <p:ph type="body" idx="1"/>
          </p:nvPr>
        </p:nvSpPr>
        <p:spPr>
          <a:xfrm>
            <a:off x="713225" y="1510301"/>
            <a:ext cx="7759200" cy="3013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Your AI model has been deployed in the local hospital’s emergency department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Model automates the ordering of tests (this speeds up – and standardizes) how we deliver care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Model was validated with a </a:t>
            </a:r>
            <a:r>
              <a:rPr lang="en-CA" sz="1800" b="1" dirty="0"/>
              <a:t>92% accuracy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b="1" i="1" dirty="0"/>
              <a:t>Each group has a different model architecture, with different development and validation processes</a:t>
            </a:r>
            <a:endParaRPr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8C4411DF-D1C5-D44F-FC88-129561E4CAC8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4FBCEC0A-2FD0-189C-AB9F-60075D4347A3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96155BE8-9253-5F52-F071-51F65AD2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3DBCAF15-C2E1-1910-D3E2-ED896CF3E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User Interfaces (UI)</a:t>
            </a:r>
            <a:endParaRPr dirty="0"/>
          </a:p>
        </p:txBody>
      </p:sp>
      <p:sp>
        <p:nvSpPr>
          <p:cNvPr id="799" name="Google Shape;799;p36">
            <a:extLst>
              <a:ext uri="{FF2B5EF4-FFF2-40B4-BE49-F238E27FC236}">
                <a16:creationId xmlns:a16="http://schemas.microsoft.com/office/drawing/2014/main" id="{34ACBBB4-3064-D741-A6AF-4A1C9D2010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387082"/>
            <a:ext cx="7759200" cy="2982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b="1" dirty="0"/>
              <a:t>UI</a:t>
            </a:r>
            <a:r>
              <a:rPr lang="en-CA" sz="1800" dirty="0"/>
              <a:t>: the point of interaction between a human and computer system.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UI includes all the visual elements and processes that allow users to communicate with and operate a system/model,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The UI can take many forms – apps, websites, ML tool in a clinical setting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Key consideration in developing a UI is who will be using it and what they will need to do with the insight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0061DA8F-A876-4D84-FEBD-CE956F63EBDB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032A3A8F-F117-257B-7DF6-EC745FC4A0BA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7531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02DB5440-4130-AD86-C13C-2082291F4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4BB12784-3689-13EB-554B-14B1522210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Key Components of UI</a:t>
            </a:r>
            <a:endParaRPr dirty="0"/>
          </a:p>
        </p:txBody>
      </p:sp>
      <p:sp>
        <p:nvSpPr>
          <p:cNvPr id="799" name="Google Shape;799;p36">
            <a:extLst>
              <a:ext uri="{FF2B5EF4-FFF2-40B4-BE49-F238E27FC236}">
                <a16:creationId xmlns:a16="http://schemas.microsoft.com/office/drawing/2014/main" id="{C767F04E-C2E6-5710-30E5-BDFF350E67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387082"/>
            <a:ext cx="7759200" cy="2982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b="1" dirty="0"/>
              <a:t>Input controls </a:t>
            </a:r>
            <a:r>
              <a:rPr lang="en-CA" sz="1800" dirty="0"/>
              <a:t>– Buttons, forms, sliders, checkbox (automatic input?)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b="1" dirty="0"/>
              <a:t>Navigation</a:t>
            </a:r>
            <a:r>
              <a:rPr lang="en-CA" sz="1800" dirty="0"/>
              <a:t> – Menus, tabs, breadcrumbs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b="1" dirty="0"/>
              <a:t>Information displays </a:t>
            </a:r>
            <a:r>
              <a:rPr lang="en-CA" sz="1800" dirty="0"/>
              <a:t>– Graphs, tables, alerts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b="1" dirty="0"/>
              <a:t>Feedback mechanisms</a:t>
            </a:r>
            <a:r>
              <a:rPr lang="en-CA" sz="1800" dirty="0"/>
              <a:t>…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5202BCE9-5874-E72F-AEE1-90A7F417CCA1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B0C066C7-328D-B019-3F38-AC2476282C84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6619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4D18EBF8-9B77-6CF0-FA2D-A7C928833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31D22549-5E0D-2DE5-6ACF-98CD92C00D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Related Terms</a:t>
            </a:r>
            <a:endParaRPr dirty="0"/>
          </a:p>
        </p:txBody>
      </p:sp>
      <p:sp>
        <p:nvSpPr>
          <p:cNvPr id="799" name="Google Shape;799;p36">
            <a:extLst>
              <a:ext uri="{FF2B5EF4-FFF2-40B4-BE49-F238E27FC236}">
                <a16:creationId xmlns:a16="http://schemas.microsoft.com/office/drawing/2014/main" id="{ABD250F4-F7B6-7B56-3915-5CE51363F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387082"/>
            <a:ext cx="7759200" cy="2982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2400" b="1" dirty="0"/>
              <a:t>User Experience: </a:t>
            </a:r>
            <a:r>
              <a:rPr lang="en-CA" sz="2400" dirty="0"/>
              <a:t>How the user feels while interacting with the system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2400" b="1" dirty="0"/>
              <a:t>Human-Computer Interaction (HCI): </a:t>
            </a:r>
            <a:r>
              <a:rPr lang="en-CA" sz="2400" dirty="0"/>
              <a:t>The broader field studying design principles for UI/UX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BD9043D6-729A-3105-8F7F-AE8929D9B899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A146FDAC-CA05-3912-0D0F-5B6DCFCA00AD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5032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0A129FD3-72E3-DD28-EEC9-D0AAA03E6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DBC018CF-EED6-3505-22E9-11A72DC056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Discussion 3 – Questions</a:t>
            </a:r>
            <a:endParaRPr dirty="0"/>
          </a:p>
        </p:txBody>
      </p:sp>
      <p:sp>
        <p:nvSpPr>
          <p:cNvPr id="799" name="Google Shape;799;p36">
            <a:extLst>
              <a:ext uri="{FF2B5EF4-FFF2-40B4-BE49-F238E27FC236}">
                <a16:creationId xmlns:a16="http://schemas.microsoft.com/office/drawing/2014/main" id="{76EA95A7-D1E3-5930-36DE-AA11899882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643864"/>
            <a:ext cx="7759200" cy="2982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[to be completed]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49927826-779A-5EC8-4999-D81D648D564D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FC890A66-E675-D1D7-41D0-251C86E3C918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24583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1"/>
          <p:cNvGrpSpPr/>
          <p:nvPr/>
        </p:nvGrpSpPr>
        <p:grpSpPr>
          <a:xfrm>
            <a:off x="713242" y="1350065"/>
            <a:ext cx="823848" cy="98556"/>
            <a:chOff x="656432" y="1229355"/>
            <a:chExt cx="1099051" cy="159993"/>
          </a:xfrm>
        </p:grpSpPr>
        <p:sp>
          <p:nvSpPr>
            <p:cNvPr id="976" name="Google Shape;976;p41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682005" y="596079"/>
            <a:ext cx="886328" cy="98550"/>
            <a:chOff x="946406" y="423525"/>
            <a:chExt cx="540708" cy="60121"/>
          </a:xfrm>
        </p:grpSpPr>
        <p:sp>
          <p:nvSpPr>
            <p:cNvPr id="982" name="Google Shape;982;p41"/>
            <p:cNvSpPr/>
            <p:nvPr/>
          </p:nvSpPr>
          <p:spPr>
            <a:xfrm>
              <a:off x="946406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1039555" y="423525"/>
              <a:ext cx="59996" cy="60121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1142600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1240697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1338918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1436891" y="428597"/>
              <a:ext cx="50223" cy="50101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1"/>
          <p:cNvGrpSpPr/>
          <p:nvPr/>
        </p:nvGrpSpPr>
        <p:grpSpPr>
          <a:xfrm>
            <a:off x="-793250" y="498431"/>
            <a:ext cx="5470820" cy="471772"/>
            <a:chOff x="-793250" y="498431"/>
            <a:chExt cx="5470820" cy="471772"/>
          </a:xfrm>
        </p:grpSpPr>
        <p:sp>
          <p:nvSpPr>
            <p:cNvPr id="989" name="Google Shape;989;p41"/>
            <p:cNvSpPr/>
            <p:nvPr/>
          </p:nvSpPr>
          <p:spPr>
            <a:xfrm>
              <a:off x="-793250" y="539498"/>
              <a:ext cx="5438426" cy="430705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595447" y="498431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1"/>
          <p:cNvGrpSpPr/>
          <p:nvPr/>
        </p:nvGrpSpPr>
        <p:grpSpPr>
          <a:xfrm>
            <a:off x="-664689" y="760856"/>
            <a:ext cx="5889584" cy="367313"/>
            <a:chOff x="-664689" y="760856"/>
            <a:chExt cx="5889584" cy="367313"/>
          </a:xfrm>
        </p:grpSpPr>
        <p:sp>
          <p:nvSpPr>
            <p:cNvPr id="992" name="Google Shape;992;p41"/>
            <p:cNvSpPr/>
            <p:nvPr/>
          </p:nvSpPr>
          <p:spPr>
            <a:xfrm>
              <a:off x="-664689" y="795812"/>
              <a:ext cx="5840326" cy="332356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5142772" y="760856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1"/>
          <p:cNvSpPr txBox="1">
            <a:spLocks noGrp="1"/>
          </p:cNvSpPr>
          <p:nvPr>
            <p:ph type="title"/>
          </p:nvPr>
        </p:nvSpPr>
        <p:spPr>
          <a:xfrm>
            <a:off x="1146650" y="2101375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TO SHARE WITH THE LARGE GROUP</a:t>
            </a:r>
            <a:endParaRPr dirty="0"/>
          </a:p>
        </p:txBody>
      </p:sp>
      <p:sp>
        <p:nvSpPr>
          <p:cNvPr id="995" name="Google Shape;995;p41"/>
          <p:cNvSpPr txBox="1">
            <a:spLocks noGrp="1"/>
          </p:cNvSpPr>
          <p:nvPr>
            <p:ph type="subTitle" idx="1"/>
          </p:nvPr>
        </p:nvSpPr>
        <p:spPr>
          <a:xfrm>
            <a:off x="1486008" y="3128075"/>
            <a:ext cx="6075772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Share both overall thoughts – as well as those specific to your model’s architecture a</a:t>
            </a:r>
            <a:r>
              <a:rPr lang="en-CA" dirty="0" err="1"/>
              <a:t>nd</a:t>
            </a:r>
            <a:r>
              <a:rPr lang="en" dirty="0"/>
              <a:t> validation process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Saira"/>
                <a:ea typeface="Saira"/>
                <a:cs typeface="Saira"/>
                <a:sym typeface="Saira"/>
              </a:rPr>
              <a:t>LARGE GROUP DISCUSSION</a:t>
            </a:r>
            <a:endParaRPr dirty="0">
              <a:solidFill>
                <a:schemeClr val="accen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79" name="Google Shape;879;p39"/>
          <p:cNvSpPr txBox="1">
            <a:spLocks noGrp="1"/>
          </p:cNvSpPr>
          <p:nvPr>
            <p:ph type="subTitle" idx="1"/>
          </p:nvPr>
        </p:nvSpPr>
        <p:spPr>
          <a:xfrm>
            <a:off x="1164613" y="2048483"/>
            <a:ext cx="1858538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Model A</a:t>
            </a:r>
            <a:endParaRPr sz="2000" dirty="0"/>
          </a:p>
        </p:txBody>
      </p:sp>
      <p:sp>
        <p:nvSpPr>
          <p:cNvPr id="880" name="Google Shape;880;p39"/>
          <p:cNvSpPr txBox="1">
            <a:spLocks noGrp="1"/>
          </p:cNvSpPr>
          <p:nvPr>
            <p:ph type="subTitle" idx="2"/>
          </p:nvPr>
        </p:nvSpPr>
        <p:spPr>
          <a:xfrm>
            <a:off x="684263" y="2387071"/>
            <a:ext cx="2634292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Non-Generative Model</a:t>
            </a:r>
            <a:endParaRPr sz="1800" dirty="0"/>
          </a:p>
        </p:txBody>
      </p:sp>
      <p:sp>
        <p:nvSpPr>
          <p:cNvPr id="881" name="Google Shape;881;p39"/>
          <p:cNvSpPr txBox="1">
            <a:spLocks noGrp="1"/>
          </p:cNvSpPr>
          <p:nvPr>
            <p:ph type="subTitle" idx="3"/>
          </p:nvPr>
        </p:nvSpPr>
        <p:spPr>
          <a:xfrm>
            <a:off x="1164513" y="3272483"/>
            <a:ext cx="1858538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Model C</a:t>
            </a:r>
            <a:endParaRPr sz="2000" dirty="0"/>
          </a:p>
        </p:txBody>
      </p:sp>
      <p:sp>
        <p:nvSpPr>
          <p:cNvPr id="882" name="Google Shape;882;p39"/>
          <p:cNvSpPr txBox="1">
            <a:spLocks noGrp="1"/>
          </p:cNvSpPr>
          <p:nvPr>
            <p:ph type="subTitle" idx="4"/>
          </p:nvPr>
        </p:nvSpPr>
        <p:spPr>
          <a:xfrm>
            <a:off x="684263" y="3611070"/>
            <a:ext cx="2634292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Multimodal Model </a:t>
            </a:r>
            <a:endParaRPr sz="1800" dirty="0"/>
          </a:p>
        </p:txBody>
      </p:sp>
      <p:sp>
        <p:nvSpPr>
          <p:cNvPr id="883" name="Google Shape;883;p39"/>
          <p:cNvSpPr txBox="1">
            <a:spLocks noGrp="1"/>
          </p:cNvSpPr>
          <p:nvPr>
            <p:ph type="subTitle" idx="5"/>
          </p:nvPr>
        </p:nvSpPr>
        <p:spPr>
          <a:xfrm>
            <a:off x="5072152" y="2048483"/>
            <a:ext cx="1858538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Model B</a:t>
            </a:r>
            <a:endParaRPr sz="2000" dirty="0"/>
          </a:p>
        </p:txBody>
      </p:sp>
      <p:sp>
        <p:nvSpPr>
          <p:cNvPr id="884" name="Google Shape;884;p39"/>
          <p:cNvSpPr txBox="1">
            <a:spLocks noGrp="1"/>
          </p:cNvSpPr>
          <p:nvPr>
            <p:ph type="subTitle" idx="6"/>
          </p:nvPr>
        </p:nvSpPr>
        <p:spPr>
          <a:xfrm>
            <a:off x="4595538" y="2387071"/>
            <a:ext cx="4312155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Non-generative, Image-based Model</a:t>
            </a:r>
            <a:endParaRPr sz="1800" dirty="0"/>
          </a:p>
        </p:txBody>
      </p:sp>
      <p:sp>
        <p:nvSpPr>
          <p:cNvPr id="885" name="Google Shape;885;p39"/>
          <p:cNvSpPr txBox="1">
            <a:spLocks noGrp="1"/>
          </p:cNvSpPr>
          <p:nvPr>
            <p:ph type="subTitle" idx="7"/>
          </p:nvPr>
        </p:nvSpPr>
        <p:spPr>
          <a:xfrm>
            <a:off x="5026664" y="3272483"/>
            <a:ext cx="1858538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Model D</a:t>
            </a:r>
            <a:endParaRPr sz="2000" dirty="0"/>
          </a:p>
        </p:txBody>
      </p:sp>
      <p:sp>
        <p:nvSpPr>
          <p:cNvPr id="886" name="Google Shape;886;p39"/>
          <p:cNvSpPr txBox="1">
            <a:spLocks noGrp="1"/>
          </p:cNvSpPr>
          <p:nvPr>
            <p:ph type="subTitle" idx="8"/>
          </p:nvPr>
        </p:nvSpPr>
        <p:spPr>
          <a:xfrm>
            <a:off x="4595539" y="3611070"/>
            <a:ext cx="2634292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Generative Model </a:t>
            </a:r>
            <a:endParaRPr sz="1800" dirty="0"/>
          </a:p>
        </p:txBody>
      </p:sp>
      <p:grpSp>
        <p:nvGrpSpPr>
          <p:cNvPr id="891" name="Google Shape;891;p39"/>
          <p:cNvGrpSpPr/>
          <p:nvPr/>
        </p:nvGrpSpPr>
        <p:grpSpPr>
          <a:xfrm>
            <a:off x="923238" y="2153522"/>
            <a:ext cx="239780" cy="194647"/>
            <a:chOff x="4854075" y="2527625"/>
            <a:chExt cx="56000" cy="59050"/>
          </a:xfrm>
        </p:grpSpPr>
        <p:sp>
          <p:nvSpPr>
            <p:cNvPr id="892" name="Google Shape;892;p3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4818677" y="2153522"/>
            <a:ext cx="239780" cy="194647"/>
            <a:chOff x="4854075" y="2527625"/>
            <a:chExt cx="56000" cy="59050"/>
          </a:xfrm>
        </p:grpSpPr>
        <p:sp>
          <p:nvSpPr>
            <p:cNvPr id="895" name="Google Shape;895;p3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923238" y="3402147"/>
            <a:ext cx="239780" cy="194647"/>
            <a:chOff x="4854075" y="2527625"/>
            <a:chExt cx="56000" cy="59050"/>
          </a:xfrm>
        </p:grpSpPr>
        <p:sp>
          <p:nvSpPr>
            <p:cNvPr id="901" name="Google Shape;901;p3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4818677" y="3402147"/>
            <a:ext cx="239780" cy="194647"/>
            <a:chOff x="4854075" y="2527625"/>
            <a:chExt cx="56000" cy="59050"/>
          </a:xfrm>
        </p:grpSpPr>
        <p:sp>
          <p:nvSpPr>
            <p:cNvPr id="904" name="Google Shape;904;p3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2" name="image6.png">
            <a:extLst>
              <a:ext uri="{FF2B5EF4-FFF2-40B4-BE49-F238E27FC236}">
                <a16:creationId xmlns:a16="http://schemas.microsoft.com/office/drawing/2014/main" id="{C383B63D-823A-4B53-B78D-73449C804639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2365133" y="4612205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48F43309-C276-98BA-033A-5A166C7BBB09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233842" y="4604000"/>
            <a:ext cx="967727" cy="412319"/>
          </a:xfrm>
          <a:prstGeom prst="rect">
            <a:avLst/>
          </a:prstGeom>
          <a:ln/>
        </p:spPr>
      </p:pic>
      <p:sp>
        <p:nvSpPr>
          <p:cNvPr id="12" name="Google Shape;884;p39">
            <a:extLst>
              <a:ext uri="{FF2B5EF4-FFF2-40B4-BE49-F238E27FC236}">
                <a16:creationId xmlns:a16="http://schemas.microsoft.com/office/drawing/2014/main" id="{44B7A99B-A845-40D1-1965-FDCA21511AA3}"/>
              </a:ext>
            </a:extLst>
          </p:cNvPr>
          <p:cNvSpPr txBox="1">
            <a:spLocks/>
          </p:cNvSpPr>
          <p:nvPr/>
        </p:nvSpPr>
        <p:spPr>
          <a:xfrm>
            <a:off x="746302" y="1167534"/>
            <a:ext cx="828605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CA" sz="1800" b="1" i="1" dirty="0"/>
              <a:t>Consider your model type in communicating your thoughts to the group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8"/>
          <p:cNvGrpSpPr/>
          <p:nvPr/>
        </p:nvGrpSpPr>
        <p:grpSpPr>
          <a:xfrm flipH="1">
            <a:off x="4484571" y="3289550"/>
            <a:ext cx="1997650" cy="693500"/>
            <a:chOff x="6541275" y="2323925"/>
            <a:chExt cx="1997650" cy="693500"/>
          </a:xfrm>
        </p:grpSpPr>
        <p:sp>
          <p:nvSpPr>
            <p:cNvPr id="822" name="Google Shape;822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6594775" y="1377825"/>
            <a:ext cx="1997650" cy="693500"/>
            <a:chOff x="6541275" y="2323925"/>
            <a:chExt cx="1997650" cy="693500"/>
          </a:xfrm>
        </p:grpSpPr>
        <p:sp>
          <p:nvSpPr>
            <p:cNvPr id="840" name="Google Shape;840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title"/>
          </p:nvPr>
        </p:nvSpPr>
        <p:spPr>
          <a:xfrm>
            <a:off x="714554" y="1691912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EVIDENCE &amp; RESOURCES</a:t>
            </a:r>
            <a:endParaRPr dirty="0"/>
          </a:p>
        </p:txBody>
      </p:sp>
      <p:sp>
        <p:nvSpPr>
          <p:cNvPr id="858" name="Google Shape;858;p38"/>
          <p:cNvSpPr/>
          <p:nvPr/>
        </p:nvSpPr>
        <p:spPr>
          <a:xfrm>
            <a:off x="6439925" y="3508475"/>
            <a:ext cx="63900" cy="7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9" name="Google Shape;859;p38"/>
          <p:cNvGrpSpPr/>
          <p:nvPr/>
        </p:nvGrpSpPr>
        <p:grpSpPr>
          <a:xfrm>
            <a:off x="5830606" y="539502"/>
            <a:ext cx="1581419" cy="4012421"/>
            <a:chOff x="4707616" y="3256553"/>
            <a:chExt cx="447702" cy="1135923"/>
          </a:xfrm>
        </p:grpSpPr>
        <p:sp>
          <p:nvSpPr>
            <p:cNvPr id="860" name="Google Shape;860;p38"/>
            <p:cNvSpPr/>
            <p:nvPr/>
          </p:nvSpPr>
          <p:spPr>
            <a:xfrm>
              <a:off x="4707616" y="3256553"/>
              <a:ext cx="447702" cy="1135923"/>
            </a:xfrm>
            <a:custGeom>
              <a:avLst/>
              <a:gdLst/>
              <a:ahLst/>
              <a:cxnLst/>
              <a:rect l="l" t="t" r="r" b="b"/>
              <a:pathLst>
                <a:path w="17715" h="44947" extrusionOk="0">
                  <a:moveTo>
                    <a:pt x="8707" y="1"/>
                  </a:moveTo>
                  <a:cubicBezTo>
                    <a:pt x="7995" y="1"/>
                    <a:pt x="6260" y="235"/>
                    <a:pt x="6588" y="2603"/>
                  </a:cubicBezTo>
                  <a:cubicBezTo>
                    <a:pt x="6588" y="2603"/>
                    <a:pt x="6530" y="2587"/>
                    <a:pt x="6458" y="2587"/>
                  </a:cubicBezTo>
                  <a:cubicBezTo>
                    <a:pt x="6328" y="2587"/>
                    <a:pt x="6156" y="2641"/>
                    <a:pt x="6212" y="2946"/>
                  </a:cubicBezTo>
                  <a:cubicBezTo>
                    <a:pt x="6294" y="3415"/>
                    <a:pt x="6457" y="3965"/>
                    <a:pt x="7040" y="3965"/>
                  </a:cubicBezTo>
                  <a:cubicBezTo>
                    <a:pt x="7040" y="3965"/>
                    <a:pt x="7051" y="4690"/>
                    <a:pt x="7585" y="5022"/>
                  </a:cubicBezTo>
                  <a:cubicBezTo>
                    <a:pt x="7585" y="5022"/>
                    <a:pt x="7716" y="5720"/>
                    <a:pt x="7618" y="5851"/>
                  </a:cubicBezTo>
                  <a:cubicBezTo>
                    <a:pt x="7525" y="5982"/>
                    <a:pt x="5749" y="7224"/>
                    <a:pt x="5166" y="7278"/>
                  </a:cubicBezTo>
                  <a:cubicBezTo>
                    <a:pt x="4588" y="7338"/>
                    <a:pt x="2796" y="7758"/>
                    <a:pt x="2774" y="9725"/>
                  </a:cubicBezTo>
                  <a:cubicBezTo>
                    <a:pt x="2752" y="11687"/>
                    <a:pt x="2621" y="12259"/>
                    <a:pt x="2441" y="12542"/>
                  </a:cubicBezTo>
                  <a:cubicBezTo>
                    <a:pt x="2267" y="12825"/>
                    <a:pt x="2147" y="14640"/>
                    <a:pt x="2191" y="15485"/>
                  </a:cubicBezTo>
                  <a:cubicBezTo>
                    <a:pt x="2240" y="16324"/>
                    <a:pt x="1390" y="18422"/>
                    <a:pt x="1542" y="20874"/>
                  </a:cubicBezTo>
                  <a:cubicBezTo>
                    <a:pt x="1542" y="20874"/>
                    <a:pt x="665" y="21691"/>
                    <a:pt x="594" y="22334"/>
                  </a:cubicBezTo>
                  <a:cubicBezTo>
                    <a:pt x="523" y="22971"/>
                    <a:pt x="0" y="23838"/>
                    <a:pt x="60" y="23958"/>
                  </a:cubicBezTo>
                  <a:cubicBezTo>
                    <a:pt x="87" y="24009"/>
                    <a:pt x="166" y="24037"/>
                    <a:pt x="260" y="24037"/>
                  </a:cubicBezTo>
                  <a:cubicBezTo>
                    <a:pt x="376" y="24037"/>
                    <a:pt x="515" y="23994"/>
                    <a:pt x="605" y="23898"/>
                  </a:cubicBezTo>
                  <a:cubicBezTo>
                    <a:pt x="769" y="23718"/>
                    <a:pt x="1030" y="23386"/>
                    <a:pt x="1030" y="23386"/>
                  </a:cubicBezTo>
                  <a:lnTo>
                    <a:pt x="1030" y="23386"/>
                  </a:lnTo>
                  <a:cubicBezTo>
                    <a:pt x="1030" y="23386"/>
                    <a:pt x="474" y="25511"/>
                    <a:pt x="758" y="25603"/>
                  </a:cubicBezTo>
                  <a:cubicBezTo>
                    <a:pt x="769" y="25607"/>
                    <a:pt x="781" y="25609"/>
                    <a:pt x="792" y="25609"/>
                  </a:cubicBezTo>
                  <a:cubicBezTo>
                    <a:pt x="1101" y="25609"/>
                    <a:pt x="1317" y="24295"/>
                    <a:pt x="1422" y="24143"/>
                  </a:cubicBezTo>
                  <a:cubicBezTo>
                    <a:pt x="1441" y="24117"/>
                    <a:pt x="1456" y="24106"/>
                    <a:pt x="1468" y="24106"/>
                  </a:cubicBezTo>
                  <a:cubicBezTo>
                    <a:pt x="1530" y="24106"/>
                    <a:pt x="1525" y="24383"/>
                    <a:pt x="1493" y="24546"/>
                  </a:cubicBezTo>
                  <a:cubicBezTo>
                    <a:pt x="1451" y="24741"/>
                    <a:pt x="1378" y="25771"/>
                    <a:pt x="1600" y="25771"/>
                  </a:cubicBezTo>
                  <a:cubicBezTo>
                    <a:pt x="1608" y="25771"/>
                    <a:pt x="1616" y="25769"/>
                    <a:pt x="1624" y="25767"/>
                  </a:cubicBezTo>
                  <a:cubicBezTo>
                    <a:pt x="1851" y="25701"/>
                    <a:pt x="1928" y="24271"/>
                    <a:pt x="2034" y="24271"/>
                  </a:cubicBezTo>
                  <a:cubicBezTo>
                    <a:pt x="2042" y="24271"/>
                    <a:pt x="2051" y="24280"/>
                    <a:pt x="2060" y="24301"/>
                  </a:cubicBezTo>
                  <a:cubicBezTo>
                    <a:pt x="2180" y="24573"/>
                    <a:pt x="2000" y="25592"/>
                    <a:pt x="2169" y="25625"/>
                  </a:cubicBezTo>
                  <a:cubicBezTo>
                    <a:pt x="2183" y="25628"/>
                    <a:pt x="2195" y="25629"/>
                    <a:pt x="2207" y="25629"/>
                  </a:cubicBezTo>
                  <a:cubicBezTo>
                    <a:pt x="2334" y="25629"/>
                    <a:pt x="2346" y="25475"/>
                    <a:pt x="2371" y="25380"/>
                  </a:cubicBezTo>
                  <a:cubicBezTo>
                    <a:pt x="2396" y="25279"/>
                    <a:pt x="2346" y="24133"/>
                    <a:pt x="2444" y="24133"/>
                  </a:cubicBezTo>
                  <a:cubicBezTo>
                    <a:pt x="2451" y="24133"/>
                    <a:pt x="2459" y="24140"/>
                    <a:pt x="2469" y="24154"/>
                  </a:cubicBezTo>
                  <a:cubicBezTo>
                    <a:pt x="2599" y="24350"/>
                    <a:pt x="2523" y="25353"/>
                    <a:pt x="2632" y="25385"/>
                  </a:cubicBezTo>
                  <a:cubicBezTo>
                    <a:pt x="2632" y="25385"/>
                    <a:pt x="2671" y="25404"/>
                    <a:pt x="2719" y="25404"/>
                  </a:cubicBezTo>
                  <a:cubicBezTo>
                    <a:pt x="2796" y="25404"/>
                    <a:pt x="2895" y="25356"/>
                    <a:pt x="2888" y="25107"/>
                  </a:cubicBezTo>
                  <a:cubicBezTo>
                    <a:pt x="2877" y="24704"/>
                    <a:pt x="3024" y="22966"/>
                    <a:pt x="3030" y="22563"/>
                  </a:cubicBezTo>
                  <a:cubicBezTo>
                    <a:pt x="3041" y="22007"/>
                    <a:pt x="2725" y="21228"/>
                    <a:pt x="2812" y="21097"/>
                  </a:cubicBezTo>
                  <a:cubicBezTo>
                    <a:pt x="2894" y="20966"/>
                    <a:pt x="3509" y="18950"/>
                    <a:pt x="3782" y="18133"/>
                  </a:cubicBezTo>
                  <a:cubicBezTo>
                    <a:pt x="4054" y="17315"/>
                    <a:pt x="4054" y="15185"/>
                    <a:pt x="4218" y="14912"/>
                  </a:cubicBezTo>
                  <a:cubicBezTo>
                    <a:pt x="4351" y="14693"/>
                    <a:pt x="4644" y="13388"/>
                    <a:pt x="4850" y="13388"/>
                  </a:cubicBezTo>
                  <a:cubicBezTo>
                    <a:pt x="4905" y="13388"/>
                    <a:pt x="4954" y="13481"/>
                    <a:pt x="4992" y="13714"/>
                  </a:cubicBezTo>
                  <a:cubicBezTo>
                    <a:pt x="5166" y="14814"/>
                    <a:pt x="5438" y="17517"/>
                    <a:pt x="5357" y="18111"/>
                  </a:cubicBezTo>
                  <a:cubicBezTo>
                    <a:pt x="5275" y="18705"/>
                    <a:pt x="5035" y="19724"/>
                    <a:pt x="5095" y="20301"/>
                  </a:cubicBezTo>
                  <a:cubicBezTo>
                    <a:pt x="5155" y="20884"/>
                    <a:pt x="4534" y="22067"/>
                    <a:pt x="4425" y="23418"/>
                  </a:cubicBezTo>
                  <a:cubicBezTo>
                    <a:pt x="4316" y="24770"/>
                    <a:pt x="4550" y="28311"/>
                    <a:pt x="4752" y="29227"/>
                  </a:cubicBezTo>
                  <a:cubicBezTo>
                    <a:pt x="4953" y="30137"/>
                    <a:pt x="4316" y="32060"/>
                    <a:pt x="4245" y="32447"/>
                  </a:cubicBezTo>
                  <a:cubicBezTo>
                    <a:pt x="4174" y="32840"/>
                    <a:pt x="4185" y="33929"/>
                    <a:pt x="4103" y="35330"/>
                  </a:cubicBezTo>
                  <a:cubicBezTo>
                    <a:pt x="4016" y="36730"/>
                    <a:pt x="4458" y="39760"/>
                    <a:pt x="4289" y="40283"/>
                  </a:cubicBezTo>
                  <a:cubicBezTo>
                    <a:pt x="4125" y="40806"/>
                    <a:pt x="1259" y="44032"/>
                    <a:pt x="1613" y="44538"/>
                  </a:cubicBezTo>
                  <a:cubicBezTo>
                    <a:pt x="1802" y="44809"/>
                    <a:pt x="2158" y="44946"/>
                    <a:pt x="2522" y="44946"/>
                  </a:cubicBezTo>
                  <a:cubicBezTo>
                    <a:pt x="2839" y="44946"/>
                    <a:pt x="3164" y="44842"/>
                    <a:pt x="3390" y="44631"/>
                  </a:cubicBezTo>
                  <a:cubicBezTo>
                    <a:pt x="3874" y="44184"/>
                    <a:pt x="4599" y="43520"/>
                    <a:pt x="4964" y="43236"/>
                  </a:cubicBezTo>
                  <a:cubicBezTo>
                    <a:pt x="5335" y="42947"/>
                    <a:pt x="6185" y="42795"/>
                    <a:pt x="6054" y="41089"/>
                  </a:cubicBezTo>
                  <a:cubicBezTo>
                    <a:pt x="6054" y="41089"/>
                    <a:pt x="5831" y="38550"/>
                    <a:pt x="6615" y="36872"/>
                  </a:cubicBezTo>
                  <a:cubicBezTo>
                    <a:pt x="7395" y="35188"/>
                    <a:pt x="7040" y="32840"/>
                    <a:pt x="7122" y="32082"/>
                  </a:cubicBezTo>
                  <a:cubicBezTo>
                    <a:pt x="7204" y="31325"/>
                    <a:pt x="7280" y="30093"/>
                    <a:pt x="7738" y="29216"/>
                  </a:cubicBezTo>
                  <a:cubicBezTo>
                    <a:pt x="8119" y="28491"/>
                    <a:pt x="8582" y="25936"/>
                    <a:pt x="8855" y="25058"/>
                  </a:cubicBezTo>
                  <a:cubicBezTo>
                    <a:pt x="9127" y="25936"/>
                    <a:pt x="9585" y="28491"/>
                    <a:pt x="9966" y="29216"/>
                  </a:cubicBezTo>
                  <a:cubicBezTo>
                    <a:pt x="10430" y="30093"/>
                    <a:pt x="10500" y="31325"/>
                    <a:pt x="10588" y="32082"/>
                  </a:cubicBezTo>
                  <a:cubicBezTo>
                    <a:pt x="10669" y="32840"/>
                    <a:pt x="10315" y="35188"/>
                    <a:pt x="11094" y="36872"/>
                  </a:cubicBezTo>
                  <a:cubicBezTo>
                    <a:pt x="11879" y="38556"/>
                    <a:pt x="11650" y="41089"/>
                    <a:pt x="11650" y="41089"/>
                  </a:cubicBezTo>
                  <a:cubicBezTo>
                    <a:pt x="11519" y="42789"/>
                    <a:pt x="12375" y="42947"/>
                    <a:pt x="12740" y="43236"/>
                  </a:cubicBezTo>
                  <a:cubicBezTo>
                    <a:pt x="13111" y="43520"/>
                    <a:pt x="13830" y="44184"/>
                    <a:pt x="14320" y="44631"/>
                  </a:cubicBezTo>
                  <a:cubicBezTo>
                    <a:pt x="14546" y="44842"/>
                    <a:pt x="14870" y="44946"/>
                    <a:pt x="15188" y="44946"/>
                  </a:cubicBezTo>
                  <a:cubicBezTo>
                    <a:pt x="15552" y="44946"/>
                    <a:pt x="15907" y="44809"/>
                    <a:pt x="16097" y="44538"/>
                  </a:cubicBezTo>
                  <a:cubicBezTo>
                    <a:pt x="16451" y="44026"/>
                    <a:pt x="13585" y="40806"/>
                    <a:pt x="13416" y="40283"/>
                  </a:cubicBezTo>
                  <a:cubicBezTo>
                    <a:pt x="13252" y="39760"/>
                    <a:pt x="13688" y="36730"/>
                    <a:pt x="13606" y="35330"/>
                  </a:cubicBezTo>
                  <a:cubicBezTo>
                    <a:pt x="13525" y="33929"/>
                    <a:pt x="13541" y="32840"/>
                    <a:pt x="13465" y="32447"/>
                  </a:cubicBezTo>
                  <a:cubicBezTo>
                    <a:pt x="13394" y="32060"/>
                    <a:pt x="12756" y="30137"/>
                    <a:pt x="12958" y="29227"/>
                  </a:cubicBezTo>
                  <a:cubicBezTo>
                    <a:pt x="13160" y="28311"/>
                    <a:pt x="13394" y="24770"/>
                    <a:pt x="13285" y="23418"/>
                  </a:cubicBezTo>
                  <a:cubicBezTo>
                    <a:pt x="13176" y="22067"/>
                    <a:pt x="12555" y="20884"/>
                    <a:pt x="12615" y="20301"/>
                  </a:cubicBezTo>
                  <a:cubicBezTo>
                    <a:pt x="12669" y="19724"/>
                    <a:pt x="12435" y="18705"/>
                    <a:pt x="12353" y="18111"/>
                  </a:cubicBezTo>
                  <a:cubicBezTo>
                    <a:pt x="12266" y="17517"/>
                    <a:pt x="12544" y="14814"/>
                    <a:pt x="12718" y="13714"/>
                  </a:cubicBezTo>
                  <a:cubicBezTo>
                    <a:pt x="12756" y="13482"/>
                    <a:pt x="12805" y="13389"/>
                    <a:pt x="12860" y="13389"/>
                  </a:cubicBezTo>
                  <a:cubicBezTo>
                    <a:pt x="13066" y="13389"/>
                    <a:pt x="13359" y="14697"/>
                    <a:pt x="13492" y="14912"/>
                  </a:cubicBezTo>
                  <a:cubicBezTo>
                    <a:pt x="13655" y="15185"/>
                    <a:pt x="13655" y="17315"/>
                    <a:pt x="13928" y="18133"/>
                  </a:cubicBezTo>
                  <a:cubicBezTo>
                    <a:pt x="14200" y="18950"/>
                    <a:pt x="14811" y="20966"/>
                    <a:pt x="14898" y="21097"/>
                  </a:cubicBezTo>
                  <a:cubicBezTo>
                    <a:pt x="14985" y="21228"/>
                    <a:pt x="14527" y="21893"/>
                    <a:pt x="14783" y="23342"/>
                  </a:cubicBezTo>
                  <a:cubicBezTo>
                    <a:pt x="14865" y="23925"/>
                    <a:pt x="14903" y="24513"/>
                    <a:pt x="14898" y="25102"/>
                  </a:cubicBezTo>
                  <a:cubicBezTo>
                    <a:pt x="14891" y="25359"/>
                    <a:pt x="14966" y="25406"/>
                    <a:pt x="15021" y="25406"/>
                  </a:cubicBezTo>
                  <a:cubicBezTo>
                    <a:pt x="15053" y="25406"/>
                    <a:pt x="15078" y="25391"/>
                    <a:pt x="15078" y="25391"/>
                  </a:cubicBezTo>
                  <a:cubicBezTo>
                    <a:pt x="15187" y="25353"/>
                    <a:pt x="15143" y="24230"/>
                    <a:pt x="15279" y="24029"/>
                  </a:cubicBezTo>
                  <a:cubicBezTo>
                    <a:pt x="15288" y="24015"/>
                    <a:pt x="15296" y="24008"/>
                    <a:pt x="15303" y="24008"/>
                  </a:cubicBezTo>
                  <a:cubicBezTo>
                    <a:pt x="15403" y="24008"/>
                    <a:pt x="15319" y="25278"/>
                    <a:pt x="15339" y="25374"/>
                  </a:cubicBezTo>
                  <a:cubicBezTo>
                    <a:pt x="15364" y="25474"/>
                    <a:pt x="15375" y="25629"/>
                    <a:pt x="15507" y="25629"/>
                  </a:cubicBezTo>
                  <a:cubicBezTo>
                    <a:pt x="15519" y="25629"/>
                    <a:pt x="15532" y="25628"/>
                    <a:pt x="15546" y="25625"/>
                  </a:cubicBezTo>
                  <a:cubicBezTo>
                    <a:pt x="15715" y="25587"/>
                    <a:pt x="15552" y="24383"/>
                    <a:pt x="15672" y="24110"/>
                  </a:cubicBezTo>
                  <a:cubicBezTo>
                    <a:pt x="15680" y="24092"/>
                    <a:pt x="15688" y="24083"/>
                    <a:pt x="15695" y="24083"/>
                  </a:cubicBezTo>
                  <a:cubicBezTo>
                    <a:pt x="15799" y="24083"/>
                    <a:pt x="15858" y="25701"/>
                    <a:pt x="16091" y="25767"/>
                  </a:cubicBezTo>
                  <a:cubicBezTo>
                    <a:pt x="16099" y="25769"/>
                    <a:pt x="16106" y="25770"/>
                    <a:pt x="16113" y="25770"/>
                  </a:cubicBezTo>
                  <a:cubicBezTo>
                    <a:pt x="16331" y="25770"/>
                    <a:pt x="16254" y="24741"/>
                    <a:pt x="16222" y="24546"/>
                  </a:cubicBezTo>
                  <a:cubicBezTo>
                    <a:pt x="16189" y="24377"/>
                    <a:pt x="16225" y="23997"/>
                    <a:pt x="16305" y="23997"/>
                  </a:cubicBezTo>
                  <a:cubicBezTo>
                    <a:pt x="16318" y="23997"/>
                    <a:pt x="16332" y="24007"/>
                    <a:pt x="16347" y="24029"/>
                  </a:cubicBezTo>
                  <a:cubicBezTo>
                    <a:pt x="16448" y="24178"/>
                    <a:pt x="16752" y="25600"/>
                    <a:pt x="16944" y="25600"/>
                  </a:cubicBezTo>
                  <a:cubicBezTo>
                    <a:pt x="16949" y="25600"/>
                    <a:pt x="16953" y="25599"/>
                    <a:pt x="16957" y="25598"/>
                  </a:cubicBezTo>
                  <a:cubicBezTo>
                    <a:pt x="17246" y="25494"/>
                    <a:pt x="16685" y="23386"/>
                    <a:pt x="16685" y="23386"/>
                  </a:cubicBezTo>
                  <a:lnTo>
                    <a:pt x="16685" y="23386"/>
                  </a:lnTo>
                  <a:cubicBezTo>
                    <a:pt x="16685" y="23386"/>
                    <a:pt x="16941" y="23718"/>
                    <a:pt x="17110" y="23892"/>
                  </a:cubicBezTo>
                  <a:cubicBezTo>
                    <a:pt x="17200" y="23991"/>
                    <a:pt x="17338" y="24036"/>
                    <a:pt x="17454" y="24036"/>
                  </a:cubicBezTo>
                  <a:cubicBezTo>
                    <a:pt x="17548" y="24036"/>
                    <a:pt x="17628" y="24006"/>
                    <a:pt x="17655" y="23952"/>
                  </a:cubicBezTo>
                  <a:cubicBezTo>
                    <a:pt x="17715" y="23832"/>
                    <a:pt x="17186" y="22971"/>
                    <a:pt x="17116" y="22334"/>
                  </a:cubicBezTo>
                  <a:cubicBezTo>
                    <a:pt x="17045" y="21691"/>
                    <a:pt x="16167" y="20874"/>
                    <a:pt x="16167" y="20874"/>
                  </a:cubicBezTo>
                  <a:cubicBezTo>
                    <a:pt x="16320" y="18422"/>
                    <a:pt x="15464" y="16324"/>
                    <a:pt x="15514" y="15485"/>
                  </a:cubicBezTo>
                  <a:cubicBezTo>
                    <a:pt x="15563" y="14640"/>
                    <a:pt x="15448" y="12825"/>
                    <a:pt x="15268" y="12542"/>
                  </a:cubicBezTo>
                  <a:cubicBezTo>
                    <a:pt x="15083" y="12259"/>
                    <a:pt x="14958" y="11692"/>
                    <a:pt x="14930" y="9725"/>
                  </a:cubicBezTo>
                  <a:cubicBezTo>
                    <a:pt x="14909" y="7758"/>
                    <a:pt x="13121" y="7338"/>
                    <a:pt x="12538" y="7278"/>
                  </a:cubicBezTo>
                  <a:cubicBezTo>
                    <a:pt x="11961" y="7224"/>
                    <a:pt x="10179" y="5976"/>
                    <a:pt x="10086" y="5851"/>
                  </a:cubicBezTo>
                  <a:cubicBezTo>
                    <a:pt x="9994" y="5725"/>
                    <a:pt x="10124" y="5022"/>
                    <a:pt x="10124" y="5022"/>
                  </a:cubicBezTo>
                  <a:cubicBezTo>
                    <a:pt x="10658" y="4690"/>
                    <a:pt x="10669" y="3965"/>
                    <a:pt x="10669" y="3965"/>
                  </a:cubicBezTo>
                  <a:cubicBezTo>
                    <a:pt x="11247" y="3965"/>
                    <a:pt x="11416" y="3420"/>
                    <a:pt x="11498" y="2946"/>
                  </a:cubicBezTo>
                  <a:cubicBezTo>
                    <a:pt x="11546" y="2641"/>
                    <a:pt x="11378" y="2585"/>
                    <a:pt x="11249" y="2585"/>
                  </a:cubicBezTo>
                  <a:cubicBezTo>
                    <a:pt x="11176" y="2585"/>
                    <a:pt x="11116" y="2603"/>
                    <a:pt x="11116" y="2603"/>
                  </a:cubicBezTo>
                  <a:cubicBezTo>
                    <a:pt x="11449" y="235"/>
                    <a:pt x="9710" y="1"/>
                    <a:pt x="9002" y="1"/>
                  </a:cubicBezTo>
                  <a:cubicBezTo>
                    <a:pt x="8946" y="1"/>
                    <a:pt x="8896" y="2"/>
                    <a:pt x="8855" y="4"/>
                  </a:cubicBezTo>
                  <a:cubicBezTo>
                    <a:pt x="8813" y="2"/>
                    <a:pt x="8763" y="1"/>
                    <a:pt x="8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1" name="Google Shape;861;p38"/>
            <p:cNvGrpSpPr/>
            <p:nvPr/>
          </p:nvGrpSpPr>
          <p:grpSpPr>
            <a:xfrm>
              <a:off x="4724641" y="3320695"/>
              <a:ext cx="412877" cy="1031270"/>
              <a:chOff x="4724641" y="3320695"/>
              <a:chExt cx="412877" cy="1031270"/>
            </a:xfrm>
          </p:grpSpPr>
          <p:sp>
            <p:nvSpPr>
              <p:cNvPr id="862" name="Google Shape;862;p38"/>
              <p:cNvSpPr/>
              <p:nvPr/>
            </p:nvSpPr>
            <p:spPr>
              <a:xfrm>
                <a:off x="4923763" y="3572333"/>
                <a:ext cx="18474" cy="14167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606" extrusionOk="0">
                    <a:moveTo>
                      <a:pt x="403" y="1"/>
                    </a:moveTo>
                    <a:cubicBezTo>
                      <a:pt x="278" y="1"/>
                      <a:pt x="145" y="88"/>
                      <a:pt x="148" y="249"/>
                    </a:cubicBezTo>
                    <a:cubicBezTo>
                      <a:pt x="153" y="821"/>
                      <a:pt x="191" y="1388"/>
                      <a:pt x="229" y="1960"/>
                    </a:cubicBezTo>
                    <a:cubicBezTo>
                      <a:pt x="153" y="1949"/>
                      <a:pt x="77" y="1943"/>
                      <a:pt x="1" y="1932"/>
                    </a:cubicBezTo>
                    <a:lnTo>
                      <a:pt x="1" y="2554"/>
                    </a:lnTo>
                    <a:cubicBezTo>
                      <a:pt x="88" y="2515"/>
                      <a:pt x="175" y="2483"/>
                      <a:pt x="262" y="2445"/>
                    </a:cubicBezTo>
                    <a:cubicBezTo>
                      <a:pt x="268" y="2559"/>
                      <a:pt x="273" y="2679"/>
                      <a:pt x="279" y="2793"/>
                    </a:cubicBezTo>
                    <a:cubicBezTo>
                      <a:pt x="317" y="3567"/>
                      <a:pt x="366" y="4395"/>
                      <a:pt x="159" y="5147"/>
                    </a:cubicBezTo>
                    <a:lnTo>
                      <a:pt x="355" y="5147"/>
                    </a:lnTo>
                    <a:lnTo>
                      <a:pt x="355" y="5605"/>
                    </a:lnTo>
                    <a:cubicBezTo>
                      <a:pt x="393" y="5507"/>
                      <a:pt x="437" y="5409"/>
                      <a:pt x="469" y="5311"/>
                    </a:cubicBezTo>
                    <a:cubicBezTo>
                      <a:pt x="731" y="4559"/>
                      <a:pt x="682" y="3676"/>
                      <a:pt x="682" y="2891"/>
                    </a:cubicBezTo>
                    <a:cubicBezTo>
                      <a:pt x="682" y="2668"/>
                      <a:pt x="676" y="2450"/>
                      <a:pt x="671" y="2232"/>
                    </a:cubicBezTo>
                    <a:cubicBezTo>
                      <a:pt x="720" y="2167"/>
                      <a:pt x="720" y="2080"/>
                      <a:pt x="665" y="2020"/>
                    </a:cubicBezTo>
                    <a:cubicBezTo>
                      <a:pt x="644" y="1415"/>
                      <a:pt x="611" y="810"/>
                      <a:pt x="611" y="205"/>
                    </a:cubicBezTo>
                    <a:cubicBezTo>
                      <a:pt x="611" y="66"/>
                      <a:pt x="510" y="1"/>
                      <a:pt x="403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4931193" y="3678983"/>
                <a:ext cx="72734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2878" h="5871" extrusionOk="0">
                    <a:moveTo>
                      <a:pt x="6" y="1"/>
                    </a:moveTo>
                    <a:cubicBezTo>
                      <a:pt x="28" y="377"/>
                      <a:pt x="1" y="742"/>
                      <a:pt x="115" y="1085"/>
                    </a:cubicBezTo>
                    <a:cubicBezTo>
                      <a:pt x="301" y="1619"/>
                      <a:pt x="595" y="2099"/>
                      <a:pt x="884" y="2584"/>
                    </a:cubicBezTo>
                    <a:cubicBezTo>
                      <a:pt x="867" y="2791"/>
                      <a:pt x="884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0" y="3884"/>
                    </a:cubicBezTo>
                    <a:cubicBezTo>
                      <a:pt x="891" y="3884"/>
                      <a:pt x="901" y="3878"/>
                      <a:pt x="905" y="3864"/>
                    </a:cubicBezTo>
                    <a:cubicBezTo>
                      <a:pt x="1031" y="3614"/>
                      <a:pt x="1085" y="3276"/>
                      <a:pt x="1102" y="2954"/>
                    </a:cubicBezTo>
                    <a:cubicBezTo>
                      <a:pt x="1151" y="3036"/>
                      <a:pt x="1194" y="3118"/>
                      <a:pt x="1238" y="3200"/>
                    </a:cubicBezTo>
                    <a:cubicBezTo>
                      <a:pt x="1439" y="3554"/>
                      <a:pt x="1608" y="3919"/>
                      <a:pt x="1745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6" y="5709"/>
                      <a:pt x="1945" y="5727"/>
                      <a:pt x="1975" y="5727"/>
                    </a:cubicBezTo>
                    <a:cubicBezTo>
                      <a:pt x="2010" y="5727"/>
                      <a:pt x="2047" y="5703"/>
                      <a:pt x="2050" y="5662"/>
                    </a:cubicBezTo>
                    <a:cubicBezTo>
                      <a:pt x="2061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9" y="5870"/>
                    </a:cubicBezTo>
                    <a:cubicBezTo>
                      <a:pt x="2644" y="5870"/>
                      <a:pt x="2674" y="5787"/>
                      <a:pt x="2622" y="5744"/>
                    </a:cubicBezTo>
                    <a:cubicBezTo>
                      <a:pt x="2437" y="5597"/>
                      <a:pt x="2344" y="5412"/>
                      <a:pt x="2257" y="5216"/>
                    </a:cubicBezTo>
                    <a:lnTo>
                      <a:pt x="2257" y="5216"/>
                    </a:lnTo>
                    <a:cubicBezTo>
                      <a:pt x="2378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78" y="5259"/>
                      <a:pt x="2862" y="5096"/>
                      <a:pt x="2764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37" y="4807"/>
                      <a:pt x="2126" y="4802"/>
                    </a:cubicBezTo>
                    <a:cubicBezTo>
                      <a:pt x="2126" y="4693"/>
                      <a:pt x="2110" y="4578"/>
                      <a:pt x="2082" y="4475"/>
                    </a:cubicBezTo>
                    <a:cubicBezTo>
                      <a:pt x="1995" y="4093"/>
                      <a:pt x="1864" y="3728"/>
                      <a:pt x="1696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1" y="437"/>
                      <a:pt x="284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4861946" y="3572333"/>
                <a:ext cx="76449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0093" extrusionOk="0">
                    <a:moveTo>
                      <a:pt x="2701" y="1"/>
                    </a:moveTo>
                    <a:cubicBezTo>
                      <a:pt x="2577" y="1"/>
                      <a:pt x="2444" y="88"/>
                      <a:pt x="2447" y="249"/>
                    </a:cubicBezTo>
                    <a:cubicBezTo>
                      <a:pt x="2452" y="821"/>
                      <a:pt x="2490" y="1388"/>
                      <a:pt x="2528" y="1960"/>
                    </a:cubicBezTo>
                    <a:cubicBezTo>
                      <a:pt x="2316" y="1949"/>
                      <a:pt x="2109" y="1900"/>
                      <a:pt x="1918" y="1813"/>
                    </a:cubicBezTo>
                    <a:cubicBezTo>
                      <a:pt x="1689" y="1704"/>
                      <a:pt x="1482" y="1556"/>
                      <a:pt x="1259" y="1442"/>
                    </a:cubicBezTo>
                    <a:cubicBezTo>
                      <a:pt x="1243" y="1435"/>
                      <a:pt x="1228" y="1431"/>
                      <a:pt x="1213" y="1431"/>
                    </a:cubicBezTo>
                    <a:cubicBezTo>
                      <a:pt x="1118" y="1431"/>
                      <a:pt x="1045" y="1567"/>
                      <a:pt x="1139" y="1633"/>
                    </a:cubicBezTo>
                    <a:cubicBezTo>
                      <a:pt x="1330" y="1769"/>
                      <a:pt x="1553" y="1965"/>
                      <a:pt x="1793" y="2118"/>
                    </a:cubicBezTo>
                    <a:cubicBezTo>
                      <a:pt x="1406" y="2145"/>
                      <a:pt x="1019" y="2199"/>
                      <a:pt x="703" y="2357"/>
                    </a:cubicBezTo>
                    <a:cubicBezTo>
                      <a:pt x="630" y="2394"/>
                      <a:pt x="637" y="2516"/>
                      <a:pt x="724" y="2516"/>
                    </a:cubicBezTo>
                    <a:cubicBezTo>
                      <a:pt x="728" y="2516"/>
                      <a:pt x="732" y="2516"/>
                      <a:pt x="736" y="2515"/>
                    </a:cubicBezTo>
                    <a:cubicBezTo>
                      <a:pt x="868" y="2499"/>
                      <a:pt x="1006" y="2493"/>
                      <a:pt x="1145" y="2493"/>
                    </a:cubicBezTo>
                    <a:cubicBezTo>
                      <a:pt x="1319" y="2493"/>
                      <a:pt x="1497" y="2502"/>
                      <a:pt x="1673" y="2505"/>
                    </a:cubicBezTo>
                    <a:cubicBezTo>
                      <a:pt x="1449" y="2706"/>
                      <a:pt x="1275" y="2951"/>
                      <a:pt x="1155" y="3224"/>
                    </a:cubicBezTo>
                    <a:cubicBezTo>
                      <a:pt x="1130" y="3300"/>
                      <a:pt x="1189" y="3392"/>
                      <a:pt x="1261" y="3392"/>
                    </a:cubicBezTo>
                    <a:cubicBezTo>
                      <a:pt x="1281" y="3392"/>
                      <a:pt x="1303" y="3384"/>
                      <a:pt x="1324" y="3366"/>
                    </a:cubicBezTo>
                    <a:cubicBezTo>
                      <a:pt x="1558" y="3158"/>
                      <a:pt x="1749" y="2913"/>
                      <a:pt x="2005" y="2723"/>
                    </a:cubicBezTo>
                    <a:cubicBezTo>
                      <a:pt x="2174" y="2608"/>
                      <a:pt x="2359" y="2515"/>
                      <a:pt x="2556" y="2445"/>
                    </a:cubicBezTo>
                    <a:cubicBezTo>
                      <a:pt x="2561" y="2559"/>
                      <a:pt x="2567" y="2679"/>
                      <a:pt x="2572" y="2793"/>
                    </a:cubicBezTo>
                    <a:cubicBezTo>
                      <a:pt x="2616" y="3687"/>
                      <a:pt x="2681" y="4651"/>
                      <a:pt x="2338" y="5496"/>
                    </a:cubicBezTo>
                    <a:cubicBezTo>
                      <a:pt x="2038" y="6232"/>
                      <a:pt x="1548" y="6891"/>
                      <a:pt x="1188" y="7605"/>
                    </a:cubicBezTo>
                    <a:cubicBezTo>
                      <a:pt x="1014" y="7954"/>
                      <a:pt x="883" y="8319"/>
                      <a:pt x="796" y="8695"/>
                    </a:cubicBezTo>
                    <a:cubicBezTo>
                      <a:pt x="774" y="8804"/>
                      <a:pt x="757" y="8913"/>
                      <a:pt x="752" y="9022"/>
                    </a:cubicBezTo>
                    <a:cubicBezTo>
                      <a:pt x="741" y="9032"/>
                      <a:pt x="730" y="9038"/>
                      <a:pt x="725" y="9049"/>
                    </a:cubicBezTo>
                    <a:cubicBezTo>
                      <a:pt x="561" y="9218"/>
                      <a:pt x="349" y="9272"/>
                      <a:pt x="120" y="9305"/>
                    </a:cubicBezTo>
                    <a:cubicBezTo>
                      <a:pt x="16" y="9321"/>
                      <a:pt x="0" y="9479"/>
                      <a:pt x="114" y="9490"/>
                    </a:cubicBezTo>
                    <a:cubicBezTo>
                      <a:pt x="163" y="9496"/>
                      <a:pt x="212" y="9499"/>
                      <a:pt x="261" y="9499"/>
                    </a:cubicBezTo>
                    <a:cubicBezTo>
                      <a:pt x="386" y="9499"/>
                      <a:pt x="509" y="9479"/>
                      <a:pt x="627" y="9436"/>
                    </a:cubicBezTo>
                    <a:lnTo>
                      <a:pt x="627" y="9436"/>
                    </a:lnTo>
                    <a:cubicBezTo>
                      <a:pt x="539" y="9632"/>
                      <a:pt x="447" y="9823"/>
                      <a:pt x="262" y="9970"/>
                    </a:cubicBezTo>
                    <a:cubicBezTo>
                      <a:pt x="210" y="10007"/>
                      <a:pt x="235" y="10092"/>
                      <a:pt x="291" y="10092"/>
                    </a:cubicBezTo>
                    <a:cubicBezTo>
                      <a:pt x="300" y="10092"/>
                      <a:pt x="310" y="10090"/>
                      <a:pt x="322" y="10084"/>
                    </a:cubicBezTo>
                    <a:cubicBezTo>
                      <a:pt x="518" y="9986"/>
                      <a:pt x="687" y="9833"/>
                      <a:pt x="796" y="9637"/>
                    </a:cubicBezTo>
                    <a:cubicBezTo>
                      <a:pt x="806" y="9724"/>
                      <a:pt x="817" y="9806"/>
                      <a:pt x="828" y="9888"/>
                    </a:cubicBezTo>
                    <a:cubicBezTo>
                      <a:pt x="834" y="9930"/>
                      <a:pt x="870" y="9952"/>
                      <a:pt x="904" y="9952"/>
                    </a:cubicBezTo>
                    <a:cubicBezTo>
                      <a:pt x="937" y="9952"/>
                      <a:pt x="967" y="9933"/>
                      <a:pt x="970" y="9893"/>
                    </a:cubicBezTo>
                    <a:cubicBezTo>
                      <a:pt x="1019" y="9425"/>
                      <a:pt x="992" y="8978"/>
                      <a:pt x="1139" y="8526"/>
                    </a:cubicBezTo>
                    <a:cubicBezTo>
                      <a:pt x="1275" y="8144"/>
                      <a:pt x="1444" y="7774"/>
                      <a:pt x="1640" y="7425"/>
                    </a:cubicBezTo>
                    <a:cubicBezTo>
                      <a:pt x="1689" y="7343"/>
                      <a:pt x="1733" y="7262"/>
                      <a:pt x="1776" y="7180"/>
                    </a:cubicBezTo>
                    <a:cubicBezTo>
                      <a:pt x="1798" y="7496"/>
                      <a:pt x="1853" y="7834"/>
                      <a:pt x="1973" y="8090"/>
                    </a:cubicBezTo>
                    <a:cubicBezTo>
                      <a:pt x="1979" y="8103"/>
                      <a:pt x="1991" y="8110"/>
                      <a:pt x="2002" y="8110"/>
                    </a:cubicBezTo>
                    <a:cubicBezTo>
                      <a:pt x="2018" y="8110"/>
                      <a:pt x="2033" y="8098"/>
                      <a:pt x="2033" y="8079"/>
                    </a:cubicBezTo>
                    <a:cubicBezTo>
                      <a:pt x="2038" y="7861"/>
                      <a:pt x="2005" y="7638"/>
                      <a:pt x="2005" y="7420"/>
                    </a:cubicBezTo>
                    <a:cubicBezTo>
                      <a:pt x="2005" y="7212"/>
                      <a:pt x="2016" y="7011"/>
                      <a:pt x="2000" y="6804"/>
                    </a:cubicBezTo>
                    <a:cubicBezTo>
                      <a:pt x="2289" y="6324"/>
                      <a:pt x="2583" y="5845"/>
                      <a:pt x="2763" y="5305"/>
                    </a:cubicBezTo>
                    <a:cubicBezTo>
                      <a:pt x="3024" y="4559"/>
                      <a:pt x="2981" y="3671"/>
                      <a:pt x="2981" y="2891"/>
                    </a:cubicBezTo>
                    <a:cubicBezTo>
                      <a:pt x="2981" y="2668"/>
                      <a:pt x="2975" y="2450"/>
                      <a:pt x="2970" y="2232"/>
                    </a:cubicBezTo>
                    <a:cubicBezTo>
                      <a:pt x="3019" y="2167"/>
                      <a:pt x="3019" y="2080"/>
                      <a:pt x="2964" y="2020"/>
                    </a:cubicBezTo>
                    <a:cubicBezTo>
                      <a:pt x="2942" y="1415"/>
                      <a:pt x="2910" y="810"/>
                      <a:pt x="2910" y="205"/>
                    </a:cubicBezTo>
                    <a:cubicBezTo>
                      <a:pt x="2910" y="66"/>
                      <a:pt x="2809" y="1"/>
                      <a:pt x="27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4724641" y="3320695"/>
                <a:ext cx="217697" cy="547933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21681" extrusionOk="0">
                    <a:moveTo>
                      <a:pt x="7854" y="1"/>
                    </a:moveTo>
                    <a:cubicBezTo>
                      <a:pt x="7845" y="1"/>
                      <a:pt x="7836" y="7"/>
                      <a:pt x="7836" y="16"/>
                    </a:cubicBezTo>
                    <a:cubicBezTo>
                      <a:pt x="7874" y="648"/>
                      <a:pt x="7357" y="1035"/>
                      <a:pt x="7166" y="1558"/>
                    </a:cubicBezTo>
                    <a:cubicBezTo>
                      <a:pt x="7149" y="1515"/>
                      <a:pt x="7133" y="1476"/>
                      <a:pt x="7117" y="1433"/>
                    </a:cubicBezTo>
                    <a:cubicBezTo>
                      <a:pt x="7030" y="1220"/>
                      <a:pt x="6915" y="1019"/>
                      <a:pt x="6812" y="812"/>
                    </a:cubicBezTo>
                    <a:cubicBezTo>
                      <a:pt x="6686" y="572"/>
                      <a:pt x="6665" y="299"/>
                      <a:pt x="6659" y="32"/>
                    </a:cubicBezTo>
                    <a:cubicBezTo>
                      <a:pt x="6656" y="27"/>
                      <a:pt x="6651" y="24"/>
                      <a:pt x="6646" y="24"/>
                    </a:cubicBezTo>
                    <a:cubicBezTo>
                      <a:pt x="6641" y="24"/>
                      <a:pt x="6637" y="27"/>
                      <a:pt x="6637" y="32"/>
                    </a:cubicBezTo>
                    <a:cubicBezTo>
                      <a:pt x="6583" y="425"/>
                      <a:pt x="6594" y="724"/>
                      <a:pt x="6763" y="1084"/>
                    </a:cubicBezTo>
                    <a:cubicBezTo>
                      <a:pt x="6991" y="1553"/>
                      <a:pt x="7122" y="2065"/>
                      <a:pt x="7144" y="2588"/>
                    </a:cubicBezTo>
                    <a:cubicBezTo>
                      <a:pt x="7188" y="3460"/>
                      <a:pt x="6991" y="4457"/>
                      <a:pt x="7182" y="5334"/>
                    </a:cubicBezTo>
                    <a:cubicBezTo>
                      <a:pt x="7030" y="5276"/>
                      <a:pt x="6872" y="5251"/>
                      <a:pt x="6712" y="5251"/>
                    </a:cubicBezTo>
                    <a:cubicBezTo>
                      <a:pt x="6337" y="5251"/>
                      <a:pt x="5952" y="5385"/>
                      <a:pt x="5624" y="5530"/>
                    </a:cubicBezTo>
                    <a:cubicBezTo>
                      <a:pt x="5564" y="5552"/>
                      <a:pt x="5509" y="5580"/>
                      <a:pt x="5455" y="5607"/>
                    </a:cubicBezTo>
                    <a:cubicBezTo>
                      <a:pt x="5396" y="5612"/>
                      <a:pt x="5337" y="5614"/>
                      <a:pt x="5278" y="5614"/>
                    </a:cubicBezTo>
                    <a:cubicBezTo>
                      <a:pt x="5147" y="5614"/>
                      <a:pt x="5016" y="5602"/>
                      <a:pt x="4888" y="5580"/>
                    </a:cubicBezTo>
                    <a:cubicBezTo>
                      <a:pt x="4756" y="5556"/>
                      <a:pt x="4624" y="5543"/>
                      <a:pt x="4491" y="5543"/>
                    </a:cubicBezTo>
                    <a:cubicBezTo>
                      <a:pt x="4411" y="5543"/>
                      <a:pt x="4331" y="5547"/>
                      <a:pt x="4251" y="5558"/>
                    </a:cubicBezTo>
                    <a:cubicBezTo>
                      <a:pt x="3853" y="5612"/>
                      <a:pt x="3466" y="5754"/>
                      <a:pt x="3128" y="5977"/>
                    </a:cubicBezTo>
                    <a:cubicBezTo>
                      <a:pt x="3101" y="5991"/>
                      <a:pt x="3119" y="6026"/>
                      <a:pt x="3144" y="6026"/>
                    </a:cubicBezTo>
                    <a:cubicBezTo>
                      <a:pt x="3149" y="6026"/>
                      <a:pt x="3155" y="6025"/>
                      <a:pt x="3161" y="6021"/>
                    </a:cubicBezTo>
                    <a:cubicBezTo>
                      <a:pt x="3478" y="5789"/>
                      <a:pt x="3874" y="5705"/>
                      <a:pt x="4273" y="5705"/>
                    </a:cubicBezTo>
                    <a:cubicBezTo>
                      <a:pt x="4333" y="5705"/>
                      <a:pt x="4393" y="5707"/>
                      <a:pt x="4452" y="5710"/>
                    </a:cubicBezTo>
                    <a:cubicBezTo>
                      <a:pt x="4158" y="6168"/>
                      <a:pt x="3760" y="6560"/>
                      <a:pt x="3302" y="6855"/>
                    </a:cubicBezTo>
                    <a:cubicBezTo>
                      <a:pt x="3068" y="7007"/>
                      <a:pt x="2736" y="7122"/>
                      <a:pt x="2649" y="7410"/>
                    </a:cubicBezTo>
                    <a:cubicBezTo>
                      <a:pt x="2638" y="7448"/>
                      <a:pt x="2671" y="7472"/>
                      <a:pt x="2702" y="7472"/>
                    </a:cubicBezTo>
                    <a:cubicBezTo>
                      <a:pt x="2720" y="7472"/>
                      <a:pt x="2739" y="7464"/>
                      <a:pt x="2747" y="7443"/>
                    </a:cubicBezTo>
                    <a:cubicBezTo>
                      <a:pt x="2818" y="7236"/>
                      <a:pt x="3074" y="7143"/>
                      <a:pt x="3259" y="7056"/>
                    </a:cubicBezTo>
                    <a:cubicBezTo>
                      <a:pt x="3450" y="6953"/>
                      <a:pt x="3629" y="6838"/>
                      <a:pt x="3793" y="6702"/>
                    </a:cubicBezTo>
                    <a:cubicBezTo>
                      <a:pt x="4136" y="6451"/>
                      <a:pt x="4485" y="6141"/>
                      <a:pt x="4627" y="5732"/>
                    </a:cubicBezTo>
                    <a:cubicBezTo>
                      <a:pt x="4627" y="5727"/>
                      <a:pt x="4627" y="5727"/>
                      <a:pt x="4627" y="5727"/>
                    </a:cubicBezTo>
                    <a:cubicBezTo>
                      <a:pt x="4659" y="5732"/>
                      <a:pt x="4697" y="5738"/>
                      <a:pt x="4736" y="5743"/>
                    </a:cubicBezTo>
                    <a:cubicBezTo>
                      <a:pt x="4872" y="5765"/>
                      <a:pt x="5003" y="5787"/>
                      <a:pt x="5122" y="5797"/>
                    </a:cubicBezTo>
                    <a:cubicBezTo>
                      <a:pt x="4430" y="6244"/>
                      <a:pt x="3913" y="6925"/>
                      <a:pt x="3580" y="7688"/>
                    </a:cubicBezTo>
                    <a:cubicBezTo>
                      <a:pt x="3411" y="7759"/>
                      <a:pt x="3253" y="7852"/>
                      <a:pt x="3112" y="7972"/>
                    </a:cubicBezTo>
                    <a:cubicBezTo>
                      <a:pt x="2981" y="8086"/>
                      <a:pt x="2828" y="8255"/>
                      <a:pt x="2807" y="8435"/>
                    </a:cubicBezTo>
                    <a:cubicBezTo>
                      <a:pt x="2804" y="8459"/>
                      <a:pt x="2821" y="8473"/>
                      <a:pt x="2838" y="8473"/>
                    </a:cubicBezTo>
                    <a:cubicBezTo>
                      <a:pt x="2851" y="8473"/>
                      <a:pt x="2864" y="8465"/>
                      <a:pt x="2867" y="8446"/>
                    </a:cubicBezTo>
                    <a:cubicBezTo>
                      <a:pt x="2883" y="8271"/>
                      <a:pt x="3079" y="8119"/>
                      <a:pt x="3210" y="8021"/>
                    </a:cubicBezTo>
                    <a:cubicBezTo>
                      <a:pt x="3302" y="7955"/>
                      <a:pt x="3406" y="7895"/>
                      <a:pt x="3510" y="7852"/>
                    </a:cubicBezTo>
                    <a:lnTo>
                      <a:pt x="3510" y="7852"/>
                    </a:lnTo>
                    <a:cubicBezTo>
                      <a:pt x="3324" y="8342"/>
                      <a:pt x="3221" y="8860"/>
                      <a:pt x="3199" y="9388"/>
                    </a:cubicBezTo>
                    <a:lnTo>
                      <a:pt x="3199" y="9481"/>
                    </a:lnTo>
                    <a:cubicBezTo>
                      <a:pt x="3008" y="9650"/>
                      <a:pt x="2823" y="9835"/>
                      <a:pt x="2649" y="10020"/>
                    </a:cubicBezTo>
                    <a:cubicBezTo>
                      <a:pt x="2436" y="10244"/>
                      <a:pt x="2371" y="10500"/>
                      <a:pt x="2289" y="10789"/>
                    </a:cubicBezTo>
                    <a:cubicBezTo>
                      <a:pt x="2289" y="10799"/>
                      <a:pt x="2298" y="10805"/>
                      <a:pt x="2306" y="10805"/>
                    </a:cubicBezTo>
                    <a:cubicBezTo>
                      <a:pt x="2310" y="10805"/>
                      <a:pt x="2314" y="10803"/>
                      <a:pt x="2316" y="10800"/>
                    </a:cubicBezTo>
                    <a:cubicBezTo>
                      <a:pt x="2425" y="10549"/>
                      <a:pt x="2578" y="10315"/>
                      <a:pt x="2758" y="10113"/>
                    </a:cubicBezTo>
                    <a:cubicBezTo>
                      <a:pt x="2894" y="9971"/>
                      <a:pt x="3063" y="9852"/>
                      <a:pt x="3199" y="9710"/>
                    </a:cubicBezTo>
                    <a:cubicBezTo>
                      <a:pt x="3204" y="9939"/>
                      <a:pt x="3221" y="10168"/>
                      <a:pt x="3226" y="10391"/>
                    </a:cubicBezTo>
                    <a:cubicBezTo>
                      <a:pt x="2992" y="10647"/>
                      <a:pt x="2730" y="10887"/>
                      <a:pt x="2545" y="11192"/>
                    </a:cubicBezTo>
                    <a:cubicBezTo>
                      <a:pt x="2349" y="11513"/>
                      <a:pt x="2316" y="11862"/>
                      <a:pt x="2305" y="12233"/>
                    </a:cubicBezTo>
                    <a:cubicBezTo>
                      <a:pt x="2305" y="12261"/>
                      <a:pt x="2330" y="12276"/>
                      <a:pt x="2354" y="12276"/>
                    </a:cubicBezTo>
                    <a:cubicBezTo>
                      <a:pt x="2377" y="12276"/>
                      <a:pt x="2401" y="12262"/>
                      <a:pt x="2403" y="12233"/>
                    </a:cubicBezTo>
                    <a:cubicBezTo>
                      <a:pt x="2447" y="11851"/>
                      <a:pt x="2534" y="11519"/>
                      <a:pt x="2747" y="11203"/>
                    </a:cubicBezTo>
                    <a:cubicBezTo>
                      <a:pt x="2768" y="11323"/>
                      <a:pt x="2774" y="11443"/>
                      <a:pt x="2763" y="11568"/>
                    </a:cubicBezTo>
                    <a:cubicBezTo>
                      <a:pt x="2760" y="11599"/>
                      <a:pt x="2785" y="11616"/>
                      <a:pt x="2810" y="11616"/>
                    </a:cubicBezTo>
                    <a:cubicBezTo>
                      <a:pt x="2829" y="11616"/>
                      <a:pt x="2849" y="11606"/>
                      <a:pt x="2856" y="11584"/>
                    </a:cubicBezTo>
                    <a:cubicBezTo>
                      <a:pt x="2883" y="11410"/>
                      <a:pt x="2883" y="11230"/>
                      <a:pt x="2856" y="11056"/>
                    </a:cubicBezTo>
                    <a:cubicBezTo>
                      <a:pt x="2970" y="10920"/>
                      <a:pt x="3106" y="10800"/>
                      <a:pt x="3226" y="10669"/>
                    </a:cubicBezTo>
                    <a:lnTo>
                      <a:pt x="3226" y="10669"/>
                    </a:lnTo>
                    <a:cubicBezTo>
                      <a:pt x="3221" y="10860"/>
                      <a:pt x="3199" y="11056"/>
                      <a:pt x="3155" y="11246"/>
                    </a:cubicBezTo>
                    <a:cubicBezTo>
                      <a:pt x="3003" y="11938"/>
                      <a:pt x="2605" y="12630"/>
                      <a:pt x="2398" y="13344"/>
                    </a:cubicBezTo>
                    <a:cubicBezTo>
                      <a:pt x="2011" y="13535"/>
                      <a:pt x="1690" y="14036"/>
                      <a:pt x="1581" y="14445"/>
                    </a:cubicBezTo>
                    <a:cubicBezTo>
                      <a:pt x="1574" y="14470"/>
                      <a:pt x="1597" y="14486"/>
                      <a:pt x="1618" y="14486"/>
                    </a:cubicBezTo>
                    <a:cubicBezTo>
                      <a:pt x="1634" y="14486"/>
                      <a:pt x="1649" y="14477"/>
                      <a:pt x="1651" y="14456"/>
                    </a:cubicBezTo>
                    <a:cubicBezTo>
                      <a:pt x="1690" y="14058"/>
                      <a:pt x="2049" y="13780"/>
                      <a:pt x="2343" y="13535"/>
                    </a:cubicBezTo>
                    <a:lnTo>
                      <a:pt x="2343" y="13535"/>
                    </a:lnTo>
                    <a:cubicBezTo>
                      <a:pt x="2300" y="13715"/>
                      <a:pt x="2273" y="13900"/>
                      <a:pt x="2262" y="14085"/>
                    </a:cubicBezTo>
                    <a:cubicBezTo>
                      <a:pt x="2218" y="14091"/>
                      <a:pt x="2180" y="14124"/>
                      <a:pt x="2169" y="14167"/>
                    </a:cubicBezTo>
                    <a:cubicBezTo>
                      <a:pt x="2082" y="14461"/>
                      <a:pt x="1935" y="14734"/>
                      <a:pt x="1842" y="15028"/>
                    </a:cubicBezTo>
                    <a:cubicBezTo>
                      <a:pt x="1766" y="15306"/>
                      <a:pt x="1728" y="15600"/>
                      <a:pt x="1739" y="15889"/>
                    </a:cubicBezTo>
                    <a:cubicBezTo>
                      <a:pt x="1750" y="16646"/>
                      <a:pt x="1777" y="17360"/>
                      <a:pt x="1564" y="18101"/>
                    </a:cubicBezTo>
                    <a:cubicBezTo>
                      <a:pt x="1368" y="18782"/>
                      <a:pt x="992" y="19327"/>
                      <a:pt x="556" y="19878"/>
                    </a:cubicBezTo>
                    <a:cubicBezTo>
                      <a:pt x="267" y="20243"/>
                      <a:pt x="0" y="20640"/>
                      <a:pt x="17" y="21125"/>
                    </a:cubicBezTo>
                    <a:cubicBezTo>
                      <a:pt x="17" y="21138"/>
                      <a:pt x="26" y="21143"/>
                      <a:pt x="35" y="21143"/>
                    </a:cubicBezTo>
                    <a:cubicBezTo>
                      <a:pt x="46" y="21143"/>
                      <a:pt x="58" y="21135"/>
                      <a:pt x="55" y="21120"/>
                    </a:cubicBezTo>
                    <a:cubicBezTo>
                      <a:pt x="55" y="20488"/>
                      <a:pt x="534" y="20019"/>
                      <a:pt x="910" y="19562"/>
                    </a:cubicBezTo>
                    <a:lnTo>
                      <a:pt x="910" y="19562"/>
                    </a:lnTo>
                    <a:cubicBezTo>
                      <a:pt x="845" y="19839"/>
                      <a:pt x="818" y="20139"/>
                      <a:pt x="731" y="20423"/>
                    </a:cubicBezTo>
                    <a:cubicBezTo>
                      <a:pt x="600" y="20842"/>
                      <a:pt x="594" y="21224"/>
                      <a:pt x="567" y="21654"/>
                    </a:cubicBezTo>
                    <a:cubicBezTo>
                      <a:pt x="564" y="21670"/>
                      <a:pt x="578" y="21681"/>
                      <a:pt x="591" y="21681"/>
                    </a:cubicBezTo>
                    <a:cubicBezTo>
                      <a:pt x="600" y="21681"/>
                      <a:pt x="608" y="21676"/>
                      <a:pt x="611" y="21665"/>
                    </a:cubicBezTo>
                    <a:cubicBezTo>
                      <a:pt x="682" y="21251"/>
                      <a:pt x="731" y="20864"/>
                      <a:pt x="872" y="20466"/>
                    </a:cubicBezTo>
                    <a:cubicBezTo>
                      <a:pt x="1003" y="20128"/>
                      <a:pt x="1074" y="19774"/>
                      <a:pt x="1090" y="19414"/>
                    </a:cubicBezTo>
                    <a:cubicBezTo>
                      <a:pt x="1090" y="19393"/>
                      <a:pt x="1085" y="19371"/>
                      <a:pt x="1068" y="19360"/>
                    </a:cubicBezTo>
                    <a:cubicBezTo>
                      <a:pt x="1183" y="19191"/>
                      <a:pt x="1292" y="19017"/>
                      <a:pt x="1379" y="18831"/>
                    </a:cubicBezTo>
                    <a:lnTo>
                      <a:pt x="1379" y="18831"/>
                    </a:lnTo>
                    <a:cubicBezTo>
                      <a:pt x="1417" y="19213"/>
                      <a:pt x="1401" y="19600"/>
                      <a:pt x="1335" y="19981"/>
                    </a:cubicBezTo>
                    <a:cubicBezTo>
                      <a:pt x="1275" y="20335"/>
                      <a:pt x="1210" y="20706"/>
                      <a:pt x="1314" y="21060"/>
                    </a:cubicBezTo>
                    <a:cubicBezTo>
                      <a:pt x="1316" y="21064"/>
                      <a:pt x="1319" y="21066"/>
                      <a:pt x="1323" y="21066"/>
                    </a:cubicBezTo>
                    <a:cubicBezTo>
                      <a:pt x="1329" y="21066"/>
                      <a:pt x="1335" y="21061"/>
                      <a:pt x="1335" y="21055"/>
                    </a:cubicBezTo>
                    <a:cubicBezTo>
                      <a:pt x="1341" y="20613"/>
                      <a:pt x="1395" y="20172"/>
                      <a:pt x="1499" y="19741"/>
                    </a:cubicBezTo>
                    <a:cubicBezTo>
                      <a:pt x="1521" y="19649"/>
                      <a:pt x="1537" y="19551"/>
                      <a:pt x="1553" y="19453"/>
                    </a:cubicBezTo>
                    <a:cubicBezTo>
                      <a:pt x="1673" y="19622"/>
                      <a:pt x="1766" y="19801"/>
                      <a:pt x="1842" y="19992"/>
                    </a:cubicBezTo>
                    <a:cubicBezTo>
                      <a:pt x="1946" y="20297"/>
                      <a:pt x="1946" y="20640"/>
                      <a:pt x="1973" y="20962"/>
                    </a:cubicBezTo>
                    <a:cubicBezTo>
                      <a:pt x="1973" y="20965"/>
                      <a:pt x="1977" y="20966"/>
                      <a:pt x="1981" y="20966"/>
                    </a:cubicBezTo>
                    <a:cubicBezTo>
                      <a:pt x="1985" y="20966"/>
                      <a:pt x="1989" y="20965"/>
                      <a:pt x="1989" y="20962"/>
                    </a:cubicBezTo>
                    <a:cubicBezTo>
                      <a:pt x="2060" y="20297"/>
                      <a:pt x="1913" y="19790"/>
                      <a:pt x="1575" y="19235"/>
                    </a:cubicBezTo>
                    <a:cubicBezTo>
                      <a:pt x="1586" y="19055"/>
                      <a:pt x="1564" y="18875"/>
                      <a:pt x="1521" y="18701"/>
                    </a:cubicBezTo>
                    <a:cubicBezTo>
                      <a:pt x="1515" y="18673"/>
                      <a:pt x="1493" y="18657"/>
                      <a:pt x="1466" y="18652"/>
                    </a:cubicBezTo>
                    <a:cubicBezTo>
                      <a:pt x="1548" y="18483"/>
                      <a:pt x="1613" y="18303"/>
                      <a:pt x="1673" y="18129"/>
                    </a:cubicBezTo>
                    <a:cubicBezTo>
                      <a:pt x="1717" y="17976"/>
                      <a:pt x="1755" y="17823"/>
                      <a:pt x="1782" y="17676"/>
                    </a:cubicBezTo>
                    <a:cubicBezTo>
                      <a:pt x="1804" y="17802"/>
                      <a:pt x="1831" y="17927"/>
                      <a:pt x="1848" y="18058"/>
                    </a:cubicBezTo>
                    <a:cubicBezTo>
                      <a:pt x="1880" y="18319"/>
                      <a:pt x="1869" y="18592"/>
                      <a:pt x="1946" y="18848"/>
                    </a:cubicBezTo>
                    <a:cubicBezTo>
                      <a:pt x="1946" y="18853"/>
                      <a:pt x="1950" y="18856"/>
                      <a:pt x="1955" y="18856"/>
                    </a:cubicBezTo>
                    <a:cubicBezTo>
                      <a:pt x="1959" y="18856"/>
                      <a:pt x="1965" y="18853"/>
                      <a:pt x="1967" y="18848"/>
                    </a:cubicBezTo>
                    <a:cubicBezTo>
                      <a:pt x="2087" y="18363"/>
                      <a:pt x="1978" y="17785"/>
                      <a:pt x="1869" y="17306"/>
                    </a:cubicBezTo>
                    <a:cubicBezTo>
                      <a:pt x="1864" y="17295"/>
                      <a:pt x="1859" y="17284"/>
                      <a:pt x="1848" y="17278"/>
                    </a:cubicBezTo>
                    <a:cubicBezTo>
                      <a:pt x="1886" y="16941"/>
                      <a:pt x="1902" y="16603"/>
                      <a:pt x="1891" y="16270"/>
                    </a:cubicBezTo>
                    <a:cubicBezTo>
                      <a:pt x="1880" y="15867"/>
                      <a:pt x="1880" y="15475"/>
                      <a:pt x="2017" y="15088"/>
                    </a:cubicBezTo>
                    <a:cubicBezTo>
                      <a:pt x="2093" y="14870"/>
                      <a:pt x="2196" y="14663"/>
                      <a:pt x="2289" y="14450"/>
                    </a:cubicBezTo>
                    <a:cubicBezTo>
                      <a:pt x="2300" y="14554"/>
                      <a:pt x="2316" y="14658"/>
                      <a:pt x="2349" y="14756"/>
                    </a:cubicBezTo>
                    <a:cubicBezTo>
                      <a:pt x="2351" y="14769"/>
                      <a:pt x="2361" y="14775"/>
                      <a:pt x="2372" y="14775"/>
                    </a:cubicBezTo>
                    <a:cubicBezTo>
                      <a:pt x="2387" y="14775"/>
                      <a:pt x="2403" y="14764"/>
                      <a:pt x="2403" y="14745"/>
                    </a:cubicBezTo>
                    <a:cubicBezTo>
                      <a:pt x="2382" y="14200"/>
                      <a:pt x="2507" y="13693"/>
                      <a:pt x="2676" y="13203"/>
                    </a:cubicBezTo>
                    <a:cubicBezTo>
                      <a:pt x="2703" y="13410"/>
                      <a:pt x="2752" y="13617"/>
                      <a:pt x="2796" y="13829"/>
                    </a:cubicBezTo>
                    <a:cubicBezTo>
                      <a:pt x="2867" y="14178"/>
                      <a:pt x="2856" y="14538"/>
                      <a:pt x="2768" y="14881"/>
                    </a:cubicBezTo>
                    <a:cubicBezTo>
                      <a:pt x="2627" y="15480"/>
                      <a:pt x="2414" y="16047"/>
                      <a:pt x="2420" y="16668"/>
                    </a:cubicBezTo>
                    <a:cubicBezTo>
                      <a:pt x="2420" y="16685"/>
                      <a:pt x="2432" y="16693"/>
                      <a:pt x="2445" y="16693"/>
                    </a:cubicBezTo>
                    <a:cubicBezTo>
                      <a:pt x="2458" y="16693"/>
                      <a:pt x="2472" y="16685"/>
                      <a:pt x="2474" y="16668"/>
                    </a:cubicBezTo>
                    <a:cubicBezTo>
                      <a:pt x="2512" y="16009"/>
                      <a:pt x="2807" y="15426"/>
                      <a:pt x="2970" y="14799"/>
                    </a:cubicBezTo>
                    <a:cubicBezTo>
                      <a:pt x="3139" y="14129"/>
                      <a:pt x="2856" y="13524"/>
                      <a:pt x="2867" y="12859"/>
                    </a:cubicBezTo>
                    <a:cubicBezTo>
                      <a:pt x="2867" y="12832"/>
                      <a:pt x="2856" y="12805"/>
                      <a:pt x="2828" y="12783"/>
                    </a:cubicBezTo>
                    <a:cubicBezTo>
                      <a:pt x="2992" y="12374"/>
                      <a:pt x="3166" y="11960"/>
                      <a:pt x="3302" y="11530"/>
                    </a:cubicBezTo>
                    <a:cubicBezTo>
                      <a:pt x="3608" y="10549"/>
                      <a:pt x="3313" y="9546"/>
                      <a:pt x="3537" y="8549"/>
                    </a:cubicBezTo>
                    <a:cubicBezTo>
                      <a:pt x="3755" y="7552"/>
                      <a:pt x="4338" y="6653"/>
                      <a:pt x="5215" y="6108"/>
                    </a:cubicBezTo>
                    <a:cubicBezTo>
                      <a:pt x="5628" y="5856"/>
                      <a:pt x="6171" y="5629"/>
                      <a:pt x="6669" y="5629"/>
                    </a:cubicBezTo>
                    <a:cubicBezTo>
                      <a:pt x="6730" y="5629"/>
                      <a:pt x="6791" y="5632"/>
                      <a:pt x="6850" y="5639"/>
                    </a:cubicBezTo>
                    <a:cubicBezTo>
                      <a:pt x="7498" y="5710"/>
                      <a:pt x="7874" y="6386"/>
                      <a:pt x="8288" y="6806"/>
                    </a:cubicBezTo>
                    <a:cubicBezTo>
                      <a:pt x="8318" y="6836"/>
                      <a:pt x="8355" y="6849"/>
                      <a:pt x="8392" y="6849"/>
                    </a:cubicBezTo>
                    <a:cubicBezTo>
                      <a:pt x="8502" y="6849"/>
                      <a:pt x="8614" y="6733"/>
                      <a:pt x="8561" y="6615"/>
                    </a:cubicBezTo>
                    <a:cubicBezTo>
                      <a:pt x="8343" y="6141"/>
                      <a:pt x="7891" y="5716"/>
                      <a:pt x="7427" y="5454"/>
                    </a:cubicBezTo>
                    <a:cubicBezTo>
                      <a:pt x="7389" y="5035"/>
                      <a:pt x="7340" y="4620"/>
                      <a:pt x="7340" y="4195"/>
                    </a:cubicBezTo>
                    <a:cubicBezTo>
                      <a:pt x="7340" y="3700"/>
                      <a:pt x="7362" y="3204"/>
                      <a:pt x="7346" y="2702"/>
                    </a:cubicBezTo>
                    <a:cubicBezTo>
                      <a:pt x="7335" y="2425"/>
                      <a:pt x="7307" y="2147"/>
                      <a:pt x="7253" y="1874"/>
                    </a:cubicBezTo>
                    <a:cubicBezTo>
                      <a:pt x="7406" y="1220"/>
                      <a:pt x="8087" y="724"/>
                      <a:pt x="7869" y="11"/>
                    </a:cubicBezTo>
                    <a:cubicBezTo>
                      <a:pt x="7866" y="4"/>
                      <a:pt x="7860" y="1"/>
                      <a:pt x="78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4802227" y="3815202"/>
                <a:ext cx="106498" cy="536763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21239" extrusionOk="0">
                    <a:moveTo>
                      <a:pt x="3219" y="1"/>
                    </a:moveTo>
                    <a:cubicBezTo>
                      <a:pt x="3164" y="1"/>
                      <a:pt x="3110" y="42"/>
                      <a:pt x="3110" y="109"/>
                    </a:cubicBezTo>
                    <a:cubicBezTo>
                      <a:pt x="3110" y="300"/>
                      <a:pt x="3126" y="490"/>
                      <a:pt x="3153" y="681"/>
                    </a:cubicBezTo>
                    <a:cubicBezTo>
                      <a:pt x="3142" y="681"/>
                      <a:pt x="3131" y="687"/>
                      <a:pt x="3120" y="692"/>
                    </a:cubicBezTo>
                    <a:cubicBezTo>
                      <a:pt x="3028" y="779"/>
                      <a:pt x="2930" y="856"/>
                      <a:pt x="2826" y="926"/>
                    </a:cubicBezTo>
                    <a:cubicBezTo>
                      <a:pt x="2821" y="924"/>
                      <a:pt x="2815" y="922"/>
                      <a:pt x="2811" y="922"/>
                    </a:cubicBezTo>
                    <a:cubicBezTo>
                      <a:pt x="2806" y="922"/>
                      <a:pt x="2802" y="924"/>
                      <a:pt x="2799" y="926"/>
                    </a:cubicBezTo>
                    <a:cubicBezTo>
                      <a:pt x="2396" y="1014"/>
                      <a:pt x="1954" y="986"/>
                      <a:pt x="1638" y="1281"/>
                    </a:cubicBezTo>
                    <a:cubicBezTo>
                      <a:pt x="1612" y="1307"/>
                      <a:pt x="1643" y="1348"/>
                      <a:pt x="1673" y="1348"/>
                    </a:cubicBezTo>
                    <a:cubicBezTo>
                      <a:pt x="1680" y="1348"/>
                      <a:pt x="1687" y="1346"/>
                      <a:pt x="1693" y="1340"/>
                    </a:cubicBezTo>
                    <a:cubicBezTo>
                      <a:pt x="1933" y="1155"/>
                      <a:pt x="2216" y="1155"/>
                      <a:pt x="2494" y="1128"/>
                    </a:cubicBezTo>
                    <a:lnTo>
                      <a:pt x="2494" y="1128"/>
                    </a:lnTo>
                    <a:cubicBezTo>
                      <a:pt x="2161" y="1324"/>
                      <a:pt x="1824" y="1509"/>
                      <a:pt x="1567" y="1825"/>
                    </a:cubicBezTo>
                    <a:cubicBezTo>
                      <a:pt x="1547" y="1850"/>
                      <a:pt x="1572" y="1883"/>
                      <a:pt x="1600" y="1883"/>
                    </a:cubicBezTo>
                    <a:cubicBezTo>
                      <a:pt x="1609" y="1883"/>
                      <a:pt x="1619" y="1879"/>
                      <a:pt x="1627" y="1869"/>
                    </a:cubicBezTo>
                    <a:cubicBezTo>
                      <a:pt x="1938" y="1504"/>
                      <a:pt x="2379" y="1324"/>
                      <a:pt x="2777" y="1084"/>
                    </a:cubicBezTo>
                    <a:lnTo>
                      <a:pt x="2832" y="1073"/>
                    </a:lnTo>
                    <a:cubicBezTo>
                      <a:pt x="2853" y="1068"/>
                      <a:pt x="2870" y="1046"/>
                      <a:pt x="2875" y="1024"/>
                    </a:cubicBezTo>
                    <a:cubicBezTo>
                      <a:pt x="2957" y="970"/>
                      <a:pt x="3033" y="915"/>
                      <a:pt x="3110" y="856"/>
                    </a:cubicBezTo>
                    <a:lnTo>
                      <a:pt x="3110" y="856"/>
                    </a:lnTo>
                    <a:cubicBezTo>
                      <a:pt x="3006" y="1090"/>
                      <a:pt x="2913" y="1324"/>
                      <a:pt x="2744" y="1537"/>
                    </a:cubicBezTo>
                    <a:cubicBezTo>
                      <a:pt x="2521" y="1809"/>
                      <a:pt x="2200" y="2016"/>
                      <a:pt x="1954" y="2272"/>
                    </a:cubicBezTo>
                    <a:cubicBezTo>
                      <a:pt x="1524" y="2725"/>
                      <a:pt x="1121" y="3351"/>
                      <a:pt x="1148" y="3994"/>
                    </a:cubicBezTo>
                    <a:cubicBezTo>
                      <a:pt x="1148" y="4030"/>
                      <a:pt x="1173" y="4048"/>
                      <a:pt x="1200" y="4048"/>
                    </a:cubicBezTo>
                    <a:cubicBezTo>
                      <a:pt x="1225" y="4048"/>
                      <a:pt x="1252" y="4032"/>
                      <a:pt x="1257" y="4000"/>
                    </a:cubicBezTo>
                    <a:cubicBezTo>
                      <a:pt x="1355" y="3531"/>
                      <a:pt x="1551" y="3090"/>
                      <a:pt x="1840" y="2703"/>
                    </a:cubicBezTo>
                    <a:lnTo>
                      <a:pt x="1840" y="2703"/>
                    </a:lnTo>
                    <a:cubicBezTo>
                      <a:pt x="1807" y="3111"/>
                      <a:pt x="1873" y="3531"/>
                      <a:pt x="1785" y="3934"/>
                    </a:cubicBezTo>
                    <a:cubicBezTo>
                      <a:pt x="1785" y="3941"/>
                      <a:pt x="1792" y="3946"/>
                      <a:pt x="1798" y="3946"/>
                    </a:cubicBezTo>
                    <a:cubicBezTo>
                      <a:pt x="1801" y="3946"/>
                      <a:pt x="1805" y="3944"/>
                      <a:pt x="1807" y="3940"/>
                    </a:cubicBezTo>
                    <a:cubicBezTo>
                      <a:pt x="1998" y="3526"/>
                      <a:pt x="2020" y="2986"/>
                      <a:pt x="1976" y="2523"/>
                    </a:cubicBezTo>
                    <a:cubicBezTo>
                      <a:pt x="2129" y="2349"/>
                      <a:pt x="2298" y="2180"/>
                      <a:pt x="2472" y="2027"/>
                    </a:cubicBezTo>
                    <a:lnTo>
                      <a:pt x="2505" y="2000"/>
                    </a:lnTo>
                    <a:lnTo>
                      <a:pt x="2505" y="2000"/>
                    </a:lnTo>
                    <a:cubicBezTo>
                      <a:pt x="2494" y="2332"/>
                      <a:pt x="2516" y="2670"/>
                      <a:pt x="2570" y="3002"/>
                    </a:cubicBezTo>
                    <a:cubicBezTo>
                      <a:pt x="2573" y="3024"/>
                      <a:pt x="2589" y="3035"/>
                      <a:pt x="2606" y="3035"/>
                    </a:cubicBezTo>
                    <a:cubicBezTo>
                      <a:pt x="2623" y="3035"/>
                      <a:pt x="2641" y="3024"/>
                      <a:pt x="2646" y="3002"/>
                    </a:cubicBezTo>
                    <a:cubicBezTo>
                      <a:pt x="2695" y="2632"/>
                      <a:pt x="2701" y="2250"/>
                      <a:pt x="2663" y="1874"/>
                    </a:cubicBezTo>
                    <a:cubicBezTo>
                      <a:pt x="2657" y="1869"/>
                      <a:pt x="2657" y="1864"/>
                      <a:pt x="2657" y="1858"/>
                    </a:cubicBezTo>
                    <a:cubicBezTo>
                      <a:pt x="2859" y="1667"/>
                      <a:pt x="3028" y="1444"/>
                      <a:pt x="3164" y="1204"/>
                    </a:cubicBezTo>
                    <a:cubicBezTo>
                      <a:pt x="3219" y="1629"/>
                      <a:pt x="3246" y="2060"/>
                      <a:pt x="3246" y="2490"/>
                    </a:cubicBezTo>
                    <a:cubicBezTo>
                      <a:pt x="3240" y="2501"/>
                      <a:pt x="3229" y="2507"/>
                      <a:pt x="3229" y="2517"/>
                    </a:cubicBezTo>
                    <a:cubicBezTo>
                      <a:pt x="2832" y="3302"/>
                      <a:pt x="2374" y="4038"/>
                      <a:pt x="2096" y="4882"/>
                    </a:cubicBezTo>
                    <a:cubicBezTo>
                      <a:pt x="2047" y="5019"/>
                      <a:pt x="2020" y="5160"/>
                      <a:pt x="2009" y="5302"/>
                    </a:cubicBezTo>
                    <a:cubicBezTo>
                      <a:pt x="1638" y="5542"/>
                      <a:pt x="1388" y="5809"/>
                      <a:pt x="1333" y="6272"/>
                    </a:cubicBezTo>
                    <a:cubicBezTo>
                      <a:pt x="1330" y="6281"/>
                      <a:pt x="1338" y="6287"/>
                      <a:pt x="1346" y="6287"/>
                    </a:cubicBezTo>
                    <a:cubicBezTo>
                      <a:pt x="1352" y="6287"/>
                      <a:pt x="1358" y="6284"/>
                      <a:pt x="1360" y="6277"/>
                    </a:cubicBezTo>
                    <a:cubicBezTo>
                      <a:pt x="1388" y="6054"/>
                      <a:pt x="1480" y="5847"/>
                      <a:pt x="1633" y="5683"/>
                    </a:cubicBezTo>
                    <a:cubicBezTo>
                      <a:pt x="1742" y="5574"/>
                      <a:pt x="1867" y="5482"/>
                      <a:pt x="1998" y="5411"/>
                    </a:cubicBezTo>
                    <a:lnTo>
                      <a:pt x="1998" y="5411"/>
                    </a:lnTo>
                    <a:cubicBezTo>
                      <a:pt x="1993" y="5591"/>
                      <a:pt x="1993" y="5771"/>
                      <a:pt x="1998" y="5950"/>
                    </a:cubicBezTo>
                    <a:cubicBezTo>
                      <a:pt x="2020" y="6457"/>
                      <a:pt x="1949" y="6964"/>
                      <a:pt x="1785" y="7449"/>
                    </a:cubicBezTo>
                    <a:cubicBezTo>
                      <a:pt x="1573" y="8092"/>
                      <a:pt x="1333" y="8691"/>
                      <a:pt x="1382" y="9378"/>
                    </a:cubicBezTo>
                    <a:cubicBezTo>
                      <a:pt x="1398" y="9598"/>
                      <a:pt x="1414" y="10318"/>
                      <a:pt x="1760" y="10318"/>
                    </a:cubicBezTo>
                    <a:cubicBezTo>
                      <a:pt x="1773" y="10318"/>
                      <a:pt x="1787" y="10317"/>
                      <a:pt x="1802" y="10315"/>
                    </a:cubicBezTo>
                    <a:cubicBezTo>
                      <a:pt x="1840" y="10310"/>
                      <a:pt x="1851" y="10255"/>
                      <a:pt x="1813" y="10239"/>
                    </a:cubicBezTo>
                    <a:cubicBezTo>
                      <a:pt x="1486" y="10081"/>
                      <a:pt x="1535" y="9247"/>
                      <a:pt x="1551" y="8942"/>
                    </a:cubicBezTo>
                    <a:cubicBezTo>
                      <a:pt x="1551" y="8893"/>
                      <a:pt x="1557" y="8844"/>
                      <a:pt x="1562" y="8800"/>
                    </a:cubicBezTo>
                    <a:cubicBezTo>
                      <a:pt x="1606" y="8893"/>
                      <a:pt x="1660" y="8985"/>
                      <a:pt x="1720" y="9073"/>
                    </a:cubicBezTo>
                    <a:cubicBezTo>
                      <a:pt x="1829" y="9231"/>
                      <a:pt x="1922" y="9400"/>
                      <a:pt x="1993" y="9579"/>
                    </a:cubicBezTo>
                    <a:cubicBezTo>
                      <a:pt x="1997" y="9588"/>
                      <a:pt x="2005" y="9593"/>
                      <a:pt x="2013" y="9593"/>
                    </a:cubicBezTo>
                    <a:cubicBezTo>
                      <a:pt x="2024" y="9593"/>
                      <a:pt x="2034" y="9584"/>
                      <a:pt x="2031" y="9568"/>
                    </a:cubicBezTo>
                    <a:cubicBezTo>
                      <a:pt x="2020" y="9247"/>
                      <a:pt x="1802" y="8871"/>
                      <a:pt x="1589" y="8642"/>
                    </a:cubicBezTo>
                    <a:cubicBezTo>
                      <a:pt x="1693" y="8059"/>
                      <a:pt x="1971" y="7509"/>
                      <a:pt x="2096" y="6937"/>
                    </a:cubicBezTo>
                    <a:cubicBezTo>
                      <a:pt x="2172" y="6610"/>
                      <a:pt x="2167" y="6277"/>
                      <a:pt x="2145" y="5939"/>
                    </a:cubicBezTo>
                    <a:cubicBezTo>
                      <a:pt x="2134" y="5732"/>
                      <a:pt x="2140" y="5520"/>
                      <a:pt x="2167" y="5307"/>
                    </a:cubicBezTo>
                    <a:cubicBezTo>
                      <a:pt x="2167" y="5302"/>
                      <a:pt x="2167" y="5296"/>
                      <a:pt x="2167" y="5286"/>
                    </a:cubicBezTo>
                    <a:cubicBezTo>
                      <a:pt x="2200" y="5040"/>
                      <a:pt x="2265" y="4801"/>
                      <a:pt x="2358" y="4577"/>
                    </a:cubicBezTo>
                    <a:cubicBezTo>
                      <a:pt x="2494" y="4228"/>
                      <a:pt x="2652" y="3885"/>
                      <a:pt x="2837" y="3558"/>
                    </a:cubicBezTo>
                    <a:cubicBezTo>
                      <a:pt x="2973" y="3318"/>
                      <a:pt x="3126" y="3084"/>
                      <a:pt x="3246" y="2834"/>
                    </a:cubicBezTo>
                    <a:lnTo>
                      <a:pt x="3246" y="3585"/>
                    </a:lnTo>
                    <a:cubicBezTo>
                      <a:pt x="3246" y="4436"/>
                      <a:pt x="3159" y="5280"/>
                      <a:pt x="2984" y="6114"/>
                    </a:cubicBezTo>
                    <a:cubicBezTo>
                      <a:pt x="2821" y="6904"/>
                      <a:pt x="2499" y="7650"/>
                      <a:pt x="2358" y="8441"/>
                    </a:cubicBezTo>
                    <a:cubicBezTo>
                      <a:pt x="2298" y="8773"/>
                      <a:pt x="2276" y="9111"/>
                      <a:pt x="2287" y="9449"/>
                    </a:cubicBezTo>
                    <a:cubicBezTo>
                      <a:pt x="2276" y="10037"/>
                      <a:pt x="2379" y="10631"/>
                      <a:pt x="2450" y="11219"/>
                    </a:cubicBezTo>
                    <a:cubicBezTo>
                      <a:pt x="2161" y="11525"/>
                      <a:pt x="1965" y="11890"/>
                      <a:pt x="1971" y="12320"/>
                    </a:cubicBezTo>
                    <a:cubicBezTo>
                      <a:pt x="1971" y="12337"/>
                      <a:pt x="1983" y="12345"/>
                      <a:pt x="1995" y="12345"/>
                    </a:cubicBezTo>
                    <a:cubicBezTo>
                      <a:pt x="2007" y="12345"/>
                      <a:pt x="2020" y="12337"/>
                      <a:pt x="2020" y="12320"/>
                    </a:cubicBezTo>
                    <a:cubicBezTo>
                      <a:pt x="2047" y="11950"/>
                      <a:pt x="2227" y="11655"/>
                      <a:pt x="2472" y="11399"/>
                    </a:cubicBezTo>
                    <a:cubicBezTo>
                      <a:pt x="2483" y="11514"/>
                      <a:pt x="2494" y="11634"/>
                      <a:pt x="2505" y="11748"/>
                    </a:cubicBezTo>
                    <a:cubicBezTo>
                      <a:pt x="2521" y="12162"/>
                      <a:pt x="2488" y="12576"/>
                      <a:pt x="2407" y="12980"/>
                    </a:cubicBezTo>
                    <a:cubicBezTo>
                      <a:pt x="2401" y="12978"/>
                      <a:pt x="2396" y="12978"/>
                      <a:pt x="2391" y="12978"/>
                    </a:cubicBezTo>
                    <a:cubicBezTo>
                      <a:pt x="2375" y="12978"/>
                      <a:pt x="2360" y="12985"/>
                      <a:pt x="2352" y="13001"/>
                    </a:cubicBezTo>
                    <a:cubicBezTo>
                      <a:pt x="2134" y="13426"/>
                      <a:pt x="1742" y="13699"/>
                      <a:pt x="1480" y="14091"/>
                    </a:cubicBezTo>
                    <a:cubicBezTo>
                      <a:pt x="1262" y="14413"/>
                      <a:pt x="1153" y="14783"/>
                      <a:pt x="1083" y="15159"/>
                    </a:cubicBezTo>
                    <a:cubicBezTo>
                      <a:pt x="1079" y="15169"/>
                      <a:pt x="1087" y="15174"/>
                      <a:pt x="1095" y="15174"/>
                    </a:cubicBezTo>
                    <a:cubicBezTo>
                      <a:pt x="1101" y="15174"/>
                      <a:pt x="1107" y="15171"/>
                      <a:pt x="1110" y="15165"/>
                    </a:cubicBezTo>
                    <a:cubicBezTo>
                      <a:pt x="1235" y="14690"/>
                      <a:pt x="1415" y="14244"/>
                      <a:pt x="1736" y="13868"/>
                    </a:cubicBezTo>
                    <a:cubicBezTo>
                      <a:pt x="1954" y="13612"/>
                      <a:pt x="2200" y="13410"/>
                      <a:pt x="2379" y="13121"/>
                    </a:cubicBezTo>
                    <a:lnTo>
                      <a:pt x="2379" y="13121"/>
                    </a:lnTo>
                    <a:cubicBezTo>
                      <a:pt x="2309" y="13443"/>
                      <a:pt x="2232" y="13764"/>
                      <a:pt x="2156" y="14086"/>
                    </a:cubicBezTo>
                    <a:cubicBezTo>
                      <a:pt x="2052" y="14511"/>
                      <a:pt x="1982" y="14947"/>
                      <a:pt x="1922" y="15377"/>
                    </a:cubicBezTo>
                    <a:cubicBezTo>
                      <a:pt x="1905" y="15377"/>
                      <a:pt x="1884" y="15388"/>
                      <a:pt x="1873" y="15404"/>
                    </a:cubicBezTo>
                    <a:cubicBezTo>
                      <a:pt x="1666" y="15655"/>
                      <a:pt x="1480" y="15917"/>
                      <a:pt x="1311" y="16194"/>
                    </a:cubicBezTo>
                    <a:cubicBezTo>
                      <a:pt x="1164" y="16461"/>
                      <a:pt x="1159" y="16783"/>
                      <a:pt x="1132" y="17077"/>
                    </a:cubicBezTo>
                    <a:cubicBezTo>
                      <a:pt x="1129" y="17104"/>
                      <a:pt x="1149" y="17120"/>
                      <a:pt x="1169" y="17120"/>
                    </a:cubicBezTo>
                    <a:cubicBezTo>
                      <a:pt x="1185" y="17120"/>
                      <a:pt x="1200" y="17110"/>
                      <a:pt x="1202" y="17088"/>
                    </a:cubicBezTo>
                    <a:cubicBezTo>
                      <a:pt x="1251" y="16805"/>
                      <a:pt x="1333" y="16521"/>
                      <a:pt x="1453" y="16260"/>
                    </a:cubicBezTo>
                    <a:cubicBezTo>
                      <a:pt x="1562" y="16036"/>
                      <a:pt x="1747" y="15873"/>
                      <a:pt x="1884" y="15671"/>
                    </a:cubicBezTo>
                    <a:lnTo>
                      <a:pt x="1884" y="15671"/>
                    </a:lnTo>
                    <a:cubicBezTo>
                      <a:pt x="1851" y="15911"/>
                      <a:pt x="1813" y="16156"/>
                      <a:pt x="1780" y="16401"/>
                    </a:cubicBezTo>
                    <a:cubicBezTo>
                      <a:pt x="1726" y="16777"/>
                      <a:pt x="1606" y="17197"/>
                      <a:pt x="1589" y="17600"/>
                    </a:cubicBezTo>
                    <a:cubicBezTo>
                      <a:pt x="1208" y="17775"/>
                      <a:pt x="1044" y="18161"/>
                      <a:pt x="903" y="18537"/>
                    </a:cubicBezTo>
                    <a:cubicBezTo>
                      <a:pt x="647" y="19159"/>
                      <a:pt x="358" y="19758"/>
                      <a:pt x="25" y="20341"/>
                    </a:cubicBezTo>
                    <a:cubicBezTo>
                      <a:pt x="21" y="20349"/>
                      <a:pt x="29" y="20354"/>
                      <a:pt x="36" y="20354"/>
                    </a:cubicBezTo>
                    <a:cubicBezTo>
                      <a:pt x="38" y="20354"/>
                      <a:pt x="40" y="20353"/>
                      <a:pt x="42" y="20352"/>
                    </a:cubicBezTo>
                    <a:cubicBezTo>
                      <a:pt x="374" y="19938"/>
                      <a:pt x="614" y="19464"/>
                      <a:pt x="826" y="18984"/>
                    </a:cubicBezTo>
                    <a:cubicBezTo>
                      <a:pt x="854" y="18913"/>
                      <a:pt x="881" y="18848"/>
                      <a:pt x="908" y="18777"/>
                    </a:cubicBezTo>
                    <a:lnTo>
                      <a:pt x="908" y="18777"/>
                    </a:lnTo>
                    <a:cubicBezTo>
                      <a:pt x="903" y="19044"/>
                      <a:pt x="897" y="19306"/>
                      <a:pt x="826" y="19562"/>
                    </a:cubicBezTo>
                    <a:cubicBezTo>
                      <a:pt x="817" y="19589"/>
                      <a:pt x="837" y="19605"/>
                      <a:pt x="859" y="19605"/>
                    </a:cubicBezTo>
                    <a:cubicBezTo>
                      <a:pt x="876" y="19605"/>
                      <a:pt x="895" y="19595"/>
                      <a:pt x="903" y="19573"/>
                    </a:cubicBezTo>
                    <a:cubicBezTo>
                      <a:pt x="995" y="19251"/>
                      <a:pt x="979" y="18919"/>
                      <a:pt x="990" y="18586"/>
                    </a:cubicBezTo>
                    <a:cubicBezTo>
                      <a:pt x="990" y="18581"/>
                      <a:pt x="990" y="18570"/>
                      <a:pt x="990" y="18565"/>
                    </a:cubicBezTo>
                    <a:cubicBezTo>
                      <a:pt x="1115" y="18227"/>
                      <a:pt x="1268" y="17878"/>
                      <a:pt x="1584" y="17698"/>
                    </a:cubicBezTo>
                    <a:cubicBezTo>
                      <a:pt x="1584" y="17867"/>
                      <a:pt x="1611" y="18042"/>
                      <a:pt x="1671" y="18200"/>
                    </a:cubicBezTo>
                    <a:cubicBezTo>
                      <a:pt x="1671" y="18202"/>
                      <a:pt x="1672" y="18204"/>
                      <a:pt x="1674" y="18204"/>
                    </a:cubicBezTo>
                    <a:cubicBezTo>
                      <a:pt x="1675" y="18204"/>
                      <a:pt x="1676" y="18202"/>
                      <a:pt x="1676" y="18200"/>
                    </a:cubicBezTo>
                    <a:cubicBezTo>
                      <a:pt x="1671" y="18042"/>
                      <a:pt x="1676" y="17884"/>
                      <a:pt x="1682" y="17731"/>
                    </a:cubicBezTo>
                    <a:cubicBezTo>
                      <a:pt x="1834" y="18031"/>
                      <a:pt x="1911" y="18358"/>
                      <a:pt x="1911" y="18690"/>
                    </a:cubicBezTo>
                    <a:cubicBezTo>
                      <a:pt x="1905" y="18695"/>
                      <a:pt x="1900" y="18701"/>
                      <a:pt x="1894" y="18712"/>
                    </a:cubicBezTo>
                    <a:cubicBezTo>
                      <a:pt x="1709" y="19066"/>
                      <a:pt x="1377" y="19289"/>
                      <a:pt x="1164" y="19622"/>
                    </a:cubicBezTo>
                    <a:cubicBezTo>
                      <a:pt x="1148" y="19646"/>
                      <a:pt x="1168" y="19677"/>
                      <a:pt x="1191" y="19677"/>
                    </a:cubicBezTo>
                    <a:cubicBezTo>
                      <a:pt x="1199" y="19677"/>
                      <a:pt x="1206" y="19674"/>
                      <a:pt x="1213" y="19665"/>
                    </a:cubicBezTo>
                    <a:cubicBezTo>
                      <a:pt x="1399" y="19404"/>
                      <a:pt x="1682" y="19229"/>
                      <a:pt x="1884" y="18990"/>
                    </a:cubicBezTo>
                    <a:lnTo>
                      <a:pt x="1884" y="18990"/>
                    </a:lnTo>
                    <a:cubicBezTo>
                      <a:pt x="1834" y="19289"/>
                      <a:pt x="1726" y="19584"/>
                      <a:pt x="1573" y="19851"/>
                    </a:cubicBezTo>
                    <a:cubicBezTo>
                      <a:pt x="1241" y="20439"/>
                      <a:pt x="549" y="20837"/>
                      <a:pt x="9" y="21218"/>
                    </a:cubicBezTo>
                    <a:cubicBezTo>
                      <a:pt x="1" y="21227"/>
                      <a:pt x="5" y="21238"/>
                      <a:pt x="13" y="21238"/>
                    </a:cubicBezTo>
                    <a:cubicBezTo>
                      <a:pt x="15" y="21238"/>
                      <a:pt x="17" y="21237"/>
                      <a:pt x="20" y="21235"/>
                    </a:cubicBezTo>
                    <a:cubicBezTo>
                      <a:pt x="668" y="20782"/>
                      <a:pt x="1366" y="20374"/>
                      <a:pt x="1780" y="19687"/>
                    </a:cubicBezTo>
                    <a:cubicBezTo>
                      <a:pt x="2189" y="19022"/>
                      <a:pt x="2178" y="18183"/>
                      <a:pt x="1758" y="17524"/>
                    </a:cubicBezTo>
                    <a:cubicBezTo>
                      <a:pt x="1747" y="17508"/>
                      <a:pt x="1726" y="17491"/>
                      <a:pt x="1704" y="17491"/>
                    </a:cubicBezTo>
                    <a:cubicBezTo>
                      <a:pt x="1747" y="17039"/>
                      <a:pt x="1834" y="16603"/>
                      <a:pt x="1900" y="16140"/>
                    </a:cubicBezTo>
                    <a:cubicBezTo>
                      <a:pt x="2003" y="15366"/>
                      <a:pt x="2151" y="14603"/>
                      <a:pt x="2336" y="13846"/>
                    </a:cubicBezTo>
                    <a:cubicBezTo>
                      <a:pt x="2510" y="13181"/>
                      <a:pt x="2646" y="12533"/>
                      <a:pt x="2646" y="11846"/>
                    </a:cubicBezTo>
                    <a:cubicBezTo>
                      <a:pt x="2701" y="11944"/>
                      <a:pt x="2761" y="12037"/>
                      <a:pt x="2815" y="12135"/>
                    </a:cubicBezTo>
                    <a:cubicBezTo>
                      <a:pt x="2984" y="12435"/>
                      <a:pt x="3061" y="12778"/>
                      <a:pt x="3028" y="13121"/>
                    </a:cubicBezTo>
                    <a:cubicBezTo>
                      <a:pt x="3028" y="13131"/>
                      <a:pt x="3035" y="13136"/>
                      <a:pt x="3042" y="13136"/>
                    </a:cubicBezTo>
                    <a:cubicBezTo>
                      <a:pt x="3048" y="13136"/>
                      <a:pt x="3053" y="13133"/>
                      <a:pt x="3055" y="13127"/>
                    </a:cubicBezTo>
                    <a:cubicBezTo>
                      <a:pt x="3099" y="12876"/>
                      <a:pt x="3088" y="12620"/>
                      <a:pt x="3028" y="12375"/>
                    </a:cubicBezTo>
                    <a:cubicBezTo>
                      <a:pt x="2952" y="12091"/>
                      <a:pt x="2761" y="11841"/>
                      <a:pt x="2646" y="11574"/>
                    </a:cubicBezTo>
                    <a:cubicBezTo>
                      <a:pt x="2619" y="10844"/>
                      <a:pt x="2527" y="10113"/>
                      <a:pt x="2461" y="9389"/>
                    </a:cubicBezTo>
                    <a:cubicBezTo>
                      <a:pt x="2461" y="9378"/>
                      <a:pt x="2461" y="9372"/>
                      <a:pt x="2456" y="9361"/>
                    </a:cubicBezTo>
                    <a:cubicBezTo>
                      <a:pt x="2461" y="8980"/>
                      <a:pt x="2510" y="8599"/>
                      <a:pt x="2592" y="8228"/>
                    </a:cubicBezTo>
                    <a:cubicBezTo>
                      <a:pt x="2772" y="7438"/>
                      <a:pt x="3088" y="6691"/>
                      <a:pt x="3246" y="5890"/>
                    </a:cubicBezTo>
                    <a:cubicBezTo>
                      <a:pt x="3387" y="5187"/>
                      <a:pt x="3475" y="4474"/>
                      <a:pt x="3507" y="3760"/>
                    </a:cubicBezTo>
                    <a:cubicBezTo>
                      <a:pt x="3556" y="3809"/>
                      <a:pt x="3605" y="3852"/>
                      <a:pt x="3649" y="3896"/>
                    </a:cubicBezTo>
                    <a:cubicBezTo>
                      <a:pt x="3709" y="3951"/>
                      <a:pt x="3763" y="4005"/>
                      <a:pt x="3823" y="4065"/>
                    </a:cubicBezTo>
                    <a:cubicBezTo>
                      <a:pt x="3660" y="4299"/>
                      <a:pt x="3714" y="4561"/>
                      <a:pt x="3725" y="4844"/>
                    </a:cubicBezTo>
                    <a:cubicBezTo>
                      <a:pt x="3725" y="4854"/>
                      <a:pt x="3734" y="4860"/>
                      <a:pt x="3743" y="4860"/>
                    </a:cubicBezTo>
                    <a:cubicBezTo>
                      <a:pt x="3753" y="4860"/>
                      <a:pt x="3763" y="4853"/>
                      <a:pt x="3763" y="4839"/>
                    </a:cubicBezTo>
                    <a:cubicBezTo>
                      <a:pt x="3769" y="4588"/>
                      <a:pt x="3736" y="4337"/>
                      <a:pt x="3883" y="4130"/>
                    </a:cubicBezTo>
                    <a:cubicBezTo>
                      <a:pt x="4041" y="4299"/>
                      <a:pt x="4167" y="4485"/>
                      <a:pt x="4172" y="4735"/>
                    </a:cubicBezTo>
                    <a:cubicBezTo>
                      <a:pt x="4172" y="4738"/>
                      <a:pt x="4175" y="4739"/>
                      <a:pt x="4178" y="4739"/>
                    </a:cubicBezTo>
                    <a:cubicBezTo>
                      <a:pt x="4182" y="4739"/>
                      <a:pt x="4186" y="4738"/>
                      <a:pt x="4188" y="4735"/>
                    </a:cubicBezTo>
                    <a:cubicBezTo>
                      <a:pt x="4199" y="4468"/>
                      <a:pt x="4079" y="4245"/>
                      <a:pt x="3932" y="4027"/>
                    </a:cubicBezTo>
                    <a:cubicBezTo>
                      <a:pt x="3834" y="3891"/>
                      <a:pt x="3725" y="3760"/>
                      <a:pt x="3622" y="3624"/>
                    </a:cubicBezTo>
                    <a:cubicBezTo>
                      <a:pt x="3584" y="3569"/>
                      <a:pt x="3551" y="3515"/>
                      <a:pt x="3518" y="3455"/>
                    </a:cubicBezTo>
                    <a:cubicBezTo>
                      <a:pt x="3524" y="3133"/>
                      <a:pt x="3529" y="2812"/>
                      <a:pt x="3529" y="2490"/>
                    </a:cubicBezTo>
                    <a:cubicBezTo>
                      <a:pt x="3709" y="2817"/>
                      <a:pt x="4074" y="3084"/>
                      <a:pt x="4172" y="3444"/>
                    </a:cubicBezTo>
                    <a:cubicBezTo>
                      <a:pt x="4174" y="3453"/>
                      <a:pt x="4179" y="3456"/>
                      <a:pt x="4185" y="3456"/>
                    </a:cubicBezTo>
                    <a:cubicBezTo>
                      <a:pt x="4198" y="3456"/>
                      <a:pt x="4214" y="3440"/>
                      <a:pt x="4210" y="3422"/>
                    </a:cubicBezTo>
                    <a:cubicBezTo>
                      <a:pt x="4156" y="3215"/>
                      <a:pt x="4063" y="3019"/>
                      <a:pt x="3932" y="2844"/>
                    </a:cubicBezTo>
                    <a:cubicBezTo>
                      <a:pt x="3780" y="2616"/>
                      <a:pt x="3654" y="2370"/>
                      <a:pt x="3551" y="2109"/>
                    </a:cubicBezTo>
                    <a:cubicBezTo>
                      <a:pt x="3545" y="2092"/>
                      <a:pt x="3535" y="2082"/>
                      <a:pt x="3518" y="2071"/>
                    </a:cubicBezTo>
                    <a:cubicBezTo>
                      <a:pt x="3518" y="1755"/>
                      <a:pt x="3562" y="1400"/>
                      <a:pt x="3458" y="1095"/>
                    </a:cubicBezTo>
                    <a:cubicBezTo>
                      <a:pt x="3458" y="736"/>
                      <a:pt x="3436" y="376"/>
                      <a:pt x="3317" y="65"/>
                    </a:cubicBezTo>
                    <a:cubicBezTo>
                      <a:pt x="3296" y="21"/>
                      <a:pt x="3258" y="1"/>
                      <a:pt x="3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4927478" y="3678983"/>
                <a:ext cx="72886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5871" extrusionOk="0">
                    <a:moveTo>
                      <a:pt x="6" y="1"/>
                    </a:moveTo>
                    <a:cubicBezTo>
                      <a:pt x="33" y="377"/>
                      <a:pt x="1" y="742"/>
                      <a:pt x="121" y="1085"/>
                    </a:cubicBezTo>
                    <a:cubicBezTo>
                      <a:pt x="300" y="1619"/>
                      <a:pt x="595" y="2099"/>
                      <a:pt x="883" y="2584"/>
                    </a:cubicBezTo>
                    <a:cubicBezTo>
                      <a:pt x="867" y="2791"/>
                      <a:pt x="883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1" y="3884"/>
                    </a:cubicBezTo>
                    <a:cubicBezTo>
                      <a:pt x="892" y="3884"/>
                      <a:pt x="904" y="3878"/>
                      <a:pt x="911" y="3864"/>
                    </a:cubicBezTo>
                    <a:cubicBezTo>
                      <a:pt x="1031" y="3614"/>
                      <a:pt x="1085" y="3276"/>
                      <a:pt x="1107" y="2954"/>
                    </a:cubicBezTo>
                    <a:cubicBezTo>
                      <a:pt x="1150" y="3036"/>
                      <a:pt x="1194" y="3118"/>
                      <a:pt x="1243" y="3200"/>
                    </a:cubicBezTo>
                    <a:cubicBezTo>
                      <a:pt x="1439" y="3554"/>
                      <a:pt x="1608" y="3919"/>
                      <a:pt x="1744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8" y="5709"/>
                      <a:pt x="1947" y="5727"/>
                      <a:pt x="1978" y="5727"/>
                    </a:cubicBezTo>
                    <a:cubicBezTo>
                      <a:pt x="2012" y="5727"/>
                      <a:pt x="2049" y="5703"/>
                      <a:pt x="2055" y="5662"/>
                    </a:cubicBezTo>
                    <a:cubicBezTo>
                      <a:pt x="2060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8" y="5870"/>
                    </a:cubicBezTo>
                    <a:cubicBezTo>
                      <a:pt x="2642" y="5870"/>
                      <a:pt x="2669" y="5787"/>
                      <a:pt x="2622" y="5744"/>
                    </a:cubicBezTo>
                    <a:cubicBezTo>
                      <a:pt x="2431" y="5597"/>
                      <a:pt x="2338" y="5412"/>
                      <a:pt x="2251" y="5216"/>
                    </a:cubicBezTo>
                    <a:lnTo>
                      <a:pt x="2251" y="5216"/>
                    </a:lnTo>
                    <a:cubicBezTo>
                      <a:pt x="2376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83" y="5259"/>
                      <a:pt x="2867" y="5096"/>
                      <a:pt x="2763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42" y="4807"/>
                      <a:pt x="2131" y="4802"/>
                    </a:cubicBezTo>
                    <a:cubicBezTo>
                      <a:pt x="2126" y="4693"/>
                      <a:pt x="2110" y="4578"/>
                      <a:pt x="2088" y="4475"/>
                    </a:cubicBezTo>
                    <a:cubicBezTo>
                      <a:pt x="2001" y="4093"/>
                      <a:pt x="1870" y="3728"/>
                      <a:pt x="1695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0" y="437"/>
                      <a:pt x="2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4920098" y="3320695"/>
                <a:ext cx="217419" cy="547933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1681" extrusionOk="0">
                    <a:moveTo>
                      <a:pt x="760" y="1"/>
                    </a:moveTo>
                    <a:cubicBezTo>
                      <a:pt x="753" y="1"/>
                      <a:pt x="747" y="4"/>
                      <a:pt x="745" y="11"/>
                    </a:cubicBezTo>
                    <a:cubicBezTo>
                      <a:pt x="522" y="724"/>
                      <a:pt x="1208" y="1220"/>
                      <a:pt x="1361" y="1874"/>
                    </a:cubicBezTo>
                    <a:cubicBezTo>
                      <a:pt x="1306" y="2147"/>
                      <a:pt x="1274" y="2425"/>
                      <a:pt x="1268" y="2702"/>
                    </a:cubicBezTo>
                    <a:cubicBezTo>
                      <a:pt x="1246" y="3204"/>
                      <a:pt x="1274" y="3700"/>
                      <a:pt x="1274" y="4195"/>
                    </a:cubicBezTo>
                    <a:cubicBezTo>
                      <a:pt x="1274" y="4620"/>
                      <a:pt x="1219" y="5035"/>
                      <a:pt x="1186" y="5454"/>
                    </a:cubicBezTo>
                    <a:cubicBezTo>
                      <a:pt x="723" y="5716"/>
                      <a:pt x="266" y="6141"/>
                      <a:pt x="53" y="6615"/>
                    </a:cubicBezTo>
                    <a:cubicBezTo>
                      <a:pt x="0" y="6732"/>
                      <a:pt x="110" y="6846"/>
                      <a:pt x="217" y="6846"/>
                    </a:cubicBezTo>
                    <a:cubicBezTo>
                      <a:pt x="254" y="6846"/>
                      <a:pt x="290" y="6832"/>
                      <a:pt x="320" y="6800"/>
                    </a:cubicBezTo>
                    <a:cubicBezTo>
                      <a:pt x="734" y="6375"/>
                      <a:pt x="1105" y="5705"/>
                      <a:pt x="1759" y="5629"/>
                    </a:cubicBezTo>
                    <a:cubicBezTo>
                      <a:pt x="1818" y="5621"/>
                      <a:pt x="1878" y="5618"/>
                      <a:pt x="1939" y="5618"/>
                    </a:cubicBezTo>
                    <a:cubicBezTo>
                      <a:pt x="2438" y="5618"/>
                      <a:pt x="2980" y="5845"/>
                      <a:pt x="3393" y="6097"/>
                    </a:cubicBezTo>
                    <a:cubicBezTo>
                      <a:pt x="4271" y="6642"/>
                      <a:pt x="4854" y="7541"/>
                      <a:pt x="5072" y="8538"/>
                    </a:cubicBezTo>
                    <a:cubicBezTo>
                      <a:pt x="5295" y="9535"/>
                      <a:pt x="5001" y="10544"/>
                      <a:pt x="5306" y="11524"/>
                    </a:cubicBezTo>
                    <a:cubicBezTo>
                      <a:pt x="5442" y="11955"/>
                      <a:pt x="5616" y="12363"/>
                      <a:pt x="5780" y="12778"/>
                    </a:cubicBezTo>
                    <a:cubicBezTo>
                      <a:pt x="5753" y="12794"/>
                      <a:pt x="5742" y="12821"/>
                      <a:pt x="5742" y="12854"/>
                    </a:cubicBezTo>
                    <a:cubicBezTo>
                      <a:pt x="5753" y="13519"/>
                      <a:pt x="5469" y="14124"/>
                      <a:pt x="5638" y="14788"/>
                    </a:cubicBezTo>
                    <a:cubicBezTo>
                      <a:pt x="5802" y="15420"/>
                      <a:pt x="6096" y="15998"/>
                      <a:pt x="6134" y="16663"/>
                    </a:cubicBezTo>
                    <a:cubicBezTo>
                      <a:pt x="6137" y="16676"/>
                      <a:pt x="6150" y="16683"/>
                      <a:pt x="6163" y="16683"/>
                    </a:cubicBezTo>
                    <a:cubicBezTo>
                      <a:pt x="6176" y="16683"/>
                      <a:pt x="6189" y="16676"/>
                      <a:pt x="6189" y="16663"/>
                    </a:cubicBezTo>
                    <a:cubicBezTo>
                      <a:pt x="6194" y="16036"/>
                      <a:pt x="5981" y="15469"/>
                      <a:pt x="5840" y="14870"/>
                    </a:cubicBezTo>
                    <a:cubicBezTo>
                      <a:pt x="5747" y="14527"/>
                      <a:pt x="5742" y="14167"/>
                      <a:pt x="5813" y="13824"/>
                    </a:cubicBezTo>
                    <a:cubicBezTo>
                      <a:pt x="5856" y="13611"/>
                      <a:pt x="5905" y="13404"/>
                      <a:pt x="5932" y="13192"/>
                    </a:cubicBezTo>
                    <a:cubicBezTo>
                      <a:pt x="6101" y="13682"/>
                      <a:pt x="6227" y="14189"/>
                      <a:pt x="6205" y="14734"/>
                    </a:cubicBezTo>
                    <a:cubicBezTo>
                      <a:pt x="6205" y="14753"/>
                      <a:pt x="6222" y="14767"/>
                      <a:pt x="6237" y="14767"/>
                    </a:cubicBezTo>
                    <a:cubicBezTo>
                      <a:pt x="6248" y="14767"/>
                      <a:pt x="6257" y="14760"/>
                      <a:pt x="6259" y="14745"/>
                    </a:cubicBezTo>
                    <a:cubicBezTo>
                      <a:pt x="6287" y="14647"/>
                      <a:pt x="6308" y="14543"/>
                      <a:pt x="6319" y="14440"/>
                    </a:cubicBezTo>
                    <a:cubicBezTo>
                      <a:pt x="6412" y="14652"/>
                      <a:pt x="6515" y="14859"/>
                      <a:pt x="6592" y="15083"/>
                    </a:cubicBezTo>
                    <a:cubicBezTo>
                      <a:pt x="6728" y="15464"/>
                      <a:pt x="6728" y="15856"/>
                      <a:pt x="6717" y="16260"/>
                    </a:cubicBezTo>
                    <a:cubicBezTo>
                      <a:pt x="6706" y="16597"/>
                      <a:pt x="6723" y="16935"/>
                      <a:pt x="6761" y="17268"/>
                    </a:cubicBezTo>
                    <a:cubicBezTo>
                      <a:pt x="6750" y="17273"/>
                      <a:pt x="6744" y="17284"/>
                      <a:pt x="6739" y="17295"/>
                    </a:cubicBezTo>
                    <a:cubicBezTo>
                      <a:pt x="6630" y="17774"/>
                      <a:pt x="6521" y="18352"/>
                      <a:pt x="6641" y="18837"/>
                    </a:cubicBezTo>
                    <a:cubicBezTo>
                      <a:pt x="6641" y="18843"/>
                      <a:pt x="6647" y="18847"/>
                      <a:pt x="6653" y="18847"/>
                    </a:cubicBezTo>
                    <a:cubicBezTo>
                      <a:pt x="6658" y="18847"/>
                      <a:pt x="6663" y="18844"/>
                      <a:pt x="6663" y="18837"/>
                    </a:cubicBezTo>
                    <a:cubicBezTo>
                      <a:pt x="6739" y="18581"/>
                      <a:pt x="6728" y="18308"/>
                      <a:pt x="6755" y="18047"/>
                    </a:cubicBezTo>
                    <a:cubicBezTo>
                      <a:pt x="6777" y="17921"/>
                      <a:pt x="6804" y="17791"/>
                      <a:pt x="6826" y="17665"/>
                    </a:cubicBezTo>
                    <a:cubicBezTo>
                      <a:pt x="6853" y="17818"/>
                      <a:pt x="6891" y="17965"/>
                      <a:pt x="6935" y="18118"/>
                    </a:cubicBezTo>
                    <a:cubicBezTo>
                      <a:pt x="6990" y="18297"/>
                      <a:pt x="7055" y="18477"/>
                      <a:pt x="7137" y="18652"/>
                    </a:cubicBezTo>
                    <a:cubicBezTo>
                      <a:pt x="7109" y="18657"/>
                      <a:pt x="7088" y="18673"/>
                      <a:pt x="7082" y="18701"/>
                    </a:cubicBezTo>
                    <a:cubicBezTo>
                      <a:pt x="7033" y="18875"/>
                      <a:pt x="7017" y="19055"/>
                      <a:pt x="7028" y="19235"/>
                    </a:cubicBezTo>
                    <a:cubicBezTo>
                      <a:pt x="6690" y="19790"/>
                      <a:pt x="6537" y="20297"/>
                      <a:pt x="6608" y="20962"/>
                    </a:cubicBezTo>
                    <a:cubicBezTo>
                      <a:pt x="6608" y="20967"/>
                      <a:pt x="6614" y="20970"/>
                      <a:pt x="6619" y="20970"/>
                    </a:cubicBezTo>
                    <a:cubicBezTo>
                      <a:pt x="6624" y="20970"/>
                      <a:pt x="6630" y="20967"/>
                      <a:pt x="6630" y="20962"/>
                    </a:cubicBezTo>
                    <a:cubicBezTo>
                      <a:pt x="6657" y="20640"/>
                      <a:pt x="6663" y="20297"/>
                      <a:pt x="6766" y="19992"/>
                    </a:cubicBezTo>
                    <a:cubicBezTo>
                      <a:pt x="6837" y="19801"/>
                      <a:pt x="6935" y="19622"/>
                      <a:pt x="7055" y="19453"/>
                    </a:cubicBezTo>
                    <a:cubicBezTo>
                      <a:pt x="7066" y="19551"/>
                      <a:pt x="7082" y="19649"/>
                      <a:pt x="7104" y="19741"/>
                    </a:cubicBezTo>
                    <a:cubicBezTo>
                      <a:pt x="7213" y="20172"/>
                      <a:pt x="7267" y="20613"/>
                      <a:pt x="7267" y="21055"/>
                    </a:cubicBezTo>
                    <a:cubicBezTo>
                      <a:pt x="7267" y="21061"/>
                      <a:pt x="7276" y="21066"/>
                      <a:pt x="7282" y="21066"/>
                    </a:cubicBezTo>
                    <a:cubicBezTo>
                      <a:pt x="7286" y="21066"/>
                      <a:pt x="7289" y="21064"/>
                      <a:pt x="7289" y="21060"/>
                    </a:cubicBezTo>
                    <a:cubicBezTo>
                      <a:pt x="7393" y="20706"/>
                      <a:pt x="7333" y="20335"/>
                      <a:pt x="7267" y="19981"/>
                    </a:cubicBezTo>
                    <a:cubicBezTo>
                      <a:pt x="7202" y="19600"/>
                      <a:pt x="7191" y="19213"/>
                      <a:pt x="7224" y="18831"/>
                    </a:cubicBezTo>
                    <a:lnTo>
                      <a:pt x="7224" y="18831"/>
                    </a:lnTo>
                    <a:cubicBezTo>
                      <a:pt x="7316" y="19017"/>
                      <a:pt x="7420" y="19191"/>
                      <a:pt x="7540" y="19360"/>
                    </a:cubicBezTo>
                    <a:cubicBezTo>
                      <a:pt x="7524" y="19371"/>
                      <a:pt x="7513" y="19393"/>
                      <a:pt x="7513" y="19414"/>
                    </a:cubicBezTo>
                    <a:cubicBezTo>
                      <a:pt x="7529" y="19774"/>
                      <a:pt x="7600" y="20128"/>
                      <a:pt x="7731" y="20466"/>
                    </a:cubicBezTo>
                    <a:cubicBezTo>
                      <a:pt x="7872" y="20864"/>
                      <a:pt x="7921" y="21251"/>
                      <a:pt x="7998" y="21665"/>
                    </a:cubicBezTo>
                    <a:cubicBezTo>
                      <a:pt x="7998" y="21676"/>
                      <a:pt x="8004" y="21681"/>
                      <a:pt x="8011" y="21681"/>
                    </a:cubicBezTo>
                    <a:cubicBezTo>
                      <a:pt x="8022" y="21681"/>
                      <a:pt x="8036" y="21670"/>
                      <a:pt x="8036" y="21654"/>
                    </a:cubicBezTo>
                    <a:cubicBezTo>
                      <a:pt x="8009" y="21224"/>
                      <a:pt x="8009" y="20842"/>
                      <a:pt x="7872" y="20423"/>
                    </a:cubicBezTo>
                    <a:cubicBezTo>
                      <a:pt x="7785" y="20139"/>
                      <a:pt x="7763" y="19839"/>
                      <a:pt x="7692" y="19562"/>
                    </a:cubicBezTo>
                    <a:lnTo>
                      <a:pt x="7692" y="19562"/>
                    </a:lnTo>
                    <a:cubicBezTo>
                      <a:pt x="8068" y="20019"/>
                      <a:pt x="8548" y="20488"/>
                      <a:pt x="8548" y="21120"/>
                    </a:cubicBezTo>
                    <a:cubicBezTo>
                      <a:pt x="8548" y="21135"/>
                      <a:pt x="8561" y="21143"/>
                      <a:pt x="8573" y="21143"/>
                    </a:cubicBezTo>
                    <a:cubicBezTo>
                      <a:pt x="8583" y="21143"/>
                      <a:pt x="8592" y="21138"/>
                      <a:pt x="8592" y="21125"/>
                    </a:cubicBezTo>
                    <a:cubicBezTo>
                      <a:pt x="8602" y="20640"/>
                      <a:pt x="8341" y="20243"/>
                      <a:pt x="8052" y="19878"/>
                    </a:cubicBezTo>
                    <a:cubicBezTo>
                      <a:pt x="7616" y="19327"/>
                      <a:pt x="7235" y="18782"/>
                      <a:pt x="7039" y="18101"/>
                    </a:cubicBezTo>
                    <a:cubicBezTo>
                      <a:pt x="6832" y="17360"/>
                      <a:pt x="6853" y="16646"/>
                      <a:pt x="6864" y="15889"/>
                    </a:cubicBezTo>
                    <a:cubicBezTo>
                      <a:pt x="6875" y="15600"/>
                      <a:pt x="6842" y="15306"/>
                      <a:pt x="6761" y="15028"/>
                    </a:cubicBezTo>
                    <a:cubicBezTo>
                      <a:pt x="6668" y="14734"/>
                      <a:pt x="6526" y="14461"/>
                      <a:pt x="6434" y="14167"/>
                    </a:cubicBezTo>
                    <a:cubicBezTo>
                      <a:pt x="6423" y="14124"/>
                      <a:pt x="6385" y="14091"/>
                      <a:pt x="6341" y="14085"/>
                    </a:cubicBezTo>
                    <a:cubicBezTo>
                      <a:pt x="6330" y="13900"/>
                      <a:pt x="6303" y="13715"/>
                      <a:pt x="6259" y="13535"/>
                    </a:cubicBezTo>
                    <a:lnTo>
                      <a:pt x="6259" y="13535"/>
                    </a:lnTo>
                    <a:cubicBezTo>
                      <a:pt x="6554" y="13780"/>
                      <a:pt x="6913" y="14058"/>
                      <a:pt x="6951" y="14456"/>
                    </a:cubicBezTo>
                    <a:cubicBezTo>
                      <a:pt x="6954" y="14477"/>
                      <a:pt x="6970" y="14486"/>
                      <a:pt x="6987" y="14486"/>
                    </a:cubicBezTo>
                    <a:cubicBezTo>
                      <a:pt x="7009" y="14486"/>
                      <a:pt x="7032" y="14470"/>
                      <a:pt x="7022" y="14445"/>
                    </a:cubicBezTo>
                    <a:cubicBezTo>
                      <a:pt x="6913" y="14036"/>
                      <a:pt x="6597" y="13535"/>
                      <a:pt x="6205" y="13344"/>
                    </a:cubicBezTo>
                    <a:cubicBezTo>
                      <a:pt x="5998" y="12630"/>
                      <a:pt x="5606" y="11938"/>
                      <a:pt x="5447" y="11246"/>
                    </a:cubicBezTo>
                    <a:cubicBezTo>
                      <a:pt x="5409" y="11056"/>
                      <a:pt x="5382" y="10860"/>
                      <a:pt x="5382" y="10669"/>
                    </a:cubicBezTo>
                    <a:lnTo>
                      <a:pt x="5382" y="10669"/>
                    </a:lnTo>
                    <a:cubicBezTo>
                      <a:pt x="5497" y="10800"/>
                      <a:pt x="5633" y="10920"/>
                      <a:pt x="5753" y="11056"/>
                    </a:cubicBezTo>
                    <a:cubicBezTo>
                      <a:pt x="5720" y="11230"/>
                      <a:pt x="5725" y="11410"/>
                      <a:pt x="5753" y="11584"/>
                    </a:cubicBezTo>
                    <a:cubicBezTo>
                      <a:pt x="5760" y="11610"/>
                      <a:pt x="5780" y="11622"/>
                      <a:pt x="5800" y="11622"/>
                    </a:cubicBezTo>
                    <a:cubicBezTo>
                      <a:pt x="5826" y="11622"/>
                      <a:pt x="5851" y="11602"/>
                      <a:pt x="5845" y="11568"/>
                    </a:cubicBezTo>
                    <a:cubicBezTo>
                      <a:pt x="5834" y="11443"/>
                      <a:pt x="5840" y="11323"/>
                      <a:pt x="5862" y="11203"/>
                    </a:cubicBezTo>
                    <a:cubicBezTo>
                      <a:pt x="6074" y="11519"/>
                      <a:pt x="6161" y="11851"/>
                      <a:pt x="6205" y="12233"/>
                    </a:cubicBezTo>
                    <a:cubicBezTo>
                      <a:pt x="6208" y="12262"/>
                      <a:pt x="6231" y="12276"/>
                      <a:pt x="6254" y="12276"/>
                    </a:cubicBezTo>
                    <a:cubicBezTo>
                      <a:pt x="6279" y="12276"/>
                      <a:pt x="6303" y="12261"/>
                      <a:pt x="6303" y="12233"/>
                    </a:cubicBezTo>
                    <a:cubicBezTo>
                      <a:pt x="6292" y="11862"/>
                      <a:pt x="6259" y="11513"/>
                      <a:pt x="6063" y="11192"/>
                    </a:cubicBezTo>
                    <a:cubicBezTo>
                      <a:pt x="5878" y="10887"/>
                      <a:pt x="5622" y="10647"/>
                      <a:pt x="5382" y="10391"/>
                    </a:cubicBezTo>
                    <a:cubicBezTo>
                      <a:pt x="5388" y="10168"/>
                      <a:pt x="5404" y="9939"/>
                      <a:pt x="5409" y="9710"/>
                    </a:cubicBezTo>
                    <a:cubicBezTo>
                      <a:pt x="5546" y="9852"/>
                      <a:pt x="5714" y="9971"/>
                      <a:pt x="5851" y="10113"/>
                    </a:cubicBezTo>
                    <a:cubicBezTo>
                      <a:pt x="6031" y="10315"/>
                      <a:pt x="6183" y="10549"/>
                      <a:pt x="6292" y="10800"/>
                    </a:cubicBezTo>
                    <a:cubicBezTo>
                      <a:pt x="6294" y="10803"/>
                      <a:pt x="6299" y="10805"/>
                      <a:pt x="6304" y="10805"/>
                    </a:cubicBezTo>
                    <a:cubicBezTo>
                      <a:pt x="6313" y="10805"/>
                      <a:pt x="6323" y="10799"/>
                      <a:pt x="6319" y="10789"/>
                    </a:cubicBezTo>
                    <a:cubicBezTo>
                      <a:pt x="6238" y="10500"/>
                      <a:pt x="6172" y="10244"/>
                      <a:pt x="5960" y="10020"/>
                    </a:cubicBezTo>
                    <a:cubicBezTo>
                      <a:pt x="5785" y="9835"/>
                      <a:pt x="5600" y="9650"/>
                      <a:pt x="5409" y="9481"/>
                    </a:cubicBezTo>
                    <a:lnTo>
                      <a:pt x="5409" y="9388"/>
                    </a:lnTo>
                    <a:cubicBezTo>
                      <a:pt x="5388" y="8860"/>
                      <a:pt x="5284" y="8342"/>
                      <a:pt x="5099" y="7852"/>
                    </a:cubicBezTo>
                    <a:lnTo>
                      <a:pt x="5099" y="7852"/>
                    </a:lnTo>
                    <a:cubicBezTo>
                      <a:pt x="5202" y="7895"/>
                      <a:pt x="5306" y="7955"/>
                      <a:pt x="5398" y="8021"/>
                    </a:cubicBezTo>
                    <a:cubicBezTo>
                      <a:pt x="5535" y="8119"/>
                      <a:pt x="5725" y="8271"/>
                      <a:pt x="5747" y="8446"/>
                    </a:cubicBezTo>
                    <a:cubicBezTo>
                      <a:pt x="5747" y="8465"/>
                      <a:pt x="5760" y="8473"/>
                      <a:pt x="5773" y="8473"/>
                    </a:cubicBezTo>
                    <a:cubicBezTo>
                      <a:pt x="5791" y="8473"/>
                      <a:pt x="5810" y="8459"/>
                      <a:pt x="5807" y="8435"/>
                    </a:cubicBezTo>
                    <a:cubicBezTo>
                      <a:pt x="5785" y="8255"/>
                      <a:pt x="5633" y="8086"/>
                      <a:pt x="5502" y="7972"/>
                    </a:cubicBezTo>
                    <a:cubicBezTo>
                      <a:pt x="5360" y="7852"/>
                      <a:pt x="5202" y="7759"/>
                      <a:pt x="5028" y="7688"/>
                    </a:cubicBezTo>
                    <a:cubicBezTo>
                      <a:pt x="4701" y="6925"/>
                      <a:pt x="4183" y="6244"/>
                      <a:pt x="3486" y="5797"/>
                    </a:cubicBezTo>
                    <a:cubicBezTo>
                      <a:pt x="3611" y="5787"/>
                      <a:pt x="3742" y="5765"/>
                      <a:pt x="3878" y="5743"/>
                    </a:cubicBezTo>
                    <a:cubicBezTo>
                      <a:pt x="3911" y="5738"/>
                      <a:pt x="3949" y="5732"/>
                      <a:pt x="3987" y="5727"/>
                    </a:cubicBezTo>
                    <a:lnTo>
                      <a:pt x="3987" y="5732"/>
                    </a:lnTo>
                    <a:cubicBezTo>
                      <a:pt x="4129" y="6141"/>
                      <a:pt x="4478" y="6451"/>
                      <a:pt x="4815" y="6702"/>
                    </a:cubicBezTo>
                    <a:cubicBezTo>
                      <a:pt x="4984" y="6838"/>
                      <a:pt x="5164" y="6953"/>
                      <a:pt x="5355" y="7056"/>
                    </a:cubicBezTo>
                    <a:cubicBezTo>
                      <a:pt x="5535" y="7143"/>
                      <a:pt x="5791" y="7236"/>
                      <a:pt x="5867" y="7443"/>
                    </a:cubicBezTo>
                    <a:cubicBezTo>
                      <a:pt x="5873" y="7464"/>
                      <a:pt x="5891" y="7472"/>
                      <a:pt x="5910" y="7472"/>
                    </a:cubicBezTo>
                    <a:cubicBezTo>
                      <a:pt x="5941" y="7472"/>
                      <a:pt x="5975" y="7448"/>
                      <a:pt x="5965" y="7410"/>
                    </a:cubicBezTo>
                    <a:cubicBezTo>
                      <a:pt x="5878" y="7122"/>
                      <a:pt x="5546" y="7007"/>
                      <a:pt x="5311" y="6855"/>
                    </a:cubicBezTo>
                    <a:cubicBezTo>
                      <a:pt x="4848" y="6560"/>
                      <a:pt x="4456" y="6168"/>
                      <a:pt x="4162" y="5710"/>
                    </a:cubicBezTo>
                    <a:cubicBezTo>
                      <a:pt x="4221" y="5707"/>
                      <a:pt x="4280" y="5705"/>
                      <a:pt x="4339" y="5705"/>
                    </a:cubicBezTo>
                    <a:cubicBezTo>
                      <a:pt x="4734" y="5705"/>
                      <a:pt x="5131" y="5789"/>
                      <a:pt x="5453" y="6021"/>
                    </a:cubicBezTo>
                    <a:cubicBezTo>
                      <a:pt x="5459" y="6025"/>
                      <a:pt x="5464" y="6026"/>
                      <a:pt x="5469" y="6026"/>
                    </a:cubicBezTo>
                    <a:cubicBezTo>
                      <a:pt x="5494" y="6026"/>
                      <a:pt x="5508" y="5991"/>
                      <a:pt x="5486" y="5977"/>
                    </a:cubicBezTo>
                    <a:cubicBezTo>
                      <a:pt x="5148" y="5754"/>
                      <a:pt x="4761" y="5612"/>
                      <a:pt x="4358" y="5558"/>
                    </a:cubicBezTo>
                    <a:cubicBezTo>
                      <a:pt x="4277" y="5547"/>
                      <a:pt x="4197" y="5543"/>
                      <a:pt x="4117" y="5543"/>
                    </a:cubicBezTo>
                    <a:cubicBezTo>
                      <a:pt x="3986" y="5543"/>
                      <a:pt x="3855" y="5556"/>
                      <a:pt x="3726" y="5580"/>
                    </a:cubicBezTo>
                    <a:cubicBezTo>
                      <a:pt x="3598" y="5602"/>
                      <a:pt x="3465" y="5614"/>
                      <a:pt x="3333" y="5614"/>
                    </a:cubicBezTo>
                    <a:cubicBezTo>
                      <a:pt x="3275" y="5614"/>
                      <a:pt x="3216" y="5612"/>
                      <a:pt x="3159" y="5607"/>
                    </a:cubicBezTo>
                    <a:cubicBezTo>
                      <a:pt x="3104" y="5580"/>
                      <a:pt x="3044" y="5552"/>
                      <a:pt x="2990" y="5530"/>
                    </a:cubicBezTo>
                    <a:cubicBezTo>
                      <a:pt x="2658" y="5385"/>
                      <a:pt x="2272" y="5251"/>
                      <a:pt x="1897" y="5251"/>
                    </a:cubicBezTo>
                    <a:cubicBezTo>
                      <a:pt x="1736" y="5251"/>
                      <a:pt x="1578" y="5276"/>
                      <a:pt x="1426" y="5334"/>
                    </a:cubicBezTo>
                    <a:cubicBezTo>
                      <a:pt x="1617" y="4457"/>
                      <a:pt x="1426" y="3460"/>
                      <a:pt x="1470" y="2588"/>
                    </a:cubicBezTo>
                    <a:cubicBezTo>
                      <a:pt x="1486" y="2065"/>
                      <a:pt x="1617" y="1553"/>
                      <a:pt x="1851" y="1084"/>
                    </a:cubicBezTo>
                    <a:cubicBezTo>
                      <a:pt x="2020" y="724"/>
                      <a:pt x="2026" y="425"/>
                      <a:pt x="1976" y="32"/>
                    </a:cubicBezTo>
                    <a:cubicBezTo>
                      <a:pt x="1974" y="27"/>
                      <a:pt x="1970" y="24"/>
                      <a:pt x="1966" y="24"/>
                    </a:cubicBezTo>
                    <a:cubicBezTo>
                      <a:pt x="1962" y="24"/>
                      <a:pt x="1957" y="27"/>
                      <a:pt x="1955" y="32"/>
                    </a:cubicBezTo>
                    <a:cubicBezTo>
                      <a:pt x="1944" y="299"/>
                      <a:pt x="1922" y="572"/>
                      <a:pt x="1802" y="812"/>
                    </a:cubicBezTo>
                    <a:cubicBezTo>
                      <a:pt x="1699" y="1019"/>
                      <a:pt x="1584" y="1220"/>
                      <a:pt x="1497" y="1433"/>
                    </a:cubicBezTo>
                    <a:cubicBezTo>
                      <a:pt x="1475" y="1476"/>
                      <a:pt x="1464" y="1515"/>
                      <a:pt x="1448" y="1558"/>
                    </a:cubicBezTo>
                    <a:cubicBezTo>
                      <a:pt x="1257" y="1035"/>
                      <a:pt x="740" y="648"/>
                      <a:pt x="778" y="16"/>
                    </a:cubicBezTo>
                    <a:cubicBezTo>
                      <a:pt x="778" y="7"/>
                      <a:pt x="769" y="1"/>
                      <a:pt x="7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4953610" y="3815202"/>
                <a:ext cx="106625" cy="536712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21237" extrusionOk="0">
                    <a:moveTo>
                      <a:pt x="996" y="1"/>
                    </a:moveTo>
                    <a:cubicBezTo>
                      <a:pt x="957" y="1"/>
                      <a:pt x="919" y="21"/>
                      <a:pt x="901" y="65"/>
                    </a:cubicBezTo>
                    <a:cubicBezTo>
                      <a:pt x="781" y="376"/>
                      <a:pt x="759" y="736"/>
                      <a:pt x="759" y="1095"/>
                    </a:cubicBezTo>
                    <a:cubicBezTo>
                      <a:pt x="656" y="1400"/>
                      <a:pt x="694" y="1755"/>
                      <a:pt x="700" y="2071"/>
                    </a:cubicBezTo>
                    <a:cubicBezTo>
                      <a:pt x="683" y="2082"/>
                      <a:pt x="667" y="2092"/>
                      <a:pt x="661" y="2109"/>
                    </a:cubicBezTo>
                    <a:cubicBezTo>
                      <a:pt x="563" y="2370"/>
                      <a:pt x="433" y="2616"/>
                      <a:pt x="280" y="2844"/>
                    </a:cubicBezTo>
                    <a:cubicBezTo>
                      <a:pt x="155" y="3019"/>
                      <a:pt x="62" y="3215"/>
                      <a:pt x="8" y="3422"/>
                    </a:cubicBezTo>
                    <a:cubicBezTo>
                      <a:pt x="0" y="3440"/>
                      <a:pt x="18" y="3456"/>
                      <a:pt x="33" y="3456"/>
                    </a:cubicBezTo>
                    <a:cubicBezTo>
                      <a:pt x="41" y="3456"/>
                      <a:pt x="48" y="3453"/>
                      <a:pt x="51" y="3444"/>
                    </a:cubicBezTo>
                    <a:cubicBezTo>
                      <a:pt x="149" y="3084"/>
                      <a:pt x="514" y="2817"/>
                      <a:pt x="694" y="2490"/>
                    </a:cubicBezTo>
                    <a:cubicBezTo>
                      <a:pt x="694" y="2812"/>
                      <a:pt x="700" y="3133"/>
                      <a:pt x="705" y="3455"/>
                    </a:cubicBezTo>
                    <a:cubicBezTo>
                      <a:pt x="672" y="3515"/>
                      <a:pt x="640" y="3569"/>
                      <a:pt x="601" y="3624"/>
                    </a:cubicBezTo>
                    <a:cubicBezTo>
                      <a:pt x="498" y="3760"/>
                      <a:pt x="389" y="3891"/>
                      <a:pt x="291" y="4027"/>
                    </a:cubicBezTo>
                    <a:cubicBezTo>
                      <a:pt x="144" y="4245"/>
                      <a:pt x="24" y="4468"/>
                      <a:pt x="40" y="4735"/>
                    </a:cubicBezTo>
                    <a:cubicBezTo>
                      <a:pt x="40" y="4738"/>
                      <a:pt x="43" y="4739"/>
                      <a:pt x="46" y="4739"/>
                    </a:cubicBezTo>
                    <a:cubicBezTo>
                      <a:pt x="48" y="4739"/>
                      <a:pt x="51" y="4738"/>
                      <a:pt x="51" y="4735"/>
                    </a:cubicBezTo>
                    <a:cubicBezTo>
                      <a:pt x="62" y="4485"/>
                      <a:pt x="182" y="4299"/>
                      <a:pt x="340" y="4130"/>
                    </a:cubicBezTo>
                    <a:cubicBezTo>
                      <a:pt x="487" y="4337"/>
                      <a:pt x="454" y="4588"/>
                      <a:pt x="460" y="4839"/>
                    </a:cubicBezTo>
                    <a:cubicBezTo>
                      <a:pt x="460" y="4853"/>
                      <a:pt x="470" y="4860"/>
                      <a:pt x="480" y="4860"/>
                    </a:cubicBezTo>
                    <a:cubicBezTo>
                      <a:pt x="489" y="4860"/>
                      <a:pt x="498" y="4854"/>
                      <a:pt x="498" y="4844"/>
                    </a:cubicBezTo>
                    <a:cubicBezTo>
                      <a:pt x="509" y="4561"/>
                      <a:pt x="563" y="4299"/>
                      <a:pt x="400" y="4065"/>
                    </a:cubicBezTo>
                    <a:cubicBezTo>
                      <a:pt x="460" y="4005"/>
                      <a:pt x="514" y="3951"/>
                      <a:pt x="574" y="3896"/>
                    </a:cubicBezTo>
                    <a:cubicBezTo>
                      <a:pt x="618" y="3852"/>
                      <a:pt x="667" y="3809"/>
                      <a:pt x="716" y="3760"/>
                    </a:cubicBezTo>
                    <a:cubicBezTo>
                      <a:pt x="749" y="4474"/>
                      <a:pt x="836" y="5187"/>
                      <a:pt x="977" y="5890"/>
                    </a:cubicBezTo>
                    <a:cubicBezTo>
                      <a:pt x="1135" y="6691"/>
                      <a:pt x="1451" y="7438"/>
                      <a:pt x="1631" y="8228"/>
                    </a:cubicBezTo>
                    <a:cubicBezTo>
                      <a:pt x="1718" y="8599"/>
                      <a:pt x="1762" y="8980"/>
                      <a:pt x="1768" y="9361"/>
                    </a:cubicBezTo>
                    <a:cubicBezTo>
                      <a:pt x="1762" y="9372"/>
                      <a:pt x="1762" y="9378"/>
                      <a:pt x="1762" y="9389"/>
                    </a:cubicBezTo>
                    <a:cubicBezTo>
                      <a:pt x="1697" y="10113"/>
                      <a:pt x="1604" y="10844"/>
                      <a:pt x="1582" y="11574"/>
                    </a:cubicBezTo>
                    <a:cubicBezTo>
                      <a:pt x="1462" y="11841"/>
                      <a:pt x="1272" y="12091"/>
                      <a:pt x="1195" y="12375"/>
                    </a:cubicBezTo>
                    <a:cubicBezTo>
                      <a:pt x="1135" y="12620"/>
                      <a:pt x="1125" y="12876"/>
                      <a:pt x="1174" y="13127"/>
                    </a:cubicBezTo>
                    <a:cubicBezTo>
                      <a:pt x="1174" y="13133"/>
                      <a:pt x="1177" y="13136"/>
                      <a:pt x="1182" y="13136"/>
                    </a:cubicBezTo>
                    <a:cubicBezTo>
                      <a:pt x="1188" y="13136"/>
                      <a:pt x="1195" y="13131"/>
                      <a:pt x="1195" y="13121"/>
                    </a:cubicBezTo>
                    <a:cubicBezTo>
                      <a:pt x="1174" y="12772"/>
                      <a:pt x="1228" y="12440"/>
                      <a:pt x="1408" y="12135"/>
                    </a:cubicBezTo>
                    <a:cubicBezTo>
                      <a:pt x="1468" y="12037"/>
                      <a:pt x="1522" y="11944"/>
                      <a:pt x="1577" y="11846"/>
                    </a:cubicBezTo>
                    <a:cubicBezTo>
                      <a:pt x="1582" y="12533"/>
                      <a:pt x="1713" y="13181"/>
                      <a:pt x="1887" y="13846"/>
                    </a:cubicBezTo>
                    <a:cubicBezTo>
                      <a:pt x="2073" y="14603"/>
                      <a:pt x="2220" y="15366"/>
                      <a:pt x="2323" y="16140"/>
                    </a:cubicBezTo>
                    <a:cubicBezTo>
                      <a:pt x="2394" y="16603"/>
                      <a:pt x="2481" y="17039"/>
                      <a:pt x="2525" y="17491"/>
                    </a:cubicBezTo>
                    <a:cubicBezTo>
                      <a:pt x="2498" y="17491"/>
                      <a:pt x="2481" y="17508"/>
                      <a:pt x="2465" y="17524"/>
                    </a:cubicBezTo>
                    <a:cubicBezTo>
                      <a:pt x="2045" y="18183"/>
                      <a:pt x="2040" y="19022"/>
                      <a:pt x="2443" y="19687"/>
                    </a:cubicBezTo>
                    <a:cubicBezTo>
                      <a:pt x="2863" y="20374"/>
                      <a:pt x="3555" y="20782"/>
                      <a:pt x="4203" y="21235"/>
                    </a:cubicBezTo>
                    <a:cubicBezTo>
                      <a:pt x="4205" y="21236"/>
                      <a:pt x="4207" y="21236"/>
                      <a:pt x="4209" y="21236"/>
                    </a:cubicBezTo>
                    <a:cubicBezTo>
                      <a:pt x="4216" y="21236"/>
                      <a:pt x="4219" y="21227"/>
                      <a:pt x="4214" y="21218"/>
                    </a:cubicBezTo>
                    <a:cubicBezTo>
                      <a:pt x="3675" y="20837"/>
                      <a:pt x="2988" y="20439"/>
                      <a:pt x="2650" y="19851"/>
                    </a:cubicBezTo>
                    <a:cubicBezTo>
                      <a:pt x="2498" y="19584"/>
                      <a:pt x="2389" y="19289"/>
                      <a:pt x="2340" y="18990"/>
                    </a:cubicBezTo>
                    <a:lnTo>
                      <a:pt x="2340" y="18990"/>
                    </a:lnTo>
                    <a:cubicBezTo>
                      <a:pt x="2541" y="19229"/>
                      <a:pt x="2830" y="19404"/>
                      <a:pt x="3015" y="19665"/>
                    </a:cubicBezTo>
                    <a:cubicBezTo>
                      <a:pt x="3021" y="19674"/>
                      <a:pt x="3028" y="19677"/>
                      <a:pt x="3034" y="19677"/>
                    </a:cubicBezTo>
                    <a:cubicBezTo>
                      <a:pt x="3055" y="19677"/>
                      <a:pt x="3075" y="19646"/>
                      <a:pt x="3059" y="19622"/>
                    </a:cubicBezTo>
                    <a:cubicBezTo>
                      <a:pt x="2846" y="19289"/>
                      <a:pt x="2514" y="19066"/>
                      <a:pt x="2329" y="18712"/>
                    </a:cubicBezTo>
                    <a:cubicBezTo>
                      <a:pt x="2329" y="18701"/>
                      <a:pt x="2323" y="18695"/>
                      <a:pt x="2312" y="18690"/>
                    </a:cubicBezTo>
                    <a:cubicBezTo>
                      <a:pt x="2312" y="18358"/>
                      <a:pt x="2394" y="18031"/>
                      <a:pt x="2541" y="17731"/>
                    </a:cubicBezTo>
                    <a:cubicBezTo>
                      <a:pt x="2552" y="17889"/>
                      <a:pt x="2552" y="18047"/>
                      <a:pt x="2547" y="18200"/>
                    </a:cubicBezTo>
                    <a:cubicBezTo>
                      <a:pt x="2547" y="18200"/>
                      <a:pt x="2552" y="18202"/>
                      <a:pt x="2555" y="18202"/>
                    </a:cubicBezTo>
                    <a:cubicBezTo>
                      <a:pt x="2556" y="18202"/>
                      <a:pt x="2558" y="18201"/>
                      <a:pt x="2558" y="18200"/>
                    </a:cubicBezTo>
                    <a:cubicBezTo>
                      <a:pt x="2612" y="18042"/>
                      <a:pt x="2639" y="17867"/>
                      <a:pt x="2639" y="17698"/>
                    </a:cubicBezTo>
                    <a:cubicBezTo>
                      <a:pt x="2961" y="17878"/>
                      <a:pt x="3108" y="18227"/>
                      <a:pt x="3239" y="18565"/>
                    </a:cubicBezTo>
                    <a:cubicBezTo>
                      <a:pt x="3233" y="18570"/>
                      <a:pt x="3233" y="18581"/>
                      <a:pt x="3233" y="18586"/>
                    </a:cubicBezTo>
                    <a:cubicBezTo>
                      <a:pt x="3250" y="18919"/>
                      <a:pt x="3228" y="19251"/>
                      <a:pt x="3326" y="19573"/>
                    </a:cubicBezTo>
                    <a:cubicBezTo>
                      <a:pt x="3331" y="19595"/>
                      <a:pt x="3349" y="19605"/>
                      <a:pt x="3366" y="19605"/>
                    </a:cubicBezTo>
                    <a:cubicBezTo>
                      <a:pt x="3387" y="19605"/>
                      <a:pt x="3408" y="19589"/>
                      <a:pt x="3402" y="19562"/>
                    </a:cubicBezTo>
                    <a:cubicBezTo>
                      <a:pt x="3326" y="19306"/>
                      <a:pt x="3320" y="19044"/>
                      <a:pt x="3315" y="18777"/>
                    </a:cubicBezTo>
                    <a:lnTo>
                      <a:pt x="3315" y="18777"/>
                    </a:lnTo>
                    <a:cubicBezTo>
                      <a:pt x="3342" y="18848"/>
                      <a:pt x="3370" y="18913"/>
                      <a:pt x="3397" y="18984"/>
                    </a:cubicBezTo>
                    <a:cubicBezTo>
                      <a:pt x="3615" y="19464"/>
                      <a:pt x="3854" y="19938"/>
                      <a:pt x="4181" y="20352"/>
                    </a:cubicBezTo>
                    <a:cubicBezTo>
                      <a:pt x="4184" y="20353"/>
                      <a:pt x="4187" y="20354"/>
                      <a:pt x="4190" y="20354"/>
                    </a:cubicBezTo>
                    <a:cubicBezTo>
                      <a:pt x="4197" y="20354"/>
                      <a:pt x="4202" y="20349"/>
                      <a:pt x="4198" y="20341"/>
                    </a:cubicBezTo>
                    <a:cubicBezTo>
                      <a:pt x="3871" y="19758"/>
                      <a:pt x="3577" y="19159"/>
                      <a:pt x="3326" y="18537"/>
                    </a:cubicBezTo>
                    <a:cubicBezTo>
                      <a:pt x="3179" y="18161"/>
                      <a:pt x="3021" y="17775"/>
                      <a:pt x="2639" y="17600"/>
                    </a:cubicBezTo>
                    <a:cubicBezTo>
                      <a:pt x="2618" y="17197"/>
                      <a:pt x="2498" y="16777"/>
                      <a:pt x="2443" y="16401"/>
                    </a:cubicBezTo>
                    <a:cubicBezTo>
                      <a:pt x="2411" y="16156"/>
                      <a:pt x="2378" y="15911"/>
                      <a:pt x="2340" y="15671"/>
                    </a:cubicBezTo>
                    <a:lnTo>
                      <a:pt x="2340" y="15671"/>
                    </a:lnTo>
                    <a:cubicBezTo>
                      <a:pt x="2476" y="15873"/>
                      <a:pt x="2667" y="16036"/>
                      <a:pt x="2770" y="16260"/>
                    </a:cubicBezTo>
                    <a:cubicBezTo>
                      <a:pt x="2890" y="16521"/>
                      <a:pt x="2977" y="16805"/>
                      <a:pt x="3021" y="17088"/>
                    </a:cubicBezTo>
                    <a:cubicBezTo>
                      <a:pt x="3026" y="17110"/>
                      <a:pt x="3041" y="17120"/>
                      <a:pt x="3057" y="17120"/>
                    </a:cubicBezTo>
                    <a:cubicBezTo>
                      <a:pt x="3076" y="17120"/>
                      <a:pt x="3095" y="17104"/>
                      <a:pt x="3092" y="17077"/>
                    </a:cubicBezTo>
                    <a:cubicBezTo>
                      <a:pt x="3064" y="16783"/>
                      <a:pt x="3059" y="16461"/>
                      <a:pt x="2912" y="16194"/>
                    </a:cubicBezTo>
                    <a:cubicBezTo>
                      <a:pt x="2743" y="15917"/>
                      <a:pt x="2558" y="15655"/>
                      <a:pt x="2351" y="15404"/>
                    </a:cubicBezTo>
                    <a:cubicBezTo>
                      <a:pt x="2340" y="15388"/>
                      <a:pt x="2323" y="15377"/>
                      <a:pt x="2302" y="15377"/>
                    </a:cubicBezTo>
                    <a:cubicBezTo>
                      <a:pt x="2242" y="14947"/>
                      <a:pt x="2171" y="14511"/>
                      <a:pt x="2067" y="14086"/>
                    </a:cubicBezTo>
                    <a:cubicBezTo>
                      <a:pt x="1991" y="13764"/>
                      <a:pt x="1915" y="13443"/>
                      <a:pt x="1849" y="13121"/>
                    </a:cubicBezTo>
                    <a:lnTo>
                      <a:pt x="1849" y="13121"/>
                    </a:lnTo>
                    <a:cubicBezTo>
                      <a:pt x="2024" y="13410"/>
                      <a:pt x="2269" y="13612"/>
                      <a:pt x="2492" y="13868"/>
                    </a:cubicBezTo>
                    <a:cubicBezTo>
                      <a:pt x="2814" y="14244"/>
                      <a:pt x="2988" y="14690"/>
                      <a:pt x="3113" y="15165"/>
                    </a:cubicBezTo>
                    <a:cubicBezTo>
                      <a:pt x="3116" y="15171"/>
                      <a:pt x="3122" y="15174"/>
                      <a:pt x="3128" y="15174"/>
                    </a:cubicBezTo>
                    <a:cubicBezTo>
                      <a:pt x="3137" y="15174"/>
                      <a:pt x="3146" y="15169"/>
                      <a:pt x="3146" y="15159"/>
                    </a:cubicBezTo>
                    <a:cubicBezTo>
                      <a:pt x="3070" y="14783"/>
                      <a:pt x="2961" y="14413"/>
                      <a:pt x="2748" y="14091"/>
                    </a:cubicBezTo>
                    <a:cubicBezTo>
                      <a:pt x="2487" y="13699"/>
                      <a:pt x="2089" y="13426"/>
                      <a:pt x="1871" y="13001"/>
                    </a:cubicBezTo>
                    <a:cubicBezTo>
                      <a:pt x="1863" y="12985"/>
                      <a:pt x="1848" y="12978"/>
                      <a:pt x="1832" y="12978"/>
                    </a:cubicBezTo>
                    <a:cubicBezTo>
                      <a:pt x="1827" y="12978"/>
                      <a:pt x="1822" y="12978"/>
                      <a:pt x="1817" y="12980"/>
                    </a:cubicBezTo>
                    <a:cubicBezTo>
                      <a:pt x="1735" y="12576"/>
                      <a:pt x="1702" y="12162"/>
                      <a:pt x="1724" y="11748"/>
                    </a:cubicBezTo>
                    <a:cubicBezTo>
                      <a:pt x="1729" y="11634"/>
                      <a:pt x="1740" y="11514"/>
                      <a:pt x="1751" y="11399"/>
                    </a:cubicBezTo>
                    <a:cubicBezTo>
                      <a:pt x="2002" y="11655"/>
                      <a:pt x="2176" y="11950"/>
                      <a:pt x="2203" y="12320"/>
                    </a:cubicBezTo>
                    <a:cubicBezTo>
                      <a:pt x="2203" y="12334"/>
                      <a:pt x="2216" y="12341"/>
                      <a:pt x="2228" y="12341"/>
                    </a:cubicBezTo>
                    <a:cubicBezTo>
                      <a:pt x="2240" y="12341"/>
                      <a:pt x="2252" y="12334"/>
                      <a:pt x="2252" y="12320"/>
                    </a:cubicBezTo>
                    <a:cubicBezTo>
                      <a:pt x="2258" y="11890"/>
                      <a:pt x="2062" y="11525"/>
                      <a:pt x="1773" y="11219"/>
                    </a:cubicBezTo>
                    <a:cubicBezTo>
                      <a:pt x="1844" y="10631"/>
                      <a:pt x="1947" y="10037"/>
                      <a:pt x="1942" y="9449"/>
                    </a:cubicBezTo>
                    <a:cubicBezTo>
                      <a:pt x="1953" y="9111"/>
                      <a:pt x="1926" y="8773"/>
                      <a:pt x="1866" y="8441"/>
                    </a:cubicBezTo>
                    <a:cubicBezTo>
                      <a:pt x="1724" y="7650"/>
                      <a:pt x="1402" y="6904"/>
                      <a:pt x="1239" y="6114"/>
                    </a:cubicBezTo>
                    <a:cubicBezTo>
                      <a:pt x="1065" y="5280"/>
                      <a:pt x="977" y="4436"/>
                      <a:pt x="977" y="3585"/>
                    </a:cubicBezTo>
                    <a:lnTo>
                      <a:pt x="977" y="2834"/>
                    </a:lnTo>
                    <a:cubicBezTo>
                      <a:pt x="1097" y="3084"/>
                      <a:pt x="1255" y="3318"/>
                      <a:pt x="1392" y="3558"/>
                    </a:cubicBezTo>
                    <a:cubicBezTo>
                      <a:pt x="1571" y="3885"/>
                      <a:pt x="1729" y="4228"/>
                      <a:pt x="1866" y="4577"/>
                    </a:cubicBezTo>
                    <a:cubicBezTo>
                      <a:pt x="1964" y="4801"/>
                      <a:pt x="2029" y="5040"/>
                      <a:pt x="2056" y="5286"/>
                    </a:cubicBezTo>
                    <a:cubicBezTo>
                      <a:pt x="2056" y="5296"/>
                      <a:pt x="2056" y="5302"/>
                      <a:pt x="2056" y="5307"/>
                    </a:cubicBezTo>
                    <a:cubicBezTo>
                      <a:pt x="2084" y="5520"/>
                      <a:pt x="2089" y="5732"/>
                      <a:pt x="2078" y="5939"/>
                    </a:cubicBezTo>
                    <a:cubicBezTo>
                      <a:pt x="2056" y="6277"/>
                      <a:pt x="2051" y="6610"/>
                      <a:pt x="2127" y="6937"/>
                    </a:cubicBezTo>
                    <a:cubicBezTo>
                      <a:pt x="2258" y="7509"/>
                      <a:pt x="2530" y="8059"/>
                      <a:pt x="2634" y="8642"/>
                    </a:cubicBezTo>
                    <a:cubicBezTo>
                      <a:pt x="2416" y="8871"/>
                      <a:pt x="2203" y="9247"/>
                      <a:pt x="2187" y="9568"/>
                    </a:cubicBezTo>
                    <a:cubicBezTo>
                      <a:pt x="2187" y="9584"/>
                      <a:pt x="2198" y="9593"/>
                      <a:pt x="2209" y="9593"/>
                    </a:cubicBezTo>
                    <a:cubicBezTo>
                      <a:pt x="2216" y="9593"/>
                      <a:pt x="2223" y="9588"/>
                      <a:pt x="2225" y="9579"/>
                    </a:cubicBezTo>
                    <a:cubicBezTo>
                      <a:pt x="2302" y="9400"/>
                      <a:pt x="2394" y="9231"/>
                      <a:pt x="2498" y="9073"/>
                    </a:cubicBezTo>
                    <a:cubicBezTo>
                      <a:pt x="2563" y="8985"/>
                      <a:pt x="2612" y="8893"/>
                      <a:pt x="2661" y="8800"/>
                    </a:cubicBezTo>
                    <a:cubicBezTo>
                      <a:pt x="2667" y="8844"/>
                      <a:pt x="2672" y="8893"/>
                      <a:pt x="2672" y="8942"/>
                    </a:cubicBezTo>
                    <a:cubicBezTo>
                      <a:pt x="2688" y="9247"/>
                      <a:pt x="2737" y="10081"/>
                      <a:pt x="2405" y="10239"/>
                    </a:cubicBezTo>
                    <a:cubicBezTo>
                      <a:pt x="2372" y="10255"/>
                      <a:pt x="2378" y="10310"/>
                      <a:pt x="2421" y="10315"/>
                    </a:cubicBezTo>
                    <a:cubicBezTo>
                      <a:pt x="2436" y="10317"/>
                      <a:pt x="2449" y="10318"/>
                      <a:pt x="2463" y="10318"/>
                    </a:cubicBezTo>
                    <a:cubicBezTo>
                      <a:pt x="2804" y="10318"/>
                      <a:pt x="2825" y="9598"/>
                      <a:pt x="2841" y="9378"/>
                    </a:cubicBezTo>
                    <a:cubicBezTo>
                      <a:pt x="2890" y="8691"/>
                      <a:pt x="2650" y="8092"/>
                      <a:pt x="2438" y="7449"/>
                    </a:cubicBezTo>
                    <a:cubicBezTo>
                      <a:pt x="2274" y="6964"/>
                      <a:pt x="2198" y="6457"/>
                      <a:pt x="2220" y="5950"/>
                    </a:cubicBezTo>
                    <a:cubicBezTo>
                      <a:pt x="2225" y="5771"/>
                      <a:pt x="2231" y="5585"/>
                      <a:pt x="2220" y="5411"/>
                    </a:cubicBezTo>
                    <a:lnTo>
                      <a:pt x="2220" y="5411"/>
                    </a:lnTo>
                    <a:cubicBezTo>
                      <a:pt x="2356" y="5482"/>
                      <a:pt x="2481" y="5574"/>
                      <a:pt x="2590" y="5683"/>
                    </a:cubicBezTo>
                    <a:cubicBezTo>
                      <a:pt x="2737" y="5847"/>
                      <a:pt x="2836" y="6054"/>
                      <a:pt x="2863" y="6277"/>
                    </a:cubicBezTo>
                    <a:cubicBezTo>
                      <a:pt x="2863" y="6284"/>
                      <a:pt x="2868" y="6287"/>
                      <a:pt x="2873" y="6287"/>
                    </a:cubicBezTo>
                    <a:cubicBezTo>
                      <a:pt x="2881" y="6287"/>
                      <a:pt x="2890" y="6281"/>
                      <a:pt x="2890" y="6272"/>
                    </a:cubicBezTo>
                    <a:cubicBezTo>
                      <a:pt x="2830" y="5809"/>
                      <a:pt x="2585" y="5542"/>
                      <a:pt x="2214" y="5302"/>
                    </a:cubicBezTo>
                    <a:cubicBezTo>
                      <a:pt x="2198" y="5160"/>
                      <a:pt x="2165" y="5019"/>
                      <a:pt x="2122" y="4882"/>
                    </a:cubicBezTo>
                    <a:cubicBezTo>
                      <a:pt x="1838" y="4038"/>
                      <a:pt x="1386" y="3302"/>
                      <a:pt x="988" y="2517"/>
                    </a:cubicBezTo>
                    <a:cubicBezTo>
                      <a:pt x="983" y="2507"/>
                      <a:pt x="977" y="2501"/>
                      <a:pt x="967" y="2490"/>
                    </a:cubicBezTo>
                    <a:cubicBezTo>
                      <a:pt x="972" y="2060"/>
                      <a:pt x="999" y="1629"/>
                      <a:pt x="1048" y="1204"/>
                    </a:cubicBezTo>
                    <a:cubicBezTo>
                      <a:pt x="1184" y="1444"/>
                      <a:pt x="1359" y="1667"/>
                      <a:pt x="1560" y="1858"/>
                    </a:cubicBezTo>
                    <a:cubicBezTo>
                      <a:pt x="1555" y="1864"/>
                      <a:pt x="1555" y="1869"/>
                      <a:pt x="1555" y="1874"/>
                    </a:cubicBezTo>
                    <a:cubicBezTo>
                      <a:pt x="1517" y="2250"/>
                      <a:pt x="1522" y="2632"/>
                      <a:pt x="1571" y="3002"/>
                    </a:cubicBezTo>
                    <a:cubicBezTo>
                      <a:pt x="1574" y="3024"/>
                      <a:pt x="1592" y="3035"/>
                      <a:pt x="1610" y="3035"/>
                    </a:cubicBezTo>
                    <a:cubicBezTo>
                      <a:pt x="1627" y="3035"/>
                      <a:pt x="1645" y="3024"/>
                      <a:pt x="1648" y="3002"/>
                    </a:cubicBezTo>
                    <a:cubicBezTo>
                      <a:pt x="1697" y="2670"/>
                      <a:pt x="1718" y="2332"/>
                      <a:pt x="1708" y="2000"/>
                    </a:cubicBezTo>
                    <a:lnTo>
                      <a:pt x="1708" y="2000"/>
                    </a:lnTo>
                    <a:cubicBezTo>
                      <a:pt x="1718" y="2005"/>
                      <a:pt x="1729" y="2016"/>
                      <a:pt x="1740" y="2027"/>
                    </a:cubicBezTo>
                    <a:cubicBezTo>
                      <a:pt x="1920" y="2180"/>
                      <a:pt x="2084" y="2349"/>
                      <a:pt x="2236" y="2523"/>
                    </a:cubicBezTo>
                    <a:cubicBezTo>
                      <a:pt x="2198" y="2986"/>
                      <a:pt x="2220" y="3526"/>
                      <a:pt x="2411" y="3940"/>
                    </a:cubicBezTo>
                    <a:cubicBezTo>
                      <a:pt x="2413" y="3944"/>
                      <a:pt x="2415" y="3946"/>
                      <a:pt x="2418" y="3946"/>
                    </a:cubicBezTo>
                    <a:cubicBezTo>
                      <a:pt x="2423" y="3946"/>
                      <a:pt x="2427" y="3941"/>
                      <a:pt x="2427" y="3934"/>
                    </a:cubicBezTo>
                    <a:cubicBezTo>
                      <a:pt x="2345" y="3531"/>
                      <a:pt x="2411" y="3111"/>
                      <a:pt x="2378" y="2703"/>
                    </a:cubicBezTo>
                    <a:lnTo>
                      <a:pt x="2378" y="2703"/>
                    </a:lnTo>
                    <a:cubicBezTo>
                      <a:pt x="2667" y="3090"/>
                      <a:pt x="2863" y="3531"/>
                      <a:pt x="2955" y="4000"/>
                    </a:cubicBezTo>
                    <a:cubicBezTo>
                      <a:pt x="2963" y="4032"/>
                      <a:pt x="2991" y="4048"/>
                      <a:pt x="3017" y="4048"/>
                    </a:cubicBezTo>
                    <a:cubicBezTo>
                      <a:pt x="3044" y="4048"/>
                      <a:pt x="3070" y="4030"/>
                      <a:pt x="3070" y="3994"/>
                    </a:cubicBezTo>
                    <a:cubicBezTo>
                      <a:pt x="3097" y="3351"/>
                      <a:pt x="2694" y="2725"/>
                      <a:pt x="2263" y="2272"/>
                    </a:cubicBezTo>
                    <a:cubicBezTo>
                      <a:pt x="2018" y="2016"/>
                      <a:pt x="1697" y="1809"/>
                      <a:pt x="1473" y="1537"/>
                    </a:cubicBezTo>
                    <a:cubicBezTo>
                      <a:pt x="1304" y="1324"/>
                      <a:pt x="1212" y="1090"/>
                      <a:pt x="1103" y="856"/>
                    </a:cubicBezTo>
                    <a:lnTo>
                      <a:pt x="1103" y="856"/>
                    </a:lnTo>
                    <a:cubicBezTo>
                      <a:pt x="1179" y="915"/>
                      <a:pt x="1261" y="970"/>
                      <a:pt x="1343" y="1024"/>
                    </a:cubicBezTo>
                    <a:cubicBezTo>
                      <a:pt x="1348" y="1046"/>
                      <a:pt x="1364" y="1068"/>
                      <a:pt x="1386" y="1073"/>
                    </a:cubicBezTo>
                    <a:lnTo>
                      <a:pt x="1435" y="1084"/>
                    </a:lnTo>
                    <a:cubicBezTo>
                      <a:pt x="1838" y="1324"/>
                      <a:pt x="2280" y="1504"/>
                      <a:pt x="2590" y="1869"/>
                    </a:cubicBezTo>
                    <a:cubicBezTo>
                      <a:pt x="2599" y="1879"/>
                      <a:pt x="2609" y="1883"/>
                      <a:pt x="2618" y="1883"/>
                    </a:cubicBezTo>
                    <a:cubicBezTo>
                      <a:pt x="2645" y="1883"/>
                      <a:pt x="2669" y="1850"/>
                      <a:pt x="2645" y="1825"/>
                    </a:cubicBezTo>
                    <a:cubicBezTo>
                      <a:pt x="2394" y="1509"/>
                      <a:pt x="2056" y="1324"/>
                      <a:pt x="1718" y="1128"/>
                    </a:cubicBezTo>
                    <a:lnTo>
                      <a:pt x="1718" y="1128"/>
                    </a:lnTo>
                    <a:cubicBezTo>
                      <a:pt x="2002" y="1155"/>
                      <a:pt x="2285" y="1155"/>
                      <a:pt x="2519" y="1340"/>
                    </a:cubicBezTo>
                    <a:cubicBezTo>
                      <a:pt x="2527" y="1346"/>
                      <a:pt x="2535" y="1348"/>
                      <a:pt x="2542" y="1348"/>
                    </a:cubicBezTo>
                    <a:cubicBezTo>
                      <a:pt x="2575" y="1348"/>
                      <a:pt x="2606" y="1307"/>
                      <a:pt x="2579" y="1281"/>
                    </a:cubicBezTo>
                    <a:cubicBezTo>
                      <a:pt x="2263" y="986"/>
                      <a:pt x="1817" y="1014"/>
                      <a:pt x="1419" y="926"/>
                    </a:cubicBezTo>
                    <a:cubicBezTo>
                      <a:pt x="1413" y="924"/>
                      <a:pt x="1408" y="922"/>
                      <a:pt x="1403" y="922"/>
                    </a:cubicBezTo>
                    <a:cubicBezTo>
                      <a:pt x="1398" y="922"/>
                      <a:pt x="1394" y="924"/>
                      <a:pt x="1392" y="926"/>
                    </a:cubicBezTo>
                    <a:cubicBezTo>
                      <a:pt x="1283" y="856"/>
                      <a:pt x="1184" y="779"/>
                      <a:pt x="1092" y="692"/>
                    </a:cubicBezTo>
                    <a:cubicBezTo>
                      <a:pt x="1086" y="687"/>
                      <a:pt x="1076" y="681"/>
                      <a:pt x="1065" y="681"/>
                    </a:cubicBezTo>
                    <a:cubicBezTo>
                      <a:pt x="1092" y="490"/>
                      <a:pt x="1103" y="300"/>
                      <a:pt x="1103" y="109"/>
                    </a:cubicBezTo>
                    <a:cubicBezTo>
                      <a:pt x="1106" y="42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4906830" y="3546656"/>
                <a:ext cx="45870" cy="41902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658" extrusionOk="0">
                    <a:moveTo>
                      <a:pt x="1008" y="1"/>
                    </a:moveTo>
                    <a:cubicBezTo>
                      <a:pt x="1008" y="1"/>
                      <a:pt x="246" y="693"/>
                      <a:pt x="0" y="1014"/>
                    </a:cubicBezTo>
                    <a:lnTo>
                      <a:pt x="175" y="1199"/>
                    </a:lnTo>
                    <a:cubicBezTo>
                      <a:pt x="175" y="1199"/>
                      <a:pt x="474" y="960"/>
                      <a:pt x="616" y="921"/>
                    </a:cubicBezTo>
                    <a:cubicBezTo>
                      <a:pt x="622" y="920"/>
                      <a:pt x="627" y="919"/>
                      <a:pt x="631" y="919"/>
                    </a:cubicBezTo>
                    <a:cubicBezTo>
                      <a:pt x="731" y="919"/>
                      <a:pt x="494" y="1378"/>
                      <a:pt x="442" y="1477"/>
                    </a:cubicBezTo>
                    <a:cubicBezTo>
                      <a:pt x="382" y="1581"/>
                      <a:pt x="485" y="1613"/>
                      <a:pt x="518" y="1624"/>
                    </a:cubicBezTo>
                    <a:cubicBezTo>
                      <a:pt x="551" y="1637"/>
                      <a:pt x="585" y="1658"/>
                      <a:pt x="624" y="1658"/>
                    </a:cubicBezTo>
                    <a:cubicBezTo>
                      <a:pt x="680" y="1658"/>
                      <a:pt x="745" y="1613"/>
                      <a:pt x="823" y="1434"/>
                    </a:cubicBezTo>
                    <a:cubicBezTo>
                      <a:pt x="923" y="1196"/>
                      <a:pt x="974" y="1099"/>
                      <a:pt x="1048" y="1099"/>
                    </a:cubicBezTo>
                    <a:cubicBezTo>
                      <a:pt x="1068" y="1099"/>
                      <a:pt x="1088" y="1105"/>
                      <a:pt x="1112" y="1118"/>
                    </a:cubicBezTo>
                    <a:cubicBezTo>
                      <a:pt x="1254" y="1194"/>
                      <a:pt x="1330" y="1592"/>
                      <a:pt x="1330" y="1592"/>
                    </a:cubicBezTo>
                    <a:lnTo>
                      <a:pt x="1608" y="1472"/>
                    </a:lnTo>
                    <a:cubicBezTo>
                      <a:pt x="1608" y="1472"/>
                      <a:pt x="1308" y="867"/>
                      <a:pt x="1559" y="475"/>
                    </a:cubicBezTo>
                    <a:cubicBezTo>
                      <a:pt x="1815" y="82"/>
                      <a:pt x="1008" y="1"/>
                      <a:pt x="1008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4938193" y="3484991"/>
                <a:ext cx="70662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1377" extrusionOk="0">
                    <a:moveTo>
                      <a:pt x="1463" y="0"/>
                    </a:moveTo>
                    <a:cubicBezTo>
                      <a:pt x="906" y="0"/>
                      <a:pt x="154" y="379"/>
                      <a:pt x="29" y="893"/>
                    </a:cubicBezTo>
                    <a:cubicBezTo>
                      <a:pt x="1" y="996"/>
                      <a:pt x="98" y="1067"/>
                      <a:pt x="189" y="1067"/>
                    </a:cubicBezTo>
                    <a:cubicBezTo>
                      <a:pt x="203" y="1067"/>
                      <a:pt x="217" y="1066"/>
                      <a:pt x="231" y="1062"/>
                    </a:cubicBezTo>
                    <a:cubicBezTo>
                      <a:pt x="421" y="1013"/>
                      <a:pt x="552" y="871"/>
                      <a:pt x="705" y="751"/>
                    </a:cubicBezTo>
                    <a:cubicBezTo>
                      <a:pt x="890" y="610"/>
                      <a:pt x="1097" y="506"/>
                      <a:pt x="1315" y="430"/>
                    </a:cubicBezTo>
                    <a:cubicBezTo>
                      <a:pt x="1438" y="393"/>
                      <a:pt x="1548" y="368"/>
                      <a:pt x="1654" y="368"/>
                    </a:cubicBezTo>
                    <a:cubicBezTo>
                      <a:pt x="1735" y="368"/>
                      <a:pt x="1814" y="383"/>
                      <a:pt x="1893" y="419"/>
                    </a:cubicBezTo>
                    <a:cubicBezTo>
                      <a:pt x="1800" y="544"/>
                      <a:pt x="1756" y="697"/>
                      <a:pt x="1773" y="849"/>
                    </a:cubicBezTo>
                    <a:cubicBezTo>
                      <a:pt x="1773" y="881"/>
                      <a:pt x="1798" y="897"/>
                      <a:pt x="1823" y="897"/>
                    </a:cubicBezTo>
                    <a:cubicBezTo>
                      <a:pt x="1846" y="897"/>
                      <a:pt x="1868" y="883"/>
                      <a:pt x="1871" y="855"/>
                    </a:cubicBezTo>
                    <a:cubicBezTo>
                      <a:pt x="1882" y="730"/>
                      <a:pt x="1931" y="604"/>
                      <a:pt x="2018" y="512"/>
                    </a:cubicBezTo>
                    <a:lnTo>
                      <a:pt x="2029" y="495"/>
                    </a:lnTo>
                    <a:cubicBezTo>
                      <a:pt x="2045" y="512"/>
                      <a:pt x="2056" y="522"/>
                      <a:pt x="2072" y="539"/>
                    </a:cubicBezTo>
                    <a:cubicBezTo>
                      <a:pt x="2105" y="566"/>
                      <a:pt x="2132" y="593"/>
                      <a:pt x="2160" y="631"/>
                    </a:cubicBezTo>
                    <a:cubicBezTo>
                      <a:pt x="1963" y="795"/>
                      <a:pt x="1942" y="1029"/>
                      <a:pt x="1936" y="1274"/>
                    </a:cubicBezTo>
                    <a:cubicBezTo>
                      <a:pt x="1936" y="1302"/>
                      <a:pt x="1955" y="1314"/>
                      <a:pt x="1976" y="1314"/>
                    </a:cubicBezTo>
                    <a:cubicBezTo>
                      <a:pt x="2001" y="1314"/>
                      <a:pt x="2029" y="1296"/>
                      <a:pt x="2029" y="1264"/>
                    </a:cubicBezTo>
                    <a:cubicBezTo>
                      <a:pt x="2023" y="1165"/>
                      <a:pt x="2034" y="1067"/>
                      <a:pt x="2051" y="964"/>
                    </a:cubicBezTo>
                    <a:cubicBezTo>
                      <a:pt x="2072" y="866"/>
                      <a:pt x="2127" y="768"/>
                      <a:pt x="2203" y="691"/>
                    </a:cubicBezTo>
                    <a:cubicBezTo>
                      <a:pt x="2296" y="882"/>
                      <a:pt x="2328" y="1095"/>
                      <a:pt x="2301" y="1307"/>
                    </a:cubicBezTo>
                    <a:cubicBezTo>
                      <a:pt x="2295" y="1351"/>
                      <a:pt x="2330" y="1376"/>
                      <a:pt x="2364" y="1376"/>
                    </a:cubicBezTo>
                    <a:cubicBezTo>
                      <a:pt x="2391" y="1376"/>
                      <a:pt x="2417" y="1362"/>
                      <a:pt x="2427" y="1329"/>
                    </a:cubicBezTo>
                    <a:cubicBezTo>
                      <a:pt x="2481" y="1138"/>
                      <a:pt x="2487" y="937"/>
                      <a:pt x="2437" y="740"/>
                    </a:cubicBezTo>
                    <a:lnTo>
                      <a:pt x="2437" y="740"/>
                    </a:lnTo>
                    <a:cubicBezTo>
                      <a:pt x="2481" y="757"/>
                      <a:pt x="2519" y="773"/>
                      <a:pt x="2557" y="789"/>
                    </a:cubicBezTo>
                    <a:cubicBezTo>
                      <a:pt x="2634" y="822"/>
                      <a:pt x="2704" y="871"/>
                      <a:pt x="2754" y="937"/>
                    </a:cubicBezTo>
                    <a:cubicBezTo>
                      <a:pt x="2758" y="939"/>
                      <a:pt x="2763" y="940"/>
                      <a:pt x="2768" y="940"/>
                    </a:cubicBezTo>
                    <a:cubicBezTo>
                      <a:pt x="2784" y="940"/>
                      <a:pt x="2796" y="926"/>
                      <a:pt x="2792" y="909"/>
                    </a:cubicBezTo>
                    <a:cubicBezTo>
                      <a:pt x="2737" y="762"/>
                      <a:pt x="2574" y="593"/>
                      <a:pt x="2405" y="582"/>
                    </a:cubicBezTo>
                    <a:lnTo>
                      <a:pt x="2378" y="582"/>
                    </a:lnTo>
                    <a:cubicBezTo>
                      <a:pt x="2318" y="452"/>
                      <a:pt x="2236" y="332"/>
                      <a:pt x="2127" y="239"/>
                    </a:cubicBezTo>
                    <a:cubicBezTo>
                      <a:pt x="2196" y="218"/>
                      <a:pt x="2268" y="207"/>
                      <a:pt x="2340" y="207"/>
                    </a:cubicBezTo>
                    <a:cubicBezTo>
                      <a:pt x="2432" y="207"/>
                      <a:pt x="2523" y="224"/>
                      <a:pt x="2612" y="261"/>
                    </a:cubicBezTo>
                    <a:cubicBezTo>
                      <a:pt x="2616" y="262"/>
                      <a:pt x="2619" y="262"/>
                      <a:pt x="2623" y="262"/>
                    </a:cubicBezTo>
                    <a:cubicBezTo>
                      <a:pt x="2654" y="262"/>
                      <a:pt x="2669" y="221"/>
                      <a:pt x="2639" y="201"/>
                    </a:cubicBezTo>
                    <a:cubicBezTo>
                      <a:pt x="2509" y="127"/>
                      <a:pt x="2362" y="88"/>
                      <a:pt x="2213" y="88"/>
                    </a:cubicBezTo>
                    <a:cubicBezTo>
                      <a:pt x="2144" y="88"/>
                      <a:pt x="2075" y="96"/>
                      <a:pt x="2007" y="114"/>
                    </a:cubicBezTo>
                    <a:cubicBezTo>
                      <a:pt x="1991" y="119"/>
                      <a:pt x="1980" y="125"/>
                      <a:pt x="1969" y="136"/>
                    </a:cubicBezTo>
                    <a:cubicBezTo>
                      <a:pt x="1876" y="87"/>
                      <a:pt x="1778" y="48"/>
                      <a:pt x="1675" y="21"/>
                    </a:cubicBezTo>
                    <a:cubicBezTo>
                      <a:pt x="1609" y="7"/>
                      <a:pt x="1538" y="0"/>
                      <a:pt x="1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4903671" y="3485219"/>
                <a:ext cx="80164" cy="84739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53" extrusionOk="0">
                    <a:moveTo>
                      <a:pt x="1276" y="0"/>
                    </a:moveTo>
                    <a:cubicBezTo>
                      <a:pt x="1226" y="0"/>
                      <a:pt x="1184" y="5"/>
                      <a:pt x="1155" y="12"/>
                    </a:cubicBezTo>
                    <a:cubicBezTo>
                      <a:pt x="1155" y="12"/>
                      <a:pt x="0" y="230"/>
                      <a:pt x="136" y="1238"/>
                    </a:cubicBezTo>
                    <a:cubicBezTo>
                      <a:pt x="278" y="2241"/>
                      <a:pt x="578" y="2497"/>
                      <a:pt x="1052" y="2715"/>
                    </a:cubicBezTo>
                    <a:cubicBezTo>
                      <a:pt x="1390" y="2872"/>
                      <a:pt x="1972" y="3352"/>
                      <a:pt x="2398" y="3352"/>
                    </a:cubicBezTo>
                    <a:cubicBezTo>
                      <a:pt x="2563" y="3352"/>
                      <a:pt x="2705" y="3281"/>
                      <a:pt x="2801" y="3091"/>
                    </a:cubicBezTo>
                    <a:cubicBezTo>
                      <a:pt x="3150" y="2410"/>
                      <a:pt x="3171" y="1838"/>
                      <a:pt x="2725" y="1304"/>
                    </a:cubicBezTo>
                    <a:cubicBezTo>
                      <a:pt x="2272" y="775"/>
                      <a:pt x="1820" y="661"/>
                      <a:pt x="1880" y="350"/>
                    </a:cubicBezTo>
                    <a:cubicBezTo>
                      <a:pt x="1929" y="93"/>
                      <a:pt x="1514" y="0"/>
                      <a:pt x="1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3" name="Google Shape;873;p38"/>
          <p:cNvSpPr txBox="1">
            <a:spLocks noGrp="1"/>
          </p:cNvSpPr>
          <p:nvPr>
            <p:ph type="subTitle" idx="1"/>
          </p:nvPr>
        </p:nvSpPr>
        <p:spPr>
          <a:xfrm>
            <a:off x="724175" y="2533375"/>
            <a:ext cx="3600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 the following slides, we recommend relevant evidence and resources related to this discussion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603</Words>
  <Application>Microsoft Macintosh PowerPoint</Application>
  <PresentationFormat>On-screen Show (16:9)</PresentationFormat>
  <Paragraphs>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Saira SemiBold</vt:lpstr>
      <vt:lpstr>Nunito</vt:lpstr>
      <vt:lpstr>Arial</vt:lpstr>
      <vt:lpstr>Livvic</vt:lpstr>
      <vt:lpstr>Montserrat</vt:lpstr>
      <vt:lpstr>Roboto Condensed Light</vt:lpstr>
      <vt:lpstr>Wingdings</vt:lpstr>
      <vt:lpstr>Lato</vt:lpstr>
      <vt:lpstr>Roboto</vt:lpstr>
      <vt:lpstr>Saira</vt:lpstr>
      <vt:lpstr>Tissue Nanotransfection Breakthrough by Slidesgo</vt:lpstr>
      <vt:lpstr>Discussion 3</vt:lpstr>
      <vt:lpstr>Recap of Case Study</vt:lpstr>
      <vt:lpstr>User Interfaces (UI)</vt:lpstr>
      <vt:lpstr>Key Components of UI</vt:lpstr>
      <vt:lpstr>Related Terms</vt:lpstr>
      <vt:lpstr>Discussion 3 – Questions</vt:lpstr>
      <vt:lpstr>TIME TO SHARE WITH THE LARGE GROUP</vt:lpstr>
      <vt:lpstr>LARGE GROUP DISCUSSION</vt:lpstr>
      <vt:lpstr>EVIDENCE &amp; RESOURCES</vt:lpstr>
      <vt:lpstr>Relevant Readings</vt:lpstr>
      <vt:lpstr>GOALS</vt:lpstr>
      <vt:lpstr>METHODS</vt:lpstr>
      <vt:lpstr>DESKTOP SOFTWARE</vt:lpstr>
      <vt:lpstr>ALTERNATIVE RESOURCES</vt:lpstr>
      <vt:lpstr>RESOURCES</vt:lpstr>
      <vt:lpstr>THANK YOU FOR PARTICIPATING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Gemma Postill</cp:lastModifiedBy>
  <cp:revision>6</cp:revision>
  <dcterms:modified xsi:type="dcterms:W3CDTF">2025-06-09T23:38:23Z</dcterms:modified>
</cp:coreProperties>
</file>