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3"/>
  </p:notesMasterIdLst>
  <p:sldIdLst>
    <p:sldId id="256" r:id="rId2"/>
    <p:sldId id="257" r:id="rId3"/>
    <p:sldId id="307" r:id="rId4"/>
    <p:sldId id="311" r:id="rId5"/>
    <p:sldId id="262" r:id="rId6"/>
    <p:sldId id="260" r:id="rId7"/>
    <p:sldId id="259" r:id="rId8"/>
    <p:sldId id="312" r:id="rId9"/>
    <p:sldId id="313" r:id="rId10"/>
    <p:sldId id="309" r:id="rId11"/>
    <p:sldId id="308" r:id="rId12"/>
  </p:sldIdLst>
  <p:sldSz cx="9144000" cy="5143500" type="screen16x9"/>
  <p:notesSz cx="6858000" cy="9144000"/>
  <p:embeddedFontLst>
    <p:embeddedFont>
      <p:font typeface="Livvic" pitchFamily="2" charset="77"/>
      <p:regular r:id="rId14"/>
      <p:bold r:id="rId15"/>
      <p:italic r:id="rId16"/>
      <p:boldItalic r:id="rId17"/>
    </p:embeddedFont>
    <p:embeddedFont>
      <p:font typeface="Nunito" pitchFamily="2" charset="77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  <p:embeddedFont>
      <p:font typeface="Roboto Condensed Light" panose="020F0302020204030204" pitchFamily="34" charset="0"/>
      <p:regular r:id="rId26"/>
      <p:italic r:id="rId27"/>
    </p:embeddedFont>
    <p:embeddedFont>
      <p:font typeface="Saira" pitchFamily="2" charset="77"/>
      <p:regular r:id="rId28"/>
      <p:bold r:id="rId29"/>
      <p:italic r:id="rId30"/>
      <p:boldItalic r:id="rId31"/>
    </p:embeddedFont>
    <p:embeddedFont>
      <p:font typeface="Saira SemiBold" pitchFamily="2" charset="77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1536CE2-271F-406F-975A-7BA94C1A9DFB}">
  <a:tblStyle styleId="{C1536CE2-271F-406F-975A-7BA94C1A9DF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83803"/>
  </p:normalViewPr>
  <p:slideViewPr>
    <p:cSldViewPr snapToGrid="0">
      <p:cViewPr varScale="1">
        <p:scale>
          <a:sx n="53" d="100"/>
          <a:sy n="53" d="100"/>
        </p:scale>
        <p:origin x="176" y="1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9" Type="http://schemas.openxmlformats.org/officeDocument/2006/relationships/tableStyles" Target="tableStyles.xml"/><Relationship Id="rId21" Type="http://schemas.openxmlformats.org/officeDocument/2006/relationships/font" Target="fonts/font8.fntdata"/><Relationship Id="rId34" Type="http://schemas.openxmlformats.org/officeDocument/2006/relationships/font" Target="fonts/font2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font" Target="fonts/font2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>
          <a:extLst>
            <a:ext uri="{FF2B5EF4-FFF2-40B4-BE49-F238E27FC236}">
              <a16:creationId xmlns:a16="http://schemas.microsoft.com/office/drawing/2014/main" id="{CA7FED91-055D-05B7-0412-C38F2A591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a9e89f464f_0_34:notes">
            <a:extLst>
              <a:ext uri="{FF2B5EF4-FFF2-40B4-BE49-F238E27FC236}">
                <a16:creationId xmlns:a16="http://schemas.microsoft.com/office/drawing/2014/main" id="{9ABF636A-5800-69D3-39B0-94E44F1DE5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a9e89f464f_0_34:notes">
            <a:extLst>
              <a:ext uri="{FF2B5EF4-FFF2-40B4-BE49-F238E27FC236}">
                <a16:creationId xmlns:a16="http://schemas.microsoft.com/office/drawing/2014/main" id="{575EC458-A164-CA05-6908-14E00AFF68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2605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>
          <a:extLst>
            <a:ext uri="{FF2B5EF4-FFF2-40B4-BE49-F238E27FC236}">
              <a16:creationId xmlns:a16="http://schemas.microsoft.com/office/drawing/2014/main" id="{3A3DCC3F-4681-5F29-DE52-5B33189F5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92dc520636_1_66:notes">
            <a:extLst>
              <a:ext uri="{FF2B5EF4-FFF2-40B4-BE49-F238E27FC236}">
                <a16:creationId xmlns:a16="http://schemas.microsoft.com/office/drawing/2014/main" id="{4F2CBBBF-AEFE-1204-9A6C-3D4AFFF688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92dc520636_1_66:notes">
            <a:extLst>
              <a:ext uri="{FF2B5EF4-FFF2-40B4-BE49-F238E27FC236}">
                <a16:creationId xmlns:a16="http://schemas.microsoft.com/office/drawing/2014/main" id="{7BF2E6FF-FAC0-4EDA-9D7D-69B92D991A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508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a9e89f464f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a9e89f464f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>
          <a:extLst>
            <a:ext uri="{FF2B5EF4-FFF2-40B4-BE49-F238E27FC236}">
              <a16:creationId xmlns:a16="http://schemas.microsoft.com/office/drawing/2014/main" id="{A68624AE-FA5D-5E4C-218F-9905B2D4F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a9e89f464f_0_34:notes">
            <a:extLst>
              <a:ext uri="{FF2B5EF4-FFF2-40B4-BE49-F238E27FC236}">
                <a16:creationId xmlns:a16="http://schemas.microsoft.com/office/drawing/2014/main" id="{F094B1A3-DF53-3508-B0A7-841E43B50F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a9e89f464f_0_34:notes">
            <a:extLst>
              <a:ext uri="{FF2B5EF4-FFF2-40B4-BE49-F238E27FC236}">
                <a16:creationId xmlns:a16="http://schemas.microsoft.com/office/drawing/2014/main" id="{474B9AB2-9FA3-0818-959A-6D52E7C653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42134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>
          <a:extLst>
            <a:ext uri="{FF2B5EF4-FFF2-40B4-BE49-F238E27FC236}">
              <a16:creationId xmlns:a16="http://schemas.microsoft.com/office/drawing/2014/main" id="{0E8D1CA5-013F-0306-1221-B15925CC3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a9e89f464f_0_34:notes">
            <a:extLst>
              <a:ext uri="{FF2B5EF4-FFF2-40B4-BE49-F238E27FC236}">
                <a16:creationId xmlns:a16="http://schemas.microsoft.com/office/drawing/2014/main" id="{90BA7169-21AD-8905-49F9-FC41AD670B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a9e89f464f_0_34:notes">
            <a:extLst>
              <a:ext uri="{FF2B5EF4-FFF2-40B4-BE49-F238E27FC236}">
                <a16:creationId xmlns:a16="http://schemas.microsoft.com/office/drawing/2014/main" id="{A73569A1-96F4-11F6-76DE-D46AADB9F1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5872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92dc520636_1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92dc520636_1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8b4de9e975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8b4de9e975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Google Shape;818;g8a46fb0627_0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9" name="Google Shape;819;g8a46fb0627_0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>
          <a:extLst>
            <a:ext uri="{FF2B5EF4-FFF2-40B4-BE49-F238E27FC236}">
              <a16:creationId xmlns:a16="http://schemas.microsoft.com/office/drawing/2014/main" id="{6F2117D8-7A88-E690-E250-36D429099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a9e89f464f_0_34:notes">
            <a:extLst>
              <a:ext uri="{FF2B5EF4-FFF2-40B4-BE49-F238E27FC236}">
                <a16:creationId xmlns:a16="http://schemas.microsoft.com/office/drawing/2014/main" id="{579AA56E-EAC7-878D-AA2F-2D61C8F5C4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a9e89f464f_0_34:notes">
            <a:extLst>
              <a:ext uri="{FF2B5EF4-FFF2-40B4-BE49-F238E27FC236}">
                <a16:creationId xmlns:a16="http://schemas.microsoft.com/office/drawing/2014/main" id="{EF83AA35-D6D2-CD18-0BEE-E3CC8E8306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49868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>
          <a:extLst>
            <a:ext uri="{FF2B5EF4-FFF2-40B4-BE49-F238E27FC236}">
              <a16:creationId xmlns:a16="http://schemas.microsoft.com/office/drawing/2014/main" id="{42BFF2BF-A1E2-CF97-D3FF-DF2A6C06F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a9e89f464f_0_34:notes">
            <a:extLst>
              <a:ext uri="{FF2B5EF4-FFF2-40B4-BE49-F238E27FC236}">
                <a16:creationId xmlns:a16="http://schemas.microsoft.com/office/drawing/2014/main" id="{96DDACE4-686D-8DC5-30F5-2E781699D8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a9e89f464f_0_34:notes">
            <a:extLst>
              <a:ext uri="{FF2B5EF4-FFF2-40B4-BE49-F238E27FC236}">
                <a16:creationId xmlns:a16="http://schemas.microsoft.com/office/drawing/2014/main" id="{7F466E84-B843-CB2C-C36C-F0D36395AB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621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2642575" y="3244200"/>
            <a:ext cx="3858900" cy="7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"/>
              <a:buFont typeface="Roboto"/>
              <a:buNone/>
              <a:defRPr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86900" y="1450800"/>
            <a:ext cx="5970300" cy="179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44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_1">
    <p:bg>
      <p:bgPr>
        <a:solidFill>
          <a:schemeClr val="dk1"/>
        </a:solidFill>
        <a:effectLst/>
      </p:bgPr>
    </p:bg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0" name="Google Shape;610;p32"/>
          <p:cNvGrpSpPr/>
          <p:nvPr/>
        </p:nvGrpSpPr>
        <p:grpSpPr>
          <a:xfrm rot="10800000" flipH="1">
            <a:off x="-199863" y="449842"/>
            <a:ext cx="2802891" cy="1883694"/>
            <a:chOff x="4583450" y="1118650"/>
            <a:chExt cx="844575" cy="567600"/>
          </a:xfrm>
        </p:grpSpPr>
        <p:sp>
          <p:nvSpPr>
            <p:cNvPr id="611" name="Google Shape;611;p32"/>
            <p:cNvSpPr/>
            <p:nvPr/>
          </p:nvSpPr>
          <p:spPr>
            <a:xfrm>
              <a:off x="4648675" y="1183350"/>
              <a:ext cx="565225" cy="302300"/>
            </a:xfrm>
            <a:custGeom>
              <a:avLst/>
              <a:gdLst/>
              <a:ahLst/>
              <a:cxnLst/>
              <a:rect l="l" t="t" r="r" b="b"/>
              <a:pathLst>
                <a:path w="22609" h="12092" extrusionOk="0">
                  <a:moveTo>
                    <a:pt x="21237" y="0"/>
                  </a:moveTo>
                  <a:lnTo>
                    <a:pt x="16774" y="4464"/>
                  </a:lnTo>
                  <a:lnTo>
                    <a:pt x="13175" y="4464"/>
                  </a:lnTo>
                  <a:lnTo>
                    <a:pt x="5786" y="11852"/>
                  </a:lnTo>
                  <a:lnTo>
                    <a:pt x="3809" y="11852"/>
                  </a:lnTo>
                  <a:lnTo>
                    <a:pt x="2291" y="10335"/>
                  </a:lnTo>
                  <a:lnTo>
                    <a:pt x="1" y="10335"/>
                  </a:lnTo>
                  <a:lnTo>
                    <a:pt x="1" y="10574"/>
                  </a:lnTo>
                  <a:lnTo>
                    <a:pt x="2192" y="10574"/>
                  </a:lnTo>
                  <a:lnTo>
                    <a:pt x="3710" y="12092"/>
                  </a:lnTo>
                  <a:lnTo>
                    <a:pt x="5886" y="12092"/>
                  </a:lnTo>
                  <a:lnTo>
                    <a:pt x="13273" y="4703"/>
                  </a:lnTo>
                  <a:lnTo>
                    <a:pt x="16873" y="4703"/>
                  </a:lnTo>
                  <a:lnTo>
                    <a:pt x="21336" y="241"/>
                  </a:lnTo>
                  <a:lnTo>
                    <a:pt x="22609" y="241"/>
                  </a:lnTo>
                  <a:lnTo>
                    <a:pt x="226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2"/>
            <p:cNvSpPr/>
            <p:nvPr/>
          </p:nvSpPr>
          <p:spPr>
            <a:xfrm>
              <a:off x="4648675" y="1425725"/>
              <a:ext cx="529925" cy="187725"/>
            </a:xfrm>
            <a:custGeom>
              <a:avLst/>
              <a:gdLst/>
              <a:ahLst/>
              <a:cxnLst/>
              <a:rect l="l" t="t" r="r" b="b"/>
              <a:pathLst>
                <a:path w="21197" h="7509" extrusionOk="0">
                  <a:moveTo>
                    <a:pt x="16250" y="1"/>
                  </a:moveTo>
                  <a:lnTo>
                    <a:pt x="14812" y="1439"/>
                  </a:lnTo>
                  <a:lnTo>
                    <a:pt x="11617" y="1439"/>
                  </a:lnTo>
                  <a:lnTo>
                    <a:pt x="5786" y="7270"/>
                  </a:lnTo>
                  <a:lnTo>
                    <a:pt x="1" y="7270"/>
                  </a:lnTo>
                  <a:lnTo>
                    <a:pt x="1" y="7509"/>
                  </a:lnTo>
                  <a:lnTo>
                    <a:pt x="5886" y="7509"/>
                  </a:lnTo>
                  <a:lnTo>
                    <a:pt x="11717" y="1678"/>
                  </a:lnTo>
                  <a:lnTo>
                    <a:pt x="14911" y="1678"/>
                  </a:lnTo>
                  <a:lnTo>
                    <a:pt x="16349" y="240"/>
                  </a:lnTo>
                  <a:lnTo>
                    <a:pt x="19524" y="240"/>
                  </a:lnTo>
                  <a:lnTo>
                    <a:pt x="21027" y="1743"/>
                  </a:lnTo>
                  <a:lnTo>
                    <a:pt x="21196" y="1573"/>
                  </a:lnTo>
                  <a:lnTo>
                    <a:pt x="1962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5169475" y="1461825"/>
              <a:ext cx="29350" cy="29375"/>
            </a:xfrm>
            <a:custGeom>
              <a:avLst/>
              <a:gdLst/>
              <a:ahLst/>
              <a:cxnLst/>
              <a:rect l="l" t="t" r="r" b="b"/>
              <a:pathLst>
                <a:path w="1174" h="1175" extrusionOk="0">
                  <a:moveTo>
                    <a:pt x="587" y="240"/>
                  </a:moveTo>
                  <a:cubicBezTo>
                    <a:pt x="778" y="240"/>
                    <a:pt x="934" y="396"/>
                    <a:pt x="934" y="588"/>
                  </a:cubicBezTo>
                  <a:cubicBezTo>
                    <a:pt x="934" y="779"/>
                    <a:pt x="778" y="935"/>
                    <a:pt x="587" y="935"/>
                  </a:cubicBezTo>
                  <a:cubicBezTo>
                    <a:pt x="396" y="935"/>
                    <a:pt x="239" y="779"/>
                    <a:pt x="239" y="588"/>
                  </a:cubicBezTo>
                  <a:cubicBezTo>
                    <a:pt x="239" y="396"/>
                    <a:pt x="396" y="240"/>
                    <a:pt x="587" y="240"/>
                  </a:cubicBezTo>
                  <a:close/>
                  <a:moveTo>
                    <a:pt x="587" y="1"/>
                  </a:moveTo>
                  <a:cubicBezTo>
                    <a:pt x="263" y="1"/>
                    <a:pt x="0" y="264"/>
                    <a:pt x="0" y="588"/>
                  </a:cubicBezTo>
                  <a:cubicBezTo>
                    <a:pt x="0" y="912"/>
                    <a:pt x="263" y="1174"/>
                    <a:pt x="587" y="1174"/>
                  </a:cubicBezTo>
                  <a:cubicBezTo>
                    <a:pt x="910" y="1174"/>
                    <a:pt x="1174" y="912"/>
                    <a:pt x="1174" y="588"/>
                  </a:cubicBezTo>
                  <a:cubicBezTo>
                    <a:pt x="1174" y="264"/>
                    <a:pt x="910" y="1"/>
                    <a:pt x="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2"/>
            <p:cNvSpPr/>
            <p:nvPr/>
          </p:nvSpPr>
          <p:spPr>
            <a:xfrm>
              <a:off x="4648675" y="1310925"/>
              <a:ext cx="770650" cy="346450"/>
            </a:xfrm>
            <a:custGeom>
              <a:avLst/>
              <a:gdLst/>
              <a:ahLst/>
              <a:cxnLst/>
              <a:rect l="l" t="t" r="r" b="b"/>
              <a:pathLst>
                <a:path w="30826" h="13858" extrusionOk="0">
                  <a:moveTo>
                    <a:pt x="30587" y="0"/>
                  </a:moveTo>
                  <a:lnTo>
                    <a:pt x="30587" y="2296"/>
                  </a:lnTo>
                  <a:lnTo>
                    <a:pt x="28550" y="4333"/>
                  </a:lnTo>
                  <a:lnTo>
                    <a:pt x="26453" y="4333"/>
                  </a:lnTo>
                  <a:lnTo>
                    <a:pt x="23038" y="7747"/>
                  </a:lnTo>
                  <a:lnTo>
                    <a:pt x="12615" y="7747"/>
                  </a:lnTo>
                  <a:lnTo>
                    <a:pt x="6745" y="13618"/>
                  </a:lnTo>
                  <a:lnTo>
                    <a:pt x="1" y="13618"/>
                  </a:lnTo>
                  <a:lnTo>
                    <a:pt x="1" y="13858"/>
                  </a:lnTo>
                  <a:lnTo>
                    <a:pt x="6844" y="13858"/>
                  </a:lnTo>
                  <a:lnTo>
                    <a:pt x="12715" y="7987"/>
                  </a:lnTo>
                  <a:lnTo>
                    <a:pt x="23138" y="7987"/>
                  </a:lnTo>
                  <a:lnTo>
                    <a:pt x="26553" y="4573"/>
                  </a:lnTo>
                  <a:lnTo>
                    <a:pt x="28649" y="4573"/>
                  </a:lnTo>
                  <a:lnTo>
                    <a:pt x="30826" y="2396"/>
                  </a:lnTo>
                  <a:lnTo>
                    <a:pt x="308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2"/>
            <p:cNvSpPr/>
            <p:nvPr/>
          </p:nvSpPr>
          <p:spPr>
            <a:xfrm>
              <a:off x="4648675" y="1272475"/>
              <a:ext cx="579225" cy="299050"/>
            </a:xfrm>
            <a:custGeom>
              <a:avLst/>
              <a:gdLst/>
              <a:ahLst/>
              <a:cxnLst/>
              <a:rect l="l" t="t" r="r" b="b"/>
              <a:pathLst>
                <a:path w="23169" h="11962" extrusionOk="0">
                  <a:moveTo>
                    <a:pt x="20264" y="0"/>
                  </a:moveTo>
                  <a:lnTo>
                    <a:pt x="17367" y="2896"/>
                  </a:lnTo>
                  <a:lnTo>
                    <a:pt x="13733" y="2896"/>
                  </a:lnTo>
                  <a:lnTo>
                    <a:pt x="4908" y="11721"/>
                  </a:lnTo>
                  <a:lnTo>
                    <a:pt x="1" y="11721"/>
                  </a:lnTo>
                  <a:lnTo>
                    <a:pt x="1" y="11962"/>
                  </a:lnTo>
                  <a:lnTo>
                    <a:pt x="5007" y="11962"/>
                  </a:lnTo>
                  <a:lnTo>
                    <a:pt x="13833" y="3135"/>
                  </a:lnTo>
                  <a:lnTo>
                    <a:pt x="17467" y="3135"/>
                  </a:lnTo>
                  <a:lnTo>
                    <a:pt x="20362" y="240"/>
                  </a:lnTo>
                  <a:lnTo>
                    <a:pt x="23169" y="240"/>
                  </a:lnTo>
                  <a:lnTo>
                    <a:pt x="231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2"/>
            <p:cNvSpPr/>
            <p:nvPr/>
          </p:nvSpPr>
          <p:spPr>
            <a:xfrm>
              <a:off x="5072275" y="133447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1"/>
                    <a:pt x="0" y="468"/>
                  </a:cubicBezTo>
                  <a:cubicBezTo>
                    <a:pt x="0" y="727"/>
                    <a:pt x="210" y="935"/>
                    <a:pt x="467" y="935"/>
                  </a:cubicBezTo>
                  <a:cubicBezTo>
                    <a:pt x="725" y="935"/>
                    <a:pt x="934" y="727"/>
                    <a:pt x="934" y="468"/>
                  </a:cubicBezTo>
                  <a:cubicBezTo>
                    <a:pt x="934" y="211"/>
                    <a:pt x="725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5404650" y="1299225"/>
              <a:ext cx="23375" cy="23400"/>
            </a:xfrm>
            <a:custGeom>
              <a:avLst/>
              <a:gdLst/>
              <a:ahLst/>
              <a:cxnLst/>
              <a:rect l="l" t="t" r="r" b="b"/>
              <a:pathLst>
                <a:path w="935" h="936" extrusionOk="0">
                  <a:moveTo>
                    <a:pt x="467" y="1"/>
                  </a:moveTo>
                  <a:cubicBezTo>
                    <a:pt x="210" y="1"/>
                    <a:pt x="0" y="210"/>
                    <a:pt x="0" y="468"/>
                  </a:cubicBezTo>
                  <a:cubicBezTo>
                    <a:pt x="0" y="726"/>
                    <a:pt x="210" y="935"/>
                    <a:pt x="467" y="935"/>
                  </a:cubicBezTo>
                  <a:cubicBezTo>
                    <a:pt x="726" y="935"/>
                    <a:pt x="934" y="726"/>
                    <a:pt x="934" y="468"/>
                  </a:cubicBezTo>
                  <a:cubicBezTo>
                    <a:pt x="934" y="210"/>
                    <a:pt x="726" y="1"/>
                    <a:pt x="4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4912575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4941500" y="1640025"/>
              <a:ext cx="19725" cy="19675"/>
            </a:xfrm>
            <a:custGeom>
              <a:avLst/>
              <a:gdLst/>
              <a:ahLst/>
              <a:cxnLst/>
              <a:rect l="l" t="t" r="r" b="b"/>
              <a:pathLst>
                <a:path w="789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9" y="787"/>
                  </a:lnTo>
                  <a:lnTo>
                    <a:pt x="7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497047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1" y="0"/>
                  </a:moveTo>
                  <a:lnTo>
                    <a:pt x="1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4999425" y="1640025"/>
              <a:ext cx="19700" cy="19675"/>
            </a:xfrm>
            <a:custGeom>
              <a:avLst/>
              <a:gdLst/>
              <a:ahLst/>
              <a:cxnLst/>
              <a:rect l="l" t="t" r="r" b="b"/>
              <a:pathLst>
                <a:path w="788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2"/>
            <p:cNvSpPr/>
            <p:nvPr/>
          </p:nvSpPr>
          <p:spPr>
            <a:xfrm>
              <a:off x="5028400" y="1640025"/>
              <a:ext cx="19675" cy="19675"/>
            </a:xfrm>
            <a:custGeom>
              <a:avLst/>
              <a:gdLst/>
              <a:ahLst/>
              <a:cxnLst/>
              <a:rect l="l" t="t" r="r" b="b"/>
              <a:pathLst>
                <a:path w="787" h="787" extrusionOk="0">
                  <a:moveTo>
                    <a:pt x="0" y="0"/>
                  </a:moveTo>
                  <a:lnTo>
                    <a:pt x="0" y="787"/>
                  </a:lnTo>
                  <a:lnTo>
                    <a:pt x="787" y="787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4677900" y="1396850"/>
              <a:ext cx="19675" cy="19725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2"/>
            <p:cNvSpPr/>
            <p:nvPr/>
          </p:nvSpPr>
          <p:spPr>
            <a:xfrm>
              <a:off x="4706825" y="1396850"/>
              <a:ext cx="19725" cy="19725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47358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476475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4793700" y="1396850"/>
              <a:ext cx="19700" cy="19725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466502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4684975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46949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47048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47154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472332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0" y="2031"/>
                  </a:lnTo>
                  <a:lnTo>
                    <a:pt x="1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2"/>
            <p:cNvSpPr/>
            <p:nvPr/>
          </p:nvSpPr>
          <p:spPr>
            <a:xfrm>
              <a:off x="4755350" y="1500600"/>
              <a:ext cx="3800" cy="50775"/>
            </a:xfrm>
            <a:custGeom>
              <a:avLst/>
              <a:gdLst/>
              <a:ahLst/>
              <a:cxnLst/>
              <a:rect l="l" t="t" r="r" b="b"/>
              <a:pathLst>
                <a:path w="152" h="2031" extrusionOk="0">
                  <a:moveTo>
                    <a:pt x="1" y="1"/>
                  </a:moveTo>
                  <a:lnTo>
                    <a:pt x="1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4736500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4764575" y="1500600"/>
              <a:ext cx="3775" cy="50775"/>
            </a:xfrm>
            <a:custGeom>
              <a:avLst/>
              <a:gdLst/>
              <a:ahLst/>
              <a:cxnLst/>
              <a:rect l="l" t="t" r="r" b="b"/>
              <a:pathLst>
                <a:path w="151" h="2031" extrusionOk="0">
                  <a:moveTo>
                    <a:pt x="0" y="1"/>
                  </a:moveTo>
                  <a:lnTo>
                    <a:pt x="0" y="2031"/>
                  </a:lnTo>
                  <a:lnTo>
                    <a:pt x="151" y="2031"/>
                  </a:lnTo>
                  <a:lnTo>
                    <a:pt x="1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4810525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483635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484915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4862000" y="1175150"/>
              <a:ext cx="4875" cy="1430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48757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488592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2"/>
            <p:cNvSpPr/>
            <p:nvPr/>
          </p:nvSpPr>
          <p:spPr>
            <a:xfrm>
              <a:off x="4927400" y="1175150"/>
              <a:ext cx="4850" cy="1430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2"/>
            <p:cNvSpPr/>
            <p:nvPr/>
          </p:nvSpPr>
          <p:spPr>
            <a:xfrm>
              <a:off x="4902975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4939300" y="1175150"/>
              <a:ext cx="4900" cy="1430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4998925" y="1201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2"/>
            <p:cNvSpPr/>
            <p:nvPr/>
          </p:nvSpPr>
          <p:spPr>
            <a:xfrm>
              <a:off x="4982225" y="12197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2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2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2"/>
            <p:cNvSpPr/>
            <p:nvPr/>
          </p:nvSpPr>
          <p:spPr>
            <a:xfrm>
              <a:off x="467995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3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4698775" y="1283375"/>
              <a:ext cx="12125" cy="12150"/>
            </a:xfrm>
            <a:custGeom>
              <a:avLst/>
              <a:gdLst/>
              <a:ahLst/>
              <a:cxnLst/>
              <a:rect l="l" t="t" r="r" b="b"/>
              <a:pathLst>
                <a:path w="485" h="486" extrusionOk="0">
                  <a:moveTo>
                    <a:pt x="243" y="81"/>
                  </a:moveTo>
                  <a:cubicBezTo>
                    <a:pt x="332" y="81"/>
                    <a:pt x="404" y="154"/>
                    <a:pt x="404" y="244"/>
                  </a:cubicBezTo>
                  <a:cubicBezTo>
                    <a:pt x="404" y="333"/>
                    <a:pt x="332" y="405"/>
                    <a:pt x="243" y="405"/>
                  </a:cubicBezTo>
                  <a:cubicBezTo>
                    <a:pt x="153" y="405"/>
                    <a:pt x="80" y="333"/>
                    <a:pt x="80" y="244"/>
                  </a:cubicBezTo>
                  <a:cubicBezTo>
                    <a:pt x="80" y="154"/>
                    <a:pt x="153" y="81"/>
                    <a:pt x="243" y="81"/>
                  </a:cubicBezTo>
                  <a:close/>
                  <a:moveTo>
                    <a:pt x="243" y="1"/>
                  </a:moveTo>
                  <a:cubicBezTo>
                    <a:pt x="109" y="1"/>
                    <a:pt x="1" y="110"/>
                    <a:pt x="1" y="244"/>
                  </a:cubicBezTo>
                  <a:cubicBezTo>
                    <a:pt x="1" y="376"/>
                    <a:pt x="109" y="486"/>
                    <a:pt x="243" y="486"/>
                  </a:cubicBezTo>
                  <a:cubicBezTo>
                    <a:pt x="376" y="486"/>
                    <a:pt x="484" y="376"/>
                    <a:pt x="484" y="244"/>
                  </a:cubicBezTo>
                  <a:cubicBezTo>
                    <a:pt x="484" y="110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2"/>
            <p:cNvSpPr/>
            <p:nvPr/>
          </p:nvSpPr>
          <p:spPr>
            <a:xfrm>
              <a:off x="4719600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1" y="91"/>
                    <a:pt x="1" y="203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5" y="314"/>
                    <a:pt x="405" y="203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2"/>
            <p:cNvSpPr/>
            <p:nvPr/>
          </p:nvSpPr>
          <p:spPr>
            <a:xfrm>
              <a:off x="473942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2"/>
            <p:cNvSpPr/>
            <p:nvPr/>
          </p:nvSpPr>
          <p:spPr>
            <a:xfrm>
              <a:off x="4759275" y="128440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2"/>
            <p:cNvSpPr/>
            <p:nvPr/>
          </p:nvSpPr>
          <p:spPr>
            <a:xfrm>
              <a:off x="4779075" y="128440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4" y="0"/>
                  </a:moveTo>
                  <a:cubicBezTo>
                    <a:pt x="92" y="0"/>
                    <a:pt x="1" y="91"/>
                    <a:pt x="1" y="203"/>
                  </a:cubicBezTo>
                  <a:cubicBezTo>
                    <a:pt x="1" y="314"/>
                    <a:pt x="92" y="404"/>
                    <a:pt x="204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2"/>
            <p:cNvSpPr/>
            <p:nvPr/>
          </p:nvSpPr>
          <p:spPr>
            <a:xfrm>
              <a:off x="4964475" y="1401650"/>
              <a:ext cx="10125" cy="10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2"/>
            <p:cNvSpPr/>
            <p:nvPr/>
          </p:nvSpPr>
          <p:spPr>
            <a:xfrm>
              <a:off x="4983300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2"/>
            <p:cNvSpPr/>
            <p:nvPr/>
          </p:nvSpPr>
          <p:spPr>
            <a:xfrm>
              <a:off x="5004125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1" y="1"/>
                    <a:pt x="1" y="91"/>
                    <a:pt x="1" y="202"/>
                  </a:cubicBezTo>
                  <a:cubicBezTo>
                    <a:pt x="1" y="314"/>
                    <a:pt x="91" y="405"/>
                    <a:pt x="203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2"/>
            <p:cNvSpPr/>
            <p:nvPr/>
          </p:nvSpPr>
          <p:spPr>
            <a:xfrm>
              <a:off x="5023950" y="1401650"/>
              <a:ext cx="10150" cy="10125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3" y="1"/>
                  </a:moveTo>
                  <a:cubicBezTo>
                    <a:pt x="92" y="1"/>
                    <a:pt x="1" y="91"/>
                    <a:pt x="1" y="202"/>
                  </a:cubicBezTo>
                  <a:cubicBezTo>
                    <a:pt x="1" y="314"/>
                    <a:pt x="92" y="405"/>
                    <a:pt x="203" y="405"/>
                  </a:cubicBezTo>
                  <a:cubicBezTo>
                    <a:pt x="315" y="405"/>
                    <a:pt x="405" y="314"/>
                    <a:pt x="405" y="202"/>
                  </a:cubicBezTo>
                  <a:cubicBezTo>
                    <a:pt x="405" y="91"/>
                    <a:pt x="315" y="1"/>
                    <a:pt x="2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2"/>
            <p:cNvSpPr/>
            <p:nvPr/>
          </p:nvSpPr>
          <p:spPr>
            <a:xfrm>
              <a:off x="5042800" y="1400650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1"/>
                  </a:moveTo>
                  <a:cubicBezTo>
                    <a:pt x="332" y="81"/>
                    <a:pt x="405" y="153"/>
                    <a:pt x="405" y="242"/>
                  </a:cubicBezTo>
                  <a:cubicBezTo>
                    <a:pt x="405" y="332"/>
                    <a:pt x="332" y="405"/>
                    <a:pt x="242" y="405"/>
                  </a:cubicBezTo>
                  <a:cubicBezTo>
                    <a:pt x="153" y="405"/>
                    <a:pt x="81" y="332"/>
                    <a:pt x="81" y="242"/>
                  </a:cubicBezTo>
                  <a:cubicBezTo>
                    <a:pt x="81" y="153"/>
                    <a:pt x="153" y="81"/>
                    <a:pt x="242" y="81"/>
                  </a:cubicBezTo>
                  <a:close/>
                  <a:moveTo>
                    <a:pt x="242" y="0"/>
                  </a:moveTo>
                  <a:cubicBezTo>
                    <a:pt x="109" y="0"/>
                    <a:pt x="0" y="109"/>
                    <a:pt x="0" y="242"/>
                  </a:cubicBezTo>
                  <a:cubicBezTo>
                    <a:pt x="0" y="376"/>
                    <a:pt x="109" y="484"/>
                    <a:pt x="242" y="484"/>
                  </a:cubicBezTo>
                  <a:cubicBezTo>
                    <a:pt x="376" y="484"/>
                    <a:pt x="484" y="376"/>
                    <a:pt x="484" y="242"/>
                  </a:cubicBezTo>
                  <a:cubicBezTo>
                    <a:pt x="484" y="109"/>
                    <a:pt x="376" y="0"/>
                    <a:pt x="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2"/>
            <p:cNvSpPr/>
            <p:nvPr/>
          </p:nvSpPr>
          <p:spPr>
            <a:xfrm>
              <a:off x="5062625" y="1400650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1"/>
                  </a:moveTo>
                  <a:cubicBezTo>
                    <a:pt x="332" y="81"/>
                    <a:pt x="404" y="153"/>
                    <a:pt x="404" y="242"/>
                  </a:cubicBezTo>
                  <a:cubicBezTo>
                    <a:pt x="404" y="332"/>
                    <a:pt x="332" y="405"/>
                    <a:pt x="243" y="405"/>
                  </a:cubicBezTo>
                  <a:cubicBezTo>
                    <a:pt x="153" y="405"/>
                    <a:pt x="80" y="332"/>
                    <a:pt x="80" y="242"/>
                  </a:cubicBezTo>
                  <a:cubicBezTo>
                    <a:pt x="80" y="153"/>
                    <a:pt x="153" y="81"/>
                    <a:pt x="243" y="81"/>
                  </a:cubicBezTo>
                  <a:close/>
                  <a:moveTo>
                    <a:pt x="243" y="0"/>
                  </a:moveTo>
                  <a:cubicBezTo>
                    <a:pt x="109" y="0"/>
                    <a:pt x="1" y="109"/>
                    <a:pt x="1" y="242"/>
                  </a:cubicBezTo>
                  <a:cubicBezTo>
                    <a:pt x="1" y="376"/>
                    <a:pt x="109" y="484"/>
                    <a:pt x="243" y="484"/>
                  </a:cubicBezTo>
                  <a:cubicBezTo>
                    <a:pt x="376" y="484"/>
                    <a:pt x="485" y="376"/>
                    <a:pt x="485" y="242"/>
                  </a:cubicBezTo>
                  <a:cubicBezTo>
                    <a:pt x="485" y="109"/>
                    <a:pt x="376" y="0"/>
                    <a:pt x="2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2"/>
            <p:cNvSpPr/>
            <p:nvPr/>
          </p:nvSpPr>
          <p:spPr>
            <a:xfrm>
              <a:off x="47390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3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3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0"/>
                    <a:pt x="314" y="0"/>
                    <a:pt x="2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2"/>
            <p:cNvSpPr/>
            <p:nvPr/>
          </p:nvSpPr>
          <p:spPr>
            <a:xfrm>
              <a:off x="4757925" y="1674125"/>
              <a:ext cx="12100" cy="12125"/>
            </a:xfrm>
            <a:custGeom>
              <a:avLst/>
              <a:gdLst/>
              <a:ahLst/>
              <a:cxnLst/>
              <a:rect l="l" t="t" r="r" b="b"/>
              <a:pathLst>
                <a:path w="484" h="485" extrusionOk="0">
                  <a:moveTo>
                    <a:pt x="242" y="80"/>
                  </a:moveTo>
                  <a:cubicBezTo>
                    <a:pt x="331" y="80"/>
                    <a:pt x="404" y="154"/>
                    <a:pt x="404" y="243"/>
                  </a:cubicBezTo>
                  <a:cubicBezTo>
                    <a:pt x="404" y="332"/>
                    <a:pt x="331" y="405"/>
                    <a:pt x="242" y="405"/>
                  </a:cubicBezTo>
                  <a:cubicBezTo>
                    <a:pt x="153" y="405"/>
                    <a:pt x="79" y="332"/>
                    <a:pt x="79" y="243"/>
                  </a:cubicBezTo>
                  <a:cubicBezTo>
                    <a:pt x="79" y="154"/>
                    <a:pt x="153" y="80"/>
                    <a:pt x="242" y="80"/>
                  </a:cubicBezTo>
                  <a:close/>
                  <a:moveTo>
                    <a:pt x="242" y="1"/>
                  </a:moveTo>
                  <a:cubicBezTo>
                    <a:pt x="108" y="1"/>
                    <a:pt x="0" y="109"/>
                    <a:pt x="0" y="243"/>
                  </a:cubicBezTo>
                  <a:cubicBezTo>
                    <a:pt x="0" y="376"/>
                    <a:pt x="108" y="485"/>
                    <a:pt x="242" y="485"/>
                  </a:cubicBezTo>
                  <a:cubicBezTo>
                    <a:pt x="375" y="485"/>
                    <a:pt x="484" y="376"/>
                    <a:pt x="484" y="243"/>
                  </a:cubicBezTo>
                  <a:cubicBezTo>
                    <a:pt x="484" y="109"/>
                    <a:pt x="375" y="1"/>
                    <a:pt x="2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2"/>
            <p:cNvSpPr/>
            <p:nvPr/>
          </p:nvSpPr>
          <p:spPr>
            <a:xfrm>
              <a:off x="4777725" y="1674125"/>
              <a:ext cx="12150" cy="12125"/>
            </a:xfrm>
            <a:custGeom>
              <a:avLst/>
              <a:gdLst/>
              <a:ahLst/>
              <a:cxnLst/>
              <a:rect l="l" t="t" r="r" b="b"/>
              <a:pathLst>
                <a:path w="486" h="485" extrusionOk="0">
                  <a:moveTo>
                    <a:pt x="244" y="80"/>
                  </a:moveTo>
                  <a:cubicBezTo>
                    <a:pt x="333" y="80"/>
                    <a:pt x="405" y="154"/>
                    <a:pt x="405" y="243"/>
                  </a:cubicBezTo>
                  <a:cubicBezTo>
                    <a:pt x="405" y="332"/>
                    <a:pt x="333" y="405"/>
                    <a:pt x="244" y="405"/>
                  </a:cubicBezTo>
                  <a:cubicBezTo>
                    <a:pt x="154" y="405"/>
                    <a:pt x="81" y="332"/>
                    <a:pt x="81" y="243"/>
                  </a:cubicBezTo>
                  <a:cubicBezTo>
                    <a:pt x="81" y="154"/>
                    <a:pt x="154" y="80"/>
                    <a:pt x="244" y="80"/>
                  </a:cubicBezTo>
                  <a:close/>
                  <a:moveTo>
                    <a:pt x="244" y="1"/>
                  </a:moveTo>
                  <a:cubicBezTo>
                    <a:pt x="110" y="1"/>
                    <a:pt x="1" y="109"/>
                    <a:pt x="1" y="243"/>
                  </a:cubicBezTo>
                  <a:cubicBezTo>
                    <a:pt x="1" y="376"/>
                    <a:pt x="110" y="485"/>
                    <a:pt x="244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2"/>
            <p:cNvSpPr/>
            <p:nvPr/>
          </p:nvSpPr>
          <p:spPr>
            <a:xfrm>
              <a:off x="4798575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1" y="0"/>
                    <a:pt x="1" y="90"/>
                    <a:pt x="1" y="202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2"/>
            <p:cNvSpPr/>
            <p:nvPr/>
          </p:nvSpPr>
          <p:spPr>
            <a:xfrm>
              <a:off x="4817400" y="1674125"/>
              <a:ext cx="12125" cy="12125"/>
            </a:xfrm>
            <a:custGeom>
              <a:avLst/>
              <a:gdLst/>
              <a:ahLst/>
              <a:cxnLst/>
              <a:rect l="l" t="t" r="r" b="b"/>
              <a:pathLst>
                <a:path w="485" h="485" extrusionOk="0">
                  <a:moveTo>
                    <a:pt x="243" y="80"/>
                  </a:moveTo>
                  <a:cubicBezTo>
                    <a:pt x="332" y="80"/>
                    <a:pt x="405" y="154"/>
                    <a:pt x="405" y="243"/>
                  </a:cubicBezTo>
                  <a:cubicBezTo>
                    <a:pt x="405" y="332"/>
                    <a:pt x="332" y="405"/>
                    <a:pt x="243" y="405"/>
                  </a:cubicBezTo>
                  <a:cubicBezTo>
                    <a:pt x="153" y="405"/>
                    <a:pt x="81" y="332"/>
                    <a:pt x="81" y="243"/>
                  </a:cubicBezTo>
                  <a:cubicBezTo>
                    <a:pt x="81" y="154"/>
                    <a:pt x="153" y="80"/>
                    <a:pt x="243" y="80"/>
                  </a:cubicBezTo>
                  <a:close/>
                  <a:moveTo>
                    <a:pt x="243" y="1"/>
                  </a:moveTo>
                  <a:cubicBezTo>
                    <a:pt x="109" y="1"/>
                    <a:pt x="0" y="109"/>
                    <a:pt x="0" y="243"/>
                  </a:cubicBezTo>
                  <a:cubicBezTo>
                    <a:pt x="0" y="376"/>
                    <a:pt x="109" y="485"/>
                    <a:pt x="243" y="485"/>
                  </a:cubicBezTo>
                  <a:cubicBezTo>
                    <a:pt x="376" y="485"/>
                    <a:pt x="485" y="376"/>
                    <a:pt x="485" y="243"/>
                  </a:cubicBezTo>
                  <a:cubicBezTo>
                    <a:pt x="485" y="109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2"/>
            <p:cNvSpPr/>
            <p:nvPr/>
          </p:nvSpPr>
          <p:spPr>
            <a:xfrm>
              <a:off x="4838250" y="1675150"/>
              <a:ext cx="10125" cy="1010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2" y="0"/>
                  </a:moveTo>
                  <a:cubicBezTo>
                    <a:pt x="90" y="0"/>
                    <a:pt x="0" y="90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2"/>
                  </a:cubicBezTo>
                  <a:cubicBezTo>
                    <a:pt x="404" y="90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2"/>
            <p:cNvSpPr/>
            <p:nvPr/>
          </p:nvSpPr>
          <p:spPr>
            <a:xfrm>
              <a:off x="4648675" y="1343400"/>
              <a:ext cx="720050" cy="40975"/>
            </a:xfrm>
            <a:custGeom>
              <a:avLst/>
              <a:gdLst/>
              <a:ahLst/>
              <a:cxnLst/>
              <a:rect l="l" t="t" r="r" b="b"/>
              <a:pathLst>
                <a:path w="28802" h="1639" extrusionOk="0">
                  <a:moveTo>
                    <a:pt x="26073" y="0"/>
                  </a:moveTo>
                  <a:lnTo>
                    <a:pt x="24516" y="1558"/>
                  </a:lnTo>
                  <a:lnTo>
                    <a:pt x="1" y="1558"/>
                  </a:lnTo>
                  <a:lnTo>
                    <a:pt x="1" y="1638"/>
                  </a:lnTo>
                  <a:lnTo>
                    <a:pt x="24549" y="1638"/>
                  </a:lnTo>
                  <a:lnTo>
                    <a:pt x="26107" y="81"/>
                  </a:lnTo>
                  <a:lnTo>
                    <a:pt x="28802" y="81"/>
                  </a:lnTo>
                  <a:lnTo>
                    <a:pt x="288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2"/>
            <p:cNvSpPr/>
            <p:nvPr/>
          </p:nvSpPr>
          <p:spPr>
            <a:xfrm>
              <a:off x="4632825" y="1311800"/>
              <a:ext cx="670500" cy="53100"/>
            </a:xfrm>
            <a:custGeom>
              <a:avLst/>
              <a:gdLst/>
              <a:ahLst/>
              <a:cxnLst/>
              <a:rect l="l" t="t" r="r" b="b"/>
              <a:pathLst>
                <a:path w="26820" h="2124" extrusionOk="0">
                  <a:moveTo>
                    <a:pt x="26762" y="1"/>
                  </a:moveTo>
                  <a:lnTo>
                    <a:pt x="24720" y="2043"/>
                  </a:lnTo>
                  <a:lnTo>
                    <a:pt x="0" y="2043"/>
                  </a:lnTo>
                  <a:lnTo>
                    <a:pt x="0" y="2123"/>
                  </a:lnTo>
                  <a:lnTo>
                    <a:pt x="24753" y="2123"/>
                  </a:lnTo>
                  <a:lnTo>
                    <a:pt x="26819" y="58"/>
                  </a:lnTo>
                  <a:lnTo>
                    <a:pt x="267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2"/>
            <p:cNvSpPr/>
            <p:nvPr/>
          </p:nvSpPr>
          <p:spPr>
            <a:xfrm>
              <a:off x="4633550" y="1118650"/>
              <a:ext cx="370425" cy="88825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2"/>
            <p:cNvSpPr/>
            <p:nvPr/>
          </p:nvSpPr>
          <p:spPr>
            <a:xfrm>
              <a:off x="4616850" y="1136950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2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2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713225" y="1197100"/>
            <a:ext cx="7759200" cy="342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Livvic"/>
              <a:buAutoNum type="arabicPeriod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>
            <a:spLocks noGrp="1"/>
          </p:cNvSpPr>
          <p:nvPr>
            <p:ph type="subTitle" idx="1"/>
          </p:nvPr>
        </p:nvSpPr>
        <p:spPr>
          <a:xfrm>
            <a:off x="2884400" y="3128075"/>
            <a:ext cx="3375300" cy="6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47" name="Google Shape;147;p8"/>
          <p:cNvCxnSpPr/>
          <p:nvPr/>
        </p:nvCxnSpPr>
        <p:spPr>
          <a:xfrm>
            <a:off x="3949650" y="2921550"/>
            <a:ext cx="12447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48" name="Google Shape;148;p8"/>
          <p:cNvSpPr txBox="1">
            <a:spLocks noGrp="1"/>
          </p:cNvSpPr>
          <p:nvPr>
            <p:ph type="title"/>
          </p:nvPr>
        </p:nvSpPr>
        <p:spPr>
          <a:xfrm>
            <a:off x="1146650" y="2101375"/>
            <a:ext cx="6850800" cy="5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 1">
  <p:cSld name="CUSTOM_7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4"/>
          <p:cNvSpPr txBox="1">
            <a:spLocks noGrp="1"/>
          </p:cNvSpPr>
          <p:nvPr>
            <p:ph type="title"/>
          </p:nvPr>
        </p:nvSpPr>
        <p:spPr>
          <a:xfrm>
            <a:off x="713225" y="1470113"/>
            <a:ext cx="3879600" cy="85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20" name="Google Shape;220;p14"/>
          <p:cNvSpPr txBox="1">
            <a:spLocks noGrp="1"/>
          </p:cNvSpPr>
          <p:nvPr>
            <p:ph type="subTitle" idx="1"/>
          </p:nvPr>
        </p:nvSpPr>
        <p:spPr>
          <a:xfrm>
            <a:off x="724175" y="2533375"/>
            <a:ext cx="3600000" cy="11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21" name="Google Shape;221;p14"/>
          <p:cNvGrpSpPr/>
          <p:nvPr/>
        </p:nvGrpSpPr>
        <p:grpSpPr>
          <a:xfrm>
            <a:off x="713225" y="539500"/>
            <a:ext cx="784258" cy="385347"/>
            <a:chOff x="1545800" y="3494150"/>
            <a:chExt cx="784258" cy="385347"/>
          </a:xfrm>
        </p:grpSpPr>
        <p:sp>
          <p:nvSpPr>
            <p:cNvPr id="222" name="Google Shape;222;p14"/>
            <p:cNvSpPr/>
            <p:nvPr/>
          </p:nvSpPr>
          <p:spPr>
            <a:xfrm>
              <a:off x="1545800" y="3494150"/>
              <a:ext cx="28769" cy="385347"/>
            </a:xfrm>
            <a:custGeom>
              <a:avLst/>
              <a:gdLst/>
              <a:ahLst/>
              <a:cxnLst/>
              <a:rect l="l" t="t" r="r" b="b"/>
              <a:pathLst>
                <a:path w="261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4"/>
            <p:cNvSpPr/>
            <p:nvPr/>
          </p:nvSpPr>
          <p:spPr>
            <a:xfrm>
              <a:off x="1697361" y="3494150"/>
              <a:ext cx="28548" cy="385347"/>
            </a:xfrm>
            <a:custGeom>
              <a:avLst/>
              <a:gdLst/>
              <a:ahLst/>
              <a:cxnLst/>
              <a:rect l="l" t="t" r="r" b="b"/>
              <a:pathLst>
                <a:path w="259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4"/>
            <p:cNvSpPr/>
            <p:nvPr/>
          </p:nvSpPr>
          <p:spPr>
            <a:xfrm>
              <a:off x="1772535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4"/>
            <p:cNvSpPr/>
            <p:nvPr/>
          </p:nvSpPr>
          <p:spPr>
            <a:xfrm>
              <a:off x="1847819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4"/>
            <p:cNvSpPr/>
            <p:nvPr/>
          </p:nvSpPr>
          <p:spPr>
            <a:xfrm>
              <a:off x="1928174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4"/>
            <p:cNvSpPr/>
            <p:nvPr/>
          </p:nvSpPr>
          <p:spPr>
            <a:xfrm>
              <a:off x="1988247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4"/>
            <p:cNvSpPr/>
            <p:nvPr/>
          </p:nvSpPr>
          <p:spPr>
            <a:xfrm>
              <a:off x="2231406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4"/>
            <p:cNvSpPr/>
            <p:nvPr/>
          </p:nvSpPr>
          <p:spPr>
            <a:xfrm>
              <a:off x="2088222" y="3494150"/>
              <a:ext cx="28769" cy="385347"/>
            </a:xfrm>
            <a:custGeom>
              <a:avLst/>
              <a:gdLst/>
              <a:ahLst/>
              <a:cxnLst/>
              <a:rect l="l" t="t" r="r" b="b"/>
              <a:pathLst>
                <a:path w="261" h="3496" extrusionOk="0">
                  <a:moveTo>
                    <a:pt x="1" y="1"/>
                  </a:moveTo>
                  <a:lnTo>
                    <a:pt x="1" y="3496"/>
                  </a:lnTo>
                  <a:lnTo>
                    <a:pt x="260" y="3496"/>
                  </a:lnTo>
                  <a:lnTo>
                    <a:pt x="260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4"/>
            <p:cNvSpPr/>
            <p:nvPr/>
          </p:nvSpPr>
          <p:spPr>
            <a:xfrm>
              <a:off x="2301399" y="3494150"/>
              <a:ext cx="28658" cy="385347"/>
            </a:xfrm>
            <a:custGeom>
              <a:avLst/>
              <a:gdLst/>
              <a:ahLst/>
              <a:cxnLst/>
              <a:rect l="l" t="t" r="r" b="b"/>
              <a:pathLst>
                <a:path w="260" h="3496" extrusionOk="0">
                  <a:moveTo>
                    <a:pt x="0" y="1"/>
                  </a:moveTo>
                  <a:lnTo>
                    <a:pt x="0" y="3496"/>
                  </a:lnTo>
                  <a:lnTo>
                    <a:pt x="259" y="3496"/>
                  </a:lnTo>
                  <a:lnTo>
                    <a:pt x="259" y="1"/>
                  </a:lnTo>
                  <a:close/>
                </a:path>
              </a:pathLst>
            </a:custGeom>
            <a:solidFill>
              <a:srgbClr val="3F8A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1" name="Google Shape;231;p14"/>
          <p:cNvGrpSpPr/>
          <p:nvPr/>
        </p:nvGrpSpPr>
        <p:grpSpPr>
          <a:xfrm>
            <a:off x="-828210" y="4445877"/>
            <a:ext cx="5715425" cy="385346"/>
            <a:chOff x="377500" y="4371675"/>
            <a:chExt cx="8388999" cy="565603"/>
          </a:xfrm>
        </p:grpSpPr>
        <p:sp>
          <p:nvSpPr>
            <p:cNvPr id="232" name="Google Shape;232;p14"/>
            <p:cNvSpPr/>
            <p:nvPr/>
          </p:nvSpPr>
          <p:spPr>
            <a:xfrm>
              <a:off x="494280" y="4637709"/>
              <a:ext cx="8234884" cy="299569"/>
            </a:xfrm>
            <a:custGeom>
              <a:avLst/>
              <a:gdLst/>
              <a:ahLst/>
              <a:cxnLst/>
              <a:rect l="l" t="t" r="r" b="b"/>
              <a:pathLst>
                <a:path w="77851" h="2832" extrusionOk="0">
                  <a:moveTo>
                    <a:pt x="73102" y="1"/>
                  </a:moveTo>
                  <a:lnTo>
                    <a:pt x="70389" y="2713"/>
                  </a:lnTo>
                  <a:lnTo>
                    <a:pt x="1" y="2713"/>
                  </a:lnTo>
                  <a:lnTo>
                    <a:pt x="1" y="2831"/>
                  </a:lnTo>
                  <a:lnTo>
                    <a:pt x="70438" y="2831"/>
                  </a:lnTo>
                  <a:lnTo>
                    <a:pt x="73152" y="118"/>
                  </a:lnTo>
                  <a:lnTo>
                    <a:pt x="77850" y="118"/>
                  </a:lnTo>
                  <a:lnTo>
                    <a:pt x="778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4"/>
            <p:cNvSpPr/>
            <p:nvPr/>
          </p:nvSpPr>
          <p:spPr>
            <a:xfrm>
              <a:off x="8691926" y="4606716"/>
              <a:ext cx="74573" cy="74469"/>
            </a:xfrm>
            <a:custGeom>
              <a:avLst/>
              <a:gdLst/>
              <a:ahLst/>
              <a:cxnLst/>
              <a:rect l="l" t="t" r="r" b="b"/>
              <a:pathLst>
                <a:path w="705" h="704" extrusionOk="0">
                  <a:moveTo>
                    <a:pt x="352" y="0"/>
                  </a:moveTo>
                  <a:cubicBezTo>
                    <a:pt x="158" y="0"/>
                    <a:pt x="0" y="158"/>
                    <a:pt x="0" y="352"/>
                  </a:cubicBezTo>
                  <a:cubicBezTo>
                    <a:pt x="0" y="547"/>
                    <a:pt x="158" y="704"/>
                    <a:pt x="352" y="704"/>
                  </a:cubicBezTo>
                  <a:cubicBezTo>
                    <a:pt x="547" y="704"/>
                    <a:pt x="704" y="547"/>
                    <a:pt x="704" y="352"/>
                  </a:cubicBezTo>
                  <a:cubicBezTo>
                    <a:pt x="704" y="158"/>
                    <a:pt x="547" y="0"/>
                    <a:pt x="3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4"/>
            <p:cNvSpPr/>
            <p:nvPr/>
          </p:nvSpPr>
          <p:spPr>
            <a:xfrm>
              <a:off x="377500" y="4404467"/>
              <a:ext cx="7868788" cy="389376"/>
            </a:xfrm>
            <a:custGeom>
              <a:avLst/>
              <a:gdLst/>
              <a:ahLst/>
              <a:cxnLst/>
              <a:rect l="l" t="t" r="r" b="b"/>
              <a:pathLst>
                <a:path w="74390" h="3681" extrusionOk="0">
                  <a:moveTo>
                    <a:pt x="74306" y="1"/>
                  </a:moveTo>
                  <a:lnTo>
                    <a:pt x="70745" y="3562"/>
                  </a:lnTo>
                  <a:lnTo>
                    <a:pt x="0" y="3562"/>
                  </a:lnTo>
                  <a:lnTo>
                    <a:pt x="0" y="3680"/>
                  </a:lnTo>
                  <a:lnTo>
                    <a:pt x="70794" y="3680"/>
                  </a:lnTo>
                  <a:lnTo>
                    <a:pt x="74390" y="85"/>
                  </a:lnTo>
                  <a:lnTo>
                    <a:pt x="7430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4"/>
            <p:cNvSpPr/>
            <p:nvPr/>
          </p:nvSpPr>
          <p:spPr>
            <a:xfrm>
              <a:off x="8204603" y="4371675"/>
              <a:ext cx="74573" cy="74575"/>
            </a:xfrm>
            <a:custGeom>
              <a:avLst/>
              <a:gdLst/>
              <a:ahLst/>
              <a:cxnLst/>
              <a:rect l="l" t="t" r="r" b="b"/>
              <a:pathLst>
                <a:path w="705" h="705" extrusionOk="0">
                  <a:moveTo>
                    <a:pt x="353" y="1"/>
                  </a:moveTo>
                  <a:cubicBezTo>
                    <a:pt x="159" y="1"/>
                    <a:pt x="1" y="159"/>
                    <a:pt x="1" y="353"/>
                  </a:cubicBezTo>
                  <a:cubicBezTo>
                    <a:pt x="1" y="548"/>
                    <a:pt x="159" y="705"/>
                    <a:pt x="353" y="705"/>
                  </a:cubicBezTo>
                  <a:cubicBezTo>
                    <a:pt x="547" y="705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rgbClr val="E65C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3">
    <p:bg>
      <p:bgPr>
        <a:solidFill>
          <a:schemeClr val="lt2"/>
        </a:solidFill>
        <a:effectLst/>
      </p:bgPr>
    </p:bg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389" name="Google Shape;389;p24"/>
          <p:cNvSpPr txBox="1">
            <a:spLocks noGrp="1"/>
          </p:cNvSpPr>
          <p:nvPr>
            <p:ph type="subTitle" idx="1"/>
          </p:nvPr>
        </p:nvSpPr>
        <p:spPr>
          <a:xfrm>
            <a:off x="1298175" y="1730625"/>
            <a:ext cx="14310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  <a:latin typeface="Saira SemiBold"/>
                <a:ea typeface="Saira SemiBold"/>
                <a:cs typeface="Saira SemiBold"/>
                <a:sym typeface="Saira Semi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0" name="Google Shape;390;p24"/>
          <p:cNvSpPr txBox="1">
            <a:spLocks noGrp="1"/>
          </p:cNvSpPr>
          <p:nvPr>
            <p:ph type="subTitle" idx="2"/>
          </p:nvPr>
        </p:nvSpPr>
        <p:spPr>
          <a:xfrm>
            <a:off x="817825" y="2069213"/>
            <a:ext cx="20283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1" name="Google Shape;391;p24"/>
          <p:cNvSpPr txBox="1">
            <a:spLocks noGrp="1"/>
          </p:cNvSpPr>
          <p:nvPr>
            <p:ph type="subTitle" idx="3"/>
          </p:nvPr>
        </p:nvSpPr>
        <p:spPr>
          <a:xfrm>
            <a:off x="1298075" y="3202275"/>
            <a:ext cx="14310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  <a:latin typeface="Saira SemiBold"/>
                <a:ea typeface="Saira SemiBold"/>
                <a:cs typeface="Saira SemiBold"/>
                <a:sym typeface="Saira Semi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2" name="Google Shape;392;p24"/>
          <p:cNvSpPr txBox="1">
            <a:spLocks noGrp="1"/>
          </p:cNvSpPr>
          <p:nvPr>
            <p:ph type="subTitle" idx="4"/>
          </p:nvPr>
        </p:nvSpPr>
        <p:spPr>
          <a:xfrm>
            <a:off x="817825" y="3540862"/>
            <a:ext cx="20283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24"/>
          <p:cNvSpPr txBox="1">
            <a:spLocks noGrp="1"/>
          </p:cNvSpPr>
          <p:nvPr>
            <p:ph type="subTitle" idx="5"/>
          </p:nvPr>
        </p:nvSpPr>
        <p:spPr>
          <a:xfrm>
            <a:off x="4034463" y="1730625"/>
            <a:ext cx="14310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  <a:latin typeface="Saira SemiBold"/>
                <a:ea typeface="Saira SemiBold"/>
                <a:cs typeface="Saira SemiBold"/>
                <a:sym typeface="Saira Semi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24"/>
          <p:cNvSpPr txBox="1">
            <a:spLocks noGrp="1"/>
          </p:cNvSpPr>
          <p:nvPr>
            <p:ph type="subTitle" idx="6"/>
          </p:nvPr>
        </p:nvSpPr>
        <p:spPr>
          <a:xfrm>
            <a:off x="3557850" y="2069213"/>
            <a:ext cx="20283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24"/>
          <p:cNvSpPr txBox="1">
            <a:spLocks noGrp="1"/>
          </p:cNvSpPr>
          <p:nvPr>
            <p:ph type="subTitle" idx="7"/>
          </p:nvPr>
        </p:nvSpPr>
        <p:spPr>
          <a:xfrm>
            <a:off x="3988975" y="3202275"/>
            <a:ext cx="14310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  <a:latin typeface="Saira SemiBold"/>
                <a:ea typeface="Saira SemiBold"/>
                <a:cs typeface="Saira SemiBold"/>
                <a:sym typeface="Saira Semi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24"/>
          <p:cNvSpPr txBox="1">
            <a:spLocks noGrp="1"/>
          </p:cNvSpPr>
          <p:nvPr>
            <p:ph type="subTitle" idx="8"/>
          </p:nvPr>
        </p:nvSpPr>
        <p:spPr>
          <a:xfrm>
            <a:off x="3557850" y="3540862"/>
            <a:ext cx="20283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24"/>
          <p:cNvSpPr txBox="1">
            <a:spLocks noGrp="1"/>
          </p:cNvSpPr>
          <p:nvPr>
            <p:ph type="subTitle" idx="9"/>
          </p:nvPr>
        </p:nvSpPr>
        <p:spPr>
          <a:xfrm>
            <a:off x="6770750" y="1730625"/>
            <a:ext cx="14310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  <a:latin typeface="Saira SemiBold"/>
                <a:ea typeface="Saira SemiBold"/>
                <a:cs typeface="Saira SemiBold"/>
                <a:sym typeface="Saira Semi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24"/>
          <p:cNvSpPr txBox="1">
            <a:spLocks noGrp="1"/>
          </p:cNvSpPr>
          <p:nvPr>
            <p:ph type="subTitle" idx="13"/>
          </p:nvPr>
        </p:nvSpPr>
        <p:spPr>
          <a:xfrm>
            <a:off x="6339625" y="2069213"/>
            <a:ext cx="20283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24"/>
          <p:cNvSpPr txBox="1">
            <a:spLocks noGrp="1"/>
          </p:cNvSpPr>
          <p:nvPr>
            <p:ph type="subTitle" idx="14"/>
          </p:nvPr>
        </p:nvSpPr>
        <p:spPr>
          <a:xfrm>
            <a:off x="6770823" y="3202275"/>
            <a:ext cx="14310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1"/>
                </a:solidFill>
                <a:latin typeface="Saira SemiBold"/>
                <a:ea typeface="Saira SemiBold"/>
                <a:cs typeface="Saira SemiBold"/>
                <a:sym typeface="Saira SemiBold"/>
              </a:defRPr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0" name="Google Shape;400;p24"/>
          <p:cNvSpPr txBox="1">
            <a:spLocks noGrp="1"/>
          </p:cNvSpPr>
          <p:nvPr>
            <p:ph type="subTitle" idx="15"/>
          </p:nvPr>
        </p:nvSpPr>
        <p:spPr>
          <a:xfrm>
            <a:off x="6339625" y="3540862"/>
            <a:ext cx="20283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01" name="Google Shape;401;p24"/>
          <p:cNvGrpSpPr/>
          <p:nvPr/>
        </p:nvGrpSpPr>
        <p:grpSpPr>
          <a:xfrm>
            <a:off x="7753570" y="539512"/>
            <a:ext cx="718876" cy="104530"/>
            <a:chOff x="7458947" y="539500"/>
            <a:chExt cx="1013500" cy="147350"/>
          </a:xfrm>
        </p:grpSpPr>
        <p:sp>
          <p:nvSpPr>
            <p:cNvPr id="402" name="Google Shape;402;p24"/>
            <p:cNvSpPr/>
            <p:nvPr/>
          </p:nvSpPr>
          <p:spPr>
            <a:xfrm>
              <a:off x="7458947" y="539500"/>
              <a:ext cx="147350" cy="14735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4"/>
            <p:cNvSpPr/>
            <p:nvPr/>
          </p:nvSpPr>
          <p:spPr>
            <a:xfrm>
              <a:off x="7675484" y="539500"/>
              <a:ext cx="147163" cy="147350"/>
            </a:xfrm>
            <a:custGeom>
              <a:avLst/>
              <a:gdLst/>
              <a:ahLst/>
              <a:cxnLst/>
              <a:rect l="l" t="t" r="r" b="b"/>
              <a:pathLst>
                <a:path w="787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4"/>
            <p:cNvSpPr/>
            <p:nvPr/>
          </p:nvSpPr>
          <p:spPr>
            <a:xfrm>
              <a:off x="7892022" y="539500"/>
              <a:ext cx="147350" cy="14735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4"/>
            <p:cNvSpPr/>
            <p:nvPr/>
          </p:nvSpPr>
          <p:spPr>
            <a:xfrm>
              <a:off x="8108559" y="539500"/>
              <a:ext cx="147350" cy="147350"/>
            </a:xfrm>
            <a:custGeom>
              <a:avLst/>
              <a:gdLst/>
              <a:ahLst/>
              <a:cxnLst/>
              <a:rect l="l" t="t" r="r" b="b"/>
              <a:pathLst>
                <a:path w="788" h="788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4"/>
            <p:cNvSpPr/>
            <p:nvPr/>
          </p:nvSpPr>
          <p:spPr>
            <a:xfrm>
              <a:off x="8325284" y="539500"/>
              <a:ext cx="147163" cy="147350"/>
            </a:xfrm>
            <a:custGeom>
              <a:avLst/>
              <a:gdLst/>
              <a:ahLst/>
              <a:cxnLst/>
              <a:rect l="l" t="t" r="r" b="b"/>
              <a:pathLst>
                <a:path w="787" h="788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" name="Google Shape;407;p24"/>
          <p:cNvGrpSpPr/>
          <p:nvPr/>
        </p:nvGrpSpPr>
        <p:grpSpPr>
          <a:xfrm>
            <a:off x="-247440" y="4303633"/>
            <a:ext cx="2346768" cy="661569"/>
            <a:chOff x="4583450" y="1155225"/>
            <a:chExt cx="394375" cy="111175"/>
          </a:xfrm>
        </p:grpSpPr>
        <p:sp>
          <p:nvSpPr>
            <p:cNvPr id="408" name="Google Shape;408;p24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4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4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4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_1"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1" name="Google Shape;561;p29"/>
          <p:cNvGrpSpPr/>
          <p:nvPr/>
        </p:nvGrpSpPr>
        <p:grpSpPr>
          <a:xfrm flipH="1">
            <a:off x="7405325" y="262700"/>
            <a:ext cx="1997650" cy="693500"/>
            <a:chOff x="6541275" y="2323925"/>
            <a:chExt cx="1997650" cy="693500"/>
          </a:xfrm>
        </p:grpSpPr>
        <p:sp>
          <p:nvSpPr>
            <p:cNvPr id="562" name="Google Shape;562;p29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9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9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29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9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9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29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9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9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9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9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9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29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9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9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9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9" name="Google Shape;579;p29"/>
          <p:cNvGrpSpPr/>
          <p:nvPr/>
        </p:nvGrpSpPr>
        <p:grpSpPr>
          <a:xfrm>
            <a:off x="-285600" y="4222125"/>
            <a:ext cx="1997650" cy="693500"/>
            <a:chOff x="6541275" y="2323925"/>
            <a:chExt cx="1997650" cy="693500"/>
          </a:xfrm>
        </p:grpSpPr>
        <p:sp>
          <p:nvSpPr>
            <p:cNvPr id="580" name="Google Shape;580;p29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9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9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9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9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9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9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9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9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9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9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9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9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9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9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9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9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6_1_3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8" name="Google Shape;598;p30"/>
          <p:cNvGrpSpPr/>
          <p:nvPr/>
        </p:nvGrpSpPr>
        <p:grpSpPr>
          <a:xfrm rot="10800000">
            <a:off x="5444100" y="4363825"/>
            <a:ext cx="5002471" cy="518150"/>
            <a:chOff x="4612950" y="1991350"/>
            <a:chExt cx="5002471" cy="518150"/>
          </a:xfrm>
        </p:grpSpPr>
        <p:sp>
          <p:nvSpPr>
            <p:cNvPr id="599" name="Google Shape;599;p30"/>
            <p:cNvSpPr/>
            <p:nvPr/>
          </p:nvSpPr>
          <p:spPr>
            <a:xfrm>
              <a:off x="4720109" y="2234932"/>
              <a:ext cx="4861318" cy="274568"/>
            </a:xfrm>
            <a:custGeom>
              <a:avLst/>
              <a:gdLst/>
              <a:ahLst/>
              <a:cxnLst/>
              <a:rect l="l" t="t" r="r" b="b"/>
              <a:pathLst>
                <a:path w="33888" h="1914" extrusionOk="0">
                  <a:moveTo>
                    <a:pt x="30679" y="1"/>
                  </a:moveTo>
                  <a:lnTo>
                    <a:pt x="28847" y="1834"/>
                  </a:lnTo>
                  <a:lnTo>
                    <a:pt x="0" y="1834"/>
                  </a:lnTo>
                  <a:lnTo>
                    <a:pt x="0" y="1914"/>
                  </a:lnTo>
                  <a:lnTo>
                    <a:pt x="28880" y="1914"/>
                  </a:lnTo>
                  <a:lnTo>
                    <a:pt x="30713" y="81"/>
                  </a:lnTo>
                  <a:lnTo>
                    <a:pt x="33887" y="81"/>
                  </a:lnTo>
                  <a:lnTo>
                    <a:pt x="3388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0"/>
            <p:cNvSpPr/>
            <p:nvPr/>
          </p:nvSpPr>
          <p:spPr>
            <a:xfrm>
              <a:off x="9547138" y="2206672"/>
              <a:ext cx="68283" cy="68283"/>
            </a:xfrm>
            <a:custGeom>
              <a:avLst/>
              <a:gdLst/>
              <a:ahLst/>
              <a:cxnLst/>
              <a:rect l="l" t="t" r="r" b="b"/>
              <a:pathLst>
                <a:path w="476" h="476" extrusionOk="0">
                  <a:moveTo>
                    <a:pt x="238" y="0"/>
                  </a:moveTo>
                  <a:cubicBezTo>
                    <a:pt x="107" y="0"/>
                    <a:pt x="1" y="107"/>
                    <a:pt x="1" y="238"/>
                  </a:cubicBezTo>
                  <a:cubicBezTo>
                    <a:pt x="1" y="370"/>
                    <a:pt x="107" y="475"/>
                    <a:pt x="238" y="475"/>
                  </a:cubicBezTo>
                  <a:cubicBezTo>
                    <a:pt x="369" y="475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0"/>
            <p:cNvSpPr/>
            <p:nvPr/>
          </p:nvSpPr>
          <p:spPr>
            <a:xfrm>
              <a:off x="4612950" y="2021332"/>
              <a:ext cx="4526070" cy="356623"/>
            </a:xfrm>
            <a:custGeom>
              <a:avLst/>
              <a:gdLst/>
              <a:ahLst/>
              <a:cxnLst/>
              <a:rect l="l" t="t" r="r" b="b"/>
              <a:pathLst>
                <a:path w="31551" h="2486" extrusionOk="0">
                  <a:moveTo>
                    <a:pt x="31494" y="1"/>
                  </a:moveTo>
                  <a:lnTo>
                    <a:pt x="29088" y="2406"/>
                  </a:lnTo>
                  <a:lnTo>
                    <a:pt x="1" y="2406"/>
                  </a:lnTo>
                  <a:lnTo>
                    <a:pt x="1" y="2486"/>
                  </a:lnTo>
                  <a:lnTo>
                    <a:pt x="29121" y="2486"/>
                  </a:lnTo>
                  <a:lnTo>
                    <a:pt x="31550" y="58"/>
                  </a:lnTo>
                  <a:lnTo>
                    <a:pt x="314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0"/>
            <p:cNvSpPr/>
            <p:nvPr/>
          </p:nvSpPr>
          <p:spPr>
            <a:xfrm>
              <a:off x="9100714" y="1991350"/>
              <a:ext cx="68283" cy="68427"/>
            </a:xfrm>
            <a:custGeom>
              <a:avLst/>
              <a:gdLst/>
              <a:ahLst/>
              <a:cxnLst/>
              <a:rect l="l" t="t" r="r" b="b"/>
              <a:pathLst>
                <a:path w="476" h="477" extrusionOk="0">
                  <a:moveTo>
                    <a:pt x="238" y="0"/>
                  </a:moveTo>
                  <a:cubicBezTo>
                    <a:pt x="107" y="0"/>
                    <a:pt x="0" y="107"/>
                    <a:pt x="0" y="238"/>
                  </a:cubicBezTo>
                  <a:cubicBezTo>
                    <a:pt x="0" y="370"/>
                    <a:pt x="107" y="476"/>
                    <a:pt x="238" y="476"/>
                  </a:cubicBezTo>
                  <a:cubicBezTo>
                    <a:pt x="369" y="476"/>
                    <a:pt x="476" y="370"/>
                    <a:pt x="476" y="238"/>
                  </a:cubicBezTo>
                  <a:cubicBezTo>
                    <a:pt x="476" y="107"/>
                    <a:pt x="369" y="0"/>
                    <a:pt x="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6_1_2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31"/>
          <p:cNvGrpSpPr/>
          <p:nvPr/>
        </p:nvGrpSpPr>
        <p:grpSpPr>
          <a:xfrm>
            <a:off x="-247440" y="4303633"/>
            <a:ext cx="2346768" cy="661569"/>
            <a:chOff x="4583450" y="1155225"/>
            <a:chExt cx="394375" cy="111175"/>
          </a:xfrm>
        </p:grpSpPr>
        <p:sp>
          <p:nvSpPr>
            <p:cNvPr id="605" name="Google Shape;605;p31"/>
            <p:cNvSpPr/>
            <p:nvPr/>
          </p:nvSpPr>
          <p:spPr>
            <a:xfrm>
              <a:off x="4600150" y="11552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4967700" y="1237975"/>
              <a:ext cx="10125" cy="10150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4583450" y="1173525"/>
              <a:ext cx="370450" cy="88825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4948825" y="1256275"/>
              <a:ext cx="10100" cy="10125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Saira"/>
              <a:buNone/>
              <a:defRPr sz="3600" b="1">
                <a:solidFill>
                  <a:schemeClr val="lt1"/>
                </a:solidFill>
                <a:latin typeface="Saira"/>
                <a:ea typeface="Saira"/>
                <a:cs typeface="Saira"/>
                <a:sym typeface="Sai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456650"/>
            <a:ext cx="77592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8" r:id="rId4"/>
    <p:sldLayoutId id="2147483660" r:id="rId5"/>
    <p:sldLayoutId id="2147483670" r:id="rId6"/>
    <p:sldLayoutId id="2147483675" r:id="rId7"/>
    <p:sldLayoutId id="2147483676" r:id="rId8"/>
    <p:sldLayoutId id="2147483677" r:id="rId9"/>
    <p:sldLayoutId id="214748367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5"/>
          <p:cNvSpPr txBox="1">
            <a:spLocks noGrp="1"/>
          </p:cNvSpPr>
          <p:nvPr>
            <p:ph type="ctrTitle"/>
          </p:nvPr>
        </p:nvSpPr>
        <p:spPr>
          <a:xfrm>
            <a:off x="1586900" y="1450800"/>
            <a:ext cx="5970300" cy="8074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Discussion 5</a:t>
            </a:r>
            <a:endParaRPr dirty="0"/>
          </a:p>
        </p:txBody>
      </p:sp>
      <p:sp>
        <p:nvSpPr>
          <p:cNvPr id="683" name="Google Shape;683;p35"/>
          <p:cNvSpPr txBox="1">
            <a:spLocks noGrp="1"/>
          </p:cNvSpPr>
          <p:nvPr>
            <p:ph type="subTitle" idx="1"/>
          </p:nvPr>
        </p:nvSpPr>
        <p:spPr>
          <a:xfrm>
            <a:off x="2052322" y="2348991"/>
            <a:ext cx="5039355" cy="7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CA" sz="2800" dirty="0"/>
              <a:t>How should we navigate ethical considerations of models once deployed? </a:t>
            </a:r>
          </a:p>
        </p:txBody>
      </p:sp>
      <p:sp>
        <p:nvSpPr>
          <p:cNvPr id="684" name="Google Shape;684;p35"/>
          <p:cNvSpPr/>
          <p:nvPr/>
        </p:nvSpPr>
        <p:spPr>
          <a:xfrm>
            <a:off x="1731368" y="510873"/>
            <a:ext cx="106449" cy="106540"/>
          </a:xfrm>
          <a:custGeom>
            <a:avLst/>
            <a:gdLst/>
            <a:ahLst/>
            <a:cxnLst/>
            <a:rect l="l" t="t" r="r" b="b"/>
            <a:pathLst>
              <a:path w="1175" h="1176" extrusionOk="0">
                <a:moveTo>
                  <a:pt x="588" y="241"/>
                </a:moveTo>
                <a:cubicBezTo>
                  <a:pt x="779" y="241"/>
                  <a:pt x="935" y="396"/>
                  <a:pt x="935" y="588"/>
                </a:cubicBezTo>
                <a:cubicBezTo>
                  <a:pt x="935" y="780"/>
                  <a:pt x="779" y="935"/>
                  <a:pt x="588" y="935"/>
                </a:cubicBezTo>
                <a:cubicBezTo>
                  <a:pt x="397" y="935"/>
                  <a:pt x="240" y="780"/>
                  <a:pt x="240" y="588"/>
                </a:cubicBezTo>
                <a:cubicBezTo>
                  <a:pt x="240" y="396"/>
                  <a:pt x="397" y="241"/>
                  <a:pt x="588" y="241"/>
                </a:cubicBezTo>
                <a:close/>
                <a:moveTo>
                  <a:pt x="588" y="1"/>
                </a:moveTo>
                <a:cubicBezTo>
                  <a:pt x="265" y="1"/>
                  <a:pt x="1" y="264"/>
                  <a:pt x="1" y="588"/>
                </a:cubicBezTo>
                <a:cubicBezTo>
                  <a:pt x="1" y="911"/>
                  <a:pt x="265" y="1175"/>
                  <a:pt x="588" y="1175"/>
                </a:cubicBezTo>
                <a:cubicBezTo>
                  <a:pt x="912" y="1175"/>
                  <a:pt x="1174" y="911"/>
                  <a:pt x="1174" y="588"/>
                </a:cubicBezTo>
                <a:cubicBezTo>
                  <a:pt x="1174" y="264"/>
                  <a:pt x="912" y="1"/>
                  <a:pt x="58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5" name="Google Shape;685;p35"/>
          <p:cNvSpPr/>
          <p:nvPr/>
        </p:nvSpPr>
        <p:spPr>
          <a:xfrm>
            <a:off x="7" y="248419"/>
            <a:ext cx="2322856" cy="779298"/>
          </a:xfrm>
          <a:custGeom>
            <a:avLst/>
            <a:gdLst/>
            <a:ahLst/>
            <a:cxnLst/>
            <a:rect l="l" t="t" r="r" b="b"/>
            <a:pathLst>
              <a:path w="25640" h="8602" extrusionOk="0">
                <a:moveTo>
                  <a:pt x="1" y="1"/>
                </a:moveTo>
                <a:lnTo>
                  <a:pt x="1" y="240"/>
                </a:lnTo>
                <a:lnTo>
                  <a:pt x="11937" y="240"/>
                </a:lnTo>
                <a:lnTo>
                  <a:pt x="13374" y="1678"/>
                </a:lnTo>
                <a:lnTo>
                  <a:pt x="15052" y="1678"/>
                </a:lnTo>
                <a:lnTo>
                  <a:pt x="18376" y="5002"/>
                </a:lnTo>
                <a:lnTo>
                  <a:pt x="18376" y="6400"/>
                </a:lnTo>
                <a:lnTo>
                  <a:pt x="19504" y="7529"/>
                </a:lnTo>
                <a:lnTo>
                  <a:pt x="24397" y="7529"/>
                </a:lnTo>
                <a:lnTo>
                  <a:pt x="25470" y="8602"/>
                </a:lnTo>
                <a:lnTo>
                  <a:pt x="25640" y="8433"/>
                </a:lnTo>
                <a:lnTo>
                  <a:pt x="24496" y="7289"/>
                </a:lnTo>
                <a:lnTo>
                  <a:pt x="19604" y="7289"/>
                </a:lnTo>
                <a:lnTo>
                  <a:pt x="18615" y="6301"/>
                </a:lnTo>
                <a:lnTo>
                  <a:pt x="18615" y="4903"/>
                </a:lnTo>
                <a:lnTo>
                  <a:pt x="15151" y="1439"/>
                </a:lnTo>
                <a:lnTo>
                  <a:pt x="13473" y="1439"/>
                </a:lnTo>
                <a:lnTo>
                  <a:pt x="1203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35"/>
          <p:cNvSpPr/>
          <p:nvPr/>
        </p:nvSpPr>
        <p:spPr>
          <a:xfrm>
            <a:off x="7" y="356952"/>
            <a:ext cx="2822578" cy="812547"/>
          </a:xfrm>
          <a:custGeom>
            <a:avLst/>
            <a:gdLst/>
            <a:ahLst/>
            <a:cxnLst/>
            <a:rect l="l" t="t" r="r" b="b"/>
            <a:pathLst>
              <a:path w="31156" h="8969" extrusionOk="0">
                <a:moveTo>
                  <a:pt x="1" y="1"/>
                </a:moveTo>
                <a:lnTo>
                  <a:pt x="1" y="241"/>
                </a:lnTo>
                <a:lnTo>
                  <a:pt x="11537" y="241"/>
                </a:lnTo>
                <a:lnTo>
                  <a:pt x="18771" y="7474"/>
                </a:lnTo>
                <a:lnTo>
                  <a:pt x="23837" y="7474"/>
                </a:lnTo>
                <a:lnTo>
                  <a:pt x="25333" y="8969"/>
                </a:lnTo>
                <a:lnTo>
                  <a:pt x="31156" y="8969"/>
                </a:lnTo>
                <a:lnTo>
                  <a:pt x="31156" y="8729"/>
                </a:lnTo>
                <a:lnTo>
                  <a:pt x="25432" y="8729"/>
                </a:lnTo>
                <a:lnTo>
                  <a:pt x="23937" y="7235"/>
                </a:lnTo>
                <a:lnTo>
                  <a:pt x="18870" y="7235"/>
                </a:lnTo>
                <a:lnTo>
                  <a:pt x="11671" y="36"/>
                </a:lnTo>
                <a:lnTo>
                  <a:pt x="1163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35"/>
          <p:cNvSpPr/>
          <p:nvPr/>
        </p:nvSpPr>
        <p:spPr>
          <a:xfrm>
            <a:off x="7" y="472732"/>
            <a:ext cx="1929311" cy="1013667"/>
          </a:xfrm>
          <a:custGeom>
            <a:avLst/>
            <a:gdLst/>
            <a:ahLst/>
            <a:cxnLst/>
            <a:rect l="l" t="t" r="r" b="b"/>
            <a:pathLst>
              <a:path w="21296" h="11189" extrusionOk="0">
                <a:moveTo>
                  <a:pt x="1" y="1"/>
                </a:moveTo>
                <a:lnTo>
                  <a:pt x="1" y="240"/>
                </a:lnTo>
                <a:lnTo>
                  <a:pt x="10579" y="240"/>
                </a:lnTo>
                <a:lnTo>
                  <a:pt x="15619" y="5281"/>
                </a:lnTo>
                <a:lnTo>
                  <a:pt x="15619" y="6800"/>
                </a:lnTo>
                <a:lnTo>
                  <a:pt x="17527" y="8708"/>
                </a:lnTo>
                <a:lnTo>
                  <a:pt x="18646" y="8708"/>
                </a:lnTo>
                <a:lnTo>
                  <a:pt x="21126" y="11188"/>
                </a:lnTo>
                <a:lnTo>
                  <a:pt x="21296" y="11019"/>
                </a:lnTo>
                <a:lnTo>
                  <a:pt x="18745" y="8468"/>
                </a:lnTo>
                <a:lnTo>
                  <a:pt x="17626" y="8468"/>
                </a:lnTo>
                <a:lnTo>
                  <a:pt x="15859" y="6700"/>
                </a:lnTo>
                <a:lnTo>
                  <a:pt x="15859" y="5182"/>
                </a:lnTo>
                <a:lnTo>
                  <a:pt x="1067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8" name="Google Shape;688;p35"/>
          <p:cNvSpPr/>
          <p:nvPr/>
        </p:nvSpPr>
        <p:spPr>
          <a:xfrm>
            <a:off x="7" y="798330"/>
            <a:ext cx="1531871" cy="669497"/>
          </a:xfrm>
          <a:custGeom>
            <a:avLst/>
            <a:gdLst/>
            <a:ahLst/>
            <a:cxnLst/>
            <a:rect l="l" t="t" r="r" b="b"/>
            <a:pathLst>
              <a:path w="16909" h="7390" extrusionOk="0">
                <a:moveTo>
                  <a:pt x="1" y="1"/>
                </a:moveTo>
                <a:lnTo>
                  <a:pt x="1" y="241"/>
                </a:lnTo>
                <a:lnTo>
                  <a:pt x="3789" y="241"/>
                </a:lnTo>
                <a:lnTo>
                  <a:pt x="5417" y="1868"/>
                </a:lnTo>
                <a:lnTo>
                  <a:pt x="11218" y="1868"/>
                </a:lnTo>
                <a:lnTo>
                  <a:pt x="16739" y="7389"/>
                </a:lnTo>
                <a:lnTo>
                  <a:pt x="16908" y="7220"/>
                </a:lnTo>
                <a:lnTo>
                  <a:pt x="11317" y="1628"/>
                </a:lnTo>
                <a:lnTo>
                  <a:pt x="5516" y="1628"/>
                </a:lnTo>
                <a:lnTo>
                  <a:pt x="3889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35"/>
          <p:cNvSpPr/>
          <p:nvPr/>
        </p:nvSpPr>
        <p:spPr>
          <a:xfrm>
            <a:off x="1496365" y="1437297"/>
            <a:ext cx="106449" cy="106359"/>
          </a:xfrm>
          <a:custGeom>
            <a:avLst/>
            <a:gdLst/>
            <a:ahLst/>
            <a:cxnLst/>
            <a:rect l="l" t="t" r="r" b="b"/>
            <a:pathLst>
              <a:path w="1175" h="1174" extrusionOk="0">
                <a:moveTo>
                  <a:pt x="588" y="240"/>
                </a:moveTo>
                <a:cubicBezTo>
                  <a:pt x="779" y="240"/>
                  <a:pt x="935" y="396"/>
                  <a:pt x="935" y="587"/>
                </a:cubicBezTo>
                <a:cubicBezTo>
                  <a:pt x="935" y="779"/>
                  <a:pt x="779" y="934"/>
                  <a:pt x="588" y="934"/>
                </a:cubicBezTo>
                <a:cubicBezTo>
                  <a:pt x="396" y="934"/>
                  <a:pt x="240" y="779"/>
                  <a:pt x="240" y="587"/>
                </a:cubicBezTo>
                <a:cubicBezTo>
                  <a:pt x="240" y="396"/>
                  <a:pt x="396" y="240"/>
                  <a:pt x="588" y="240"/>
                </a:cubicBezTo>
                <a:close/>
                <a:moveTo>
                  <a:pt x="588" y="0"/>
                </a:moveTo>
                <a:cubicBezTo>
                  <a:pt x="264" y="0"/>
                  <a:pt x="1" y="264"/>
                  <a:pt x="1" y="587"/>
                </a:cubicBezTo>
                <a:cubicBezTo>
                  <a:pt x="1" y="911"/>
                  <a:pt x="264" y="1174"/>
                  <a:pt x="588" y="1174"/>
                </a:cubicBezTo>
                <a:cubicBezTo>
                  <a:pt x="912" y="1174"/>
                  <a:pt x="1174" y="911"/>
                  <a:pt x="1174" y="587"/>
                </a:cubicBezTo>
                <a:cubicBezTo>
                  <a:pt x="1174" y="264"/>
                  <a:pt x="912" y="0"/>
                  <a:pt x="588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35"/>
          <p:cNvSpPr/>
          <p:nvPr/>
        </p:nvSpPr>
        <p:spPr>
          <a:xfrm>
            <a:off x="2805281" y="1116228"/>
            <a:ext cx="84706" cy="84797"/>
          </a:xfrm>
          <a:custGeom>
            <a:avLst/>
            <a:gdLst/>
            <a:ahLst/>
            <a:cxnLst/>
            <a:rect l="l" t="t" r="r" b="b"/>
            <a:pathLst>
              <a:path w="935" h="936" extrusionOk="0">
                <a:moveTo>
                  <a:pt x="468" y="1"/>
                </a:moveTo>
                <a:cubicBezTo>
                  <a:pt x="210" y="1"/>
                  <a:pt x="1" y="210"/>
                  <a:pt x="1" y="468"/>
                </a:cubicBezTo>
                <a:cubicBezTo>
                  <a:pt x="1" y="726"/>
                  <a:pt x="210" y="935"/>
                  <a:pt x="468" y="935"/>
                </a:cubicBezTo>
                <a:cubicBezTo>
                  <a:pt x="726" y="935"/>
                  <a:pt x="935" y="726"/>
                  <a:pt x="935" y="468"/>
                </a:cubicBezTo>
                <a:cubicBezTo>
                  <a:pt x="935" y="210"/>
                  <a:pt x="726" y="1"/>
                  <a:pt x="46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35"/>
          <p:cNvSpPr/>
          <p:nvPr/>
        </p:nvSpPr>
        <p:spPr>
          <a:xfrm>
            <a:off x="210731" y="563508"/>
            <a:ext cx="71479" cy="71389"/>
          </a:xfrm>
          <a:custGeom>
            <a:avLst/>
            <a:gdLst/>
            <a:ahLst/>
            <a:cxnLst/>
            <a:rect l="l" t="t" r="r" b="b"/>
            <a:pathLst>
              <a:path w="789" h="788" extrusionOk="0">
                <a:moveTo>
                  <a:pt x="1" y="0"/>
                </a:moveTo>
                <a:lnTo>
                  <a:pt x="1" y="788"/>
                </a:lnTo>
                <a:lnTo>
                  <a:pt x="788" y="788"/>
                </a:lnTo>
                <a:lnTo>
                  <a:pt x="78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2" name="Google Shape;692;p35"/>
          <p:cNvSpPr/>
          <p:nvPr/>
        </p:nvSpPr>
        <p:spPr>
          <a:xfrm>
            <a:off x="315731" y="563508"/>
            <a:ext cx="71389" cy="71389"/>
          </a:xfrm>
          <a:custGeom>
            <a:avLst/>
            <a:gdLst/>
            <a:ahLst/>
            <a:cxnLst/>
            <a:rect l="l" t="t" r="r" b="b"/>
            <a:pathLst>
              <a:path w="788" h="788" extrusionOk="0">
                <a:moveTo>
                  <a:pt x="1" y="0"/>
                </a:moveTo>
                <a:lnTo>
                  <a:pt x="1" y="788"/>
                </a:lnTo>
                <a:lnTo>
                  <a:pt x="787" y="788"/>
                </a:lnTo>
                <a:lnTo>
                  <a:pt x="7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5"/>
          <p:cNvSpPr/>
          <p:nvPr/>
        </p:nvSpPr>
        <p:spPr>
          <a:xfrm>
            <a:off x="420640" y="563508"/>
            <a:ext cx="71389" cy="71389"/>
          </a:xfrm>
          <a:custGeom>
            <a:avLst/>
            <a:gdLst/>
            <a:ahLst/>
            <a:cxnLst/>
            <a:rect l="l" t="t" r="r" b="b"/>
            <a:pathLst>
              <a:path w="788" h="788" extrusionOk="0">
                <a:moveTo>
                  <a:pt x="0" y="0"/>
                </a:moveTo>
                <a:lnTo>
                  <a:pt x="0" y="788"/>
                </a:lnTo>
                <a:lnTo>
                  <a:pt x="788" y="788"/>
                </a:lnTo>
                <a:lnTo>
                  <a:pt x="78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35"/>
          <p:cNvSpPr/>
          <p:nvPr/>
        </p:nvSpPr>
        <p:spPr>
          <a:xfrm>
            <a:off x="525549" y="563508"/>
            <a:ext cx="71389" cy="71389"/>
          </a:xfrm>
          <a:custGeom>
            <a:avLst/>
            <a:gdLst/>
            <a:ahLst/>
            <a:cxnLst/>
            <a:rect l="l" t="t" r="r" b="b"/>
            <a:pathLst>
              <a:path w="788" h="788" extrusionOk="0">
                <a:moveTo>
                  <a:pt x="1" y="0"/>
                </a:moveTo>
                <a:lnTo>
                  <a:pt x="1" y="788"/>
                </a:lnTo>
                <a:lnTo>
                  <a:pt x="788" y="788"/>
                </a:lnTo>
                <a:lnTo>
                  <a:pt x="78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35"/>
          <p:cNvSpPr/>
          <p:nvPr/>
        </p:nvSpPr>
        <p:spPr>
          <a:xfrm>
            <a:off x="630458" y="563508"/>
            <a:ext cx="71479" cy="71389"/>
          </a:xfrm>
          <a:custGeom>
            <a:avLst/>
            <a:gdLst/>
            <a:ahLst/>
            <a:cxnLst/>
            <a:rect l="l" t="t" r="r" b="b"/>
            <a:pathLst>
              <a:path w="789" h="788" extrusionOk="0">
                <a:moveTo>
                  <a:pt x="1" y="0"/>
                </a:moveTo>
                <a:lnTo>
                  <a:pt x="1" y="788"/>
                </a:lnTo>
                <a:lnTo>
                  <a:pt x="788" y="788"/>
                </a:lnTo>
                <a:lnTo>
                  <a:pt x="78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35"/>
          <p:cNvSpPr/>
          <p:nvPr/>
        </p:nvSpPr>
        <p:spPr>
          <a:xfrm>
            <a:off x="96944" y="1236629"/>
            <a:ext cx="13770" cy="183998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0" y="1"/>
                </a:moveTo>
                <a:lnTo>
                  <a:pt x="0" y="2031"/>
                </a:lnTo>
                <a:lnTo>
                  <a:pt x="152" y="2031"/>
                </a:lnTo>
                <a:lnTo>
                  <a:pt x="15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35"/>
          <p:cNvSpPr/>
          <p:nvPr/>
        </p:nvSpPr>
        <p:spPr>
          <a:xfrm>
            <a:off x="169239" y="1236629"/>
            <a:ext cx="13770" cy="183998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2" y="2031"/>
                </a:lnTo>
                <a:lnTo>
                  <a:pt x="15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35"/>
          <p:cNvSpPr/>
          <p:nvPr/>
        </p:nvSpPr>
        <p:spPr>
          <a:xfrm>
            <a:off x="205114" y="1236629"/>
            <a:ext cx="13770" cy="183998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2" y="2031"/>
                </a:lnTo>
                <a:lnTo>
                  <a:pt x="15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5"/>
          <p:cNvSpPr/>
          <p:nvPr/>
        </p:nvSpPr>
        <p:spPr>
          <a:xfrm>
            <a:off x="241171" y="1236629"/>
            <a:ext cx="13680" cy="183998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0" y="2031"/>
                </a:lnTo>
                <a:lnTo>
                  <a:pt x="15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5"/>
          <p:cNvSpPr/>
          <p:nvPr/>
        </p:nvSpPr>
        <p:spPr>
          <a:xfrm>
            <a:off x="279493" y="1236629"/>
            <a:ext cx="13680" cy="183998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35"/>
          <p:cNvSpPr/>
          <p:nvPr/>
        </p:nvSpPr>
        <p:spPr>
          <a:xfrm>
            <a:off x="308121" y="1236629"/>
            <a:ext cx="13770" cy="183998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2" y="2031"/>
                </a:lnTo>
                <a:lnTo>
                  <a:pt x="152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35"/>
          <p:cNvSpPr/>
          <p:nvPr/>
        </p:nvSpPr>
        <p:spPr>
          <a:xfrm>
            <a:off x="424263" y="1236629"/>
            <a:ext cx="13680" cy="183998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35"/>
          <p:cNvSpPr/>
          <p:nvPr/>
        </p:nvSpPr>
        <p:spPr>
          <a:xfrm>
            <a:off x="355955" y="1236629"/>
            <a:ext cx="13680" cy="183998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0" y="2031"/>
                </a:lnTo>
                <a:lnTo>
                  <a:pt x="15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35"/>
          <p:cNvSpPr/>
          <p:nvPr/>
        </p:nvSpPr>
        <p:spPr>
          <a:xfrm>
            <a:off x="457602" y="1236629"/>
            <a:ext cx="13770" cy="183998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5" name="Google Shape;705;p35"/>
          <p:cNvSpPr/>
          <p:nvPr/>
        </p:nvSpPr>
        <p:spPr>
          <a:xfrm>
            <a:off x="603823" y="1011501"/>
            <a:ext cx="13770" cy="183998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0" y="1"/>
                </a:moveTo>
                <a:lnTo>
                  <a:pt x="0" y="2031"/>
                </a:lnTo>
                <a:lnTo>
                  <a:pt x="152" y="2031"/>
                </a:lnTo>
                <a:lnTo>
                  <a:pt x="15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5"/>
          <p:cNvSpPr/>
          <p:nvPr/>
        </p:nvSpPr>
        <p:spPr>
          <a:xfrm>
            <a:off x="676118" y="1011501"/>
            <a:ext cx="13770" cy="183998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2" y="2031"/>
                </a:lnTo>
                <a:lnTo>
                  <a:pt x="15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35"/>
          <p:cNvSpPr/>
          <p:nvPr/>
        </p:nvSpPr>
        <p:spPr>
          <a:xfrm>
            <a:off x="711993" y="1011501"/>
            <a:ext cx="13770" cy="183998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2" y="2031"/>
                </a:lnTo>
                <a:lnTo>
                  <a:pt x="15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35"/>
          <p:cNvSpPr/>
          <p:nvPr/>
        </p:nvSpPr>
        <p:spPr>
          <a:xfrm>
            <a:off x="748050" y="1011501"/>
            <a:ext cx="13680" cy="183998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0" y="2031"/>
                </a:lnTo>
                <a:lnTo>
                  <a:pt x="1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35"/>
          <p:cNvSpPr/>
          <p:nvPr/>
        </p:nvSpPr>
        <p:spPr>
          <a:xfrm>
            <a:off x="786372" y="1011501"/>
            <a:ext cx="13680" cy="183998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0" name="Google Shape;710;p35"/>
          <p:cNvSpPr/>
          <p:nvPr/>
        </p:nvSpPr>
        <p:spPr>
          <a:xfrm>
            <a:off x="815000" y="1011501"/>
            <a:ext cx="13680" cy="183998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1" name="Google Shape;711;p35"/>
          <p:cNvSpPr/>
          <p:nvPr/>
        </p:nvSpPr>
        <p:spPr>
          <a:xfrm>
            <a:off x="931142" y="1011501"/>
            <a:ext cx="13680" cy="183998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2" name="Google Shape;712;p35"/>
          <p:cNvSpPr/>
          <p:nvPr/>
        </p:nvSpPr>
        <p:spPr>
          <a:xfrm>
            <a:off x="862834" y="1011501"/>
            <a:ext cx="13680" cy="183998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0" y="2031"/>
                </a:lnTo>
                <a:lnTo>
                  <a:pt x="1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35"/>
          <p:cNvSpPr/>
          <p:nvPr/>
        </p:nvSpPr>
        <p:spPr>
          <a:xfrm>
            <a:off x="964481" y="1011501"/>
            <a:ext cx="13770" cy="183998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35"/>
          <p:cNvSpPr/>
          <p:nvPr/>
        </p:nvSpPr>
        <p:spPr>
          <a:xfrm>
            <a:off x="59075" y="295528"/>
            <a:ext cx="36691" cy="36600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3" y="0"/>
                </a:moveTo>
                <a:cubicBezTo>
                  <a:pt x="91" y="0"/>
                  <a:pt x="0" y="90"/>
                  <a:pt x="0" y="202"/>
                </a:cubicBezTo>
                <a:cubicBezTo>
                  <a:pt x="0" y="314"/>
                  <a:pt x="91" y="404"/>
                  <a:pt x="203" y="404"/>
                </a:cubicBezTo>
                <a:cubicBezTo>
                  <a:pt x="314" y="404"/>
                  <a:pt x="404" y="314"/>
                  <a:pt x="404" y="202"/>
                </a:cubicBezTo>
                <a:cubicBezTo>
                  <a:pt x="404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35"/>
          <p:cNvSpPr/>
          <p:nvPr/>
        </p:nvSpPr>
        <p:spPr>
          <a:xfrm>
            <a:off x="127293" y="291904"/>
            <a:ext cx="43939" cy="43848"/>
          </a:xfrm>
          <a:custGeom>
            <a:avLst/>
            <a:gdLst/>
            <a:ahLst/>
            <a:cxnLst/>
            <a:rect l="l" t="t" r="r" b="b"/>
            <a:pathLst>
              <a:path w="485" h="484" extrusionOk="0">
                <a:moveTo>
                  <a:pt x="243" y="80"/>
                </a:moveTo>
                <a:cubicBezTo>
                  <a:pt x="332" y="80"/>
                  <a:pt x="405" y="153"/>
                  <a:pt x="405" y="242"/>
                </a:cubicBezTo>
                <a:cubicBezTo>
                  <a:pt x="405" y="331"/>
                  <a:pt x="332" y="404"/>
                  <a:pt x="243" y="404"/>
                </a:cubicBezTo>
                <a:cubicBezTo>
                  <a:pt x="154" y="404"/>
                  <a:pt x="80" y="331"/>
                  <a:pt x="80" y="242"/>
                </a:cubicBezTo>
                <a:cubicBezTo>
                  <a:pt x="80" y="153"/>
                  <a:pt x="154" y="80"/>
                  <a:pt x="243" y="80"/>
                </a:cubicBezTo>
                <a:close/>
                <a:moveTo>
                  <a:pt x="243" y="0"/>
                </a:moveTo>
                <a:cubicBezTo>
                  <a:pt x="109" y="0"/>
                  <a:pt x="1" y="108"/>
                  <a:pt x="1" y="242"/>
                </a:cubicBezTo>
                <a:cubicBezTo>
                  <a:pt x="1" y="375"/>
                  <a:pt x="109" y="484"/>
                  <a:pt x="243" y="484"/>
                </a:cubicBezTo>
                <a:cubicBezTo>
                  <a:pt x="376" y="484"/>
                  <a:pt x="484" y="375"/>
                  <a:pt x="484" y="242"/>
                </a:cubicBezTo>
                <a:cubicBezTo>
                  <a:pt x="484" y="108"/>
                  <a:pt x="376" y="0"/>
                  <a:pt x="2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6" name="Google Shape;716;p35"/>
          <p:cNvSpPr/>
          <p:nvPr/>
        </p:nvSpPr>
        <p:spPr>
          <a:xfrm>
            <a:off x="202759" y="295528"/>
            <a:ext cx="36691" cy="36600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3" y="0"/>
                </a:moveTo>
                <a:cubicBezTo>
                  <a:pt x="92" y="0"/>
                  <a:pt x="1" y="90"/>
                  <a:pt x="1" y="202"/>
                </a:cubicBezTo>
                <a:cubicBezTo>
                  <a:pt x="1" y="314"/>
                  <a:pt x="92" y="404"/>
                  <a:pt x="203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p35"/>
          <p:cNvSpPr/>
          <p:nvPr/>
        </p:nvSpPr>
        <p:spPr>
          <a:xfrm>
            <a:off x="274691" y="295528"/>
            <a:ext cx="36691" cy="36600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2" y="0"/>
                </a:moveTo>
                <a:cubicBezTo>
                  <a:pt x="90" y="0"/>
                  <a:pt x="0" y="90"/>
                  <a:pt x="0" y="202"/>
                </a:cubicBezTo>
                <a:cubicBezTo>
                  <a:pt x="0" y="314"/>
                  <a:pt x="90" y="404"/>
                  <a:pt x="202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35"/>
          <p:cNvSpPr/>
          <p:nvPr/>
        </p:nvSpPr>
        <p:spPr>
          <a:xfrm>
            <a:off x="346533" y="295528"/>
            <a:ext cx="36691" cy="36600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3" y="0"/>
                </a:moveTo>
                <a:cubicBezTo>
                  <a:pt x="91" y="0"/>
                  <a:pt x="0" y="90"/>
                  <a:pt x="0" y="202"/>
                </a:cubicBezTo>
                <a:cubicBezTo>
                  <a:pt x="0" y="314"/>
                  <a:pt x="91" y="404"/>
                  <a:pt x="203" y="404"/>
                </a:cubicBezTo>
                <a:cubicBezTo>
                  <a:pt x="314" y="404"/>
                  <a:pt x="404" y="314"/>
                  <a:pt x="404" y="202"/>
                </a:cubicBezTo>
                <a:cubicBezTo>
                  <a:pt x="404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719;p35"/>
          <p:cNvSpPr/>
          <p:nvPr/>
        </p:nvSpPr>
        <p:spPr>
          <a:xfrm>
            <a:off x="418375" y="295528"/>
            <a:ext cx="36782" cy="36600"/>
          </a:xfrm>
          <a:custGeom>
            <a:avLst/>
            <a:gdLst/>
            <a:ahLst/>
            <a:cxnLst/>
            <a:rect l="l" t="t" r="r" b="b"/>
            <a:pathLst>
              <a:path w="406" h="404" extrusionOk="0">
                <a:moveTo>
                  <a:pt x="203" y="0"/>
                </a:moveTo>
                <a:cubicBezTo>
                  <a:pt x="91" y="0"/>
                  <a:pt x="1" y="90"/>
                  <a:pt x="1" y="202"/>
                </a:cubicBezTo>
                <a:cubicBezTo>
                  <a:pt x="1" y="314"/>
                  <a:pt x="91" y="404"/>
                  <a:pt x="203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35"/>
          <p:cNvSpPr/>
          <p:nvPr/>
        </p:nvSpPr>
        <p:spPr>
          <a:xfrm>
            <a:off x="1393902" y="146952"/>
            <a:ext cx="36691" cy="36600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3" y="0"/>
                </a:moveTo>
                <a:cubicBezTo>
                  <a:pt x="91" y="0"/>
                  <a:pt x="0" y="90"/>
                  <a:pt x="0" y="202"/>
                </a:cubicBezTo>
                <a:cubicBezTo>
                  <a:pt x="0" y="314"/>
                  <a:pt x="91" y="404"/>
                  <a:pt x="203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35"/>
          <p:cNvSpPr/>
          <p:nvPr/>
        </p:nvSpPr>
        <p:spPr>
          <a:xfrm>
            <a:off x="1462120" y="143329"/>
            <a:ext cx="43939" cy="43939"/>
          </a:xfrm>
          <a:custGeom>
            <a:avLst/>
            <a:gdLst/>
            <a:ahLst/>
            <a:cxnLst/>
            <a:rect l="l" t="t" r="r" b="b"/>
            <a:pathLst>
              <a:path w="485" h="485" extrusionOk="0">
                <a:moveTo>
                  <a:pt x="243" y="80"/>
                </a:moveTo>
                <a:cubicBezTo>
                  <a:pt x="332" y="80"/>
                  <a:pt x="405" y="153"/>
                  <a:pt x="405" y="242"/>
                </a:cubicBezTo>
                <a:cubicBezTo>
                  <a:pt x="405" y="331"/>
                  <a:pt x="332" y="405"/>
                  <a:pt x="243" y="405"/>
                </a:cubicBezTo>
                <a:cubicBezTo>
                  <a:pt x="154" y="405"/>
                  <a:pt x="80" y="331"/>
                  <a:pt x="80" y="242"/>
                </a:cubicBezTo>
                <a:cubicBezTo>
                  <a:pt x="80" y="153"/>
                  <a:pt x="154" y="80"/>
                  <a:pt x="243" y="80"/>
                </a:cubicBezTo>
                <a:close/>
                <a:moveTo>
                  <a:pt x="243" y="0"/>
                </a:moveTo>
                <a:cubicBezTo>
                  <a:pt x="109" y="0"/>
                  <a:pt x="1" y="109"/>
                  <a:pt x="1" y="242"/>
                </a:cubicBezTo>
                <a:cubicBezTo>
                  <a:pt x="1" y="376"/>
                  <a:pt x="109" y="484"/>
                  <a:pt x="243" y="484"/>
                </a:cubicBezTo>
                <a:cubicBezTo>
                  <a:pt x="376" y="484"/>
                  <a:pt x="485" y="376"/>
                  <a:pt x="485" y="242"/>
                </a:cubicBezTo>
                <a:cubicBezTo>
                  <a:pt x="485" y="109"/>
                  <a:pt x="376" y="0"/>
                  <a:pt x="2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35"/>
          <p:cNvSpPr/>
          <p:nvPr/>
        </p:nvSpPr>
        <p:spPr>
          <a:xfrm>
            <a:off x="1537585" y="146952"/>
            <a:ext cx="36782" cy="36600"/>
          </a:xfrm>
          <a:custGeom>
            <a:avLst/>
            <a:gdLst/>
            <a:ahLst/>
            <a:cxnLst/>
            <a:rect l="l" t="t" r="r" b="b"/>
            <a:pathLst>
              <a:path w="406" h="404" extrusionOk="0">
                <a:moveTo>
                  <a:pt x="203" y="0"/>
                </a:moveTo>
                <a:cubicBezTo>
                  <a:pt x="92" y="0"/>
                  <a:pt x="1" y="90"/>
                  <a:pt x="1" y="202"/>
                </a:cubicBezTo>
                <a:cubicBezTo>
                  <a:pt x="1" y="314"/>
                  <a:pt x="92" y="404"/>
                  <a:pt x="203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35"/>
          <p:cNvSpPr/>
          <p:nvPr/>
        </p:nvSpPr>
        <p:spPr>
          <a:xfrm>
            <a:off x="1609518" y="146952"/>
            <a:ext cx="36691" cy="36600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2" y="0"/>
                </a:moveTo>
                <a:cubicBezTo>
                  <a:pt x="90" y="0"/>
                  <a:pt x="0" y="90"/>
                  <a:pt x="0" y="202"/>
                </a:cubicBezTo>
                <a:cubicBezTo>
                  <a:pt x="0" y="314"/>
                  <a:pt x="90" y="404"/>
                  <a:pt x="202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35"/>
          <p:cNvSpPr/>
          <p:nvPr/>
        </p:nvSpPr>
        <p:spPr>
          <a:xfrm>
            <a:off x="1681360" y="146952"/>
            <a:ext cx="36691" cy="36600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3" y="0"/>
                </a:moveTo>
                <a:cubicBezTo>
                  <a:pt x="91" y="0"/>
                  <a:pt x="0" y="90"/>
                  <a:pt x="0" y="202"/>
                </a:cubicBezTo>
                <a:cubicBezTo>
                  <a:pt x="0" y="314"/>
                  <a:pt x="91" y="404"/>
                  <a:pt x="203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5"/>
          <p:cNvSpPr/>
          <p:nvPr/>
        </p:nvSpPr>
        <p:spPr>
          <a:xfrm>
            <a:off x="1753202" y="146952"/>
            <a:ext cx="36782" cy="36600"/>
          </a:xfrm>
          <a:custGeom>
            <a:avLst/>
            <a:gdLst/>
            <a:ahLst/>
            <a:cxnLst/>
            <a:rect l="l" t="t" r="r" b="b"/>
            <a:pathLst>
              <a:path w="406" h="404" extrusionOk="0">
                <a:moveTo>
                  <a:pt x="203" y="0"/>
                </a:moveTo>
                <a:cubicBezTo>
                  <a:pt x="91" y="0"/>
                  <a:pt x="1" y="90"/>
                  <a:pt x="1" y="202"/>
                </a:cubicBezTo>
                <a:cubicBezTo>
                  <a:pt x="1" y="314"/>
                  <a:pt x="91" y="404"/>
                  <a:pt x="203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35"/>
          <p:cNvSpPr/>
          <p:nvPr/>
        </p:nvSpPr>
        <p:spPr>
          <a:xfrm>
            <a:off x="1859198" y="146952"/>
            <a:ext cx="36691" cy="36600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2" y="0"/>
                </a:moveTo>
                <a:cubicBezTo>
                  <a:pt x="91" y="0"/>
                  <a:pt x="0" y="90"/>
                  <a:pt x="0" y="202"/>
                </a:cubicBezTo>
                <a:cubicBezTo>
                  <a:pt x="0" y="314"/>
                  <a:pt x="91" y="404"/>
                  <a:pt x="202" y="404"/>
                </a:cubicBezTo>
                <a:cubicBezTo>
                  <a:pt x="314" y="404"/>
                  <a:pt x="404" y="314"/>
                  <a:pt x="404" y="202"/>
                </a:cubicBezTo>
                <a:cubicBezTo>
                  <a:pt x="404" y="90"/>
                  <a:pt x="314" y="0"/>
                  <a:pt x="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35"/>
          <p:cNvSpPr/>
          <p:nvPr/>
        </p:nvSpPr>
        <p:spPr>
          <a:xfrm>
            <a:off x="7" y="717248"/>
            <a:ext cx="2635499" cy="656814"/>
          </a:xfrm>
          <a:custGeom>
            <a:avLst/>
            <a:gdLst/>
            <a:ahLst/>
            <a:cxnLst/>
            <a:rect l="l" t="t" r="r" b="b"/>
            <a:pathLst>
              <a:path w="29091" h="7250" extrusionOk="0">
                <a:moveTo>
                  <a:pt x="1" y="1"/>
                </a:moveTo>
                <a:lnTo>
                  <a:pt x="1" y="81"/>
                </a:lnTo>
                <a:lnTo>
                  <a:pt x="10781" y="81"/>
                </a:lnTo>
                <a:lnTo>
                  <a:pt x="17938" y="7237"/>
                </a:lnTo>
                <a:lnTo>
                  <a:pt x="17949" y="7250"/>
                </a:lnTo>
                <a:lnTo>
                  <a:pt x="29090" y="7250"/>
                </a:lnTo>
                <a:lnTo>
                  <a:pt x="29090" y="7169"/>
                </a:lnTo>
                <a:lnTo>
                  <a:pt x="17982" y="7169"/>
                </a:lnTo>
                <a:lnTo>
                  <a:pt x="1081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35"/>
          <p:cNvSpPr/>
          <p:nvPr/>
        </p:nvSpPr>
        <p:spPr>
          <a:xfrm>
            <a:off x="7" y="161538"/>
            <a:ext cx="2222567" cy="635977"/>
          </a:xfrm>
          <a:custGeom>
            <a:avLst/>
            <a:gdLst/>
            <a:ahLst/>
            <a:cxnLst/>
            <a:rect l="l" t="t" r="r" b="b"/>
            <a:pathLst>
              <a:path w="24533" h="7020" extrusionOk="0">
                <a:moveTo>
                  <a:pt x="1" y="1"/>
                </a:moveTo>
                <a:lnTo>
                  <a:pt x="1" y="81"/>
                </a:lnTo>
                <a:lnTo>
                  <a:pt x="13460" y="81"/>
                </a:lnTo>
                <a:lnTo>
                  <a:pt x="20399" y="7019"/>
                </a:lnTo>
                <a:lnTo>
                  <a:pt x="24532" y="7019"/>
                </a:lnTo>
                <a:lnTo>
                  <a:pt x="24532" y="6940"/>
                </a:lnTo>
                <a:lnTo>
                  <a:pt x="20432" y="6940"/>
                </a:lnTo>
                <a:lnTo>
                  <a:pt x="1349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35"/>
          <p:cNvSpPr/>
          <p:nvPr/>
        </p:nvSpPr>
        <p:spPr>
          <a:xfrm>
            <a:off x="7" y="911665"/>
            <a:ext cx="494830" cy="212264"/>
          </a:xfrm>
          <a:custGeom>
            <a:avLst/>
            <a:gdLst/>
            <a:ahLst/>
            <a:cxnLst/>
            <a:rect l="l" t="t" r="r" b="b"/>
            <a:pathLst>
              <a:path w="5462" h="2343" extrusionOk="0">
                <a:moveTo>
                  <a:pt x="1" y="1"/>
                </a:moveTo>
                <a:lnTo>
                  <a:pt x="1" y="81"/>
                </a:lnTo>
                <a:lnTo>
                  <a:pt x="3144" y="81"/>
                </a:lnTo>
                <a:lnTo>
                  <a:pt x="5406" y="2343"/>
                </a:lnTo>
                <a:lnTo>
                  <a:pt x="5461" y="2286"/>
                </a:lnTo>
                <a:lnTo>
                  <a:pt x="3177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35"/>
          <p:cNvSpPr/>
          <p:nvPr/>
        </p:nvSpPr>
        <p:spPr>
          <a:xfrm>
            <a:off x="473910" y="1103092"/>
            <a:ext cx="36782" cy="36691"/>
          </a:xfrm>
          <a:custGeom>
            <a:avLst/>
            <a:gdLst/>
            <a:ahLst/>
            <a:cxnLst/>
            <a:rect l="l" t="t" r="r" b="b"/>
            <a:pathLst>
              <a:path w="406" h="405" extrusionOk="0">
                <a:moveTo>
                  <a:pt x="203" y="0"/>
                </a:moveTo>
                <a:cubicBezTo>
                  <a:pt x="91" y="0"/>
                  <a:pt x="1" y="91"/>
                  <a:pt x="1" y="203"/>
                </a:cubicBezTo>
                <a:cubicBezTo>
                  <a:pt x="1" y="314"/>
                  <a:pt x="91" y="404"/>
                  <a:pt x="203" y="404"/>
                </a:cubicBezTo>
                <a:cubicBezTo>
                  <a:pt x="314" y="404"/>
                  <a:pt x="405" y="314"/>
                  <a:pt x="405" y="203"/>
                </a:cubicBezTo>
                <a:cubicBezTo>
                  <a:pt x="405" y="91"/>
                  <a:pt x="314" y="0"/>
                  <a:pt x="20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35"/>
          <p:cNvSpPr/>
          <p:nvPr/>
        </p:nvSpPr>
        <p:spPr>
          <a:xfrm flipH="1">
            <a:off x="7304929" y="3243037"/>
            <a:ext cx="1875812" cy="1003243"/>
          </a:xfrm>
          <a:custGeom>
            <a:avLst/>
            <a:gdLst/>
            <a:ahLst/>
            <a:cxnLst/>
            <a:rect l="l" t="t" r="r" b="b"/>
            <a:pathLst>
              <a:path w="22609" h="12092" extrusionOk="0">
                <a:moveTo>
                  <a:pt x="21237" y="0"/>
                </a:moveTo>
                <a:lnTo>
                  <a:pt x="16774" y="4464"/>
                </a:lnTo>
                <a:lnTo>
                  <a:pt x="13175" y="4464"/>
                </a:lnTo>
                <a:lnTo>
                  <a:pt x="5786" y="11852"/>
                </a:lnTo>
                <a:lnTo>
                  <a:pt x="3809" y="11852"/>
                </a:lnTo>
                <a:lnTo>
                  <a:pt x="2291" y="10335"/>
                </a:lnTo>
                <a:lnTo>
                  <a:pt x="1" y="10335"/>
                </a:lnTo>
                <a:lnTo>
                  <a:pt x="1" y="10574"/>
                </a:lnTo>
                <a:lnTo>
                  <a:pt x="2192" y="10574"/>
                </a:lnTo>
                <a:lnTo>
                  <a:pt x="3710" y="12092"/>
                </a:lnTo>
                <a:lnTo>
                  <a:pt x="5886" y="12092"/>
                </a:lnTo>
                <a:lnTo>
                  <a:pt x="13273" y="4703"/>
                </a:lnTo>
                <a:lnTo>
                  <a:pt x="16873" y="4703"/>
                </a:lnTo>
                <a:lnTo>
                  <a:pt x="21336" y="241"/>
                </a:lnTo>
                <a:lnTo>
                  <a:pt x="22609" y="241"/>
                </a:lnTo>
                <a:lnTo>
                  <a:pt x="2260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2" name="Google Shape;732;p35"/>
          <p:cNvSpPr/>
          <p:nvPr/>
        </p:nvSpPr>
        <p:spPr>
          <a:xfrm flipH="1">
            <a:off x="7422079" y="4047407"/>
            <a:ext cx="1758662" cy="623003"/>
          </a:xfrm>
          <a:custGeom>
            <a:avLst/>
            <a:gdLst/>
            <a:ahLst/>
            <a:cxnLst/>
            <a:rect l="l" t="t" r="r" b="b"/>
            <a:pathLst>
              <a:path w="21197" h="7509" extrusionOk="0">
                <a:moveTo>
                  <a:pt x="16250" y="1"/>
                </a:moveTo>
                <a:lnTo>
                  <a:pt x="14812" y="1439"/>
                </a:lnTo>
                <a:lnTo>
                  <a:pt x="11617" y="1439"/>
                </a:lnTo>
                <a:lnTo>
                  <a:pt x="5786" y="7270"/>
                </a:lnTo>
                <a:lnTo>
                  <a:pt x="1" y="7270"/>
                </a:lnTo>
                <a:lnTo>
                  <a:pt x="1" y="7509"/>
                </a:lnTo>
                <a:lnTo>
                  <a:pt x="5886" y="7509"/>
                </a:lnTo>
                <a:lnTo>
                  <a:pt x="11717" y="1678"/>
                </a:lnTo>
                <a:lnTo>
                  <a:pt x="14911" y="1678"/>
                </a:lnTo>
                <a:lnTo>
                  <a:pt x="16349" y="240"/>
                </a:lnTo>
                <a:lnTo>
                  <a:pt x="19524" y="240"/>
                </a:lnTo>
                <a:lnTo>
                  <a:pt x="21027" y="1743"/>
                </a:lnTo>
                <a:lnTo>
                  <a:pt x="21196" y="1573"/>
                </a:lnTo>
                <a:lnTo>
                  <a:pt x="19624" y="1"/>
                </a:ln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35"/>
          <p:cNvSpPr/>
          <p:nvPr/>
        </p:nvSpPr>
        <p:spPr>
          <a:xfrm flipH="1">
            <a:off x="7354958" y="4167212"/>
            <a:ext cx="97404" cy="97487"/>
          </a:xfrm>
          <a:custGeom>
            <a:avLst/>
            <a:gdLst/>
            <a:ahLst/>
            <a:cxnLst/>
            <a:rect l="l" t="t" r="r" b="b"/>
            <a:pathLst>
              <a:path w="1174" h="1175" extrusionOk="0">
                <a:moveTo>
                  <a:pt x="587" y="240"/>
                </a:moveTo>
                <a:cubicBezTo>
                  <a:pt x="778" y="240"/>
                  <a:pt x="934" y="396"/>
                  <a:pt x="934" y="588"/>
                </a:cubicBezTo>
                <a:cubicBezTo>
                  <a:pt x="934" y="779"/>
                  <a:pt x="778" y="935"/>
                  <a:pt x="587" y="935"/>
                </a:cubicBezTo>
                <a:cubicBezTo>
                  <a:pt x="396" y="935"/>
                  <a:pt x="239" y="779"/>
                  <a:pt x="239" y="588"/>
                </a:cubicBezTo>
                <a:cubicBezTo>
                  <a:pt x="239" y="396"/>
                  <a:pt x="396" y="240"/>
                  <a:pt x="587" y="240"/>
                </a:cubicBezTo>
                <a:close/>
                <a:moveTo>
                  <a:pt x="587" y="1"/>
                </a:moveTo>
                <a:cubicBezTo>
                  <a:pt x="263" y="1"/>
                  <a:pt x="0" y="264"/>
                  <a:pt x="0" y="588"/>
                </a:cubicBezTo>
                <a:cubicBezTo>
                  <a:pt x="0" y="912"/>
                  <a:pt x="263" y="1174"/>
                  <a:pt x="587" y="1174"/>
                </a:cubicBezTo>
                <a:cubicBezTo>
                  <a:pt x="910" y="1174"/>
                  <a:pt x="1174" y="912"/>
                  <a:pt x="1174" y="588"/>
                </a:cubicBezTo>
                <a:cubicBezTo>
                  <a:pt x="1174" y="264"/>
                  <a:pt x="910" y="1"/>
                  <a:pt x="587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35"/>
          <p:cNvSpPr/>
          <p:nvPr/>
        </p:nvSpPr>
        <p:spPr>
          <a:xfrm flipH="1">
            <a:off x="6623185" y="3666420"/>
            <a:ext cx="2557556" cy="1149764"/>
          </a:xfrm>
          <a:custGeom>
            <a:avLst/>
            <a:gdLst/>
            <a:ahLst/>
            <a:cxnLst/>
            <a:rect l="l" t="t" r="r" b="b"/>
            <a:pathLst>
              <a:path w="30826" h="13858" extrusionOk="0">
                <a:moveTo>
                  <a:pt x="30587" y="0"/>
                </a:moveTo>
                <a:lnTo>
                  <a:pt x="30587" y="2296"/>
                </a:lnTo>
                <a:lnTo>
                  <a:pt x="28550" y="4333"/>
                </a:lnTo>
                <a:lnTo>
                  <a:pt x="26453" y="4333"/>
                </a:lnTo>
                <a:lnTo>
                  <a:pt x="23038" y="7747"/>
                </a:lnTo>
                <a:lnTo>
                  <a:pt x="12615" y="7747"/>
                </a:lnTo>
                <a:lnTo>
                  <a:pt x="6745" y="13618"/>
                </a:lnTo>
                <a:lnTo>
                  <a:pt x="1" y="13618"/>
                </a:lnTo>
                <a:lnTo>
                  <a:pt x="1" y="13858"/>
                </a:lnTo>
                <a:lnTo>
                  <a:pt x="6844" y="13858"/>
                </a:lnTo>
                <a:lnTo>
                  <a:pt x="12715" y="7987"/>
                </a:lnTo>
                <a:lnTo>
                  <a:pt x="23138" y="7987"/>
                </a:lnTo>
                <a:lnTo>
                  <a:pt x="26553" y="4573"/>
                </a:lnTo>
                <a:lnTo>
                  <a:pt x="28649" y="4573"/>
                </a:lnTo>
                <a:lnTo>
                  <a:pt x="30826" y="2396"/>
                </a:lnTo>
                <a:lnTo>
                  <a:pt x="3082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35"/>
          <p:cNvSpPr/>
          <p:nvPr/>
        </p:nvSpPr>
        <p:spPr>
          <a:xfrm flipH="1">
            <a:off x="7258467" y="3538816"/>
            <a:ext cx="1922274" cy="992457"/>
          </a:xfrm>
          <a:custGeom>
            <a:avLst/>
            <a:gdLst/>
            <a:ahLst/>
            <a:cxnLst/>
            <a:rect l="l" t="t" r="r" b="b"/>
            <a:pathLst>
              <a:path w="23169" h="11962" extrusionOk="0">
                <a:moveTo>
                  <a:pt x="20264" y="0"/>
                </a:moveTo>
                <a:lnTo>
                  <a:pt x="17367" y="2896"/>
                </a:lnTo>
                <a:lnTo>
                  <a:pt x="13733" y="2896"/>
                </a:lnTo>
                <a:lnTo>
                  <a:pt x="4908" y="11721"/>
                </a:lnTo>
                <a:lnTo>
                  <a:pt x="1" y="11721"/>
                </a:lnTo>
                <a:lnTo>
                  <a:pt x="1" y="11962"/>
                </a:lnTo>
                <a:lnTo>
                  <a:pt x="5007" y="11962"/>
                </a:lnTo>
                <a:lnTo>
                  <a:pt x="13833" y="3135"/>
                </a:lnTo>
                <a:lnTo>
                  <a:pt x="17467" y="3135"/>
                </a:lnTo>
                <a:lnTo>
                  <a:pt x="20362" y="240"/>
                </a:lnTo>
                <a:lnTo>
                  <a:pt x="23169" y="240"/>
                </a:lnTo>
                <a:lnTo>
                  <a:pt x="2316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35"/>
          <p:cNvSpPr/>
          <p:nvPr/>
        </p:nvSpPr>
        <p:spPr>
          <a:xfrm flipH="1">
            <a:off x="7697365" y="3744575"/>
            <a:ext cx="77575" cy="77658"/>
          </a:xfrm>
          <a:custGeom>
            <a:avLst/>
            <a:gdLst/>
            <a:ahLst/>
            <a:cxnLst/>
            <a:rect l="l" t="t" r="r" b="b"/>
            <a:pathLst>
              <a:path w="935" h="936" extrusionOk="0">
                <a:moveTo>
                  <a:pt x="467" y="1"/>
                </a:moveTo>
                <a:cubicBezTo>
                  <a:pt x="210" y="1"/>
                  <a:pt x="0" y="211"/>
                  <a:pt x="0" y="468"/>
                </a:cubicBezTo>
                <a:cubicBezTo>
                  <a:pt x="0" y="727"/>
                  <a:pt x="210" y="935"/>
                  <a:pt x="467" y="935"/>
                </a:cubicBezTo>
                <a:cubicBezTo>
                  <a:pt x="725" y="935"/>
                  <a:pt x="934" y="727"/>
                  <a:pt x="934" y="468"/>
                </a:cubicBezTo>
                <a:cubicBezTo>
                  <a:pt x="934" y="211"/>
                  <a:pt x="725" y="1"/>
                  <a:pt x="46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35"/>
          <p:cNvSpPr/>
          <p:nvPr/>
        </p:nvSpPr>
        <p:spPr>
          <a:xfrm flipH="1">
            <a:off x="6594312" y="3627591"/>
            <a:ext cx="77575" cy="77658"/>
          </a:xfrm>
          <a:custGeom>
            <a:avLst/>
            <a:gdLst/>
            <a:ahLst/>
            <a:cxnLst/>
            <a:rect l="l" t="t" r="r" b="b"/>
            <a:pathLst>
              <a:path w="935" h="936" extrusionOk="0">
                <a:moveTo>
                  <a:pt x="467" y="1"/>
                </a:moveTo>
                <a:cubicBezTo>
                  <a:pt x="210" y="1"/>
                  <a:pt x="0" y="210"/>
                  <a:pt x="0" y="468"/>
                </a:cubicBezTo>
                <a:cubicBezTo>
                  <a:pt x="0" y="726"/>
                  <a:pt x="210" y="935"/>
                  <a:pt x="467" y="935"/>
                </a:cubicBezTo>
                <a:cubicBezTo>
                  <a:pt x="726" y="935"/>
                  <a:pt x="934" y="726"/>
                  <a:pt x="934" y="468"/>
                </a:cubicBezTo>
                <a:cubicBezTo>
                  <a:pt x="934" y="210"/>
                  <a:pt x="726" y="1"/>
                  <a:pt x="467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8" name="Google Shape;738;p35"/>
          <p:cNvSpPr/>
          <p:nvPr/>
        </p:nvSpPr>
        <p:spPr>
          <a:xfrm flipH="1">
            <a:off x="8239641" y="4758604"/>
            <a:ext cx="65295" cy="65295"/>
          </a:xfrm>
          <a:custGeom>
            <a:avLst/>
            <a:gdLst/>
            <a:ahLst/>
            <a:cxnLst/>
            <a:rect l="l" t="t" r="r" b="b"/>
            <a:pathLst>
              <a:path w="787" h="787" extrusionOk="0">
                <a:moveTo>
                  <a:pt x="0" y="0"/>
                </a:moveTo>
                <a:lnTo>
                  <a:pt x="0" y="787"/>
                </a:lnTo>
                <a:lnTo>
                  <a:pt x="787" y="787"/>
                </a:lnTo>
                <a:lnTo>
                  <a:pt x="7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35"/>
          <p:cNvSpPr/>
          <p:nvPr/>
        </p:nvSpPr>
        <p:spPr>
          <a:xfrm flipH="1">
            <a:off x="8143481" y="4758604"/>
            <a:ext cx="65461" cy="65295"/>
          </a:xfrm>
          <a:custGeom>
            <a:avLst/>
            <a:gdLst/>
            <a:ahLst/>
            <a:cxnLst/>
            <a:rect l="l" t="t" r="r" b="b"/>
            <a:pathLst>
              <a:path w="789" h="787" extrusionOk="0">
                <a:moveTo>
                  <a:pt x="1" y="0"/>
                </a:moveTo>
                <a:lnTo>
                  <a:pt x="1" y="787"/>
                </a:lnTo>
                <a:lnTo>
                  <a:pt x="789" y="787"/>
                </a:lnTo>
                <a:lnTo>
                  <a:pt x="78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35"/>
          <p:cNvSpPr/>
          <p:nvPr/>
        </p:nvSpPr>
        <p:spPr>
          <a:xfrm flipH="1">
            <a:off x="8047405" y="4758604"/>
            <a:ext cx="65378" cy="65295"/>
          </a:xfrm>
          <a:custGeom>
            <a:avLst/>
            <a:gdLst/>
            <a:ahLst/>
            <a:cxnLst/>
            <a:rect l="l" t="t" r="r" b="b"/>
            <a:pathLst>
              <a:path w="788" h="787" extrusionOk="0">
                <a:moveTo>
                  <a:pt x="1" y="0"/>
                </a:moveTo>
                <a:lnTo>
                  <a:pt x="1" y="787"/>
                </a:lnTo>
                <a:lnTo>
                  <a:pt x="787" y="787"/>
                </a:lnTo>
                <a:lnTo>
                  <a:pt x="7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35"/>
          <p:cNvSpPr/>
          <p:nvPr/>
        </p:nvSpPr>
        <p:spPr>
          <a:xfrm flipH="1">
            <a:off x="7951329" y="4758604"/>
            <a:ext cx="65378" cy="65295"/>
          </a:xfrm>
          <a:custGeom>
            <a:avLst/>
            <a:gdLst/>
            <a:ahLst/>
            <a:cxnLst/>
            <a:rect l="l" t="t" r="r" b="b"/>
            <a:pathLst>
              <a:path w="788" h="787" extrusionOk="0">
                <a:moveTo>
                  <a:pt x="0" y="0"/>
                </a:moveTo>
                <a:lnTo>
                  <a:pt x="0" y="787"/>
                </a:lnTo>
                <a:lnTo>
                  <a:pt x="787" y="787"/>
                </a:lnTo>
                <a:lnTo>
                  <a:pt x="7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5"/>
          <p:cNvSpPr/>
          <p:nvPr/>
        </p:nvSpPr>
        <p:spPr>
          <a:xfrm flipH="1">
            <a:off x="7855252" y="4758604"/>
            <a:ext cx="65295" cy="65295"/>
          </a:xfrm>
          <a:custGeom>
            <a:avLst/>
            <a:gdLst/>
            <a:ahLst/>
            <a:cxnLst/>
            <a:rect l="l" t="t" r="r" b="b"/>
            <a:pathLst>
              <a:path w="787" h="787" extrusionOk="0">
                <a:moveTo>
                  <a:pt x="0" y="0"/>
                </a:moveTo>
                <a:lnTo>
                  <a:pt x="0" y="787"/>
                </a:lnTo>
                <a:lnTo>
                  <a:pt x="787" y="787"/>
                </a:lnTo>
                <a:lnTo>
                  <a:pt x="78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3" name="Google Shape;743;p35"/>
          <p:cNvSpPr/>
          <p:nvPr/>
        </p:nvSpPr>
        <p:spPr>
          <a:xfrm flipH="1">
            <a:off x="9018457" y="3951579"/>
            <a:ext cx="65295" cy="65461"/>
          </a:xfrm>
          <a:custGeom>
            <a:avLst/>
            <a:gdLst/>
            <a:ahLst/>
            <a:cxnLst/>
            <a:rect l="l" t="t" r="r" b="b"/>
            <a:pathLst>
              <a:path w="787" h="789" extrusionOk="0">
                <a:moveTo>
                  <a:pt x="0" y="1"/>
                </a:moveTo>
                <a:lnTo>
                  <a:pt x="0" y="788"/>
                </a:lnTo>
                <a:lnTo>
                  <a:pt x="787" y="788"/>
                </a:lnTo>
                <a:lnTo>
                  <a:pt x="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4" name="Google Shape;744;p35"/>
          <p:cNvSpPr/>
          <p:nvPr/>
        </p:nvSpPr>
        <p:spPr>
          <a:xfrm flipH="1">
            <a:off x="8922297" y="3951579"/>
            <a:ext cx="65461" cy="65461"/>
          </a:xfrm>
          <a:custGeom>
            <a:avLst/>
            <a:gdLst/>
            <a:ahLst/>
            <a:cxnLst/>
            <a:rect l="l" t="t" r="r" b="b"/>
            <a:pathLst>
              <a:path w="789" h="789" extrusionOk="0">
                <a:moveTo>
                  <a:pt x="1" y="1"/>
                </a:moveTo>
                <a:lnTo>
                  <a:pt x="1" y="788"/>
                </a:lnTo>
                <a:lnTo>
                  <a:pt x="788" y="788"/>
                </a:lnTo>
                <a:lnTo>
                  <a:pt x="78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5" name="Google Shape;745;p35"/>
          <p:cNvSpPr/>
          <p:nvPr/>
        </p:nvSpPr>
        <p:spPr>
          <a:xfrm flipH="1">
            <a:off x="8826221" y="3951579"/>
            <a:ext cx="65378" cy="65461"/>
          </a:xfrm>
          <a:custGeom>
            <a:avLst/>
            <a:gdLst/>
            <a:ahLst/>
            <a:cxnLst/>
            <a:rect l="l" t="t" r="r" b="b"/>
            <a:pathLst>
              <a:path w="788" h="789" extrusionOk="0">
                <a:moveTo>
                  <a:pt x="1" y="1"/>
                </a:moveTo>
                <a:lnTo>
                  <a:pt x="1" y="788"/>
                </a:lnTo>
                <a:lnTo>
                  <a:pt x="787" y="788"/>
                </a:lnTo>
                <a:lnTo>
                  <a:pt x="787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6" name="Google Shape;746;p35"/>
          <p:cNvSpPr/>
          <p:nvPr/>
        </p:nvSpPr>
        <p:spPr>
          <a:xfrm flipH="1">
            <a:off x="8730144" y="3951579"/>
            <a:ext cx="65378" cy="65461"/>
          </a:xfrm>
          <a:custGeom>
            <a:avLst/>
            <a:gdLst/>
            <a:ahLst/>
            <a:cxnLst/>
            <a:rect l="l" t="t" r="r" b="b"/>
            <a:pathLst>
              <a:path w="788" h="789" extrusionOk="0">
                <a:moveTo>
                  <a:pt x="0" y="1"/>
                </a:moveTo>
                <a:lnTo>
                  <a:pt x="0" y="788"/>
                </a:lnTo>
                <a:lnTo>
                  <a:pt x="788" y="788"/>
                </a:lnTo>
                <a:lnTo>
                  <a:pt x="78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7" name="Google Shape;747;p35"/>
          <p:cNvSpPr/>
          <p:nvPr/>
        </p:nvSpPr>
        <p:spPr>
          <a:xfrm flipH="1">
            <a:off x="8634068" y="3951579"/>
            <a:ext cx="65378" cy="65461"/>
          </a:xfrm>
          <a:custGeom>
            <a:avLst/>
            <a:gdLst/>
            <a:ahLst/>
            <a:cxnLst/>
            <a:rect l="l" t="t" r="r" b="b"/>
            <a:pathLst>
              <a:path w="788" h="789" extrusionOk="0">
                <a:moveTo>
                  <a:pt x="1" y="1"/>
                </a:moveTo>
                <a:lnTo>
                  <a:pt x="1" y="788"/>
                </a:lnTo>
                <a:lnTo>
                  <a:pt x="788" y="788"/>
                </a:lnTo>
                <a:lnTo>
                  <a:pt x="788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35"/>
          <p:cNvSpPr/>
          <p:nvPr/>
        </p:nvSpPr>
        <p:spPr>
          <a:xfrm flipH="1">
            <a:off x="9113869" y="4295895"/>
            <a:ext cx="12611" cy="168507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35"/>
          <p:cNvSpPr/>
          <p:nvPr/>
        </p:nvSpPr>
        <p:spPr>
          <a:xfrm flipH="1">
            <a:off x="9047661" y="4295895"/>
            <a:ext cx="12611" cy="168507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35"/>
          <p:cNvSpPr/>
          <p:nvPr/>
        </p:nvSpPr>
        <p:spPr>
          <a:xfrm flipH="1">
            <a:off x="9014806" y="4295895"/>
            <a:ext cx="12528" cy="168507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0" y="2031"/>
                </a:lnTo>
                <a:lnTo>
                  <a:pt x="15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35"/>
          <p:cNvSpPr/>
          <p:nvPr/>
        </p:nvSpPr>
        <p:spPr>
          <a:xfrm flipH="1">
            <a:off x="8981868" y="4295895"/>
            <a:ext cx="12528" cy="168507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35"/>
          <p:cNvSpPr/>
          <p:nvPr/>
        </p:nvSpPr>
        <p:spPr>
          <a:xfrm flipH="1">
            <a:off x="8946690" y="4295895"/>
            <a:ext cx="12528" cy="168507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0" y="2031"/>
                </a:lnTo>
                <a:lnTo>
                  <a:pt x="15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5"/>
          <p:cNvSpPr/>
          <p:nvPr/>
        </p:nvSpPr>
        <p:spPr>
          <a:xfrm flipH="1">
            <a:off x="8920472" y="4295895"/>
            <a:ext cx="12528" cy="168507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0" y="2031"/>
                </a:lnTo>
                <a:lnTo>
                  <a:pt x="15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5"/>
          <p:cNvSpPr/>
          <p:nvPr/>
        </p:nvSpPr>
        <p:spPr>
          <a:xfrm flipH="1">
            <a:off x="8814108" y="4295895"/>
            <a:ext cx="12611" cy="168507"/>
          </a:xfrm>
          <a:custGeom>
            <a:avLst/>
            <a:gdLst/>
            <a:ahLst/>
            <a:cxnLst/>
            <a:rect l="l" t="t" r="r" b="b"/>
            <a:pathLst>
              <a:path w="152" h="2031" extrusionOk="0">
                <a:moveTo>
                  <a:pt x="1" y="1"/>
                </a:moveTo>
                <a:lnTo>
                  <a:pt x="1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35"/>
          <p:cNvSpPr/>
          <p:nvPr/>
        </p:nvSpPr>
        <p:spPr>
          <a:xfrm flipH="1">
            <a:off x="8876748" y="4295895"/>
            <a:ext cx="12528" cy="168507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6" name="Google Shape;756;p35"/>
          <p:cNvSpPr/>
          <p:nvPr/>
        </p:nvSpPr>
        <p:spPr>
          <a:xfrm flipH="1">
            <a:off x="8783576" y="4295895"/>
            <a:ext cx="12528" cy="168507"/>
          </a:xfrm>
          <a:custGeom>
            <a:avLst/>
            <a:gdLst/>
            <a:ahLst/>
            <a:cxnLst/>
            <a:rect l="l" t="t" r="r" b="b"/>
            <a:pathLst>
              <a:path w="151" h="2031" extrusionOk="0">
                <a:moveTo>
                  <a:pt x="0" y="1"/>
                </a:moveTo>
                <a:lnTo>
                  <a:pt x="0" y="2031"/>
                </a:lnTo>
                <a:lnTo>
                  <a:pt x="151" y="2031"/>
                </a:lnTo>
                <a:lnTo>
                  <a:pt x="15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5"/>
          <p:cNvSpPr/>
          <p:nvPr/>
        </p:nvSpPr>
        <p:spPr>
          <a:xfrm flipH="1">
            <a:off x="8627431" y="3215824"/>
            <a:ext cx="16179" cy="47457"/>
          </a:xfrm>
          <a:custGeom>
            <a:avLst/>
            <a:gdLst/>
            <a:ahLst/>
            <a:cxnLst/>
            <a:rect l="l" t="t" r="r" b="b"/>
            <a:pathLst>
              <a:path w="195" h="572" extrusionOk="0">
                <a:moveTo>
                  <a:pt x="0" y="0"/>
                </a:moveTo>
                <a:lnTo>
                  <a:pt x="0" y="571"/>
                </a:lnTo>
                <a:lnTo>
                  <a:pt x="195" y="571"/>
                </a:lnTo>
                <a:lnTo>
                  <a:pt x="1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p35"/>
          <p:cNvSpPr/>
          <p:nvPr/>
        </p:nvSpPr>
        <p:spPr>
          <a:xfrm flipH="1">
            <a:off x="8541725" y="3215824"/>
            <a:ext cx="16179" cy="47457"/>
          </a:xfrm>
          <a:custGeom>
            <a:avLst/>
            <a:gdLst/>
            <a:ahLst/>
            <a:cxnLst/>
            <a:rect l="l" t="t" r="r" b="b"/>
            <a:pathLst>
              <a:path w="195" h="572" extrusionOk="0">
                <a:moveTo>
                  <a:pt x="0" y="0"/>
                </a:moveTo>
                <a:lnTo>
                  <a:pt x="0" y="571"/>
                </a:lnTo>
                <a:lnTo>
                  <a:pt x="195" y="571"/>
                </a:lnTo>
                <a:lnTo>
                  <a:pt x="1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35"/>
          <p:cNvSpPr/>
          <p:nvPr/>
        </p:nvSpPr>
        <p:spPr>
          <a:xfrm flipH="1">
            <a:off x="8499163" y="3215824"/>
            <a:ext cx="16262" cy="47457"/>
          </a:xfrm>
          <a:custGeom>
            <a:avLst/>
            <a:gdLst/>
            <a:ahLst/>
            <a:cxnLst/>
            <a:rect l="l" t="t" r="r" b="b"/>
            <a:pathLst>
              <a:path w="196" h="572" extrusionOk="0">
                <a:moveTo>
                  <a:pt x="1" y="0"/>
                </a:moveTo>
                <a:lnTo>
                  <a:pt x="1" y="571"/>
                </a:lnTo>
                <a:lnTo>
                  <a:pt x="195" y="571"/>
                </a:lnTo>
                <a:lnTo>
                  <a:pt x="1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5"/>
          <p:cNvSpPr/>
          <p:nvPr/>
        </p:nvSpPr>
        <p:spPr>
          <a:xfrm flipH="1">
            <a:off x="8456601" y="3215824"/>
            <a:ext cx="16179" cy="47457"/>
          </a:xfrm>
          <a:custGeom>
            <a:avLst/>
            <a:gdLst/>
            <a:ahLst/>
            <a:cxnLst/>
            <a:rect l="l" t="t" r="r" b="b"/>
            <a:pathLst>
              <a:path w="195" h="572" extrusionOk="0">
                <a:moveTo>
                  <a:pt x="0" y="0"/>
                </a:moveTo>
                <a:lnTo>
                  <a:pt x="0" y="571"/>
                </a:lnTo>
                <a:lnTo>
                  <a:pt x="195" y="571"/>
                </a:lnTo>
                <a:lnTo>
                  <a:pt x="1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1" name="Google Shape;761;p35"/>
          <p:cNvSpPr/>
          <p:nvPr/>
        </p:nvSpPr>
        <p:spPr>
          <a:xfrm flipH="1">
            <a:off x="8411051" y="3215824"/>
            <a:ext cx="16262" cy="47457"/>
          </a:xfrm>
          <a:custGeom>
            <a:avLst/>
            <a:gdLst/>
            <a:ahLst/>
            <a:cxnLst/>
            <a:rect l="l" t="t" r="r" b="b"/>
            <a:pathLst>
              <a:path w="196" h="572" extrusionOk="0">
                <a:moveTo>
                  <a:pt x="0" y="0"/>
                </a:moveTo>
                <a:lnTo>
                  <a:pt x="0" y="571"/>
                </a:lnTo>
                <a:lnTo>
                  <a:pt x="195" y="571"/>
                </a:lnTo>
                <a:lnTo>
                  <a:pt x="1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35"/>
          <p:cNvSpPr/>
          <p:nvPr/>
        </p:nvSpPr>
        <p:spPr>
          <a:xfrm flipH="1">
            <a:off x="8377118" y="3215824"/>
            <a:ext cx="16262" cy="47457"/>
          </a:xfrm>
          <a:custGeom>
            <a:avLst/>
            <a:gdLst/>
            <a:ahLst/>
            <a:cxnLst/>
            <a:rect l="l" t="t" r="r" b="b"/>
            <a:pathLst>
              <a:path w="196" h="572" extrusionOk="0">
                <a:moveTo>
                  <a:pt x="1" y="0"/>
                </a:moveTo>
                <a:lnTo>
                  <a:pt x="1" y="571"/>
                </a:lnTo>
                <a:lnTo>
                  <a:pt x="196" y="571"/>
                </a:lnTo>
                <a:lnTo>
                  <a:pt x="19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35"/>
          <p:cNvSpPr/>
          <p:nvPr/>
        </p:nvSpPr>
        <p:spPr>
          <a:xfrm flipH="1">
            <a:off x="8239641" y="3215824"/>
            <a:ext cx="16096" cy="47457"/>
          </a:xfrm>
          <a:custGeom>
            <a:avLst/>
            <a:gdLst/>
            <a:ahLst/>
            <a:cxnLst/>
            <a:rect l="l" t="t" r="r" b="b"/>
            <a:pathLst>
              <a:path w="194" h="572" extrusionOk="0">
                <a:moveTo>
                  <a:pt x="0" y="0"/>
                </a:moveTo>
                <a:lnTo>
                  <a:pt x="0" y="571"/>
                </a:lnTo>
                <a:lnTo>
                  <a:pt x="194" y="571"/>
                </a:lnTo>
                <a:lnTo>
                  <a:pt x="19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35"/>
          <p:cNvSpPr/>
          <p:nvPr/>
        </p:nvSpPr>
        <p:spPr>
          <a:xfrm flipH="1">
            <a:off x="8320534" y="3215824"/>
            <a:ext cx="16262" cy="47457"/>
          </a:xfrm>
          <a:custGeom>
            <a:avLst/>
            <a:gdLst/>
            <a:ahLst/>
            <a:cxnLst/>
            <a:rect l="l" t="t" r="r" b="b"/>
            <a:pathLst>
              <a:path w="196" h="572" extrusionOk="0">
                <a:moveTo>
                  <a:pt x="1" y="0"/>
                </a:moveTo>
                <a:lnTo>
                  <a:pt x="1" y="571"/>
                </a:lnTo>
                <a:lnTo>
                  <a:pt x="196" y="571"/>
                </a:lnTo>
                <a:lnTo>
                  <a:pt x="19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5" name="Google Shape;765;p35"/>
          <p:cNvSpPr/>
          <p:nvPr/>
        </p:nvSpPr>
        <p:spPr>
          <a:xfrm flipH="1">
            <a:off x="8199982" y="3215824"/>
            <a:ext cx="16262" cy="47457"/>
          </a:xfrm>
          <a:custGeom>
            <a:avLst/>
            <a:gdLst/>
            <a:ahLst/>
            <a:cxnLst/>
            <a:rect l="l" t="t" r="r" b="b"/>
            <a:pathLst>
              <a:path w="196" h="572" extrusionOk="0">
                <a:moveTo>
                  <a:pt x="1" y="0"/>
                </a:moveTo>
                <a:lnTo>
                  <a:pt x="1" y="571"/>
                </a:lnTo>
                <a:lnTo>
                  <a:pt x="195" y="571"/>
                </a:lnTo>
                <a:lnTo>
                  <a:pt x="19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5"/>
          <p:cNvSpPr/>
          <p:nvPr/>
        </p:nvSpPr>
        <p:spPr>
          <a:xfrm flipH="1">
            <a:off x="8001607" y="3028317"/>
            <a:ext cx="1229329" cy="294784"/>
          </a:xfrm>
          <a:custGeom>
            <a:avLst/>
            <a:gdLst/>
            <a:ahLst/>
            <a:cxnLst/>
            <a:rect l="l" t="t" r="r" b="b"/>
            <a:pathLst>
              <a:path w="14817" h="3553" extrusionOk="0">
                <a:moveTo>
                  <a:pt x="1" y="0"/>
                </a:moveTo>
                <a:lnTo>
                  <a:pt x="1" y="81"/>
                </a:lnTo>
                <a:lnTo>
                  <a:pt x="3098" y="81"/>
                </a:lnTo>
                <a:lnTo>
                  <a:pt x="6569" y="3552"/>
                </a:lnTo>
                <a:lnTo>
                  <a:pt x="14817" y="3552"/>
                </a:lnTo>
                <a:lnTo>
                  <a:pt x="14817" y="3473"/>
                </a:lnTo>
                <a:lnTo>
                  <a:pt x="6603" y="3473"/>
                </a:lnTo>
                <a:lnTo>
                  <a:pt x="313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35"/>
          <p:cNvSpPr/>
          <p:nvPr/>
        </p:nvSpPr>
        <p:spPr>
          <a:xfrm flipH="1">
            <a:off x="7984764" y="3302939"/>
            <a:ext cx="33602" cy="33602"/>
          </a:xfrm>
          <a:custGeom>
            <a:avLst/>
            <a:gdLst/>
            <a:ahLst/>
            <a:cxnLst/>
            <a:rect l="l" t="t" r="r" b="b"/>
            <a:pathLst>
              <a:path w="405" h="405" extrusionOk="0">
                <a:moveTo>
                  <a:pt x="202" y="0"/>
                </a:moveTo>
                <a:cubicBezTo>
                  <a:pt x="91" y="0"/>
                  <a:pt x="0" y="91"/>
                  <a:pt x="0" y="202"/>
                </a:cubicBezTo>
                <a:cubicBezTo>
                  <a:pt x="0" y="314"/>
                  <a:pt x="91" y="405"/>
                  <a:pt x="202" y="405"/>
                </a:cubicBezTo>
                <a:cubicBezTo>
                  <a:pt x="314" y="405"/>
                  <a:pt x="405" y="314"/>
                  <a:pt x="405" y="202"/>
                </a:cubicBezTo>
                <a:cubicBezTo>
                  <a:pt x="405" y="91"/>
                  <a:pt x="314" y="0"/>
                  <a:pt x="20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35"/>
          <p:cNvSpPr/>
          <p:nvPr/>
        </p:nvSpPr>
        <p:spPr>
          <a:xfrm flipH="1">
            <a:off x="8056946" y="3089049"/>
            <a:ext cx="1229412" cy="294784"/>
          </a:xfrm>
          <a:custGeom>
            <a:avLst/>
            <a:gdLst/>
            <a:ahLst/>
            <a:cxnLst/>
            <a:rect l="l" t="t" r="r" b="b"/>
            <a:pathLst>
              <a:path w="14818" h="3553" extrusionOk="0">
                <a:moveTo>
                  <a:pt x="1" y="0"/>
                </a:moveTo>
                <a:lnTo>
                  <a:pt x="1" y="80"/>
                </a:lnTo>
                <a:lnTo>
                  <a:pt x="3098" y="80"/>
                </a:lnTo>
                <a:lnTo>
                  <a:pt x="6569" y="3552"/>
                </a:lnTo>
                <a:lnTo>
                  <a:pt x="14817" y="3552"/>
                </a:lnTo>
                <a:lnTo>
                  <a:pt x="14817" y="3473"/>
                </a:lnTo>
                <a:lnTo>
                  <a:pt x="6603" y="3473"/>
                </a:lnTo>
                <a:lnTo>
                  <a:pt x="313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9" name="Google Shape;769;p35"/>
          <p:cNvSpPr/>
          <p:nvPr/>
        </p:nvSpPr>
        <p:spPr>
          <a:xfrm flipH="1">
            <a:off x="8040187" y="3363672"/>
            <a:ext cx="33602" cy="33602"/>
          </a:xfrm>
          <a:custGeom>
            <a:avLst/>
            <a:gdLst/>
            <a:ahLst/>
            <a:cxnLst/>
            <a:rect l="l" t="t" r="r" b="b"/>
            <a:pathLst>
              <a:path w="405" h="405" extrusionOk="0">
                <a:moveTo>
                  <a:pt x="202" y="0"/>
                </a:moveTo>
                <a:cubicBezTo>
                  <a:pt x="90" y="0"/>
                  <a:pt x="0" y="91"/>
                  <a:pt x="0" y="202"/>
                </a:cubicBezTo>
                <a:cubicBezTo>
                  <a:pt x="0" y="314"/>
                  <a:pt x="90" y="404"/>
                  <a:pt x="202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1"/>
                  <a:pt x="314" y="0"/>
                  <a:pt x="202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0" name="Google Shape;770;p35"/>
          <p:cNvSpPr/>
          <p:nvPr/>
        </p:nvSpPr>
        <p:spPr>
          <a:xfrm flipH="1">
            <a:off x="8112368" y="3149699"/>
            <a:ext cx="1229412" cy="294784"/>
          </a:xfrm>
          <a:custGeom>
            <a:avLst/>
            <a:gdLst/>
            <a:ahLst/>
            <a:cxnLst/>
            <a:rect l="l" t="t" r="r" b="b"/>
            <a:pathLst>
              <a:path w="14818" h="3553" extrusionOk="0">
                <a:moveTo>
                  <a:pt x="0" y="1"/>
                </a:moveTo>
                <a:lnTo>
                  <a:pt x="0" y="81"/>
                </a:lnTo>
                <a:lnTo>
                  <a:pt x="3098" y="81"/>
                </a:lnTo>
                <a:lnTo>
                  <a:pt x="6569" y="3553"/>
                </a:lnTo>
                <a:lnTo>
                  <a:pt x="14817" y="3553"/>
                </a:lnTo>
                <a:lnTo>
                  <a:pt x="14817" y="3473"/>
                </a:lnTo>
                <a:lnTo>
                  <a:pt x="6603" y="3473"/>
                </a:lnTo>
                <a:lnTo>
                  <a:pt x="3142" y="13"/>
                </a:lnTo>
                <a:lnTo>
                  <a:pt x="313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1" name="Google Shape;771;p35"/>
          <p:cNvSpPr/>
          <p:nvPr/>
        </p:nvSpPr>
        <p:spPr>
          <a:xfrm flipH="1">
            <a:off x="8088391" y="3424321"/>
            <a:ext cx="33602" cy="33685"/>
          </a:xfrm>
          <a:custGeom>
            <a:avLst/>
            <a:gdLst/>
            <a:ahLst/>
            <a:cxnLst/>
            <a:rect l="l" t="t" r="r" b="b"/>
            <a:pathLst>
              <a:path w="405" h="406" extrusionOk="0">
                <a:moveTo>
                  <a:pt x="202" y="1"/>
                </a:moveTo>
                <a:cubicBezTo>
                  <a:pt x="91" y="1"/>
                  <a:pt x="1" y="92"/>
                  <a:pt x="1" y="203"/>
                </a:cubicBezTo>
                <a:cubicBezTo>
                  <a:pt x="1" y="314"/>
                  <a:pt x="91" y="405"/>
                  <a:pt x="202" y="405"/>
                </a:cubicBezTo>
                <a:cubicBezTo>
                  <a:pt x="314" y="405"/>
                  <a:pt x="405" y="314"/>
                  <a:pt x="405" y="203"/>
                </a:cubicBezTo>
                <a:cubicBezTo>
                  <a:pt x="405" y="92"/>
                  <a:pt x="314" y="1"/>
                  <a:pt x="20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35"/>
          <p:cNvSpPr/>
          <p:nvPr/>
        </p:nvSpPr>
        <p:spPr>
          <a:xfrm flipH="1">
            <a:off x="8167791" y="3210431"/>
            <a:ext cx="1229412" cy="294784"/>
          </a:xfrm>
          <a:custGeom>
            <a:avLst/>
            <a:gdLst/>
            <a:ahLst/>
            <a:cxnLst/>
            <a:rect l="l" t="t" r="r" b="b"/>
            <a:pathLst>
              <a:path w="14818" h="3553" extrusionOk="0">
                <a:moveTo>
                  <a:pt x="0" y="0"/>
                </a:moveTo>
                <a:lnTo>
                  <a:pt x="0" y="81"/>
                </a:lnTo>
                <a:lnTo>
                  <a:pt x="3097" y="81"/>
                </a:lnTo>
                <a:lnTo>
                  <a:pt x="6570" y="3552"/>
                </a:lnTo>
                <a:lnTo>
                  <a:pt x="14817" y="3552"/>
                </a:lnTo>
                <a:lnTo>
                  <a:pt x="14817" y="3473"/>
                </a:lnTo>
                <a:lnTo>
                  <a:pt x="6603" y="3473"/>
                </a:lnTo>
                <a:lnTo>
                  <a:pt x="313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35"/>
          <p:cNvSpPr/>
          <p:nvPr/>
        </p:nvSpPr>
        <p:spPr>
          <a:xfrm flipH="1">
            <a:off x="8151114" y="3485053"/>
            <a:ext cx="33519" cy="33602"/>
          </a:xfrm>
          <a:custGeom>
            <a:avLst/>
            <a:gdLst/>
            <a:ahLst/>
            <a:cxnLst/>
            <a:rect l="l" t="t" r="r" b="b"/>
            <a:pathLst>
              <a:path w="404" h="405" extrusionOk="0">
                <a:moveTo>
                  <a:pt x="202" y="1"/>
                </a:moveTo>
                <a:cubicBezTo>
                  <a:pt x="90" y="1"/>
                  <a:pt x="0" y="91"/>
                  <a:pt x="0" y="202"/>
                </a:cubicBezTo>
                <a:cubicBezTo>
                  <a:pt x="0" y="314"/>
                  <a:pt x="90" y="405"/>
                  <a:pt x="202" y="405"/>
                </a:cubicBezTo>
                <a:cubicBezTo>
                  <a:pt x="314" y="405"/>
                  <a:pt x="404" y="314"/>
                  <a:pt x="404" y="202"/>
                </a:cubicBezTo>
                <a:cubicBezTo>
                  <a:pt x="404" y="91"/>
                  <a:pt x="314" y="1"/>
                  <a:pt x="202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4" name="Google Shape;774;p35"/>
          <p:cNvSpPr/>
          <p:nvPr/>
        </p:nvSpPr>
        <p:spPr>
          <a:xfrm flipH="1">
            <a:off x="9043347" y="3578392"/>
            <a:ext cx="33602" cy="33602"/>
          </a:xfrm>
          <a:custGeom>
            <a:avLst/>
            <a:gdLst/>
            <a:ahLst/>
            <a:cxnLst/>
            <a:rect l="l" t="t" r="r" b="b"/>
            <a:pathLst>
              <a:path w="405" h="405" extrusionOk="0">
                <a:moveTo>
                  <a:pt x="202" y="0"/>
                </a:moveTo>
                <a:cubicBezTo>
                  <a:pt x="90" y="0"/>
                  <a:pt x="0" y="91"/>
                  <a:pt x="0" y="203"/>
                </a:cubicBezTo>
                <a:cubicBezTo>
                  <a:pt x="0" y="314"/>
                  <a:pt x="90" y="404"/>
                  <a:pt x="202" y="404"/>
                </a:cubicBezTo>
                <a:cubicBezTo>
                  <a:pt x="314" y="404"/>
                  <a:pt x="404" y="314"/>
                  <a:pt x="404" y="203"/>
                </a:cubicBezTo>
                <a:cubicBezTo>
                  <a:pt x="404" y="91"/>
                  <a:pt x="314" y="0"/>
                  <a:pt x="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35"/>
          <p:cNvSpPr/>
          <p:nvPr/>
        </p:nvSpPr>
        <p:spPr>
          <a:xfrm flipH="1">
            <a:off x="8974235" y="3574990"/>
            <a:ext cx="40239" cy="40322"/>
          </a:xfrm>
          <a:custGeom>
            <a:avLst/>
            <a:gdLst/>
            <a:ahLst/>
            <a:cxnLst/>
            <a:rect l="l" t="t" r="r" b="b"/>
            <a:pathLst>
              <a:path w="485" h="486" extrusionOk="0">
                <a:moveTo>
                  <a:pt x="243" y="81"/>
                </a:moveTo>
                <a:cubicBezTo>
                  <a:pt x="332" y="81"/>
                  <a:pt x="404" y="154"/>
                  <a:pt x="404" y="244"/>
                </a:cubicBezTo>
                <a:cubicBezTo>
                  <a:pt x="404" y="333"/>
                  <a:pt x="332" y="405"/>
                  <a:pt x="243" y="405"/>
                </a:cubicBezTo>
                <a:cubicBezTo>
                  <a:pt x="153" y="405"/>
                  <a:pt x="80" y="333"/>
                  <a:pt x="80" y="244"/>
                </a:cubicBezTo>
                <a:cubicBezTo>
                  <a:pt x="80" y="154"/>
                  <a:pt x="153" y="81"/>
                  <a:pt x="243" y="81"/>
                </a:cubicBezTo>
                <a:close/>
                <a:moveTo>
                  <a:pt x="243" y="1"/>
                </a:moveTo>
                <a:cubicBezTo>
                  <a:pt x="109" y="1"/>
                  <a:pt x="1" y="110"/>
                  <a:pt x="1" y="244"/>
                </a:cubicBezTo>
                <a:cubicBezTo>
                  <a:pt x="1" y="376"/>
                  <a:pt x="109" y="486"/>
                  <a:pt x="243" y="486"/>
                </a:cubicBezTo>
                <a:cubicBezTo>
                  <a:pt x="376" y="486"/>
                  <a:pt x="484" y="376"/>
                  <a:pt x="484" y="244"/>
                </a:cubicBezTo>
                <a:cubicBezTo>
                  <a:pt x="484" y="110"/>
                  <a:pt x="376" y="1"/>
                  <a:pt x="2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5"/>
          <p:cNvSpPr/>
          <p:nvPr/>
        </p:nvSpPr>
        <p:spPr>
          <a:xfrm flipH="1">
            <a:off x="8911760" y="3578392"/>
            <a:ext cx="33602" cy="33602"/>
          </a:xfrm>
          <a:custGeom>
            <a:avLst/>
            <a:gdLst/>
            <a:ahLst/>
            <a:cxnLst/>
            <a:rect l="l" t="t" r="r" b="b"/>
            <a:pathLst>
              <a:path w="405" h="405" extrusionOk="0">
                <a:moveTo>
                  <a:pt x="202" y="0"/>
                </a:moveTo>
                <a:cubicBezTo>
                  <a:pt x="91" y="0"/>
                  <a:pt x="1" y="91"/>
                  <a:pt x="1" y="203"/>
                </a:cubicBezTo>
                <a:cubicBezTo>
                  <a:pt x="1" y="314"/>
                  <a:pt x="91" y="404"/>
                  <a:pt x="202" y="404"/>
                </a:cubicBezTo>
                <a:cubicBezTo>
                  <a:pt x="314" y="404"/>
                  <a:pt x="405" y="314"/>
                  <a:pt x="405" y="203"/>
                </a:cubicBezTo>
                <a:cubicBezTo>
                  <a:pt x="405" y="91"/>
                  <a:pt x="314" y="0"/>
                  <a:pt x="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35"/>
          <p:cNvSpPr/>
          <p:nvPr/>
        </p:nvSpPr>
        <p:spPr>
          <a:xfrm flipH="1">
            <a:off x="8845967" y="3578392"/>
            <a:ext cx="33602" cy="33602"/>
          </a:xfrm>
          <a:custGeom>
            <a:avLst/>
            <a:gdLst/>
            <a:ahLst/>
            <a:cxnLst/>
            <a:rect l="l" t="t" r="r" b="b"/>
            <a:pathLst>
              <a:path w="405" h="405" extrusionOk="0">
                <a:moveTo>
                  <a:pt x="203" y="0"/>
                </a:moveTo>
                <a:cubicBezTo>
                  <a:pt x="91" y="0"/>
                  <a:pt x="0" y="91"/>
                  <a:pt x="0" y="203"/>
                </a:cubicBezTo>
                <a:cubicBezTo>
                  <a:pt x="0" y="314"/>
                  <a:pt x="91" y="404"/>
                  <a:pt x="203" y="404"/>
                </a:cubicBezTo>
                <a:cubicBezTo>
                  <a:pt x="315" y="404"/>
                  <a:pt x="405" y="314"/>
                  <a:pt x="405" y="203"/>
                </a:cubicBezTo>
                <a:cubicBezTo>
                  <a:pt x="405" y="91"/>
                  <a:pt x="315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5"/>
          <p:cNvSpPr/>
          <p:nvPr/>
        </p:nvSpPr>
        <p:spPr>
          <a:xfrm flipH="1">
            <a:off x="8780091" y="3578392"/>
            <a:ext cx="33602" cy="33602"/>
          </a:xfrm>
          <a:custGeom>
            <a:avLst/>
            <a:gdLst/>
            <a:ahLst/>
            <a:cxnLst/>
            <a:rect l="l" t="t" r="r" b="b"/>
            <a:pathLst>
              <a:path w="405" h="405" extrusionOk="0">
                <a:moveTo>
                  <a:pt x="202" y="0"/>
                </a:moveTo>
                <a:cubicBezTo>
                  <a:pt x="91" y="0"/>
                  <a:pt x="0" y="91"/>
                  <a:pt x="0" y="203"/>
                </a:cubicBezTo>
                <a:cubicBezTo>
                  <a:pt x="0" y="314"/>
                  <a:pt x="91" y="404"/>
                  <a:pt x="202" y="404"/>
                </a:cubicBezTo>
                <a:cubicBezTo>
                  <a:pt x="314" y="404"/>
                  <a:pt x="404" y="314"/>
                  <a:pt x="404" y="203"/>
                </a:cubicBezTo>
                <a:cubicBezTo>
                  <a:pt x="404" y="91"/>
                  <a:pt x="314" y="0"/>
                  <a:pt x="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35"/>
          <p:cNvSpPr/>
          <p:nvPr/>
        </p:nvSpPr>
        <p:spPr>
          <a:xfrm flipH="1">
            <a:off x="8714298" y="3578392"/>
            <a:ext cx="33685" cy="33602"/>
          </a:xfrm>
          <a:custGeom>
            <a:avLst/>
            <a:gdLst/>
            <a:ahLst/>
            <a:cxnLst/>
            <a:rect l="l" t="t" r="r" b="b"/>
            <a:pathLst>
              <a:path w="406" h="405" extrusionOk="0">
                <a:moveTo>
                  <a:pt x="204" y="0"/>
                </a:moveTo>
                <a:cubicBezTo>
                  <a:pt x="92" y="0"/>
                  <a:pt x="1" y="91"/>
                  <a:pt x="1" y="203"/>
                </a:cubicBezTo>
                <a:cubicBezTo>
                  <a:pt x="1" y="314"/>
                  <a:pt x="92" y="404"/>
                  <a:pt x="204" y="404"/>
                </a:cubicBezTo>
                <a:cubicBezTo>
                  <a:pt x="315" y="404"/>
                  <a:pt x="405" y="314"/>
                  <a:pt x="405" y="203"/>
                </a:cubicBezTo>
                <a:cubicBezTo>
                  <a:pt x="405" y="91"/>
                  <a:pt x="315" y="0"/>
                  <a:pt x="20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5"/>
          <p:cNvSpPr/>
          <p:nvPr/>
        </p:nvSpPr>
        <p:spPr>
          <a:xfrm flipH="1">
            <a:off x="8099094" y="3967509"/>
            <a:ext cx="33602" cy="33602"/>
          </a:xfrm>
          <a:custGeom>
            <a:avLst/>
            <a:gdLst/>
            <a:ahLst/>
            <a:cxnLst/>
            <a:rect l="l" t="t" r="r" b="b"/>
            <a:pathLst>
              <a:path w="405" h="405" extrusionOk="0">
                <a:moveTo>
                  <a:pt x="202" y="1"/>
                </a:moveTo>
                <a:cubicBezTo>
                  <a:pt x="90" y="1"/>
                  <a:pt x="0" y="91"/>
                  <a:pt x="0" y="202"/>
                </a:cubicBezTo>
                <a:cubicBezTo>
                  <a:pt x="0" y="314"/>
                  <a:pt x="90" y="405"/>
                  <a:pt x="202" y="405"/>
                </a:cubicBezTo>
                <a:cubicBezTo>
                  <a:pt x="314" y="405"/>
                  <a:pt x="405" y="314"/>
                  <a:pt x="405" y="202"/>
                </a:cubicBezTo>
                <a:cubicBezTo>
                  <a:pt x="405" y="91"/>
                  <a:pt x="314" y="1"/>
                  <a:pt x="20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35"/>
          <p:cNvSpPr/>
          <p:nvPr/>
        </p:nvSpPr>
        <p:spPr>
          <a:xfrm flipH="1">
            <a:off x="8029982" y="3964190"/>
            <a:ext cx="40239" cy="40239"/>
          </a:xfrm>
          <a:custGeom>
            <a:avLst/>
            <a:gdLst/>
            <a:ahLst/>
            <a:cxnLst/>
            <a:rect l="l" t="t" r="r" b="b"/>
            <a:pathLst>
              <a:path w="485" h="485" extrusionOk="0">
                <a:moveTo>
                  <a:pt x="243" y="81"/>
                </a:moveTo>
                <a:cubicBezTo>
                  <a:pt x="332" y="81"/>
                  <a:pt x="404" y="153"/>
                  <a:pt x="404" y="242"/>
                </a:cubicBezTo>
                <a:cubicBezTo>
                  <a:pt x="404" y="332"/>
                  <a:pt x="332" y="405"/>
                  <a:pt x="243" y="405"/>
                </a:cubicBezTo>
                <a:cubicBezTo>
                  <a:pt x="153" y="405"/>
                  <a:pt x="80" y="332"/>
                  <a:pt x="80" y="242"/>
                </a:cubicBezTo>
                <a:cubicBezTo>
                  <a:pt x="80" y="153"/>
                  <a:pt x="153" y="81"/>
                  <a:pt x="243" y="81"/>
                </a:cubicBezTo>
                <a:close/>
                <a:moveTo>
                  <a:pt x="243" y="0"/>
                </a:moveTo>
                <a:cubicBezTo>
                  <a:pt x="109" y="0"/>
                  <a:pt x="1" y="109"/>
                  <a:pt x="1" y="242"/>
                </a:cubicBezTo>
                <a:cubicBezTo>
                  <a:pt x="1" y="376"/>
                  <a:pt x="109" y="484"/>
                  <a:pt x="243" y="484"/>
                </a:cubicBezTo>
                <a:cubicBezTo>
                  <a:pt x="376" y="484"/>
                  <a:pt x="485" y="376"/>
                  <a:pt x="485" y="242"/>
                </a:cubicBezTo>
                <a:cubicBezTo>
                  <a:pt x="485" y="109"/>
                  <a:pt x="376" y="0"/>
                  <a:pt x="2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35"/>
          <p:cNvSpPr/>
          <p:nvPr/>
        </p:nvSpPr>
        <p:spPr>
          <a:xfrm flipH="1">
            <a:off x="7967424" y="3967509"/>
            <a:ext cx="33685" cy="33602"/>
          </a:xfrm>
          <a:custGeom>
            <a:avLst/>
            <a:gdLst/>
            <a:ahLst/>
            <a:cxnLst/>
            <a:rect l="l" t="t" r="r" b="b"/>
            <a:pathLst>
              <a:path w="406" h="405" extrusionOk="0">
                <a:moveTo>
                  <a:pt x="203" y="1"/>
                </a:moveTo>
                <a:cubicBezTo>
                  <a:pt x="91" y="1"/>
                  <a:pt x="1" y="91"/>
                  <a:pt x="1" y="202"/>
                </a:cubicBezTo>
                <a:cubicBezTo>
                  <a:pt x="1" y="314"/>
                  <a:pt x="91" y="405"/>
                  <a:pt x="203" y="405"/>
                </a:cubicBezTo>
                <a:cubicBezTo>
                  <a:pt x="314" y="405"/>
                  <a:pt x="405" y="314"/>
                  <a:pt x="405" y="202"/>
                </a:cubicBezTo>
                <a:cubicBezTo>
                  <a:pt x="405" y="91"/>
                  <a:pt x="314" y="1"/>
                  <a:pt x="2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35"/>
          <p:cNvSpPr/>
          <p:nvPr/>
        </p:nvSpPr>
        <p:spPr>
          <a:xfrm flipH="1">
            <a:off x="7901631" y="3967509"/>
            <a:ext cx="33685" cy="33602"/>
          </a:xfrm>
          <a:custGeom>
            <a:avLst/>
            <a:gdLst/>
            <a:ahLst/>
            <a:cxnLst/>
            <a:rect l="l" t="t" r="r" b="b"/>
            <a:pathLst>
              <a:path w="406" h="405" extrusionOk="0">
                <a:moveTo>
                  <a:pt x="203" y="1"/>
                </a:moveTo>
                <a:cubicBezTo>
                  <a:pt x="92" y="1"/>
                  <a:pt x="1" y="91"/>
                  <a:pt x="1" y="202"/>
                </a:cubicBezTo>
                <a:cubicBezTo>
                  <a:pt x="1" y="314"/>
                  <a:pt x="92" y="405"/>
                  <a:pt x="203" y="405"/>
                </a:cubicBezTo>
                <a:cubicBezTo>
                  <a:pt x="315" y="405"/>
                  <a:pt x="405" y="314"/>
                  <a:pt x="405" y="202"/>
                </a:cubicBezTo>
                <a:cubicBezTo>
                  <a:pt x="405" y="91"/>
                  <a:pt x="315" y="1"/>
                  <a:pt x="20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35"/>
          <p:cNvSpPr/>
          <p:nvPr/>
        </p:nvSpPr>
        <p:spPr>
          <a:xfrm flipH="1">
            <a:off x="7832602" y="3964190"/>
            <a:ext cx="40156" cy="40239"/>
          </a:xfrm>
          <a:custGeom>
            <a:avLst/>
            <a:gdLst/>
            <a:ahLst/>
            <a:cxnLst/>
            <a:rect l="l" t="t" r="r" b="b"/>
            <a:pathLst>
              <a:path w="484" h="485" extrusionOk="0">
                <a:moveTo>
                  <a:pt x="242" y="81"/>
                </a:moveTo>
                <a:cubicBezTo>
                  <a:pt x="332" y="81"/>
                  <a:pt x="405" y="153"/>
                  <a:pt x="405" y="242"/>
                </a:cubicBezTo>
                <a:cubicBezTo>
                  <a:pt x="405" y="332"/>
                  <a:pt x="332" y="405"/>
                  <a:pt x="242" y="405"/>
                </a:cubicBezTo>
                <a:cubicBezTo>
                  <a:pt x="153" y="405"/>
                  <a:pt x="81" y="332"/>
                  <a:pt x="81" y="242"/>
                </a:cubicBezTo>
                <a:cubicBezTo>
                  <a:pt x="81" y="153"/>
                  <a:pt x="153" y="81"/>
                  <a:pt x="242" y="81"/>
                </a:cubicBezTo>
                <a:close/>
                <a:moveTo>
                  <a:pt x="242" y="0"/>
                </a:moveTo>
                <a:cubicBezTo>
                  <a:pt x="109" y="0"/>
                  <a:pt x="0" y="109"/>
                  <a:pt x="0" y="242"/>
                </a:cubicBezTo>
                <a:cubicBezTo>
                  <a:pt x="0" y="376"/>
                  <a:pt x="109" y="484"/>
                  <a:pt x="242" y="484"/>
                </a:cubicBezTo>
                <a:cubicBezTo>
                  <a:pt x="376" y="484"/>
                  <a:pt x="484" y="376"/>
                  <a:pt x="484" y="242"/>
                </a:cubicBezTo>
                <a:cubicBezTo>
                  <a:pt x="484" y="109"/>
                  <a:pt x="376" y="0"/>
                  <a:pt x="24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35"/>
          <p:cNvSpPr/>
          <p:nvPr/>
        </p:nvSpPr>
        <p:spPr>
          <a:xfrm flipH="1">
            <a:off x="7766726" y="3964190"/>
            <a:ext cx="40239" cy="40239"/>
          </a:xfrm>
          <a:custGeom>
            <a:avLst/>
            <a:gdLst/>
            <a:ahLst/>
            <a:cxnLst/>
            <a:rect l="l" t="t" r="r" b="b"/>
            <a:pathLst>
              <a:path w="485" h="485" extrusionOk="0">
                <a:moveTo>
                  <a:pt x="243" y="81"/>
                </a:moveTo>
                <a:cubicBezTo>
                  <a:pt x="332" y="81"/>
                  <a:pt x="404" y="153"/>
                  <a:pt x="404" y="242"/>
                </a:cubicBezTo>
                <a:cubicBezTo>
                  <a:pt x="404" y="332"/>
                  <a:pt x="332" y="405"/>
                  <a:pt x="243" y="405"/>
                </a:cubicBezTo>
                <a:cubicBezTo>
                  <a:pt x="153" y="405"/>
                  <a:pt x="80" y="332"/>
                  <a:pt x="80" y="242"/>
                </a:cubicBezTo>
                <a:cubicBezTo>
                  <a:pt x="80" y="153"/>
                  <a:pt x="153" y="81"/>
                  <a:pt x="243" y="81"/>
                </a:cubicBezTo>
                <a:close/>
                <a:moveTo>
                  <a:pt x="243" y="0"/>
                </a:moveTo>
                <a:cubicBezTo>
                  <a:pt x="109" y="0"/>
                  <a:pt x="1" y="109"/>
                  <a:pt x="1" y="242"/>
                </a:cubicBezTo>
                <a:cubicBezTo>
                  <a:pt x="1" y="376"/>
                  <a:pt x="109" y="484"/>
                  <a:pt x="243" y="484"/>
                </a:cubicBezTo>
                <a:cubicBezTo>
                  <a:pt x="376" y="484"/>
                  <a:pt x="485" y="376"/>
                  <a:pt x="485" y="242"/>
                </a:cubicBezTo>
                <a:cubicBezTo>
                  <a:pt x="485" y="109"/>
                  <a:pt x="376" y="0"/>
                  <a:pt x="24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35"/>
          <p:cNvSpPr/>
          <p:nvPr/>
        </p:nvSpPr>
        <p:spPr>
          <a:xfrm flipH="1">
            <a:off x="8847129" y="4875174"/>
            <a:ext cx="33602" cy="33519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3" y="0"/>
                </a:moveTo>
                <a:cubicBezTo>
                  <a:pt x="91" y="0"/>
                  <a:pt x="1" y="90"/>
                  <a:pt x="1" y="202"/>
                </a:cubicBezTo>
                <a:cubicBezTo>
                  <a:pt x="1" y="314"/>
                  <a:pt x="91" y="404"/>
                  <a:pt x="203" y="404"/>
                </a:cubicBezTo>
                <a:cubicBezTo>
                  <a:pt x="314" y="404"/>
                  <a:pt x="405" y="314"/>
                  <a:pt x="405" y="202"/>
                </a:cubicBezTo>
                <a:cubicBezTo>
                  <a:pt x="405" y="90"/>
                  <a:pt x="314" y="0"/>
                  <a:pt x="203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35"/>
          <p:cNvSpPr/>
          <p:nvPr/>
        </p:nvSpPr>
        <p:spPr>
          <a:xfrm flipH="1">
            <a:off x="8778017" y="4871772"/>
            <a:ext cx="40156" cy="40239"/>
          </a:xfrm>
          <a:custGeom>
            <a:avLst/>
            <a:gdLst/>
            <a:ahLst/>
            <a:cxnLst/>
            <a:rect l="l" t="t" r="r" b="b"/>
            <a:pathLst>
              <a:path w="484" h="485" extrusionOk="0">
                <a:moveTo>
                  <a:pt x="242" y="80"/>
                </a:moveTo>
                <a:cubicBezTo>
                  <a:pt x="331" y="80"/>
                  <a:pt x="404" y="154"/>
                  <a:pt x="404" y="243"/>
                </a:cubicBezTo>
                <a:cubicBezTo>
                  <a:pt x="404" y="332"/>
                  <a:pt x="331" y="405"/>
                  <a:pt x="242" y="405"/>
                </a:cubicBezTo>
                <a:cubicBezTo>
                  <a:pt x="153" y="405"/>
                  <a:pt x="79" y="332"/>
                  <a:pt x="79" y="243"/>
                </a:cubicBezTo>
                <a:cubicBezTo>
                  <a:pt x="79" y="154"/>
                  <a:pt x="153" y="80"/>
                  <a:pt x="242" y="80"/>
                </a:cubicBezTo>
                <a:close/>
                <a:moveTo>
                  <a:pt x="242" y="1"/>
                </a:moveTo>
                <a:cubicBezTo>
                  <a:pt x="108" y="1"/>
                  <a:pt x="0" y="109"/>
                  <a:pt x="0" y="243"/>
                </a:cubicBezTo>
                <a:cubicBezTo>
                  <a:pt x="0" y="376"/>
                  <a:pt x="108" y="485"/>
                  <a:pt x="242" y="485"/>
                </a:cubicBezTo>
                <a:cubicBezTo>
                  <a:pt x="375" y="485"/>
                  <a:pt x="484" y="376"/>
                  <a:pt x="484" y="243"/>
                </a:cubicBezTo>
                <a:cubicBezTo>
                  <a:pt x="484" y="109"/>
                  <a:pt x="375" y="1"/>
                  <a:pt x="242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35"/>
          <p:cNvSpPr/>
          <p:nvPr/>
        </p:nvSpPr>
        <p:spPr>
          <a:xfrm flipH="1">
            <a:off x="8712141" y="4871772"/>
            <a:ext cx="40322" cy="40239"/>
          </a:xfrm>
          <a:custGeom>
            <a:avLst/>
            <a:gdLst/>
            <a:ahLst/>
            <a:cxnLst/>
            <a:rect l="l" t="t" r="r" b="b"/>
            <a:pathLst>
              <a:path w="486" h="485" extrusionOk="0">
                <a:moveTo>
                  <a:pt x="244" y="80"/>
                </a:moveTo>
                <a:cubicBezTo>
                  <a:pt x="333" y="80"/>
                  <a:pt x="405" y="154"/>
                  <a:pt x="405" y="243"/>
                </a:cubicBezTo>
                <a:cubicBezTo>
                  <a:pt x="405" y="332"/>
                  <a:pt x="333" y="405"/>
                  <a:pt x="244" y="405"/>
                </a:cubicBezTo>
                <a:cubicBezTo>
                  <a:pt x="154" y="405"/>
                  <a:pt x="81" y="332"/>
                  <a:pt x="81" y="243"/>
                </a:cubicBezTo>
                <a:cubicBezTo>
                  <a:pt x="81" y="154"/>
                  <a:pt x="154" y="80"/>
                  <a:pt x="244" y="80"/>
                </a:cubicBezTo>
                <a:close/>
                <a:moveTo>
                  <a:pt x="244" y="1"/>
                </a:moveTo>
                <a:cubicBezTo>
                  <a:pt x="110" y="1"/>
                  <a:pt x="1" y="109"/>
                  <a:pt x="1" y="243"/>
                </a:cubicBezTo>
                <a:cubicBezTo>
                  <a:pt x="1" y="376"/>
                  <a:pt x="110" y="485"/>
                  <a:pt x="244" y="485"/>
                </a:cubicBezTo>
                <a:cubicBezTo>
                  <a:pt x="376" y="485"/>
                  <a:pt x="485" y="376"/>
                  <a:pt x="485" y="243"/>
                </a:cubicBezTo>
                <a:cubicBezTo>
                  <a:pt x="485" y="109"/>
                  <a:pt x="376" y="1"/>
                  <a:pt x="2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35"/>
          <p:cNvSpPr/>
          <p:nvPr/>
        </p:nvSpPr>
        <p:spPr>
          <a:xfrm flipH="1">
            <a:off x="8649666" y="4875174"/>
            <a:ext cx="33602" cy="33519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2" y="0"/>
                </a:moveTo>
                <a:cubicBezTo>
                  <a:pt x="91" y="0"/>
                  <a:pt x="1" y="90"/>
                  <a:pt x="1" y="202"/>
                </a:cubicBezTo>
                <a:cubicBezTo>
                  <a:pt x="1" y="314"/>
                  <a:pt x="91" y="404"/>
                  <a:pt x="202" y="404"/>
                </a:cubicBezTo>
                <a:cubicBezTo>
                  <a:pt x="314" y="404"/>
                  <a:pt x="404" y="314"/>
                  <a:pt x="404" y="202"/>
                </a:cubicBezTo>
                <a:cubicBezTo>
                  <a:pt x="404" y="90"/>
                  <a:pt x="314" y="0"/>
                  <a:pt x="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Google Shape;790;p35"/>
          <p:cNvSpPr/>
          <p:nvPr/>
        </p:nvSpPr>
        <p:spPr>
          <a:xfrm flipH="1">
            <a:off x="8580554" y="4871772"/>
            <a:ext cx="40239" cy="40239"/>
          </a:xfrm>
          <a:custGeom>
            <a:avLst/>
            <a:gdLst/>
            <a:ahLst/>
            <a:cxnLst/>
            <a:rect l="l" t="t" r="r" b="b"/>
            <a:pathLst>
              <a:path w="485" h="485" extrusionOk="0">
                <a:moveTo>
                  <a:pt x="243" y="80"/>
                </a:moveTo>
                <a:cubicBezTo>
                  <a:pt x="332" y="80"/>
                  <a:pt x="405" y="154"/>
                  <a:pt x="405" y="243"/>
                </a:cubicBezTo>
                <a:cubicBezTo>
                  <a:pt x="405" y="332"/>
                  <a:pt x="332" y="405"/>
                  <a:pt x="243" y="405"/>
                </a:cubicBezTo>
                <a:cubicBezTo>
                  <a:pt x="153" y="405"/>
                  <a:pt x="81" y="332"/>
                  <a:pt x="81" y="243"/>
                </a:cubicBezTo>
                <a:cubicBezTo>
                  <a:pt x="81" y="154"/>
                  <a:pt x="153" y="80"/>
                  <a:pt x="243" y="80"/>
                </a:cubicBezTo>
                <a:close/>
                <a:moveTo>
                  <a:pt x="243" y="1"/>
                </a:moveTo>
                <a:cubicBezTo>
                  <a:pt x="109" y="1"/>
                  <a:pt x="0" y="109"/>
                  <a:pt x="0" y="243"/>
                </a:cubicBezTo>
                <a:cubicBezTo>
                  <a:pt x="0" y="376"/>
                  <a:pt x="109" y="485"/>
                  <a:pt x="243" y="485"/>
                </a:cubicBezTo>
                <a:cubicBezTo>
                  <a:pt x="376" y="485"/>
                  <a:pt x="485" y="376"/>
                  <a:pt x="485" y="243"/>
                </a:cubicBezTo>
                <a:cubicBezTo>
                  <a:pt x="485" y="109"/>
                  <a:pt x="376" y="1"/>
                  <a:pt x="24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35"/>
          <p:cNvSpPr/>
          <p:nvPr/>
        </p:nvSpPr>
        <p:spPr>
          <a:xfrm flipH="1">
            <a:off x="8517997" y="4875174"/>
            <a:ext cx="33602" cy="33519"/>
          </a:xfrm>
          <a:custGeom>
            <a:avLst/>
            <a:gdLst/>
            <a:ahLst/>
            <a:cxnLst/>
            <a:rect l="l" t="t" r="r" b="b"/>
            <a:pathLst>
              <a:path w="405" h="404" extrusionOk="0">
                <a:moveTo>
                  <a:pt x="202" y="0"/>
                </a:moveTo>
                <a:cubicBezTo>
                  <a:pt x="90" y="0"/>
                  <a:pt x="0" y="90"/>
                  <a:pt x="0" y="202"/>
                </a:cubicBezTo>
                <a:cubicBezTo>
                  <a:pt x="0" y="314"/>
                  <a:pt x="90" y="404"/>
                  <a:pt x="202" y="404"/>
                </a:cubicBezTo>
                <a:cubicBezTo>
                  <a:pt x="314" y="404"/>
                  <a:pt x="404" y="314"/>
                  <a:pt x="404" y="202"/>
                </a:cubicBezTo>
                <a:cubicBezTo>
                  <a:pt x="404" y="90"/>
                  <a:pt x="314" y="0"/>
                  <a:pt x="20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2" name="Google Shape;792;p35"/>
          <p:cNvSpPr/>
          <p:nvPr/>
        </p:nvSpPr>
        <p:spPr>
          <a:xfrm flipH="1">
            <a:off x="6791111" y="3774195"/>
            <a:ext cx="2389630" cy="135984"/>
          </a:xfrm>
          <a:custGeom>
            <a:avLst/>
            <a:gdLst/>
            <a:ahLst/>
            <a:cxnLst/>
            <a:rect l="l" t="t" r="r" b="b"/>
            <a:pathLst>
              <a:path w="28802" h="1639" extrusionOk="0">
                <a:moveTo>
                  <a:pt x="26073" y="0"/>
                </a:moveTo>
                <a:lnTo>
                  <a:pt x="24516" y="1558"/>
                </a:lnTo>
                <a:lnTo>
                  <a:pt x="1" y="1558"/>
                </a:lnTo>
                <a:lnTo>
                  <a:pt x="1" y="1638"/>
                </a:lnTo>
                <a:lnTo>
                  <a:pt x="24549" y="1638"/>
                </a:lnTo>
                <a:lnTo>
                  <a:pt x="26107" y="81"/>
                </a:lnTo>
                <a:lnTo>
                  <a:pt x="28802" y="81"/>
                </a:lnTo>
                <a:lnTo>
                  <a:pt x="2880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3" name="Google Shape;793;p35"/>
          <p:cNvSpPr/>
          <p:nvPr/>
        </p:nvSpPr>
        <p:spPr>
          <a:xfrm flipH="1">
            <a:off x="7008154" y="3669324"/>
            <a:ext cx="2225188" cy="176223"/>
          </a:xfrm>
          <a:custGeom>
            <a:avLst/>
            <a:gdLst/>
            <a:ahLst/>
            <a:cxnLst/>
            <a:rect l="l" t="t" r="r" b="b"/>
            <a:pathLst>
              <a:path w="26820" h="2124" extrusionOk="0">
                <a:moveTo>
                  <a:pt x="26762" y="1"/>
                </a:moveTo>
                <a:lnTo>
                  <a:pt x="24720" y="2043"/>
                </a:lnTo>
                <a:lnTo>
                  <a:pt x="0" y="2043"/>
                </a:lnTo>
                <a:lnTo>
                  <a:pt x="0" y="2123"/>
                </a:lnTo>
                <a:lnTo>
                  <a:pt x="24753" y="2123"/>
                </a:lnTo>
                <a:lnTo>
                  <a:pt x="26819" y="58"/>
                </a:lnTo>
                <a:lnTo>
                  <a:pt x="26762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>
          <a:extLst>
            <a:ext uri="{FF2B5EF4-FFF2-40B4-BE49-F238E27FC236}">
              <a16:creationId xmlns:a16="http://schemas.microsoft.com/office/drawing/2014/main" id="{462E228C-DAA9-6513-441C-330AD0939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6">
            <a:extLst>
              <a:ext uri="{FF2B5EF4-FFF2-40B4-BE49-F238E27FC236}">
                <a16:creationId xmlns:a16="http://schemas.microsoft.com/office/drawing/2014/main" id="{6B802EF6-B135-3D6D-C943-FB3BDF9B2A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Relevant Readings</a:t>
            </a:r>
            <a:endParaRPr dirty="0"/>
          </a:p>
        </p:txBody>
      </p:sp>
      <p:sp>
        <p:nvSpPr>
          <p:cNvPr id="799" name="Google Shape;799;p36">
            <a:extLst>
              <a:ext uri="{FF2B5EF4-FFF2-40B4-BE49-F238E27FC236}">
                <a16:creationId xmlns:a16="http://schemas.microsoft.com/office/drawing/2014/main" id="{F00A75AE-C3AB-EAC1-4C30-4A47CD5B3E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3225" y="1371671"/>
            <a:ext cx="8151376" cy="30130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spcAft>
                <a:spcPts val="1200"/>
              </a:spcAft>
            </a:pPr>
            <a:r>
              <a:rPr lang="en-CA" sz="1600" dirty="0"/>
              <a:t>Char, D. S., Shah, N. H., &amp; Magnus, D. (2018). </a:t>
            </a:r>
            <a:r>
              <a:rPr lang="en-CA" sz="1600" i="1" dirty="0"/>
              <a:t>Implementing machine learning in health care—addressing ethical challenges</a:t>
            </a:r>
            <a:r>
              <a:rPr lang="en-CA" sz="1600" dirty="0"/>
              <a:t>. New England Journal of Medicine, 378(11), 981–983.</a:t>
            </a:r>
          </a:p>
          <a:p>
            <a:pPr>
              <a:spcAft>
                <a:spcPts val="1200"/>
              </a:spcAft>
            </a:pPr>
            <a:r>
              <a:rPr lang="en-CA" sz="1600" dirty="0"/>
              <a:t>Leslie, D. (2019). </a:t>
            </a:r>
            <a:r>
              <a:rPr lang="en-CA" sz="1600" i="1" dirty="0"/>
              <a:t>Understanding artificial intelligence ethics and safety</a:t>
            </a:r>
            <a:r>
              <a:rPr lang="en-CA" sz="1600" dirty="0"/>
              <a:t>. The Alan Turing Institute.</a:t>
            </a:r>
          </a:p>
          <a:p>
            <a:pPr>
              <a:spcAft>
                <a:spcPts val="1200"/>
              </a:spcAft>
            </a:pPr>
            <a:r>
              <a:rPr lang="en-CA" sz="1600" dirty="0"/>
              <a:t>Obermeyer, Z., Powers, B., Vogeli, C., &amp; Mullainathan, S. (2019). </a:t>
            </a:r>
            <a:r>
              <a:rPr lang="en-CA" sz="1600" i="1" dirty="0"/>
              <a:t>Dissecting racial bias in an algorithm used to manage the health of populations</a:t>
            </a:r>
            <a:r>
              <a:rPr lang="en-CA" sz="1600" dirty="0"/>
              <a:t>. Science, 366(6464), 447–453.</a:t>
            </a:r>
          </a:p>
        </p:txBody>
      </p:sp>
      <p:pic>
        <p:nvPicPr>
          <p:cNvPr id="2" name="image6.png">
            <a:extLst>
              <a:ext uri="{FF2B5EF4-FFF2-40B4-BE49-F238E27FC236}">
                <a16:creationId xmlns:a16="http://schemas.microsoft.com/office/drawing/2014/main" id="{D7B1D7F5-0E34-0297-68F0-E742D8CC2028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8660"/>
          <a:stretch>
            <a:fillRect/>
          </a:stretch>
        </p:blipFill>
        <p:spPr>
          <a:xfrm>
            <a:off x="145915" y="4603999"/>
            <a:ext cx="1696954" cy="412319"/>
          </a:xfrm>
          <a:prstGeom prst="rect">
            <a:avLst/>
          </a:prstGeom>
          <a:ln/>
        </p:spPr>
      </p:pic>
      <p:pic>
        <p:nvPicPr>
          <p:cNvPr id="3" name="image5.jpg">
            <a:extLst>
              <a:ext uri="{FF2B5EF4-FFF2-40B4-BE49-F238E27FC236}">
                <a16:creationId xmlns:a16="http://schemas.microsoft.com/office/drawing/2014/main" id="{4C87705A-0742-B8F4-9821-E663519AE4E9}"/>
              </a:ext>
            </a:extLst>
          </p:cNvPr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014624" y="4595794"/>
            <a:ext cx="967727" cy="41231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03446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>
          <a:extLst>
            <a:ext uri="{FF2B5EF4-FFF2-40B4-BE49-F238E27FC236}">
              <a16:creationId xmlns:a16="http://schemas.microsoft.com/office/drawing/2014/main" id="{CABFA598-C66F-DB36-2F6E-77454417F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5" name="Google Shape;975;p41">
            <a:extLst>
              <a:ext uri="{FF2B5EF4-FFF2-40B4-BE49-F238E27FC236}">
                <a16:creationId xmlns:a16="http://schemas.microsoft.com/office/drawing/2014/main" id="{BE4DDDEB-4348-BD6F-D3A6-76A4E7361FC6}"/>
              </a:ext>
            </a:extLst>
          </p:cNvPr>
          <p:cNvGrpSpPr/>
          <p:nvPr/>
        </p:nvGrpSpPr>
        <p:grpSpPr>
          <a:xfrm>
            <a:off x="713242" y="1350065"/>
            <a:ext cx="823848" cy="98556"/>
            <a:chOff x="656432" y="1229355"/>
            <a:chExt cx="1099051" cy="159993"/>
          </a:xfrm>
        </p:grpSpPr>
        <p:sp>
          <p:nvSpPr>
            <p:cNvPr id="976" name="Google Shape;976;p41">
              <a:extLst>
                <a:ext uri="{FF2B5EF4-FFF2-40B4-BE49-F238E27FC236}">
                  <a16:creationId xmlns:a16="http://schemas.microsoft.com/office/drawing/2014/main" id="{D564B5D3-05A2-501B-C3CF-536939381D08}"/>
                </a:ext>
              </a:extLst>
            </p:cNvPr>
            <p:cNvSpPr/>
            <p:nvPr/>
          </p:nvSpPr>
          <p:spPr>
            <a:xfrm>
              <a:off x="656432" y="1229355"/>
              <a:ext cx="159584" cy="159993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1">
              <a:extLst>
                <a:ext uri="{FF2B5EF4-FFF2-40B4-BE49-F238E27FC236}">
                  <a16:creationId xmlns:a16="http://schemas.microsoft.com/office/drawing/2014/main" id="{DACAF6F1-BC92-BA63-B3D8-942BCFCB04D2}"/>
                </a:ext>
              </a:extLst>
            </p:cNvPr>
            <p:cNvSpPr/>
            <p:nvPr/>
          </p:nvSpPr>
          <p:spPr>
            <a:xfrm>
              <a:off x="891046" y="1229355"/>
              <a:ext cx="159989" cy="159993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1">
              <a:extLst>
                <a:ext uri="{FF2B5EF4-FFF2-40B4-BE49-F238E27FC236}">
                  <a16:creationId xmlns:a16="http://schemas.microsoft.com/office/drawing/2014/main" id="{CED71375-129A-AD8D-9223-01FF4F62E52D}"/>
                </a:ext>
              </a:extLst>
            </p:cNvPr>
            <p:cNvSpPr/>
            <p:nvPr/>
          </p:nvSpPr>
          <p:spPr>
            <a:xfrm>
              <a:off x="1126064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1">
              <a:extLst>
                <a:ext uri="{FF2B5EF4-FFF2-40B4-BE49-F238E27FC236}">
                  <a16:creationId xmlns:a16="http://schemas.microsoft.com/office/drawing/2014/main" id="{A52F1368-04B9-18D8-DAE8-900FF17B3E26}"/>
                </a:ext>
              </a:extLst>
            </p:cNvPr>
            <p:cNvSpPr/>
            <p:nvPr/>
          </p:nvSpPr>
          <p:spPr>
            <a:xfrm>
              <a:off x="1360880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1">
              <a:extLst>
                <a:ext uri="{FF2B5EF4-FFF2-40B4-BE49-F238E27FC236}">
                  <a16:creationId xmlns:a16="http://schemas.microsoft.com/office/drawing/2014/main" id="{001BAD34-1FFE-0056-6246-CFA58A666C6A}"/>
                </a:ext>
              </a:extLst>
            </p:cNvPr>
            <p:cNvSpPr/>
            <p:nvPr/>
          </p:nvSpPr>
          <p:spPr>
            <a:xfrm>
              <a:off x="1595696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41">
            <a:extLst>
              <a:ext uri="{FF2B5EF4-FFF2-40B4-BE49-F238E27FC236}">
                <a16:creationId xmlns:a16="http://schemas.microsoft.com/office/drawing/2014/main" id="{AD67C0E8-14E2-F234-FF2D-FC8A2508D180}"/>
              </a:ext>
            </a:extLst>
          </p:cNvPr>
          <p:cNvGrpSpPr/>
          <p:nvPr/>
        </p:nvGrpSpPr>
        <p:grpSpPr>
          <a:xfrm>
            <a:off x="682005" y="596079"/>
            <a:ext cx="886328" cy="98550"/>
            <a:chOff x="946406" y="423525"/>
            <a:chExt cx="540708" cy="60121"/>
          </a:xfrm>
        </p:grpSpPr>
        <p:sp>
          <p:nvSpPr>
            <p:cNvPr id="982" name="Google Shape;982;p41">
              <a:extLst>
                <a:ext uri="{FF2B5EF4-FFF2-40B4-BE49-F238E27FC236}">
                  <a16:creationId xmlns:a16="http://schemas.microsoft.com/office/drawing/2014/main" id="{E3518660-1BDD-D779-9C53-02478719E2D0}"/>
                </a:ext>
              </a:extLst>
            </p:cNvPr>
            <p:cNvSpPr/>
            <p:nvPr/>
          </p:nvSpPr>
          <p:spPr>
            <a:xfrm>
              <a:off x="946406" y="428597"/>
              <a:ext cx="50100" cy="501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3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1">
              <a:extLst>
                <a:ext uri="{FF2B5EF4-FFF2-40B4-BE49-F238E27FC236}">
                  <a16:creationId xmlns:a16="http://schemas.microsoft.com/office/drawing/2014/main" id="{AF8B6993-52B3-44E2-0563-4B099D365FE6}"/>
                </a:ext>
              </a:extLst>
            </p:cNvPr>
            <p:cNvSpPr/>
            <p:nvPr/>
          </p:nvSpPr>
          <p:spPr>
            <a:xfrm>
              <a:off x="1039555" y="423525"/>
              <a:ext cx="59996" cy="60121"/>
            </a:xfrm>
            <a:custGeom>
              <a:avLst/>
              <a:gdLst/>
              <a:ahLst/>
              <a:cxnLst/>
              <a:rect l="l" t="t" r="r" b="b"/>
              <a:pathLst>
                <a:path w="485" h="486" extrusionOk="0">
                  <a:moveTo>
                    <a:pt x="243" y="81"/>
                  </a:moveTo>
                  <a:cubicBezTo>
                    <a:pt x="332" y="81"/>
                    <a:pt x="404" y="154"/>
                    <a:pt x="404" y="244"/>
                  </a:cubicBezTo>
                  <a:cubicBezTo>
                    <a:pt x="404" y="333"/>
                    <a:pt x="332" y="405"/>
                    <a:pt x="243" y="405"/>
                  </a:cubicBezTo>
                  <a:cubicBezTo>
                    <a:pt x="153" y="405"/>
                    <a:pt x="80" y="333"/>
                    <a:pt x="80" y="244"/>
                  </a:cubicBezTo>
                  <a:cubicBezTo>
                    <a:pt x="80" y="154"/>
                    <a:pt x="153" y="81"/>
                    <a:pt x="243" y="81"/>
                  </a:cubicBezTo>
                  <a:close/>
                  <a:moveTo>
                    <a:pt x="243" y="1"/>
                  </a:moveTo>
                  <a:cubicBezTo>
                    <a:pt x="109" y="1"/>
                    <a:pt x="1" y="110"/>
                    <a:pt x="1" y="244"/>
                  </a:cubicBezTo>
                  <a:cubicBezTo>
                    <a:pt x="1" y="376"/>
                    <a:pt x="109" y="486"/>
                    <a:pt x="243" y="486"/>
                  </a:cubicBezTo>
                  <a:cubicBezTo>
                    <a:pt x="376" y="486"/>
                    <a:pt x="484" y="376"/>
                    <a:pt x="484" y="244"/>
                  </a:cubicBezTo>
                  <a:cubicBezTo>
                    <a:pt x="484" y="110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1">
              <a:extLst>
                <a:ext uri="{FF2B5EF4-FFF2-40B4-BE49-F238E27FC236}">
                  <a16:creationId xmlns:a16="http://schemas.microsoft.com/office/drawing/2014/main" id="{11C9694D-2F41-503B-6D58-68F42BF26657}"/>
                </a:ext>
              </a:extLst>
            </p:cNvPr>
            <p:cNvSpPr/>
            <p:nvPr/>
          </p:nvSpPr>
          <p:spPr>
            <a:xfrm>
              <a:off x="1142600" y="428597"/>
              <a:ext cx="50100" cy="501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1" y="91"/>
                    <a:pt x="1" y="203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5" y="314"/>
                    <a:pt x="405" y="203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1">
              <a:extLst>
                <a:ext uri="{FF2B5EF4-FFF2-40B4-BE49-F238E27FC236}">
                  <a16:creationId xmlns:a16="http://schemas.microsoft.com/office/drawing/2014/main" id="{FD7908E3-145E-9F48-CE67-17B5B615F0EE}"/>
                </a:ext>
              </a:extLst>
            </p:cNvPr>
            <p:cNvSpPr/>
            <p:nvPr/>
          </p:nvSpPr>
          <p:spPr>
            <a:xfrm>
              <a:off x="1240697" y="428597"/>
              <a:ext cx="50100" cy="501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1">
              <a:extLst>
                <a:ext uri="{FF2B5EF4-FFF2-40B4-BE49-F238E27FC236}">
                  <a16:creationId xmlns:a16="http://schemas.microsoft.com/office/drawing/2014/main" id="{839236B7-611D-791D-9CC9-08BDF4A0F95F}"/>
                </a:ext>
              </a:extLst>
            </p:cNvPr>
            <p:cNvSpPr/>
            <p:nvPr/>
          </p:nvSpPr>
          <p:spPr>
            <a:xfrm>
              <a:off x="1338918" y="428597"/>
              <a:ext cx="50100" cy="501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1">
              <a:extLst>
                <a:ext uri="{FF2B5EF4-FFF2-40B4-BE49-F238E27FC236}">
                  <a16:creationId xmlns:a16="http://schemas.microsoft.com/office/drawing/2014/main" id="{AE1FEB09-9549-5CE2-B02B-13810A0691DC}"/>
                </a:ext>
              </a:extLst>
            </p:cNvPr>
            <p:cNvSpPr/>
            <p:nvPr/>
          </p:nvSpPr>
          <p:spPr>
            <a:xfrm>
              <a:off x="1436891" y="428597"/>
              <a:ext cx="50223" cy="50101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4" y="0"/>
                  </a:moveTo>
                  <a:cubicBezTo>
                    <a:pt x="92" y="0"/>
                    <a:pt x="1" y="91"/>
                    <a:pt x="1" y="203"/>
                  </a:cubicBezTo>
                  <a:cubicBezTo>
                    <a:pt x="1" y="314"/>
                    <a:pt x="92" y="404"/>
                    <a:pt x="204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8" name="Google Shape;988;p41">
            <a:extLst>
              <a:ext uri="{FF2B5EF4-FFF2-40B4-BE49-F238E27FC236}">
                <a16:creationId xmlns:a16="http://schemas.microsoft.com/office/drawing/2014/main" id="{A8FC7078-585E-F159-889F-4A2C02BFFA4A}"/>
              </a:ext>
            </a:extLst>
          </p:cNvPr>
          <p:cNvGrpSpPr/>
          <p:nvPr/>
        </p:nvGrpSpPr>
        <p:grpSpPr>
          <a:xfrm>
            <a:off x="-793250" y="498431"/>
            <a:ext cx="5470820" cy="471772"/>
            <a:chOff x="-793250" y="498431"/>
            <a:chExt cx="5470820" cy="471772"/>
          </a:xfrm>
        </p:grpSpPr>
        <p:sp>
          <p:nvSpPr>
            <p:cNvPr id="989" name="Google Shape;989;p41">
              <a:extLst>
                <a:ext uri="{FF2B5EF4-FFF2-40B4-BE49-F238E27FC236}">
                  <a16:creationId xmlns:a16="http://schemas.microsoft.com/office/drawing/2014/main" id="{89E55619-B768-2650-599C-33B5F0DA4987}"/>
                </a:ext>
              </a:extLst>
            </p:cNvPr>
            <p:cNvSpPr/>
            <p:nvPr/>
          </p:nvSpPr>
          <p:spPr>
            <a:xfrm>
              <a:off x="-793250" y="539498"/>
              <a:ext cx="5438426" cy="430705"/>
            </a:xfrm>
            <a:custGeom>
              <a:avLst/>
              <a:gdLst/>
              <a:ahLst/>
              <a:cxnLst/>
              <a:rect l="l" t="t" r="r" b="b"/>
              <a:pathLst>
                <a:path w="26820" h="2124" extrusionOk="0">
                  <a:moveTo>
                    <a:pt x="26762" y="1"/>
                  </a:moveTo>
                  <a:lnTo>
                    <a:pt x="24720" y="2043"/>
                  </a:lnTo>
                  <a:lnTo>
                    <a:pt x="0" y="2043"/>
                  </a:lnTo>
                  <a:lnTo>
                    <a:pt x="0" y="2123"/>
                  </a:lnTo>
                  <a:lnTo>
                    <a:pt x="24753" y="2123"/>
                  </a:lnTo>
                  <a:lnTo>
                    <a:pt x="26819" y="58"/>
                  </a:lnTo>
                  <a:lnTo>
                    <a:pt x="267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1">
              <a:extLst>
                <a:ext uri="{FF2B5EF4-FFF2-40B4-BE49-F238E27FC236}">
                  <a16:creationId xmlns:a16="http://schemas.microsoft.com/office/drawing/2014/main" id="{3F5C0205-5BCC-8A16-9EBC-B2AC1C226D05}"/>
                </a:ext>
              </a:extLst>
            </p:cNvPr>
            <p:cNvSpPr/>
            <p:nvPr/>
          </p:nvSpPr>
          <p:spPr>
            <a:xfrm>
              <a:off x="4595447" y="498431"/>
              <a:ext cx="82123" cy="82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1" name="Google Shape;991;p41">
            <a:extLst>
              <a:ext uri="{FF2B5EF4-FFF2-40B4-BE49-F238E27FC236}">
                <a16:creationId xmlns:a16="http://schemas.microsoft.com/office/drawing/2014/main" id="{B03E2A3F-C6E9-0411-0DAD-CB3A41125A87}"/>
              </a:ext>
            </a:extLst>
          </p:cNvPr>
          <p:cNvGrpSpPr/>
          <p:nvPr/>
        </p:nvGrpSpPr>
        <p:grpSpPr>
          <a:xfrm>
            <a:off x="-664689" y="760856"/>
            <a:ext cx="5889584" cy="367313"/>
            <a:chOff x="-664689" y="760856"/>
            <a:chExt cx="5889584" cy="367313"/>
          </a:xfrm>
        </p:grpSpPr>
        <p:sp>
          <p:nvSpPr>
            <p:cNvPr id="992" name="Google Shape;992;p41">
              <a:extLst>
                <a:ext uri="{FF2B5EF4-FFF2-40B4-BE49-F238E27FC236}">
                  <a16:creationId xmlns:a16="http://schemas.microsoft.com/office/drawing/2014/main" id="{26F0E821-93B9-B2AE-FC6E-233A3A5875E9}"/>
                </a:ext>
              </a:extLst>
            </p:cNvPr>
            <p:cNvSpPr/>
            <p:nvPr/>
          </p:nvSpPr>
          <p:spPr>
            <a:xfrm>
              <a:off x="-664689" y="795812"/>
              <a:ext cx="5840326" cy="332356"/>
            </a:xfrm>
            <a:custGeom>
              <a:avLst/>
              <a:gdLst/>
              <a:ahLst/>
              <a:cxnLst/>
              <a:rect l="l" t="t" r="r" b="b"/>
              <a:pathLst>
                <a:path w="28802" h="1639" extrusionOk="0">
                  <a:moveTo>
                    <a:pt x="26073" y="0"/>
                  </a:moveTo>
                  <a:lnTo>
                    <a:pt x="24516" y="1558"/>
                  </a:lnTo>
                  <a:lnTo>
                    <a:pt x="1" y="1558"/>
                  </a:lnTo>
                  <a:lnTo>
                    <a:pt x="1" y="1638"/>
                  </a:lnTo>
                  <a:lnTo>
                    <a:pt x="24549" y="1638"/>
                  </a:lnTo>
                  <a:lnTo>
                    <a:pt x="26107" y="81"/>
                  </a:lnTo>
                  <a:lnTo>
                    <a:pt x="28802" y="81"/>
                  </a:lnTo>
                  <a:lnTo>
                    <a:pt x="28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1">
              <a:extLst>
                <a:ext uri="{FF2B5EF4-FFF2-40B4-BE49-F238E27FC236}">
                  <a16:creationId xmlns:a16="http://schemas.microsoft.com/office/drawing/2014/main" id="{173E1B8D-9664-AC3F-CFA0-B5294A5B4C30}"/>
                </a:ext>
              </a:extLst>
            </p:cNvPr>
            <p:cNvSpPr/>
            <p:nvPr/>
          </p:nvSpPr>
          <p:spPr>
            <a:xfrm>
              <a:off x="5142772" y="760856"/>
              <a:ext cx="82123" cy="82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4" name="Google Shape;994;p41">
            <a:extLst>
              <a:ext uri="{FF2B5EF4-FFF2-40B4-BE49-F238E27FC236}">
                <a16:creationId xmlns:a16="http://schemas.microsoft.com/office/drawing/2014/main" id="{30925AE2-97B7-89A4-2AB6-26E9A4FDE8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31" y="2619241"/>
            <a:ext cx="6850800" cy="5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 FOR PARTICIPATING</a:t>
            </a:r>
            <a:endParaRPr dirty="0"/>
          </a:p>
        </p:txBody>
      </p:sp>
      <p:sp>
        <p:nvSpPr>
          <p:cNvPr id="995" name="Google Shape;995;p41">
            <a:extLst>
              <a:ext uri="{FF2B5EF4-FFF2-40B4-BE49-F238E27FC236}">
                <a16:creationId xmlns:a16="http://schemas.microsoft.com/office/drawing/2014/main" id="{A31A246F-20E0-4FB8-4484-3B735EB482D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43481" y="3575894"/>
            <a:ext cx="3375300" cy="6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/>
              <a:t>Time for another discussion!</a:t>
            </a:r>
            <a:endParaRPr sz="1800" dirty="0"/>
          </a:p>
        </p:txBody>
      </p:sp>
      <p:grpSp>
        <p:nvGrpSpPr>
          <p:cNvPr id="2" name="Google Shape;859;p38">
            <a:extLst>
              <a:ext uri="{FF2B5EF4-FFF2-40B4-BE49-F238E27FC236}">
                <a16:creationId xmlns:a16="http://schemas.microsoft.com/office/drawing/2014/main" id="{8781B887-A9C2-F553-E431-81044DDE165B}"/>
              </a:ext>
            </a:extLst>
          </p:cNvPr>
          <p:cNvGrpSpPr/>
          <p:nvPr/>
        </p:nvGrpSpPr>
        <p:grpSpPr>
          <a:xfrm>
            <a:off x="6757296" y="654664"/>
            <a:ext cx="1581419" cy="4012421"/>
            <a:chOff x="4707616" y="3256553"/>
            <a:chExt cx="447702" cy="1135923"/>
          </a:xfrm>
        </p:grpSpPr>
        <p:sp>
          <p:nvSpPr>
            <p:cNvPr id="3" name="Google Shape;860;p38">
              <a:extLst>
                <a:ext uri="{FF2B5EF4-FFF2-40B4-BE49-F238E27FC236}">
                  <a16:creationId xmlns:a16="http://schemas.microsoft.com/office/drawing/2014/main" id="{EBF0E39B-B1E2-2D7F-FD93-31B5AF858CEC}"/>
                </a:ext>
              </a:extLst>
            </p:cNvPr>
            <p:cNvSpPr/>
            <p:nvPr/>
          </p:nvSpPr>
          <p:spPr>
            <a:xfrm>
              <a:off x="4707616" y="3256553"/>
              <a:ext cx="447702" cy="1135923"/>
            </a:xfrm>
            <a:custGeom>
              <a:avLst/>
              <a:gdLst/>
              <a:ahLst/>
              <a:cxnLst/>
              <a:rect l="l" t="t" r="r" b="b"/>
              <a:pathLst>
                <a:path w="17715" h="44947" extrusionOk="0">
                  <a:moveTo>
                    <a:pt x="8707" y="1"/>
                  </a:moveTo>
                  <a:cubicBezTo>
                    <a:pt x="7995" y="1"/>
                    <a:pt x="6260" y="235"/>
                    <a:pt x="6588" y="2603"/>
                  </a:cubicBezTo>
                  <a:cubicBezTo>
                    <a:pt x="6588" y="2603"/>
                    <a:pt x="6530" y="2587"/>
                    <a:pt x="6458" y="2587"/>
                  </a:cubicBezTo>
                  <a:cubicBezTo>
                    <a:pt x="6328" y="2587"/>
                    <a:pt x="6156" y="2641"/>
                    <a:pt x="6212" y="2946"/>
                  </a:cubicBezTo>
                  <a:cubicBezTo>
                    <a:pt x="6294" y="3415"/>
                    <a:pt x="6457" y="3965"/>
                    <a:pt x="7040" y="3965"/>
                  </a:cubicBezTo>
                  <a:cubicBezTo>
                    <a:pt x="7040" y="3965"/>
                    <a:pt x="7051" y="4690"/>
                    <a:pt x="7585" y="5022"/>
                  </a:cubicBezTo>
                  <a:cubicBezTo>
                    <a:pt x="7585" y="5022"/>
                    <a:pt x="7716" y="5720"/>
                    <a:pt x="7618" y="5851"/>
                  </a:cubicBezTo>
                  <a:cubicBezTo>
                    <a:pt x="7525" y="5982"/>
                    <a:pt x="5749" y="7224"/>
                    <a:pt x="5166" y="7278"/>
                  </a:cubicBezTo>
                  <a:cubicBezTo>
                    <a:pt x="4588" y="7338"/>
                    <a:pt x="2796" y="7758"/>
                    <a:pt x="2774" y="9725"/>
                  </a:cubicBezTo>
                  <a:cubicBezTo>
                    <a:pt x="2752" y="11687"/>
                    <a:pt x="2621" y="12259"/>
                    <a:pt x="2441" y="12542"/>
                  </a:cubicBezTo>
                  <a:cubicBezTo>
                    <a:pt x="2267" y="12825"/>
                    <a:pt x="2147" y="14640"/>
                    <a:pt x="2191" y="15485"/>
                  </a:cubicBezTo>
                  <a:cubicBezTo>
                    <a:pt x="2240" y="16324"/>
                    <a:pt x="1390" y="18422"/>
                    <a:pt x="1542" y="20874"/>
                  </a:cubicBezTo>
                  <a:cubicBezTo>
                    <a:pt x="1542" y="20874"/>
                    <a:pt x="665" y="21691"/>
                    <a:pt x="594" y="22334"/>
                  </a:cubicBezTo>
                  <a:cubicBezTo>
                    <a:pt x="523" y="22971"/>
                    <a:pt x="0" y="23838"/>
                    <a:pt x="60" y="23958"/>
                  </a:cubicBezTo>
                  <a:cubicBezTo>
                    <a:pt x="87" y="24009"/>
                    <a:pt x="166" y="24037"/>
                    <a:pt x="260" y="24037"/>
                  </a:cubicBezTo>
                  <a:cubicBezTo>
                    <a:pt x="376" y="24037"/>
                    <a:pt x="515" y="23994"/>
                    <a:pt x="605" y="23898"/>
                  </a:cubicBezTo>
                  <a:cubicBezTo>
                    <a:pt x="769" y="23718"/>
                    <a:pt x="1030" y="23386"/>
                    <a:pt x="1030" y="23386"/>
                  </a:cubicBezTo>
                  <a:lnTo>
                    <a:pt x="1030" y="23386"/>
                  </a:lnTo>
                  <a:cubicBezTo>
                    <a:pt x="1030" y="23386"/>
                    <a:pt x="474" y="25511"/>
                    <a:pt x="758" y="25603"/>
                  </a:cubicBezTo>
                  <a:cubicBezTo>
                    <a:pt x="769" y="25607"/>
                    <a:pt x="781" y="25609"/>
                    <a:pt x="792" y="25609"/>
                  </a:cubicBezTo>
                  <a:cubicBezTo>
                    <a:pt x="1101" y="25609"/>
                    <a:pt x="1317" y="24295"/>
                    <a:pt x="1422" y="24143"/>
                  </a:cubicBezTo>
                  <a:cubicBezTo>
                    <a:pt x="1441" y="24117"/>
                    <a:pt x="1456" y="24106"/>
                    <a:pt x="1468" y="24106"/>
                  </a:cubicBezTo>
                  <a:cubicBezTo>
                    <a:pt x="1530" y="24106"/>
                    <a:pt x="1525" y="24383"/>
                    <a:pt x="1493" y="24546"/>
                  </a:cubicBezTo>
                  <a:cubicBezTo>
                    <a:pt x="1451" y="24741"/>
                    <a:pt x="1378" y="25771"/>
                    <a:pt x="1600" y="25771"/>
                  </a:cubicBezTo>
                  <a:cubicBezTo>
                    <a:pt x="1608" y="25771"/>
                    <a:pt x="1616" y="25769"/>
                    <a:pt x="1624" y="25767"/>
                  </a:cubicBezTo>
                  <a:cubicBezTo>
                    <a:pt x="1851" y="25701"/>
                    <a:pt x="1928" y="24271"/>
                    <a:pt x="2034" y="24271"/>
                  </a:cubicBezTo>
                  <a:cubicBezTo>
                    <a:pt x="2042" y="24271"/>
                    <a:pt x="2051" y="24280"/>
                    <a:pt x="2060" y="24301"/>
                  </a:cubicBezTo>
                  <a:cubicBezTo>
                    <a:pt x="2180" y="24573"/>
                    <a:pt x="2000" y="25592"/>
                    <a:pt x="2169" y="25625"/>
                  </a:cubicBezTo>
                  <a:cubicBezTo>
                    <a:pt x="2183" y="25628"/>
                    <a:pt x="2195" y="25629"/>
                    <a:pt x="2207" y="25629"/>
                  </a:cubicBezTo>
                  <a:cubicBezTo>
                    <a:pt x="2334" y="25629"/>
                    <a:pt x="2346" y="25475"/>
                    <a:pt x="2371" y="25380"/>
                  </a:cubicBezTo>
                  <a:cubicBezTo>
                    <a:pt x="2396" y="25279"/>
                    <a:pt x="2346" y="24133"/>
                    <a:pt x="2444" y="24133"/>
                  </a:cubicBezTo>
                  <a:cubicBezTo>
                    <a:pt x="2451" y="24133"/>
                    <a:pt x="2459" y="24140"/>
                    <a:pt x="2469" y="24154"/>
                  </a:cubicBezTo>
                  <a:cubicBezTo>
                    <a:pt x="2599" y="24350"/>
                    <a:pt x="2523" y="25353"/>
                    <a:pt x="2632" y="25385"/>
                  </a:cubicBezTo>
                  <a:cubicBezTo>
                    <a:pt x="2632" y="25385"/>
                    <a:pt x="2671" y="25404"/>
                    <a:pt x="2719" y="25404"/>
                  </a:cubicBezTo>
                  <a:cubicBezTo>
                    <a:pt x="2796" y="25404"/>
                    <a:pt x="2895" y="25356"/>
                    <a:pt x="2888" y="25107"/>
                  </a:cubicBezTo>
                  <a:cubicBezTo>
                    <a:pt x="2877" y="24704"/>
                    <a:pt x="3024" y="22966"/>
                    <a:pt x="3030" y="22563"/>
                  </a:cubicBezTo>
                  <a:cubicBezTo>
                    <a:pt x="3041" y="22007"/>
                    <a:pt x="2725" y="21228"/>
                    <a:pt x="2812" y="21097"/>
                  </a:cubicBezTo>
                  <a:cubicBezTo>
                    <a:pt x="2894" y="20966"/>
                    <a:pt x="3509" y="18950"/>
                    <a:pt x="3782" y="18133"/>
                  </a:cubicBezTo>
                  <a:cubicBezTo>
                    <a:pt x="4054" y="17315"/>
                    <a:pt x="4054" y="15185"/>
                    <a:pt x="4218" y="14912"/>
                  </a:cubicBezTo>
                  <a:cubicBezTo>
                    <a:pt x="4351" y="14693"/>
                    <a:pt x="4644" y="13388"/>
                    <a:pt x="4850" y="13388"/>
                  </a:cubicBezTo>
                  <a:cubicBezTo>
                    <a:pt x="4905" y="13388"/>
                    <a:pt x="4954" y="13481"/>
                    <a:pt x="4992" y="13714"/>
                  </a:cubicBezTo>
                  <a:cubicBezTo>
                    <a:pt x="5166" y="14814"/>
                    <a:pt x="5438" y="17517"/>
                    <a:pt x="5357" y="18111"/>
                  </a:cubicBezTo>
                  <a:cubicBezTo>
                    <a:pt x="5275" y="18705"/>
                    <a:pt x="5035" y="19724"/>
                    <a:pt x="5095" y="20301"/>
                  </a:cubicBezTo>
                  <a:cubicBezTo>
                    <a:pt x="5155" y="20884"/>
                    <a:pt x="4534" y="22067"/>
                    <a:pt x="4425" y="23418"/>
                  </a:cubicBezTo>
                  <a:cubicBezTo>
                    <a:pt x="4316" y="24770"/>
                    <a:pt x="4550" y="28311"/>
                    <a:pt x="4752" y="29227"/>
                  </a:cubicBezTo>
                  <a:cubicBezTo>
                    <a:pt x="4953" y="30137"/>
                    <a:pt x="4316" y="32060"/>
                    <a:pt x="4245" y="32447"/>
                  </a:cubicBezTo>
                  <a:cubicBezTo>
                    <a:pt x="4174" y="32840"/>
                    <a:pt x="4185" y="33929"/>
                    <a:pt x="4103" y="35330"/>
                  </a:cubicBezTo>
                  <a:cubicBezTo>
                    <a:pt x="4016" y="36730"/>
                    <a:pt x="4458" y="39760"/>
                    <a:pt x="4289" y="40283"/>
                  </a:cubicBezTo>
                  <a:cubicBezTo>
                    <a:pt x="4125" y="40806"/>
                    <a:pt x="1259" y="44032"/>
                    <a:pt x="1613" y="44538"/>
                  </a:cubicBezTo>
                  <a:cubicBezTo>
                    <a:pt x="1802" y="44809"/>
                    <a:pt x="2158" y="44946"/>
                    <a:pt x="2522" y="44946"/>
                  </a:cubicBezTo>
                  <a:cubicBezTo>
                    <a:pt x="2839" y="44946"/>
                    <a:pt x="3164" y="44842"/>
                    <a:pt x="3390" y="44631"/>
                  </a:cubicBezTo>
                  <a:cubicBezTo>
                    <a:pt x="3874" y="44184"/>
                    <a:pt x="4599" y="43520"/>
                    <a:pt x="4964" y="43236"/>
                  </a:cubicBezTo>
                  <a:cubicBezTo>
                    <a:pt x="5335" y="42947"/>
                    <a:pt x="6185" y="42795"/>
                    <a:pt x="6054" y="41089"/>
                  </a:cubicBezTo>
                  <a:cubicBezTo>
                    <a:pt x="6054" y="41089"/>
                    <a:pt x="5831" y="38550"/>
                    <a:pt x="6615" y="36872"/>
                  </a:cubicBezTo>
                  <a:cubicBezTo>
                    <a:pt x="7395" y="35188"/>
                    <a:pt x="7040" y="32840"/>
                    <a:pt x="7122" y="32082"/>
                  </a:cubicBezTo>
                  <a:cubicBezTo>
                    <a:pt x="7204" y="31325"/>
                    <a:pt x="7280" y="30093"/>
                    <a:pt x="7738" y="29216"/>
                  </a:cubicBezTo>
                  <a:cubicBezTo>
                    <a:pt x="8119" y="28491"/>
                    <a:pt x="8582" y="25936"/>
                    <a:pt x="8855" y="25058"/>
                  </a:cubicBezTo>
                  <a:cubicBezTo>
                    <a:pt x="9127" y="25936"/>
                    <a:pt x="9585" y="28491"/>
                    <a:pt x="9966" y="29216"/>
                  </a:cubicBezTo>
                  <a:cubicBezTo>
                    <a:pt x="10430" y="30093"/>
                    <a:pt x="10500" y="31325"/>
                    <a:pt x="10588" y="32082"/>
                  </a:cubicBezTo>
                  <a:cubicBezTo>
                    <a:pt x="10669" y="32840"/>
                    <a:pt x="10315" y="35188"/>
                    <a:pt x="11094" y="36872"/>
                  </a:cubicBezTo>
                  <a:cubicBezTo>
                    <a:pt x="11879" y="38556"/>
                    <a:pt x="11650" y="41089"/>
                    <a:pt x="11650" y="41089"/>
                  </a:cubicBezTo>
                  <a:cubicBezTo>
                    <a:pt x="11519" y="42789"/>
                    <a:pt x="12375" y="42947"/>
                    <a:pt x="12740" y="43236"/>
                  </a:cubicBezTo>
                  <a:cubicBezTo>
                    <a:pt x="13111" y="43520"/>
                    <a:pt x="13830" y="44184"/>
                    <a:pt x="14320" y="44631"/>
                  </a:cubicBezTo>
                  <a:cubicBezTo>
                    <a:pt x="14546" y="44842"/>
                    <a:pt x="14870" y="44946"/>
                    <a:pt x="15188" y="44946"/>
                  </a:cubicBezTo>
                  <a:cubicBezTo>
                    <a:pt x="15552" y="44946"/>
                    <a:pt x="15907" y="44809"/>
                    <a:pt x="16097" y="44538"/>
                  </a:cubicBezTo>
                  <a:cubicBezTo>
                    <a:pt x="16451" y="44026"/>
                    <a:pt x="13585" y="40806"/>
                    <a:pt x="13416" y="40283"/>
                  </a:cubicBezTo>
                  <a:cubicBezTo>
                    <a:pt x="13252" y="39760"/>
                    <a:pt x="13688" y="36730"/>
                    <a:pt x="13606" y="35330"/>
                  </a:cubicBezTo>
                  <a:cubicBezTo>
                    <a:pt x="13525" y="33929"/>
                    <a:pt x="13541" y="32840"/>
                    <a:pt x="13465" y="32447"/>
                  </a:cubicBezTo>
                  <a:cubicBezTo>
                    <a:pt x="13394" y="32060"/>
                    <a:pt x="12756" y="30137"/>
                    <a:pt x="12958" y="29227"/>
                  </a:cubicBezTo>
                  <a:cubicBezTo>
                    <a:pt x="13160" y="28311"/>
                    <a:pt x="13394" y="24770"/>
                    <a:pt x="13285" y="23418"/>
                  </a:cubicBezTo>
                  <a:cubicBezTo>
                    <a:pt x="13176" y="22067"/>
                    <a:pt x="12555" y="20884"/>
                    <a:pt x="12615" y="20301"/>
                  </a:cubicBezTo>
                  <a:cubicBezTo>
                    <a:pt x="12669" y="19724"/>
                    <a:pt x="12435" y="18705"/>
                    <a:pt x="12353" y="18111"/>
                  </a:cubicBezTo>
                  <a:cubicBezTo>
                    <a:pt x="12266" y="17517"/>
                    <a:pt x="12544" y="14814"/>
                    <a:pt x="12718" y="13714"/>
                  </a:cubicBezTo>
                  <a:cubicBezTo>
                    <a:pt x="12756" y="13482"/>
                    <a:pt x="12805" y="13389"/>
                    <a:pt x="12860" y="13389"/>
                  </a:cubicBezTo>
                  <a:cubicBezTo>
                    <a:pt x="13066" y="13389"/>
                    <a:pt x="13359" y="14697"/>
                    <a:pt x="13492" y="14912"/>
                  </a:cubicBezTo>
                  <a:cubicBezTo>
                    <a:pt x="13655" y="15185"/>
                    <a:pt x="13655" y="17315"/>
                    <a:pt x="13928" y="18133"/>
                  </a:cubicBezTo>
                  <a:cubicBezTo>
                    <a:pt x="14200" y="18950"/>
                    <a:pt x="14811" y="20966"/>
                    <a:pt x="14898" y="21097"/>
                  </a:cubicBezTo>
                  <a:cubicBezTo>
                    <a:pt x="14985" y="21228"/>
                    <a:pt x="14527" y="21893"/>
                    <a:pt x="14783" y="23342"/>
                  </a:cubicBezTo>
                  <a:cubicBezTo>
                    <a:pt x="14865" y="23925"/>
                    <a:pt x="14903" y="24513"/>
                    <a:pt x="14898" y="25102"/>
                  </a:cubicBezTo>
                  <a:cubicBezTo>
                    <a:pt x="14891" y="25359"/>
                    <a:pt x="14966" y="25406"/>
                    <a:pt x="15021" y="25406"/>
                  </a:cubicBezTo>
                  <a:cubicBezTo>
                    <a:pt x="15053" y="25406"/>
                    <a:pt x="15078" y="25391"/>
                    <a:pt x="15078" y="25391"/>
                  </a:cubicBezTo>
                  <a:cubicBezTo>
                    <a:pt x="15187" y="25353"/>
                    <a:pt x="15143" y="24230"/>
                    <a:pt x="15279" y="24029"/>
                  </a:cubicBezTo>
                  <a:cubicBezTo>
                    <a:pt x="15288" y="24015"/>
                    <a:pt x="15296" y="24008"/>
                    <a:pt x="15303" y="24008"/>
                  </a:cubicBezTo>
                  <a:cubicBezTo>
                    <a:pt x="15403" y="24008"/>
                    <a:pt x="15319" y="25278"/>
                    <a:pt x="15339" y="25374"/>
                  </a:cubicBezTo>
                  <a:cubicBezTo>
                    <a:pt x="15364" y="25474"/>
                    <a:pt x="15375" y="25629"/>
                    <a:pt x="15507" y="25629"/>
                  </a:cubicBezTo>
                  <a:cubicBezTo>
                    <a:pt x="15519" y="25629"/>
                    <a:pt x="15532" y="25628"/>
                    <a:pt x="15546" y="25625"/>
                  </a:cubicBezTo>
                  <a:cubicBezTo>
                    <a:pt x="15715" y="25587"/>
                    <a:pt x="15552" y="24383"/>
                    <a:pt x="15672" y="24110"/>
                  </a:cubicBezTo>
                  <a:cubicBezTo>
                    <a:pt x="15680" y="24092"/>
                    <a:pt x="15688" y="24083"/>
                    <a:pt x="15695" y="24083"/>
                  </a:cubicBezTo>
                  <a:cubicBezTo>
                    <a:pt x="15799" y="24083"/>
                    <a:pt x="15858" y="25701"/>
                    <a:pt x="16091" y="25767"/>
                  </a:cubicBezTo>
                  <a:cubicBezTo>
                    <a:pt x="16099" y="25769"/>
                    <a:pt x="16106" y="25770"/>
                    <a:pt x="16113" y="25770"/>
                  </a:cubicBezTo>
                  <a:cubicBezTo>
                    <a:pt x="16331" y="25770"/>
                    <a:pt x="16254" y="24741"/>
                    <a:pt x="16222" y="24546"/>
                  </a:cubicBezTo>
                  <a:cubicBezTo>
                    <a:pt x="16189" y="24377"/>
                    <a:pt x="16225" y="23997"/>
                    <a:pt x="16305" y="23997"/>
                  </a:cubicBezTo>
                  <a:cubicBezTo>
                    <a:pt x="16318" y="23997"/>
                    <a:pt x="16332" y="24007"/>
                    <a:pt x="16347" y="24029"/>
                  </a:cubicBezTo>
                  <a:cubicBezTo>
                    <a:pt x="16448" y="24178"/>
                    <a:pt x="16752" y="25600"/>
                    <a:pt x="16944" y="25600"/>
                  </a:cubicBezTo>
                  <a:cubicBezTo>
                    <a:pt x="16949" y="25600"/>
                    <a:pt x="16953" y="25599"/>
                    <a:pt x="16957" y="25598"/>
                  </a:cubicBezTo>
                  <a:cubicBezTo>
                    <a:pt x="17246" y="25494"/>
                    <a:pt x="16685" y="23386"/>
                    <a:pt x="16685" y="23386"/>
                  </a:cubicBezTo>
                  <a:lnTo>
                    <a:pt x="16685" y="23386"/>
                  </a:lnTo>
                  <a:cubicBezTo>
                    <a:pt x="16685" y="23386"/>
                    <a:pt x="16941" y="23718"/>
                    <a:pt x="17110" y="23892"/>
                  </a:cubicBezTo>
                  <a:cubicBezTo>
                    <a:pt x="17200" y="23991"/>
                    <a:pt x="17338" y="24036"/>
                    <a:pt x="17454" y="24036"/>
                  </a:cubicBezTo>
                  <a:cubicBezTo>
                    <a:pt x="17548" y="24036"/>
                    <a:pt x="17628" y="24006"/>
                    <a:pt x="17655" y="23952"/>
                  </a:cubicBezTo>
                  <a:cubicBezTo>
                    <a:pt x="17715" y="23832"/>
                    <a:pt x="17186" y="22971"/>
                    <a:pt x="17116" y="22334"/>
                  </a:cubicBezTo>
                  <a:cubicBezTo>
                    <a:pt x="17045" y="21691"/>
                    <a:pt x="16167" y="20874"/>
                    <a:pt x="16167" y="20874"/>
                  </a:cubicBezTo>
                  <a:cubicBezTo>
                    <a:pt x="16320" y="18422"/>
                    <a:pt x="15464" y="16324"/>
                    <a:pt x="15514" y="15485"/>
                  </a:cubicBezTo>
                  <a:cubicBezTo>
                    <a:pt x="15563" y="14640"/>
                    <a:pt x="15448" y="12825"/>
                    <a:pt x="15268" y="12542"/>
                  </a:cubicBezTo>
                  <a:cubicBezTo>
                    <a:pt x="15083" y="12259"/>
                    <a:pt x="14958" y="11692"/>
                    <a:pt x="14930" y="9725"/>
                  </a:cubicBezTo>
                  <a:cubicBezTo>
                    <a:pt x="14909" y="7758"/>
                    <a:pt x="13121" y="7338"/>
                    <a:pt x="12538" y="7278"/>
                  </a:cubicBezTo>
                  <a:cubicBezTo>
                    <a:pt x="11961" y="7224"/>
                    <a:pt x="10179" y="5976"/>
                    <a:pt x="10086" y="5851"/>
                  </a:cubicBezTo>
                  <a:cubicBezTo>
                    <a:pt x="9994" y="5725"/>
                    <a:pt x="10124" y="5022"/>
                    <a:pt x="10124" y="5022"/>
                  </a:cubicBezTo>
                  <a:cubicBezTo>
                    <a:pt x="10658" y="4690"/>
                    <a:pt x="10669" y="3965"/>
                    <a:pt x="10669" y="3965"/>
                  </a:cubicBezTo>
                  <a:cubicBezTo>
                    <a:pt x="11247" y="3965"/>
                    <a:pt x="11416" y="3420"/>
                    <a:pt x="11498" y="2946"/>
                  </a:cubicBezTo>
                  <a:cubicBezTo>
                    <a:pt x="11546" y="2641"/>
                    <a:pt x="11378" y="2585"/>
                    <a:pt x="11249" y="2585"/>
                  </a:cubicBezTo>
                  <a:cubicBezTo>
                    <a:pt x="11176" y="2585"/>
                    <a:pt x="11116" y="2603"/>
                    <a:pt x="11116" y="2603"/>
                  </a:cubicBezTo>
                  <a:cubicBezTo>
                    <a:pt x="11449" y="235"/>
                    <a:pt x="9710" y="1"/>
                    <a:pt x="9002" y="1"/>
                  </a:cubicBezTo>
                  <a:cubicBezTo>
                    <a:pt x="8946" y="1"/>
                    <a:pt x="8896" y="2"/>
                    <a:pt x="8855" y="4"/>
                  </a:cubicBezTo>
                  <a:cubicBezTo>
                    <a:pt x="8813" y="2"/>
                    <a:pt x="8763" y="1"/>
                    <a:pt x="87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" name="Google Shape;861;p38">
              <a:extLst>
                <a:ext uri="{FF2B5EF4-FFF2-40B4-BE49-F238E27FC236}">
                  <a16:creationId xmlns:a16="http://schemas.microsoft.com/office/drawing/2014/main" id="{DE9784FC-3D4E-D948-B27B-C608190EE84D}"/>
                </a:ext>
              </a:extLst>
            </p:cNvPr>
            <p:cNvGrpSpPr/>
            <p:nvPr/>
          </p:nvGrpSpPr>
          <p:grpSpPr>
            <a:xfrm>
              <a:off x="4724641" y="3320695"/>
              <a:ext cx="412877" cy="1031270"/>
              <a:chOff x="4724641" y="3320695"/>
              <a:chExt cx="412877" cy="1031270"/>
            </a:xfrm>
          </p:grpSpPr>
          <p:sp>
            <p:nvSpPr>
              <p:cNvPr id="5" name="Google Shape;862;p38">
                <a:extLst>
                  <a:ext uri="{FF2B5EF4-FFF2-40B4-BE49-F238E27FC236}">
                    <a16:creationId xmlns:a16="http://schemas.microsoft.com/office/drawing/2014/main" id="{ACB941AF-3436-0A4F-14A6-7CBF4989FFAA}"/>
                  </a:ext>
                </a:extLst>
              </p:cNvPr>
              <p:cNvSpPr/>
              <p:nvPr/>
            </p:nvSpPr>
            <p:spPr>
              <a:xfrm>
                <a:off x="4923763" y="3572333"/>
                <a:ext cx="18474" cy="14167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606" extrusionOk="0">
                    <a:moveTo>
                      <a:pt x="403" y="1"/>
                    </a:moveTo>
                    <a:cubicBezTo>
                      <a:pt x="278" y="1"/>
                      <a:pt x="145" y="88"/>
                      <a:pt x="148" y="249"/>
                    </a:cubicBezTo>
                    <a:cubicBezTo>
                      <a:pt x="153" y="821"/>
                      <a:pt x="191" y="1388"/>
                      <a:pt x="229" y="1960"/>
                    </a:cubicBezTo>
                    <a:cubicBezTo>
                      <a:pt x="153" y="1949"/>
                      <a:pt x="77" y="1943"/>
                      <a:pt x="1" y="1932"/>
                    </a:cubicBezTo>
                    <a:lnTo>
                      <a:pt x="1" y="2554"/>
                    </a:lnTo>
                    <a:cubicBezTo>
                      <a:pt x="88" y="2515"/>
                      <a:pt x="175" y="2483"/>
                      <a:pt x="262" y="2445"/>
                    </a:cubicBezTo>
                    <a:cubicBezTo>
                      <a:pt x="268" y="2559"/>
                      <a:pt x="273" y="2679"/>
                      <a:pt x="279" y="2793"/>
                    </a:cubicBezTo>
                    <a:cubicBezTo>
                      <a:pt x="317" y="3567"/>
                      <a:pt x="366" y="4395"/>
                      <a:pt x="159" y="5147"/>
                    </a:cubicBezTo>
                    <a:lnTo>
                      <a:pt x="355" y="5147"/>
                    </a:lnTo>
                    <a:lnTo>
                      <a:pt x="355" y="5605"/>
                    </a:lnTo>
                    <a:cubicBezTo>
                      <a:pt x="393" y="5507"/>
                      <a:pt x="437" y="5409"/>
                      <a:pt x="469" y="5311"/>
                    </a:cubicBezTo>
                    <a:cubicBezTo>
                      <a:pt x="731" y="4559"/>
                      <a:pt x="682" y="3676"/>
                      <a:pt x="682" y="2891"/>
                    </a:cubicBezTo>
                    <a:cubicBezTo>
                      <a:pt x="682" y="2668"/>
                      <a:pt x="676" y="2450"/>
                      <a:pt x="671" y="2232"/>
                    </a:cubicBezTo>
                    <a:cubicBezTo>
                      <a:pt x="720" y="2167"/>
                      <a:pt x="720" y="2080"/>
                      <a:pt x="665" y="2020"/>
                    </a:cubicBezTo>
                    <a:cubicBezTo>
                      <a:pt x="644" y="1415"/>
                      <a:pt x="611" y="810"/>
                      <a:pt x="611" y="205"/>
                    </a:cubicBezTo>
                    <a:cubicBezTo>
                      <a:pt x="611" y="66"/>
                      <a:pt x="510" y="1"/>
                      <a:pt x="403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863;p38">
                <a:extLst>
                  <a:ext uri="{FF2B5EF4-FFF2-40B4-BE49-F238E27FC236}">
                    <a16:creationId xmlns:a16="http://schemas.microsoft.com/office/drawing/2014/main" id="{00F93225-8D7A-4976-C791-FA478E06470C}"/>
                  </a:ext>
                </a:extLst>
              </p:cNvPr>
              <p:cNvSpPr/>
              <p:nvPr/>
            </p:nvSpPr>
            <p:spPr>
              <a:xfrm>
                <a:off x="4931193" y="3678983"/>
                <a:ext cx="72734" cy="148375"/>
              </a:xfrm>
              <a:custGeom>
                <a:avLst/>
                <a:gdLst/>
                <a:ahLst/>
                <a:cxnLst/>
                <a:rect l="l" t="t" r="r" b="b"/>
                <a:pathLst>
                  <a:path w="2878" h="5871" extrusionOk="0">
                    <a:moveTo>
                      <a:pt x="6" y="1"/>
                    </a:moveTo>
                    <a:cubicBezTo>
                      <a:pt x="28" y="377"/>
                      <a:pt x="1" y="742"/>
                      <a:pt x="115" y="1085"/>
                    </a:cubicBezTo>
                    <a:cubicBezTo>
                      <a:pt x="301" y="1619"/>
                      <a:pt x="595" y="2099"/>
                      <a:pt x="884" y="2584"/>
                    </a:cubicBezTo>
                    <a:cubicBezTo>
                      <a:pt x="867" y="2791"/>
                      <a:pt x="884" y="2992"/>
                      <a:pt x="878" y="3200"/>
                    </a:cubicBezTo>
                    <a:cubicBezTo>
                      <a:pt x="878" y="3418"/>
                      <a:pt x="845" y="3635"/>
                      <a:pt x="851" y="3853"/>
                    </a:cubicBezTo>
                    <a:cubicBezTo>
                      <a:pt x="851" y="3872"/>
                      <a:pt x="866" y="3884"/>
                      <a:pt x="880" y="3884"/>
                    </a:cubicBezTo>
                    <a:cubicBezTo>
                      <a:pt x="891" y="3884"/>
                      <a:pt x="901" y="3878"/>
                      <a:pt x="905" y="3864"/>
                    </a:cubicBezTo>
                    <a:cubicBezTo>
                      <a:pt x="1031" y="3614"/>
                      <a:pt x="1085" y="3276"/>
                      <a:pt x="1102" y="2954"/>
                    </a:cubicBezTo>
                    <a:cubicBezTo>
                      <a:pt x="1151" y="3036"/>
                      <a:pt x="1194" y="3118"/>
                      <a:pt x="1238" y="3200"/>
                    </a:cubicBezTo>
                    <a:cubicBezTo>
                      <a:pt x="1439" y="3554"/>
                      <a:pt x="1608" y="3919"/>
                      <a:pt x="1745" y="4300"/>
                    </a:cubicBezTo>
                    <a:cubicBezTo>
                      <a:pt x="1892" y="4753"/>
                      <a:pt x="1864" y="5205"/>
                      <a:pt x="1913" y="5668"/>
                    </a:cubicBezTo>
                    <a:cubicBezTo>
                      <a:pt x="1916" y="5709"/>
                      <a:pt x="1945" y="5727"/>
                      <a:pt x="1975" y="5727"/>
                    </a:cubicBezTo>
                    <a:cubicBezTo>
                      <a:pt x="2010" y="5727"/>
                      <a:pt x="2047" y="5703"/>
                      <a:pt x="2050" y="5662"/>
                    </a:cubicBezTo>
                    <a:cubicBezTo>
                      <a:pt x="2061" y="5592"/>
                      <a:pt x="2077" y="5499"/>
                      <a:pt x="2088" y="5417"/>
                    </a:cubicBezTo>
                    <a:cubicBezTo>
                      <a:pt x="2197" y="5608"/>
                      <a:pt x="2360" y="5766"/>
                      <a:pt x="2562" y="5864"/>
                    </a:cubicBezTo>
                    <a:cubicBezTo>
                      <a:pt x="2571" y="5868"/>
                      <a:pt x="2580" y="5870"/>
                      <a:pt x="2589" y="5870"/>
                    </a:cubicBezTo>
                    <a:cubicBezTo>
                      <a:pt x="2644" y="5870"/>
                      <a:pt x="2674" y="5787"/>
                      <a:pt x="2622" y="5744"/>
                    </a:cubicBezTo>
                    <a:cubicBezTo>
                      <a:pt x="2437" y="5597"/>
                      <a:pt x="2344" y="5412"/>
                      <a:pt x="2257" y="5216"/>
                    </a:cubicBezTo>
                    <a:lnTo>
                      <a:pt x="2257" y="5216"/>
                    </a:lnTo>
                    <a:cubicBezTo>
                      <a:pt x="2378" y="5256"/>
                      <a:pt x="2505" y="5279"/>
                      <a:pt x="2634" y="5279"/>
                    </a:cubicBezTo>
                    <a:cubicBezTo>
                      <a:pt x="2679" y="5279"/>
                      <a:pt x="2724" y="5276"/>
                      <a:pt x="2769" y="5270"/>
                    </a:cubicBezTo>
                    <a:cubicBezTo>
                      <a:pt x="2878" y="5259"/>
                      <a:pt x="2862" y="5096"/>
                      <a:pt x="2764" y="5085"/>
                    </a:cubicBezTo>
                    <a:cubicBezTo>
                      <a:pt x="2535" y="5052"/>
                      <a:pt x="2322" y="4998"/>
                      <a:pt x="2159" y="4829"/>
                    </a:cubicBezTo>
                    <a:cubicBezTo>
                      <a:pt x="2148" y="4818"/>
                      <a:pt x="2137" y="4807"/>
                      <a:pt x="2126" y="4802"/>
                    </a:cubicBezTo>
                    <a:cubicBezTo>
                      <a:pt x="2126" y="4693"/>
                      <a:pt x="2110" y="4578"/>
                      <a:pt x="2082" y="4475"/>
                    </a:cubicBezTo>
                    <a:cubicBezTo>
                      <a:pt x="1995" y="4093"/>
                      <a:pt x="1864" y="3728"/>
                      <a:pt x="1696" y="3385"/>
                    </a:cubicBezTo>
                    <a:cubicBezTo>
                      <a:pt x="1336" y="2671"/>
                      <a:pt x="845" y="2012"/>
                      <a:pt x="546" y="1271"/>
                    </a:cubicBezTo>
                    <a:cubicBezTo>
                      <a:pt x="388" y="867"/>
                      <a:pt x="301" y="437"/>
                      <a:pt x="284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864;p38">
                <a:extLst>
                  <a:ext uri="{FF2B5EF4-FFF2-40B4-BE49-F238E27FC236}">
                    <a16:creationId xmlns:a16="http://schemas.microsoft.com/office/drawing/2014/main" id="{F5A92248-69A9-D1DD-B5F4-67AF914CA43E}"/>
                  </a:ext>
                </a:extLst>
              </p:cNvPr>
              <p:cNvSpPr/>
              <p:nvPr/>
            </p:nvSpPr>
            <p:spPr>
              <a:xfrm>
                <a:off x="4861946" y="3572333"/>
                <a:ext cx="76449" cy="255075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10093" extrusionOk="0">
                    <a:moveTo>
                      <a:pt x="2701" y="1"/>
                    </a:moveTo>
                    <a:cubicBezTo>
                      <a:pt x="2577" y="1"/>
                      <a:pt x="2444" y="88"/>
                      <a:pt x="2447" y="249"/>
                    </a:cubicBezTo>
                    <a:cubicBezTo>
                      <a:pt x="2452" y="821"/>
                      <a:pt x="2490" y="1388"/>
                      <a:pt x="2528" y="1960"/>
                    </a:cubicBezTo>
                    <a:cubicBezTo>
                      <a:pt x="2316" y="1949"/>
                      <a:pt x="2109" y="1900"/>
                      <a:pt x="1918" y="1813"/>
                    </a:cubicBezTo>
                    <a:cubicBezTo>
                      <a:pt x="1689" y="1704"/>
                      <a:pt x="1482" y="1556"/>
                      <a:pt x="1259" y="1442"/>
                    </a:cubicBezTo>
                    <a:cubicBezTo>
                      <a:pt x="1243" y="1435"/>
                      <a:pt x="1228" y="1431"/>
                      <a:pt x="1213" y="1431"/>
                    </a:cubicBezTo>
                    <a:cubicBezTo>
                      <a:pt x="1118" y="1431"/>
                      <a:pt x="1045" y="1567"/>
                      <a:pt x="1139" y="1633"/>
                    </a:cubicBezTo>
                    <a:cubicBezTo>
                      <a:pt x="1330" y="1769"/>
                      <a:pt x="1553" y="1965"/>
                      <a:pt x="1793" y="2118"/>
                    </a:cubicBezTo>
                    <a:cubicBezTo>
                      <a:pt x="1406" y="2145"/>
                      <a:pt x="1019" y="2199"/>
                      <a:pt x="703" y="2357"/>
                    </a:cubicBezTo>
                    <a:cubicBezTo>
                      <a:pt x="630" y="2394"/>
                      <a:pt x="637" y="2516"/>
                      <a:pt x="724" y="2516"/>
                    </a:cubicBezTo>
                    <a:cubicBezTo>
                      <a:pt x="728" y="2516"/>
                      <a:pt x="732" y="2516"/>
                      <a:pt x="736" y="2515"/>
                    </a:cubicBezTo>
                    <a:cubicBezTo>
                      <a:pt x="868" y="2499"/>
                      <a:pt x="1006" y="2493"/>
                      <a:pt x="1145" y="2493"/>
                    </a:cubicBezTo>
                    <a:cubicBezTo>
                      <a:pt x="1319" y="2493"/>
                      <a:pt x="1497" y="2502"/>
                      <a:pt x="1673" y="2505"/>
                    </a:cubicBezTo>
                    <a:cubicBezTo>
                      <a:pt x="1449" y="2706"/>
                      <a:pt x="1275" y="2951"/>
                      <a:pt x="1155" y="3224"/>
                    </a:cubicBezTo>
                    <a:cubicBezTo>
                      <a:pt x="1130" y="3300"/>
                      <a:pt x="1189" y="3392"/>
                      <a:pt x="1261" y="3392"/>
                    </a:cubicBezTo>
                    <a:cubicBezTo>
                      <a:pt x="1281" y="3392"/>
                      <a:pt x="1303" y="3384"/>
                      <a:pt x="1324" y="3366"/>
                    </a:cubicBezTo>
                    <a:cubicBezTo>
                      <a:pt x="1558" y="3158"/>
                      <a:pt x="1749" y="2913"/>
                      <a:pt x="2005" y="2723"/>
                    </a:cubicBezTo>
                    <a:cubicBezTo>
                      <a:pt x="2174" y="2608"/>
                      <a:pt x="2359" y="2515"/>
                      <a:pt x="2556" y="2445"/>
                    </a:cubicBezTo>
                    <a:cubicBezTo>
                      <a:pt x="2561" y="2559"/>
                      <a:pt x="2567" y="2679"/>
                      <a:pt x="2572" y="2793"/>
                    </a:cubicBezTo>
                    <a:cubicBezTo>
                      <a:pt x="2616" y="3687"/>
                      <a:pt x="2681" y="4651"/>
                      <a:pt x="2338" y="5496"/>
                    </a:cubicBezTo>
                    <a:cubicBezTo>
                      <a:pt x="2038" y="6232"/>
                      <a:pt x="1548" y="6891"/>
                      <a:pt x="1188" y="7605"/>
                    </a:cubicBezTo>
                    <a:cubicBezTo>
                      <a:pt x="1014" y="7954"/>
                      <a:pt x="883" y="8319"/>
                      <a:pt x="796" y="8695"/>
                    </a:cubicBezTo>
                    <a:cubicBezTo>
                      <a:pt x="774" y="8804"/>
                      <a:pt x="757" y="8913"/>
                      <a:pt x="752" y="9022"/>
                    </a:cubicBezTo>
                    <a:cubicBezTo>
                      <a:pt x="741" y="9032"/>
                      <a:pt x="730" y="9038"/>
                      <a:pt x="725" y="9049"/>
                    </a:cubicBezTo>
                    <a:cubicBezTo>
                      <a:pt x="561" y="9218"/>
                      <a:pt x="349" y="9272"/>
                      <a:pt x="120" y="9305"/>
                    </a:cubicBezTo>
                    <a:cubicBezTo>
                      <a:pt x="16" y="9321"/>
                      <a:pt x="0" y="9479"/>
                      <a:pt x="114" y="9490"/>
                    </a:cubicBezTo>
                    <a:cubicBezTo>
                      <a:pt x="163" y="9496"/>
                      <a:pt x="212" y="9499"/>
                      <a:pt x="261" y="9499"/>
                    </a:cubicBezTo>
                    <a:cubicBezTo>
                      <a:pt x="386" y="9499"/>
                      <a:pt x="509" y="9479"/>
                      <a:pt x="627" y="9436"/>
                    </a:cubicBezTo>
                    <a:lnTo>
                      <a:pt x="627" y="9436"/>
                    </a:lnTo>
                    <a:cubicBezTo>
                      <a:pt x="539" y="9632"/>
                      <a:pt x="447" y="9823"/>
                      <a:pt x="262" y="9970"/>
                    </a:cubicBezTo>
                    <a:cubicBezTo>
                      <a:pt x="210" y="10007"/>
                      <a:pt x="235" y="10092"/>
                      <a:pt x="291" y="10092"/>
                    </a:cubicBezTo>
                    <a:cubicBezTo>
                      <a:pt x="300" y="10092"/>
                      <a:pt x="310" y="10090"/>
                      <a:pt x="322" y="10084"/>
                    </a:cubicBezTo>
                    <a:cubicBezTo>
                      <a:pt x="518" y="9986"/>
                      <a:pt x="687" y="9833"/>
                      <a:pt x="796" y="9637"/>
                    </a:cubicBezTo>
                    <a:cubicBezTo>
                      <a:pt x="806" y="9724"/>
                      <a:pt x="817" y="9806"/>
                      <a:pt x="828" y="9888"/>
                    </a:cubicBezTo>
                    <a:cubicBezTo>
                      <a:pt x="834" y="9930"/>
                      <a:pt x="870" y="9952"/>
                      <a:pt x="904" y="9952"/>
                    </a:cubicBezTo>
                    <a:cubicBezTo>
                      <a:pt x="937" y="9952"/>
                      <a:pt x="967" y="9933"/>
                      <a:pt x="970" y="9893"/>
                    </a:cubicBezTo>
                    <a:cubicBezTo>
                      <a:pt x="1019" y="9425"/>
                      <a:pt x="992" y="8978"/>
                      <a:pt x="1139" y="8526"/>
                    </a:cubicBezTo>
                    <a:cubicBezTo>
                      <a:pt x="1275" y="8144"/>
                      <a:pt x="1444" y="7774"/>
                      <a:pt x="1640" y="7425"/>
                    </a:cubicBezTo>
                    <a:cubicBezTo>
                      <a:pt x="1689" y="7343"/>
                      <a:pt x="1733" y="7262"/>
                      <a:pt x="1776" y="7180"/>
                    </a:cubicBezTo>
                    <a:cubicBezTo>
                      <a:pt x="1798" y="7496"/>
                      <a:pt x="1853" y="7834"/>
                      <a:pt x="1973" y="8090"/>
                    </a:cubicBezTo>
                    <a:cubicBezTo>
                      <a:pt x="1979" y="8103"/>
                      <a:pt x="1991" y="8110"/>
                      <a:pt x="2002" y="8110"/>
                    </a:cubicBezTo>
                    <a:cubicBezTo>
                      <a:pt x="2018" y="8110"/>
                      <a:pt x="2033" y="8098"/>
                      <a:pt x="2033" y="8079"/>
                    </a:cubicBezTo>
                    <a:cubicBezTo>
                      <a:pt x="2038" y="7861"/>
                      <a:pt x="2005" y="7638"/>
                      <a:pt x="2005" y="7420"/>
                    </a:cubicBezTo>
                    <a:cubicBezTo>
                      <a:pt x="2005" y="7212"/>
                      <a:pt x="2016" y="7011"/>
                      <a:pt x="2000" y="6804"/>
                    </a:cubicBezTo>
                    <a:cubicBezTo>
                      <a:pt x="2289" y="6324"/>
                      <a:pt x="2583" y="5845"/>
                      <a:pt x="2763" y="5305"/>
                    </a:cubicBezTo>
                    <a:cubicBezTo>
                      <a:pt x="3024" y="4559"/>
                      <a:pt x="2981" y="3671"/>
                      <a:pt x="2981" y="2891"/>
                    </a:cubicBezTo>
                    <a:cubicBezTo>
                      <a:pt x="2981" y="2668"/>
                      <a:pt x="2975" y="2450"/>
                      <a:pt x="2970" y="2232"/>
                    </a:cubicBezTo>
                    <a:cubicBezTo>
                      <a:pt x="3019" y="2167"/>
                      <a:pt x="3019" y="2080"/>
                      <a:pt x="2964" y="2020"/>
                    </a:cubicBezTo>
                    <a:cubicBezTo>
                      <a:pt x="2942" y="1415"/>
                      <a:pt x="2910" y="810"/>
                      <a:pt x="2910" y="205"/>
                    </a:cubicBezTo>
                    <a:cubicBezTo>
                      <a:pt x="2910" y="66"/>
                      <a:pt x="2809" y="1"/>
                      <a:pt x="270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865;p38">
                <a:extLst>
                  <a:ext uri="{FF2B5EF4-FFF2-40B4-BE49-F238E27FC236}">
                    <a16:creationId xmlns:a16="http://schemas.microsoft.com/office/drawing/2014/main" id="{0E885F51-93A7-D945-5BFA-56EECC5C0753}"/>
                  </a:ext>
                </a:extLst>
              </p:cNvPr>
              <p:cNvSpPr/>
              <p:nvPr/>
            </p:nvSpPr>
            <p:spPr>
              <a:xfrm>
                <a:off x="4724641" y="3320695"/>
                <a:ext cx="217697" cy="547933"/>
              </a:xfrm>
              <a:custGeom>
                <a:avLst/>
                <a:gdLst/>
                <a:ahLst/>
                <a:cxnLst/>
                <a:rect l="l" t="t" r="r" b="b"/>
                <a:pathLst>
                  <a:path w="8614" h="21681" extrusionOk="0">
                    <a:moveTo>
                      <a:pt x="7854" y="1"/>
                    </a:moveTo>
                    <a:cubicBezTo>
                      <a:pt x="7845" y="1"/>
                      <a:pt x="7836" y="7"/>
                      <a:pt x="7836" y="16"/>
                    </a:cubicBezTo>
                    <a:cubicBezTo>
                      <a:pt x="7874" y="648"/>
                      <a:pt x="7357" y="1035"/>
                      <a:pt x="7166" y="1558"/>
                    </a:cubicBezTo>
                    <a:cubicBezTo>
                      <a:pt x="7149" y="1515"/>
                      <a:pt x="7133" y="1476"/>
                      <a:pt x="7117" y="1433"/>
                    </a:cubicBezTo>
                    <a:cubicBezTo>
                      <a:pt x="7030" y="1220"/>
                      <a:pt x="6915" y="1019"/>
                      <a:pt x="6812" y="812"/>
                    </a:cubicBezTo>
                    <a:cubicBezTo>
                      <a:pt x="6686" y="572"/>
                      <a:pt x="6665" y="299"/>
                      <a:pt x="6659" y="32"/>
                    </a:cubicBezTo>
                    <a:cubicBezTo>
                      <a:pt x="6656" y="27"/>
                      <a:pt x="6651" y="24"/>
                      <a:pt x="6646" y="24"/>
                    </a:cubicBezTo>
                    <a:cubicBezTo>
                      <a:pt x="6641" y="24"/>
                      <a:pt x="6637" y="27"/>
                      <a:pt x="6637" y="32"/>
                    </a:cubicBezTo>
                    <a:cubicBezTo>
                      <a:pt x="6583" y="425"/>
                      <a:pt x="6594" y="724"/>
                      <a:pt x="6763" y="1084"/>
                    </a:cubicBezTo>
                    <a:cubicBezTo>
                      <a:pt x="6991" y="1553"/>
                      <a:pt x="7122" y="2065"/>
                      <a:pt x="7144" y="2588"/>
                    </a:cubicBezTo>
                    <a:cubicBezTo>
                      <a:pt x="7188" y="3460"/>
                      <a:pt x="6991" y="4457"/>
                      <a:pt x="7182" y="5334"/>
                    </a:cubicBezTo>
                    <a:cubicBezTo>
                      <a:pt x="7030" y="5276"/>
                      <a:pt x="6872" y="5251"/>
                      <a:pt x="6712" y="5251"/>
                    </a:cubicBezTo>
                    <a:cubicBezTo>
                      <a:pt x="6337" y="5251"/>
                      <a:pt x="5952" y="5385"/>
                      <a:pt x="5624" y="5530"/>
                    </a:cubicBezTo>
                    <a:cubicBezTo>
                      <a:pt x="5564" y="5552"/>
                      <a:pt x="5509" y="5580"/>
                      <a:pt x="5455" y="5607"/>
                    </a:cubicBezTo>
                    <a:cubicBezTo>
                      <a:pt x="5396" y="5612"/>
                      <a:pt x="5337" y="5614"/>
                      <a:pt x="5278" y="5614"/>
                    </a:cubicBezTo>
                    <a:cubicBezTo>
                      <a:pt x="5147" y="5614"/>
                      <a:pt x="5016" y="5602"/>
                      <a:pt x="4888" y="5580"/>
                    </a:cubicBezTo>
                    <a:cubicBezTo>
                      <a:pt x="4756" y="5556"/>
                      <a:pt x="4624" y="5543"/>
                      <a:pt x="4491" y="5543"/>
                    </a:cubicBezTo>
                    <a:cubicBezTo>
                      <a:pt x="4411" y="5543"/>
                      <a:pt x="4331" y="5547"/>
                      <a:pt x="4251" y="5558"/>
                    </a:cubicBezTo>
                    <a:cubicBezTo>
                      <a:pt x="3853" y="5612"/>
                      <a:pt x="3466" y="5754"/>
                      <a:pt x="3128" y="5977"/>
                    </a:cubicBezTo>
                    <a:cubicBezTo>
                      <a:pt x="3101" y="5991"/>
                      <a:pt x="3119" y="6026"/>
                      <a:pt x="3144" y="6026"/>
                    </a:cubicBezTo>
                    <a:cubicBezTo>
                      <a:pt x="3149" y="6026"/>
                      <a:pt x="3155" y="6025"/>
                      <a:pt x="3161" y="6021"/>
                    </a:cubicBezTo>
                    <a:cubicBezTo>
                      <a:pt x="3478" y="5789"/>
                      <a:pt x="3874" y="5705"/>
                      <a:pt x="4273" y="5705"/>
                    </a:cubicBezTo>
                    <a:cubicBezTo>
                      <a:pt x="4333" y="5705"/>
                      <a:pt x="4393" y="5707"/>
                      <a:pt x="4452" y="5710"/>
                    </a:cubicBezTo>
                    <a:cubicBezTo>
                      <a:pt x="4158" y="6168"/>
                      <a:pt x="3760" y="6560"/>
                      <a:pt x="3302" y="6855"/>
                    </a:cubicBezTo>
                    <a:cubicBezTo>
                      <a:pt x="3068" y="7007"/>
                      <a:pt x="2736" y="7122"/>
                      <a:pt x="2649" y="7410"/>
                    </a:cubicBezTo>
                    <a:cubicBezTo>
                      <a:pt x="2638" y="7448"/>
                      <a:pt x="2671" y="7472"/>
                      <a:pt x="2702" y="7472"/>
                    </a:cubicBezTo>
                    <a:cubicBezTo>
                      <a:pt x="2720" y="7472"/>
                      <a:pt x="2739" y="7464"/>
                      <a:pt x="2747" y="7443"/>
                    </a:cubicBezTo>
                    <a:cubicBezTo>
                      <a:pt x="2818" y="7236"/>
                      <a:pt x="3074" y="7143"/>
                      <a:pt x="3259" y="7056"/>
                    </a:cubicBezTo>
                    <a:cubicBezTo>
                      <a:pt x="3450" y="6953"/>
                      <a:pt x="3629" y="6838"/>
                      <a:pt x="3793" y="6702"/>
                    </a:cubicBezTo>
                    <a:cubicBezTo>
                      <a:pt x="4136" y="6451"/>
                      <a:pt x="4485" y="6141"/>
                      <a:pt x="4627" y="5732"/>
                    </a:cubicBezTo>
                    <a:cubicBezTo>
                      <a:pt x="4627" y="5727"/>
                      <a:pt x="4627" y="5727"/>
                      <a:pt x="4627" y="5727"/>
                    </a:cubicBezTo>
                    <a:cubicBezTo>
                      <a:pt x="4659" y="5732"/>
                      <a:pt x="4697" y="5738"/>
                      <a:pt x="4736" y="5743"/>
                    </a:cubicBezTo>
                    <a:cubicBezTo>
                      <a:pt x="4872" y="5765"/>
                      <a:pt x="5003" y="5787"/>
                      <a:pt x="5122" y="5797"/>
                    </a:cubicBezTo>
                    <a:cubicBezTo>
                      <a:pt x="4430" y="6244"/>
                      <a:pt x="3913" y="6925"/>
                      <a:pt x="3580" y="7688"/>
                    </a:cubicBezTo>
                    <a:cubicBezTo>
                      <a:pt x="3411" y="7759"/>
                      <a:pt x="3253" y="7852"/>
                      <a:pt x="3112" y="7972"/>
                    </a:cubicBezTo>
                    <a:cubicBezTo>
                      <a:pt x="2981" y="8086"/>
                      <a:pt x="2828" y="8255"/>
                      <a:pt x="2807" y="8435"/>
                    </a:cubicBezTo>
                    <a:cubicBezTo>
                      <a:pt x="2804" y="8459"/>
                      <a:pt x="2821" y="8473"/>
                      <a:pt x="2838" y="8473"/>
                    </a:cubicBezTo>
                    <a:cubicBezTo>
                      <a:pt x="2851" y="8473"/>
                      <a:pt x="2864" y="8465"/>
                      <a:pt x="2867" y="8446"/>
                    </a:cubicBezTo>
                    <a:cubicBezTo>
                      <a:pt x="2883" y="8271"/>
                      <a:pt x="3079" y="8119"/>
                      <a:pt x="3210" y="8021"/>
                    </a:cubicBezTo>
                    <a:cubicBezTo>
                      <a:pt x="3302" y="7955"/>
                      <a:pt x="3406" y="7895"/>
                      <a:pt x="3510" y="7852"/>
                    </a:cubicBezTo>
                    <a:lnTo>
                      <a:pt x="3510" y="7852"/>
                    </a:lnTo>
                    <a:cubicBezTo>
                      <a:pt x="3324" y="8342"/>
                      <a:pt x="3221" y="8860"/>
                      <a:pt x="3199" y="9388"/>
                    </a:cubicBezTo>
                    <a:lnTo>
                      <a:pt x="3199" y="9481"/>
                    </a:lnTo>
                    <a:cubicBezTo>
                      <a:pt x="3008" y="9650"/>
                      <a:pt x="2823" y="9835"/>
                      <a:pt x="2649" y="10020"/>
                    </a:cubicBezTo>
                    <a:cubicBezTo>
                      <a:pt x="2436" y="10244"/>
                      <a:pt x="2371" y="10500"/>
                      <a:pt x="2289" y="10789"/>
                    </a:cubicBezTo>
                    <a:cubicBezTo>
                      <a:pt x="2289" y="10799"/>
                      <a:pt x="2298" y="10805"/>
                      <a:pt x="2306" y="10805"/>
                    </a:cubicBezTo>
                    <a:cubicBezTo>
                      <a:pt x="2310" y="10805"/>
                      <a:pt x="2314" y="10803"/>
                      <a:pt x="2316" y="10800"/>
                    </a:cubicBezTo>
                    <a:cubicBezTo>
                      <a:pt x="2425" y="10549"/>
                      <a:pt x="2578" y="10315"/>
                      <a:pt x="2758" y="10113"/>
                    </a:cubicBezTo>
                    <a:cubicBezTo>
                      <a:pt x="2894" y="9971"/>
                      <a:pt x="3063" y="9852"/>
                      <a:pt x="3199" y="9710"/>
                    </a:cubicBezTo>
                    <a:cubicBezTo>
                      <a:pt x="3204" y="9939"/>
                      <a:pt x="3221" y="10168"/>
                      <a:pt x="3226" y="10391"/>
                    </a:cubicBezTo>
                    <a:cubicBezTo>
                      <a:pt x="2992" y="10647"/>
                      <a:pt x="2730" y="10887"/>
                      <a:pt x="2545" y="11192"/>
                    </a:cubicBezTo>
                    <a:cubicBezTo>
                      <a:pt x="2349" y="11513"/>
                      <a:pt x="2316" y="11862"/>
                      <a:pt x="2305" y="12233"/>
                    </a:cubicBezTo>
                    <a:cubicBezTo>
                      <a:pt x="2305" y="12261"/>
                      <a:pt x="2330" y="12276"/>
                      <a:pt x="2354" y="12276"/>
                    </a:cubicBezTo>
                    <a:cubicBezTo>
                      <a:pt x="2377" y="12276"/>
                      <a:pt x="2401" y="12262"/>
                      <a:pt x="2403" y="12233"/>
                    </a:cubicBezTo>
                    <a:cubicBezTo>
                      <a:pt x="2447" y="11851"/>
                      <a:pt x="2534" y="11519"/>
                      <a:pt x="2747" y="11203"/>
                    </a:cubicBezTo>
                    <a:cubicBezTo>
                      <a:pt x="2768" y="11323"/>
                      <a:pt x="2774" y="11443"/>
                      <a:pt x="2763" y="11568"/>
                    </a:cubicBezTo>
                    <a:cubicBezTo>
                      <a:pt x="2760" y="11599"/>
                      <a:pt x="2785" y="11616"/>
                      <a:pt x="2810" y="11616"/>
                    </a:cubicBezTo>
                    <a:cubicBezTo>
                      <a:pt x="2829" y="11616"/>
                      <a:pt x="2849" y="11606"/>
                      <a:pt x="2856" y="11584"/>
                    </a:cubicBezTo>
                    <a:cubicBezTo>
                      <a:pt x="2883" y="11410"/>
                      <a:pt x="2883" y="11230"/>
                      <a:pt x="2856" y="11056"/>
                    </a:cubicBezTo>
                    <a:cubicBezTo>
                      <a:pt x="2970" y="10920"/>
                      <a:pt x="3106" y="10800"/>
                      <a:pt x="3226" y="10669"/>
                    </a:cubicBezTo>
                    <a:lnTo>
                      <a:pt x="3226" y="10669"/>
                    </a:lnTo>
                    <a:cubicBezTo>
                      <a:pt x="3221" y="10860"/>
                      <a:pt x="3199" y="11056"/>
                      <a:pt x="3155" y="11246"/>
                    </a:cubicBezTo>
                    <a:cubicBezTo>
                      <a:pt x="3003" y="11938"/>
                      <a:pt x="2605" y="12630"/>
                      <a:pt x="2398" y="13344"/>
                    </a:cubicBezTo>
                    <a:cubicBezTo>
                      <a:pt x="2011" y="13535"/>
                      <a:pt x="1690" y="14036"/>
                      <a:pt x="1581" y="14445"/>
                    </a:cubicBezTo>
                    <a:cubicBezTo>
                      <a:pt x="1574" y="14470"/>
                      <a:pt x="1597" y="14486"/>
                      <a:pt x="1618" y="14486"/>
                    </a:cubicBezTo>
                    <a:cubicBezTo>
                      <a:pt x="1634" y="14486"/>
                      <a:pt x="1649" y="14477"/>
                      <a:pt x="1651" y="14456"/>
                    </a:cubicBezTo>
                    <a:cubicBezTo>
                      <a:pt x="1690" y="14058"/>
                      <a:pt x="2049" y="13780"/>
                      <a:pt x="2343" y="13535"/>
                    </a:cubicBezTo>
                    <a:lnTo>
                      <a:pt x="2343" y="13535"/>
                    </a:lnTo>
                    <a:cubicBezTo>
                      <a:pt x="2300" y="13715"/>
                      <a:pt x="2273" y="13900"/>
                      <a:pt x="2262" y="14085"/>
                    </a:cubicBezTo>
                    <a:cubicBezTo>
                      <a:pt x="2218" y="14091"/>
                      <a:pt x="2180" y="14124"/>
                      <a:pt x="2169" y="14167"/>
                    </a:cubicBezTo>
                    <a:cubicBezTo>
                      <a:pt x="2082" y="14461"/>
                      <a:pt x="1935" y="14734"/>
                      <a:pt x="1842" y="15028"/>
                    </a:cubicBezTo>
                    <a:cubicBezTo>
                      <a:pt x="1766" y="15306"/>
                      <a:pt x="1728" y="15600"/>
                      <a:pt x="1739" y="15889"/>
                    </a:cubicBezTo>
                    <a:cubicBezTo>
                      <a:pt x="1750" y="16646"/>
                      <a:pt x="1777" y="17360"/>
                      <a:pt x="1564" y="18101"/>
                    </a:cubicBezTo>
                    <a:cubicBezTo>
                      <a:pt x="1368" y="18782"/>
                      <a:pt x="992" y="19327"/>
                      <a:pt x="556" y="19878"/>
                    </a:cubicBezTo>
                    <a:cubicBezTo>
                      <a:pt x="267" y="20243"/>
                      <a:pt x="0" y="20640"/>
                      <a:pt x="17" y="21125"/>
                    </a:cubicBezTo>
                    <a:cubicBezTo>
                      <a:pt x="17" y="21138"/>
                      <a:pt x="26" y="21143"/>
                      <a:pt x="35" y="21143"/>
                    </a:cubicBezTo>
                    <a:cubicBezTo>
                      <a:pt x="46" y="21143"/>
                      <a:pt x="58" y="21135"/>
                      <a:pt x="55" y="21120"/>
                    </a:cubicBezTo>
                    <a:cubicBezTo>
                      <a:pt x="55" y="20488"/>
                      <a:pt x="534" y="20019"/>
                      <a:pt x="910" y="19562"/>
                    </a:cubicBezTo>
                    <a:lnTo>
                      <a:pt x="910" y="19562"/>
                    </a:lnTo>
                    <a:cubicBezTo>
                      <a:pt x="845" y="19839"/>
                      <a:pt x="818" y="20139"/>
                      <a:pt x="731" y="20423"/>
                    </a:cubicBezTo>
                    <a:cubicBezTo>
                      <a:pt x="600" y="20842"/>
                      <a:pt x="594" y="21224"/>
                      <a:pt x="567" y="21654"/>
                    </a:cubicBezTo>
                    <a:cubicBezTo>
                      <a:pt x="564" y="21670"/>
                      <a:pt x="578" y="21681"/>
                      <a:pt x="591" y="21681"/>
                    </a:cubicBezTo>
                    <a:cubicBezTo>
                      <a:pt x="600" y="21681"/>
                      <a:pt x="608" y="21676"/>
                      <a:pt x="611" y="21665"/>
                    </a:cubicBezTo>
                    <a:cubicBezTo>
                      <a:pt x="682" y="21251"/>
                      <a:pt x="731" y="20864"/>
                      <a:pt x="872" y="20466"/>
                    </a:cubicBezTo>
                    <a:cubicBezTo>
                      <a:pt x="1003" y="20128"/>
                      <a:pt x="1074" y="19774"/>
                      <a:pt x="1090" y="19414"/>
                    </a:cubicBezTo>
                    <a:cubicBezTo>
                      <a:pt x="1090" y="19393"/>
                      <a:pt x="1085" y="19371"/>
                      <a:pt x="1068" y="19360"/>
                    </a:cubicBezTo>
                    <a:cubicBezTo>
                      <a:pt x="1183" y="19191"/>
                      <a:pt x="1292" y="19017"/>
                      <a:pt x="1379" y="18831"/>
                    </a:cubicBezTo>
                    <a:lnTo>
                      <a:pt x="1379" y="18831"/>
                    </a:lnTo>
                    <a:cubicBezTo>
                      <a:pt x="1417" y="19213"/>
                      <a:pt x="1401" y="19600"/>
                      <a:pt x="1335" y="19981"/>
                    </a:cubicBezTo>
                    <a:cubicBezTo>
                      <a:pt x="1275" y="20335"/>
                      <a:pt x="1210" y="20706"/>
                      <a:pt x="1314" y="21060"/>
                    </a:cubicBezTo>
                    <a:cubicBezTo>
                      <a:pt x="1316" y="21064"/>
                      <a:pt x="1319" y="21066"/>
                      <a:pt x="1323" y="21066"/>
                    </a:cubicBezTo>
                    <a:cubicBezTo>
                      <a:pt x="1329" y="21066"/>
                      <a:pt x="1335" y="21061"/>
                      <a:pt x="1335" y="21055"/>
                    </a:cubicBezTo>
                    <a:cubicBezTo>
                      <a:pt x="1341" y="20613"/>
                      <a:pt x="1395" y="20172"/>
                      <a:pt x="1499" y="19741"/>
                    </a:cubicBezTo>
                    <a:cubicBezTo>
                      <a:pt x="1521" y="19649"/>
                      <a:pt x="1537" y="19551"/>
                      <a:pt x="1553" y="19453"/>
                    </a:cubicBezTo>
                    <a:cubicBezTo>
                      <a:pt x="1673" y="19622"/>
                      <a:pt x="1766" y="19801"/>
                      <a:pt x="1842" y="19992"/>
                    </a:cubicBezTo>
                    <a:cubicBezTo>
                      <a:pt x="1946" y="20297"/>
                      <a:pt x="1946" y="20640"/>
                      <a:pt x="1973" y="20962"/>
                    </a:cubicBezTo>
                    <a:cubicBezTo>
                      <a:pt x="1973" y="20965"/>
                      <a:pt x="1977" y="20966"/>
                      <a:pt x="1981" y="20966"/>
                    </a:cubicBezTo>
                    <a:cubicBezTo>
                      <a:pt x="1985" y="20966"/>
                      <a:pt x="1989" y="20965"/>
                      <a:pt x="1989" y="20962"/>
                    </a:cubicBezTo>
                    <a:cubicBezTo>
                      <a:pt x="2060" y="20297"/>
                      <a:pt x="1913" y="19790"/>
                      <a:pt x="1575" y="19235"/>
                    </a:cubicBezTo>
                    <a:cubicBezTo>
                      <a:pt x="1586" y="19055"/>
                      <a:pt x="1564" y="18875"/>
                      <a:pt x="1521" y="18701"/>
                    </a:cubicBezTo>
                    <a:cubicBezTo>
                      <a:pt x="1515" y="18673"/>
                      <a:pt x="1493" y="18657"/>
                      <a:pt x="1466" y="18652"/>
                    </a:cubicBezTo>
                    <a:cubicBezTo>
                      <a:pt x="1548" y="18483"/>
                      <a:pt x="1613" y="18303"/>
                      <a:pt x="1673" y="18129"/>
                    </a:cubicBezTo>
                    <a:cubicBezTo>
                      <a:pt x="1717" y="17976"/>
                      <a:pt x="1755" y="17823"/>
                      <a:pt x="1782" y="17676"/>
                    </a:cubicBezTo>
                    <a:cubicBezTo>
                      <a:pt x="1804" y="17802"/>
                      <a:pt x="1831" y="17927"/>
                      <a:pt x="1848" y="18058"/>
                    </a:cubicBezTo>
                    <a:cubicBezTo>
                      <a:pt x="1880" y="18319"/>
                      <a:pt x="1869" y="18592"/>
                      <a:pt x="1946" y="18848"/>
                    </a:cubicBezTo>
                    <a:cubicBezTo>
                      <a:pt x="1946" y="18853"/>
                      <a:pt x="1950" y="18856"/>
                      <a:pt x="1955" y="18856"/>
                    </a:cubicBezTo>
                    <a:cubicBezTo>
                      <a:pt x="1959" y="18856"/>
                      <a:pt x="1965" y="18853"/>
                      <a:pt x="1967" y="18848"/>
                    </a:cubicBezTo>
                    <a:cubicBezTo>
                      <a:pt x="2087" y="18363"/>
                      <a:pt x="1978" y="17785"/>
                      <a:pt x="1869" y="17306"/>
                    </a:cubicBezTo>
                    <a:cubicBezTo>
                      <a:pt x="1864" y="17295"/>
                      <a:pt x="1859" y="17284"/>
                      <a:pt x="1848" y="17278"/>
                    </a:cubicBezTo>
                    <a:cubicBezTo>
                      <a:pt x="1886" y="16941"/>
                      <a:pt x="1902" y="16603"/>
                      <a:pt x="1891" y="16270"/>
                    </a:cubicBezTo>
                    <a:cubicBezTo>
                      <a:pt x="1880" y="15867"/>
                      <a:pt x="1880" y="15475"/>
                      <a:pt x="2017" y="15088"/>
                    </a:cubicBezTo>
                    <a:cubicBezTo>
                      <a:pt x="2093" y="14870"/>
                      <a:pt x="2196" y="14663"/>
                      <a:pt x="2289" y="14450"/>
                    </a:cubicBezTo>
                    <a:cubicBezTo>
                      <a:pt x="2300" y="14554"/>
                      <a:pt x="2316" y="14658"/>
                      <a:pt x="2349" y="14756"/>
                    </a:cubicBezTo>
                    <a:cubicBezTo>
                      <a:pt x="2351" y="14769"/>
                      <a:pt x="2361" y="14775"/>
                      <a:pt x="2372" y="14775"/>
                    </a:cubicBezTo>
                    <a:cubicBezTo>
                      <a:pt x="2387" y="14775"/>
                      <a:pt x="2403" y="14764"/>
                      <a:pt x="2403" y="14745"/>
                    </a:cubicBezTo>
                    <a:cubicBezTo>
                      <a:pt x="2382" y="14200"/>
                      <a:pt x="2507" y="13693"/>
                      <a:pt x="2676" y="13203"/>
                    </a:cubicBezTo>
                    <a:cubicBezTo>
                      <a:pt x="2703" y="13410"/>
                      <a:pt x="2752" y="13617"/>
                      <a:pt x="2796" y="13829"/>
                    </a:cubicBezTo>
                    <a:cubicBezTo>
                      <a:pt x="2867" y="14178"/>
                      <a:pt x="2856" y="14538"/>
                      <a:pt x="2768" y="14881"/>
                    </a:cubicBezTo>
                    <a:cubicBezTo>
                      <a:pt x="2627" y="15480"/>
                      <a:pt x="2414" y="16047"/>
                      <a:pt x="2420" y="16668"/>
                    </a:cubicBezTo>
                    <a:cubicBezTo>
                      <a:pt x="2420" y="16685"/>
                      <a:pt x="2432" y="16693"/>
                      <a:pt x="2445" y="16693"/>
                    </a:cubicBezTo>
                    <a:cubicBezTo>
                      <a:pt x="2458" y="16693"/>
                      <a:pt x="2472" y="16685"/>
                      <a:pt x="2474" y="16668"/>
                    </a:cubicBezTo>
                    <a:cubicBezTo>
                      <a:pt x="2512" y="16009"/>
                      <a:pt x="2807" y="15426"/>
                      <a:pt x="2970" y="14799"/>
                    </a:cubicBezTo>
                    <a:cubicBezTo>
                      <a:pt x="3139" y="14129"/>
                      <a:pt x="2856" y="13524"/>
                      <a:pt x="2867" y="12859"/>
                    </a:cubicBezTo>
                    <a:cubicBezTo>
                      <a:pt x="2867" y="12832"/>
                      <a:pt x="2856" y="12805"/>
                      <a:pt x="2828" y="12783"/>
                    </a:cubicBezTo>
                    <a:cubicBezTo>
                      <a:pt x="2992" y="12374"/>
                      <a:pt x="3166" y="11960"/>
                      <a:pt x="3302" y="11530"/>
                    </a:cubicBezTo>
                    <a:cubicBezTo>
                      <a:pt x="3608" y="10549"/>
                      <a:pt x="3313" y="9546"/>
                      <a:pt x="3537" y="8549"/>
                    </a:cubicBezTo>
                    <a:cubicBezTo>
                      <a:pt x="3755" y="7552"/>
                      <a:pt x="4338" y="6653"/>
                      <a:pt x="5215" y="6108"/>
                    </a:cubicBezTo>
                    <a:cubicBezTo>
                      <a:pt x="5628" y="5856"/>
                      <a:pt x="6171" y="5629"/>
                      <a:pt x="6669" y="5629"/>
                    </a:cubicBezTo>
                    <a:cubicBezTo>
                      <a:pt x="6730" y="5629"/>
                      <a:pt x="6791" y="5632"/>
                      <a:pt x="6850" y="5639"/>
                    </a:cubicBezTo>
                    <a:cubicBezTo>
                      <a:pt x="7498" y="5710"/>
                      <a:pt x="7874" y="6386"/>
                      <a:pt x="8288" y="6806"/>
                    </a:cubicBezTo>
                    <a:cubicBezTo>
                      <a:pt x="8318" y="6836"/>
                      <a:pt x="8355" y="6849"/>
                      <a:pt x="8392" y="6849"/>
                    </a:cubicBezTo>
                    <a:cubicBezTo>
                      <a:pt x="8502" y="6849"/>
                      <a:pt x="8614" y="6733"/>
                      <a:pt x="8561" y="6615"/>
                    </a:cubicBezTo>
                    <a:cubicBezTo>
                      <a:pt x="8343" y="6141"/>
                      <a:pt x="7891" y="5716"/>
                      <a:pt x="7427" y="5454"/>
                    </a:cubicBezTo>
                    <a:cubicBezTo>
                      <a:pt x="7389" y="5035"/>
                      <a:pt x="7340" y="4620"/>
                      <a:pt x="7340" y="4195"/>
                    </a:cubicBezTo>
                    <a:cubicBezTo>
                      <a:pt x="7340" y="3700"/>
                      <a:pt x="7362" y="3204"/>
                      <a:pt x="7346" y="2702"/>
                    </a:cubicBezTo>
                    <a:cubicBezTo>
                      <a:pt x="7335" y="2425"/>
                      <a:pt x="7307" y="2147"/>
                      <a:pt x="7253" y="1874"/>
                    </a:cubicBezTo>
                    <a:cubicBezTo>
                      <a:pt x="7406" y="1220"/>
                      <a:pt x="8087" y="724"/>
                      <a:pt x="7869" y="11"/>
                    </a:cubicBezTo>
                    <a:cubicBezTo>
                      <a:pt x="7866" y="4"/>
                      <a:pt x="7860" y="1"/>
                      <a:pt x="78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866;p38">
                <a:extLst>
                  <a:ext uri="{FF2B5EF4-FFF2-40B4-BE49-F238E27FC236}">
                    <a16:creationId xmlns:a16="http://schemas.microsoft.com/office/drawing/2014/main" id="{79DDAB55-F386-A6C9-8168-F0573C2F430E}"/>
                  </a:ext>
                </a:extLst>
              </p:cNvPr>
              <p:cNvSpPr/>
              <p:nvPr/>
            </p:nvSpPr>
            <p:spPr>
              <a:xfrm>
                <a:off x="4802227" y="3815202"/>
                <a:ext cx="106498" cy="536763"/>
              </a:xfrm>
              <a:custGeom>
                <a:avLst/>
                <a:gdLst/>
                <a:ahLst/>
                <a:cxnLst/>
                <a:rect l="l" t="t" r="r" b="b"/>
                <a:pathLst>
                  <a:path w="4214" h="21239" extrusionOk="0">
                    <a:moveTo>
                      <a:pt x="3219" y="1"/>
                    </a:moveTo>
                    <a:cubicBezTo>
                      <a:pt x="3164" y="1"/>
                      <a:pt x="3110" y="42"/>
                      <a:pt x="3110" y="109"/>
                    </a:cubicBezTo>
                    <a:cubicBezTo>
                      <a:pt x="3110" y="300"/>
                      <a:pt x="3126" y="490"/>
                      <a:pt x="3153" y="681"/>
                    </a:cubicBezTo>
                    <a:cubicBezTo>
                      <a:pt x="3142" y="681"/>
                      <a:pt x="3131" y="687"/>
                      <a:pt x="3120" y="692"/>
                    </a:cubicBezTo>
                    <a:cubicBezTo>
                      <a:pt x="3028" y="779"/>
                      <a:pt x="2930" y="856"/>
                      <a:pt x="2826" y="926"/>
                    </a:cubicBezTo>
                    <a:cubicBezTo>
                      <a:pt x="2821" y="924"/>
                      <a:pt x="2815" y="922"/>
                      <a:pt x="2811" y="922"/>
                    </a:cubicBezTo>
                    <a:cubicBezTo>
                      <a:pt x="2806" y="922"/>
                      <a:pt x="2802" y="924"/>
                      <a:pt x="2799" y="926"/>
                    </a:cubicBezTo>
                    <a:cubicBezTo>
                      <a:pt x="2396" y="1014"/>
                      <a:pt x="1954" y="986"/>
                      <a:pt x="1638" y="1281"/>
                    </a:cubicBezTo>
                    <a:cubicBezTo>
                      <a:pt x="1612" y="1307"/>
                      <a:pt x="1643" y="1348"/>
                      <a:pt x="1673" y="1348"/>
                    </a:cubicBezTo>
                    <a:cubicBezTo>
                      <a:pt x="1680" y="1348"/>
                      <a:pt x="1687" y="1346"/>
                      <a:pt x="1693" y="1340"/>
                    </a:cubicBezTo>
                    <a:cubicBezTo>
                      <a:pt x="1933" y="1155"/>
                      <a:pt x="2216" y="1155"/>
                      <a:pt x="2494" y="1128"/>
                    </a:cubicBezTo>
                    <a:lnTo>
                      <a:pt x="2494" y="1128"/>
                    </a:lnTo>
                    <a:cubicBezTo>
                      <a:pt x="2161" y="1324"/>
                      <a:pt x="1824" y="1509"/>
                      <a:pt x="1567" y="1825"/>
                    </a:cubicBezTo>
                    <a:cubicBezTo>
                      <a:pt x="1547" y="1850"/>
                      <a:pt x="1572" y="1883"/>
                      <a:pt x="1600" y="1883"/>
                    </a:cubicBezTo>
                    <a:cubicBezTo>
                      <a:pt x="1609" y="1883"/>
                      <a:pt x="1619" y="1879"/>
                      <a:pt x="1627" y="1869"/>
                    </a:cubicBezTo>
                    <a:cubicBezTo>
                      <a:pt x="1938" y="1504"/>
                      <a:pt x="2379" y="1324"/>
                      <a:pt x="2777" y="1084"/>
                    </a:cubicBezTo>
                    <a:lnTo>
                      <a:pt x="2832" y="1073"/>
                    </a:lnTo>
                    <a:cubicBezTo>
                      <a:pt x="2853" y="1068"/>
                      <a:pt x="2870" y="1046"/>
                      <a:pt x="2875" y="1024"/>
                    </a:cubicBezTo>
                    <a:cubicBezTo>
                      <a:pt x="2957" y="970"/>
                      <a:pt x="3033" y="915"/>
                      <a:pt x="3110" y="856"/>
                    </a:cubicBezTo>
                    <a:lnTo>
                      <a:pt x="3110" y="856"/>
                    </a:lnTo>
                    <a:cubicBezTo>
                      <a:pt x="3006" y="1090"/>
                      <a:pt x="2913" y="1324"/>
                      <a:pt x="2744" y="1537"/>
                    </a:cubicBezTo>
                    <a:cubicBezTo>
                      <a:pt x="2521" y="1809"/>
                      <a:pt x="2200" y="2016"/>
                      <a:pt x="1954" y="2272"/>
                    </a:cubicBezTo>
                    <a:cubicBezTo>
                      <a:pt x="1524" y="2725"/>
                      <a:pt x="1121" y="3351"/>
                      <a:pt x="1148" y="3994"/>
                    </a:cubicBezTo>
                    <a:cubicBezTo>
                      <a:pt x="1148" y="4030"/>
                      <a:pt x="1173" y="4048"/>
                      <a:pt x="1200" y="4048"/>
                    </a:cubicBezTo>
                    <a:cubicBezTo>
                      <a:pt x="1225" y="4048"/>
                      <a:pt x="1252" y="4032"/>
                      <a:pt x="1257" y="4000"/>
                    </a:cubicBezTo>
                    <a:cubicBezTo>
                      <a:pt x="1355" y="3531"/>
                      <a:pt x="1551" y="3090"/>
                      <a:pt x="1840" y="2703"/>
                    </a:cubicBezTo>
                    <a:lnTo>
                      <a:pt x="1840" y="2703"/>
                    </a:lnTo>
                    <a:cubicBezTo>
                      <a:pt x="1807" y="3111"/>
                      <a:pt x="1873" y="3531"/>
                      <a:pt x="1785" y="3934"/>
                    </a:cubicBezTo>
                    <a:cubicBezTo>
                      <a:pt x="1785" y="3941"/>
                      <a:pt x="1792" y="3946"/>
                      <a:pt x="1798" y="3946"/>
                    </a:cubicBezTo>
                    <a:cubicBezTo>
                      <a:pt x="1801" y="3946"/>
                      <a:pt x="1805" y="3944"/>
                      <a:pt x="1807" y="3940"/>
                    </a:cubicBezTo>
                    <a:cubicBezTo>
                      <a:pt x="1998" y="3526"/>
                      <a:pt x="2020" y="2986"/>
                      <a:pt x="1976" y="2523"/>
                    </a:cubicBezTo>
                    <a:cubicBezTo>
                      <a:pt x="2129" y="2349"/>
                      <a:pt x="2298" y="2180"/>
                      <a:pt x="2472" y="2027"/>
                    </a:cubicBezTo>
                    <a:lnTo>
                      <a:pt x="2505" y="2000"/>
                    </a:lnTo>
                    <a:lnTo>
                      <a:pt x="2505" y="2000"/>
                    </a:lnTo>
                    <a:cubicBezTo>
                      <a:pt x="2494" y="2332"/>
                      <a:pt x="2516" y="2670"/>
                      <a:pt x="2570" y="3002"/>
                    </a:cubicBezTo>
                    <a:cubicBezTo>
                      <a:pt x="2573" y="3024"/>
                      <a:pt x="2589" y="3035"/>
                      <a:pt x="2606" y="3035"/>
                    </a:cubicBezTo>
                    <a:cubicBezTo>
                      <a:pt x="2623" y="3035"/>
                      <a:pt x="2641" y="3024"/>
                      <a:pt x="2646" y="3002"/>
                    </a:cubicBezTo>
                    <a:cubicBezTo>
                      <a:pt x="2695" y="2632"/>
                      <a:pt x="2701" y="2250"/>
                      <a:pt x="2663" y="1874"/>
                    </a:cubicBezTo>
                    <a:cubicBezTo>
                      <a:pt x="2657" y="1869"/>
                      <a:pt x="2657" y="1864"/>
                      <a:pt x="2657" y="1858"/>
                    </a:cubicBezTo>
                    <a:cubicBezTo>
                      <a:pt x="2859" y="1667"/>
                      <a:pt x="3028" y="1444"/>
                      <a:pt x="3164" y="1204"/>
                    </a:cubicBezTo>
                    <a:cubicBezTo>
                      <a:pt x="3219" y="1629"/>
                      <a:pt x="3246" y="2060"/>
                      <a:pt x="3246" y="2490"/>
                    </a:cubicBezTo>
                    <a:cubicBezTo>
                      <a:pt x="3240" y="2501"/>
                      <a:pt x="3229" y="2507"/>
                      <a:pt x="3229" y="2517"/>
                    </a:cubicBezTo>
                    <a:cubicBezTo>
                      <a:pt x="2832" y="3302"/>
                      <a:pt x="2374" y="4038"/>
                      <a:pt x="2096" y="4882"/>
                    </a:cubicBezTo>
                    <a:cubicBezTo>
                      <a:pt x="2047" y="5019"/>
                      <a:pt x="2020" y="5160"/>
                      <a:pt x="2009" y="5302"/>
                    </a:cubicBezTo>
                    <a:cubicBezTo>
                      <a:pt x="1638" y="5542"/>
                      <a:pt x="1388" y="5809"/>
                      <a:pt x="1333" y="6272"/>
                    </a:cubicBezTo>
                    <a:cubicBezTo>
                      <a:pt x="1330" y="6281"/>
                      <a:pt x="1338" y="6287"/>
                      <a:pt x="1346" y="6287"/>
                    </a:cubicBezTo>
                    <a:cubicBezTo>
                      <a:pt x="1352" y="6287"/>
                      <a:pt x="1358" y="6284"/>
                      <a:pt x="1360" y="6277"/>
                    </a:cubicBezTo>
                    <a:cubicBezTo>
                      <a:pt x="1388" y="6054"/>
                      <a:pt x="1480" y="5847"/>
                      <a:pt x="1633" y="5683"/>
                    </a:cubicBezTo>
                    <a:cubicBezTo>
                      <a:pt x="1742" y="5574"/>
                      <a:pt x="1867" y="5482"/>
                      <a:pt x="1998" y="5411"/>
                    </a:cubicBezTo>
                    <a:lnTo>
                      <a:pt x="1998" y="5411"/>
                    </a:lnTo>
                    <a:cubicBezTo>
                      <a:pt x="1993" y="5591"/>
                      <a:pt x="1993" y="5771"/>
                      <a:pt x="1998" y="5950"/>
                    </a:cubicBezTo>
                    <a:cubicBezTo>
                      <a:pt x="2020" y="6457"/>
                      <a:pt x="1949" y="6964"/>
                      <a:pt x="1785" y="7449"/>
                    </a:cubicBezTo>
                    <a:cubicBezTo>
                      <a:pt x="1573" y="8092"/>
                      <a:pt x="1333" y="8691"/>
                      <a:pt x="1382" y="9378"/>
                    </a:cubicBezTo>
                    <a:cubicBezTo>
                      <a:pt x="1398" y="9598"/>
                      <a:pt x="1414" y="10318"/>
                      <a:pt x="1760" y="10318"/>
                    </a:cubicBezTo>
                    <a:cubicBezTo>
                      <a:pt x="1773" y="10318"/>
                      <a:pt x="1787" y="10317"/>
                      <a:pt x="1802" y="10315"/>
                    </a:cubicBezTo>
                    <a:cubicBezTo>
                      <a:pt x="1840" y="10310"/>
                      <a:pt x="1851" y="10255"/>
                      <a:pt x="1813" y="10239"/>
                    </a:cubicBezTo>
                    <a:cubicBezTo>
                      <a:pt x="1486" y="10081"/>
                      <a:pt x="1535" y="9247"/>
                      <a:pt x="1551" y="8942"/>
                    </a:cubicBezTo>
                    <a:cubicBezTo>
                      <a:pt x="1551" y="8893"/>
                      <a:pt x="1557" y="8844"/>
                      <a:pt x="1562" y="8800"/>
                    </a:cubicBezTo>
                    <a:cubicBezTo>
                      <a:pt x="1606" y="8893"/>
                      <a:pt x="1660" y="8985"/>
                      <a:pt x="1720" y="9073"/>
                    </a:cubicBezTo>
                    <a:cubicBezTo>
                      <a:pt x="1829" y="9231"/>
                      <a:pt x="1922" y="9400"/>
                      <a:pt x="1993" y="9579"/>
                    </a:cubicBezTo>
                    <a:cubicBezTo>
                      <a:pt x="1997" y="9588"/>
                      <a:pt x="2005" y="9593"/>
                      <a:pt x="2013" y="9593"/>
                    </a:cubicBezTo>
                    <a:cubicBezTo>
                      <a:pt x="2024" y="9593"/>
                      <a:pt x="2034" y="9584"/>
                      <a:pt x="2031" y="9568"/>
                    </a:cubicBezTo>
                    <a:cubicBezTo>
                      <a:pt x="2020" y="9247"/>
                      <a:pt x="1802" y="8871"/>
                      <a:pt x="1589" y="8642"/>
                    </a:cubicBezTo>
                    <a:cubicBezTo>
                      <a:pt x="1693" y="8059"/>
                      <a:pt x="1971" y="7509"/>
                      <a:pt x="2096" y="6937"/>
                    </a:cubicBezTo>
                    <a:cubicBezTo>
                      <a:pt x="2172" y="6610"/>
                      <a:pt x="2167" y="6277"/>
                      <a:pt x="2145" y="5939"/>
                    </a:cubicBezTo>
                    <a:cubicBezTo>
                      <a:pt x="2134" y="5732"/>
                      <a:pt x="2140" y="5520"/>
                      <a:pt x="2167" y="5307"/>
                    </a:cubicBezTo>
                    <a:cubicBezTo>
                      <a:pt x="2167" y="5302"/>
                      <a:pt x="2167" y="5296"/>
                      <a:pt x="2167" y="5286"/>
                    </a:cubicBezTo>
                    <a:cubicBezTo>
                      <a:pt x="2200" y="5040"/>
                      <a:pt x="2265" y="4801"/>
                      <a:pt x="2358" y="4577"/>
                    </a:cubicBezTo>
                    <a:cubicBezTo>
                      <a:pt x="2494" y="4228"/>
                      <a:pt x="2652" y="3885"/>
                      <a:pt x="2837" y="3558"/>
                    </a:cubicBezTo>
                    <a:cubicBezTo>
                      <a:pt x="2973" y="3318"/>
                      <a:pt x="3126" y="3084"/>
                      <a:pt x="3246" y="2834"/>
                    </a:cubicBezTo>
                    <a:lnTo>
                      <a:pt x="3246" y="3585"/>
                    </a:lnTo>
                    <a:cubicBezTo>
                      <a:pt x="3246" y="4436"/>
                      <a:pt x="3159" y="5280"/>
                      <a:pt x="2984" y="6114"/>
                    </a:cubicBezTo>
                    <a:cubicBezTo>
                      <a:pt x="2821" y="6904"/>
                      <a:pt x="2499" y="7650"/>
                      <a:pt x="2358" y="8441"/>
                    </a:cubicBezTo>
                    <a:cubicBezTo>
                      <a:pt x="2298" y="8773"/>
                      <a:pt x="2276" y="9111"/>
                      <a:pt x="2287" y="9449"/>
                    </a:cubicBezTo>
                    <a:cubicBezTo>
                      <a:pt x="2276" y="10037"/>
                      <a:pt x="2379" y="10631"/>
                      <a:pt x="2450" y="11219"/>
                    </a:cubicBezTo>
                    <a:cubicBezTo>
                      <a:pt x="2161" y="11525"/>
                      <a:pt x="1965" y="11890"/>
                      <a:pt x="1971" y="12320"/>
                    </a:cubicBezTo>
                    <a:cubicBezTo>
                      <a:pt x="1971" y="12337"/>
                      <a:pt x="1983" y="12345"/>
                      <a:pt x="1995" y="12345"/>
                    </a:cubicBezTo>
                    <a:cubicBezTo>
                      <a:pt x="2007" y="12345"/>
                      <a:pt x="2020" y="12337"/>
                      <a:pt x="2020" y="12320"/>
                    </a:cubicBezTo>
                    <a:cubicBezTo>
                      <a:pt x="2047" y="11950"/>
                      <a:pt x="2227" y="11655"/>
                      <a:pt x="2472" y="11399"/>
                    </a:cubicBezTo>
                    <a:cubicBezTo>
                      <a:pt x="2483" y="11514"/>
                      <a:pt x="2494" y="11634"/>
                      <a:pt x="2505" y="11748"/>
                    </a:cubicBezTo>
                    <a:cubicBezTo>
                      <a:pt x="2521" y="12162"/>
                      <a:pt x="2488" y="12576"/>
                      <a:pt x="2407" y="12980"/>
                    </a:cubicBezTo>
                    <a:cubicBezTo>
                      <a:pt x="2401" y="12978"/>
                      <a:pt x="2396" y="12978"/>
                      <a:pt x="2391" y="12978"/>
                    </a:cubicBezTo>
                    <a:cubicBezTo>
                      <a:pt x="2375" y="12978"/>
                      <a:pt x="2360" y="12985"/>
                      <a:pt x="2352" y="13001"/>
                    </a:cubicBezTo>
                    <a:cubicBezTo>
                      <a:pt x="2134" y="13426"/>
                      <a:pt x="1742" y="13699"/>
                      <a:pt x="1480" y="14091"/>
                    </a:cubicBezTo>
                    <a:cubicBezTo>
                      <a:pt x="1262" y="14413"/>
                      <a:pt x="1153" y="14783"/>
                      <a:pt x="1083" y="15159"/>
                    </a:cubicBezTo>
                    <a:cubicBezTo>
                      <a:pt x="1079" y="15169"/>
                      <a:pt x="1087" y="15174"/>
                      <a:pt x="1095" y="15174"/>
                    </a:cubicBezTo>
                    <a:cubicBezTo>
                      <a:pt x="1101" y="15174"/>
                      <a:pt x="1107" y="15171"/>
                      <a:pt x="1110" y="15165"/>
                    </a:cubicBezTo>
                    <a:cubicBezTo>
                      <a:pt x="1235" y="14690"/>
                      <a:pt x="1415" y="14244"/>
                      <a:pt x="1736" y="13868"/>
                    </a:cubicBezTo>
                    <a:cubicBezTo>
                      <a:pt x="1954" y="13612"/>
                      <a:pt x="2200" y="13410"/>
                      <a:pt x="2379" y="13121"/>
                    </a:cubicBezTo>
                    <a:lnTo>
                      <a:pt x="2379" y="13121"/>
                    </a:lnTo>
                    <a:cubicBezTo>
                      <a:pt x="2309" y="13443"/>
                      <a:pt x="2232" y="13764"/>
                      <a:pt x="2156" y="14086"/>
                    </a:cubicBezTo>
                    <a:cubicBezTo>
                      <a:pt x="2052" y="14511"/>
                      <a:pt x="1982" y="14947"/>
                      <a:pt x="1922" y="15377"/>
                    </a:cubicBezTo>
                    <a:cubicBezTo>
                      <a:pt x="1905" y="15377"/>
                      <a:pt x="1884" y="15388"/>
                      <a:pt x="1873" y="15404"/>
                    </a:cubicBezTo>
                    <a:cubicBezTo>
                      <a:pt x="1666" y="15655"/>
                      <a:pt x="1480" y="15917"/>
                      <a:pt x="1311" y="16194"/>
                    </a:cubicBezTo>
                    <a:cubicBezTo>
                      <a:pt x="1164" y="16461"/>
                      <a:pt x="1159" y="16783"/>
                      <a:pt x="1132" y="17077"/>
                    </a:cubicBezTo>
                    <a:cubicBezTo>
                      <a:pt x="1129" y="17104"/>
                      <a:pt x="1149" y="17120"/>
                      <a:pt x="1169" y="17120"/>
                    </a:cubicBezTo>
                    <a:cubicBezTo>
                      <a:pt x="1185" y="17120"/>
                      <a:pt x="1200" y="17110"/>
                      <a:pt x="1202" y="17088"/>
                    </a:cubicBezTo>
                    <a:cubicBezTo>
                      <a:pt x="1251" y="16805"/>
                      <a:pt x="1333" y="16521"/>
                      <a:pt x="1453" y="16260"/>
                    </a:cubicBezTo>
                    <a:cubicBezTo>
                      <a:pt x="1562" y="16036"/>
                      <a:pt x="1747" y="15873"/>
                      <a:pt x="1884" y="15671"/>
                    </a:cubicBezTo>
                    <a:lnTo>
                      <a:pt x="1884" y="15671"/>
                    </a:lnTo>
                    <a:cubicBezTo>
                      <a:pt x="1851" y="15911"/>
                      <a:pt x="1813" y="16156"/>
                      <a:pt x="1780" y="16401"/>
                    </a:cubicBezTo>
                    <a:cubicBezTo>
                      <a:pt x="1726" y="16777"/>
                      <a:pt x="1606" y="17197"/>
                      <a:pt x="1589" y="17600"/>
                    </a:cubicBezTo>
                    <a:cubicBezTo>
                      <a:pt x="1208" y="17775"/>
                      <a:pt x="1044" y="18161"/>
                      <a:pt x="903" y="18537"/>
                    </a:cubicBezTo>
                    <a:cubicBezTo>
                      <a:pt x="647" y="19159"/>
                      <a:pt x="358" y="19758"/>
                      <a:pt x="25" y="20341"/>
                    </a:cubicBezTo>
                    <a:cubicBezTo>
                      <a:pt x="21" y="20349"/>
                      <a:pt x="29" y="20354"/>
                      <a:pt x="36" y="20354"/>
                    </a:cubicBezTo>
                    <a:cubicBezTo>
                      <a:pt x="38" y="20354"/>
                      <a:pt x="40" y="20353"/>
                      <a:pt x="42" y="20352"/>
                    </a:cubicBezTo>
                    <a:cubicBezTo>
                      <a:pt x="374" y="19938"/>
                      <a:pt x="614" y="19464"/>
                      <a:pt x="826" y="18984"/>
                    </a:cubicBezTo>
                    <a:cubicBezTo>
                      <a:pt x="854" y="18913"/>
                      <a:pt x="881" y="18848"/>
                      <a:pt x="908" y="18777"/>
                    </a:cubicBezTo>
                    <a:lnTo>
                      <a:pt x="908" y="18777"/>
                    </a:lnTo>
                    <a:cubicBezTo>
                      <a:pt x="903" y="19044"/>
                      <a:pt x="897" y="19306"/>
                      <a:pt x="826" y="19562"/>
                    </a:cubicBezTo>
                    <a:cubicBezTo>
                      <a:pt x="817" y="19589"/>
                      <a:pt x="837" y="19605"/>
                      <a:pt x="859" y="19605"/>
                    </a:cubicBezTo>
                    <a:cubicBezTo>
                      <a:pt x="876" y="19605"/>
                      <a:pt x="895" y="19595"/>
                      <a:pt x="903" y="19573"/>
                    </a:cubicBezTo>
                    <a:cubicBezTo>
                      <a:pt x="995" y="19251"/>
                      <a:pt x="979" y="18919"/>
                      <a:pt x="990" y="18586"/>
                    </a:cubicBezTo>
                    <a:cubicBezTo>
                      <a:pt x="990" y="18581"/>
                      <a:pt x="990" y="18570"/>
                      <a:pt x="990" y="18565"/>
                    </a:cubicBezTo>
                    <a:cubicBezTo>
                      <a:pt x="1115" y="18227"/>
                      <a:pt x="1268" y="17878"/>
                      <a:pt x="1584" y="17698"/>
                    </a:cubicBezTo>
                    <a:cubicBezTo>
                      <a:pt x="1584" y="17867"/>
                      <a:pt x="1611" y="18042"/>
                      <a:pt x="1671" y="18200"/>
                    </a:cubicBezTo>
                    <a:cubicBezTo>
                      <a:pt x="1671" y="18202"/>
                      <a:pt x="1672" y="18204"/>
                      <a:pt x="1674" y="18204"/>
                    </a:cubicBezTo>
                    <a:cubicBezTo>
                      <a:pt x="1675" y="18204"/>
                      <a:pt x="1676" y="18202"/>
                      <a:pt x="1676" y="18200"/>
                    </a:cubicBezTo>
                    <a:cubicBezTo>
                      <a:pt x="1671" y="18042"/>
                      <a:pt x="1676" y="17884"/>
                      <a:pt x="1682" y="17731"/>
                    </a:cubicBezTo>
                    <a:cubicBezTo>
                      <a:pt x="1834" y="18031"/>
                      <a:pt x="1911" y="18358"/>
                      <a:pt x="1911" y="18690"/>
                    </a:cubicBezTo>
                    <a:cubicBezTo>
                      <a:pt x="1905" y="18695"/>
                      <a:pt x="1900" y="18701"/>
                      <a:pt x="1894" y="18712"/>
                    </a:cubicBezTo>
                    <a:cubicBezTo>
                      <a:pt x="1709" y="19066"/>
                      <a:pt x="1377" y="19289"/>
                      <a:pt x="1164" y="19622"/>
                    </a:cubicBezTo>
                    <a:cubicBezTo>
                      <a:pt x="1148" y="19646"/>
                      <a:pt x="1168" y="19677"/>
                      <a:pt x="1191" y="19677"/>
                    </a:cubicBezTo>
                    <a:cubicBezTo>
                      <a:pt x="1199" y="19677"/>
                      <a:pt x="1206" y="19674"/>
                      <a:pt x="1213" y="19665"/>
                    </a:cubicBezTo>
                    <a:cubicBezTo>
                      <a:pt x="1399" y="19404"/>
                      <a:pt x="1682" y="19229"/>
                      <a:pt x="1884" y="18990"/>
                    </a:cubicBezTo>
                    <a:lnTo>
                      <a:pt x="1884" y="18990"/>
                    </a:lnTo>
                    <a:cubicBezTo>
                      <a:pt x="1834" y="19289"/>
                      <a:pt x="1726" y="19584"/>
                      <a:pt x="1573" y="19851"/>
                    </a:cubicBezTo>
                    <a:cubicBezTo>
                      <a:pt x="1241" y="20439"/>
                      <a:pt x="549" y="20837"/>
                      <a:pt x="9" y="21218"/>
                    </a:cubicBezTo>
                    <a:cubicBezTo>
                      <a:pt x="1" y="21227"/>
                      <a:pt x="5" y="21238"/>
                      <a:pt x="13" y="21238"/>
                    </a:cubicBezTo>
                    <a:cubicBezTo>
                      <a:pt x="15" y="21238"/>
                      <a:pt x="17" y="21237"/>
                      <a:pt x="20" y="21235"/>
                    </a:cubicBezTo>
                    <a:cubicBezTo>
                      <a:pt x="668" y="20782"/>
                      <a:pt x="1366" y="20374"/>
                      <a:pt x="1780" y="19687"/>
                    </a:cubicBezTo>
                    <a:cubicBezTo>
                      <a:pt x="2189" y="19022"/>
                      <a:pt x="2178" y="18183"/>
                      <a:pt x="1758" y="17524"/>
                    </a:cubicBezTo>
                    <a:cubicBezTo>
                      <a:pt x="1747" y="17508"/>
                      <a:pt x="1726" y="17491"/>
                      <a:pt x="1704" y="17491"/>
                    </a:cubicBezTo>
                    <a:cubicBezTo>
                      <a:pt x="1747" y="17039"/>
                      <a:pt x="1834" y="16603"/>
                      <a:pt x="1900" y="16140"/>
                    </a:cubicBezTo>
                    <a:cubicBezTo>
                      <a:pt x="2003" y="15366"/>
                      <a:pt x="2151" y="14603"/>
                      <a:pt x="2336" y="13846"/>
                    </a:cubicBezTo>
                    <a:cubicBezTo>
                      <a:pt x="2510" y="13181"/>
                      <a:pt x="2646" y="12533"/>
                      <a:pt x="2646" y="11846"/>
                    </a:cubicBezTo>
                    <a:cubicBezTo>
                      <a:pt x="2701" y="11944"/>
                      <a:pt x="2761" y="12037"/>
                      <a:pt x="2815" y="12135"/>
                    </a:cubicBezTo>
                    <a:cubicBezTo>
                      <a:pt x="2984" y="12435"/>
                      <a:pt x="3061" y="12778"/>
                      <a:pt x="3028" y="13121"/>
                    </a:cubicBezTo>
                    <a:cubicBezTo>
                      <a:pt x="3028" y="13131"/>
                      <a:pt x="3035" y="13136"/>
                      <a:pt x="3042" y="13136"/>
                    </a:cubicBezTo>
                    <a:cubicBezTo>
                      <a:pt x="3048" y="13136"/>
                      <a:pt x="3053" y="13133"/>
                      <a:pt x="3055" y="13127"/>
                    </a:cubicBezTo>
                    <a:cubicBezTo>
                      <a:pt x="3099" y="12876"/>
                      <a:pt x="3088" y="12620"/>
                      <a:pt x="3028" y="12375"/>
                    </a:cubicBezTo>
                    <a:cubicBezTo>
                      <a:pt x="2952" y="12091"/>
                      <a:pt x="2761" y="11841"/>
                      <a:pt x="2646" y="11574"/>
                    </a:cubicBezTo>
                    <a:cubicBezTo>
                      <a:pt x="2619" y="10844"/>
                      <a:pt x="2527" y="10113"/>
                      <a:pt x="2461" y="9389"/>
                    </a:cubicBezTo>
                    <a:cubicBezTo>
                      <a:pt x="2461" y="9378"/>
                      <a:pt x="2461" y="9372"/>
                      <a:pt x="2456" y="9361"/>
                    </a:cubicBezTo>
                    <a:cubicBezTo>
                      <a:pt x="2461" y="8980"/>
                      <a:pt x="2510" y="8599"/>
                      <a:pt x="2592" y="8228"/>
                    </a:cubicBezTo>
                    <a:cubicBezTo>
                      <a:pt x="2772" y="7438"/>
                      <a:pt x="3088" y="6691"/>
                      <a:pt x="3246" y="5890"/>
                    </a:cubicBezTo>
                    <a:cubicBezTo>
                      <a:pt x="3387" y="5187"/>
                      <a:pt x="3475" y="4474"/>
                      <a:pt x="3507" y="3760"/>
                    </a:cubicBezTo>
                    <a:cubicBezTo>
                      <a:pt x="3556" y="3809"/>
                      <a:pt x="3605" y="3852"/>
                      <a:pt x="3649" y="3896"/>
                    </a:cubicBezTo>
                    <a:cubicBezTo>
                      <a:pt x="3709" y="3951"/>
                      <a:pt x="3763" y="4005"/>
                      <a:pt x="3823" y="4065"/>
                    </a:cubicBezTo>
                    <a:cubicBezTo>
                      <a:pt x="3660" y="4299"/>
                      <a:pt x="3714" y="4561"/>
                      <a:pt x="3725" y="4844"/>
                    </a:cubicBezTo>
                    <a:cubicBezTo>
                      <a:pt x="3725" y="4854"/>
                      <a:pt x="3734" y="4860"/>
                      <a:pt x="3743" y="4860"/>
                    </a:cubicBezTo>
                    <a:cubicBezTo>
                      <a:pt x="3753" y="4860"/>
                      <a:pt x="3763" y="4853"/>
                      <a:pt x="3763" y="4839"/>
                    </a:cubicBezTo>
                    <a:cubicBezTo>
                      <a:pt x="3769" y="4588"/>
                      <a:pt x="3736" y="4337"/>
                      <a:pt x="3883" y="4130"/>
                    </a:cubicBezTo>
                    <a:cubicBezTo>
                      <a:pt x="4041" y="4299"/>
                      <a:pt x="4167" y="4485"/>
                      <a:pt x="4172" y="4735"/>
                    </a:cubicBezTo>
                    <a:cubicBezTo>
                      <a:pt x="4172" y="4738"/>
                      <a:pt x="4175" y="4739"/>
                      <a:pt x="4178" y="4739"/>
                    </a:cubicBezTo>
                    <a:cubicBezTo>
                      <a:pt x="4182" y="4739"/>
                      <a:pt x="4186" y="4738"/>
                      <a:pt x="4188" y="4735"/>
                    </a:cubicBezTo>
                    <a:cubicBezTo>
                      <a:pt x="4199" y="4468"/>
                      <a:pt x="4079" y="4245"/>
                      <a:pt x="3932" y="4027"/>
                    </a:cubicBezTo>
                    <a:cubicBezTo>
                      <a:pt x="3834" y="3891"/>
                      <a:pt x="3725" y="3760"/>
                      <a:pt x="3622" y="3624"/>
                    </a:cubicBezTo>
                    <a:cubicBezTo>
                      <a:pt x="3584" y="3569"/>
                      <a:pt x="3551" y="3515"/>
                      <a:pt x="3518" y="3455"/>
                    </a:cubicBezTo>
                    <a:cubicBezTo>
                      <a:pt x="3524" y="3133"/>
                      <a:pt x="3529" y="2812"/>
                      <a:pt x="3529" y="2490"/>
                    </a:cubicBezTo>
                    <a:cubicBezTo>
                      <a:pt x="3709" y="2817"/>
                      <a:pt x="4074" y="3084"/>
                      <a:pt x="4172" y="3444"/>
                    </a:cubicBezTo>
                    <a:cubicBezTo>
                      <a:pt x="4174" y="3453"/>
                      <a:pt x="4179" y="3456"/>
                      <a:pt x="4185" y="3456"/>
                    </a:cubicBezTo>
                    <a:cubicBezTo>
                      <a:pt x="4198" y="3456"/>
                      <a:pt x="4214" y="3440"/>
                      <a:pt x="4210" y="3422"/>
                    </a:cubicBezTo>
                    <a:cubicBezTo>
                      <a:pt x="4156" y="3215"/>
                      <a:pt x="4063" y="3019"/>
                      <a:pt x="3932" y="2844"/>
                    </a:cubicBezTo>
                    <a:cubicBezTo>
                      <a:pt x="3780" y="2616"/>
                      <a:pt x="3654" y="2370"/>
                      <a:pt x="3551" y="2109"/>
                    </a:cubicBezTo>
                    <a:cubicBezTo>
                      <a:pt x="3545" y="2092"/>
                      <a:pt x="3535" y="2082"/>
                      <a:pt x="3518" y="2071"/>
                    </a:cubicBezTo>
                    <a:cubicBezTo>
                      <a:pt x="3518" y="1755"/>
                      <a:pt x="3562" y="1400"/>
                      <a:pt x="3458" y="1095"/>
                    </a:cubicBezTo>
                    <a:cubicBezTo>
                      <a:pt x="3458" y="736"/>
                      <a:pt x="3436" y="376"/>
                      <a:pt x="3317" y="65"/>
                    </a:cubicBezTo>
                    <a:cubicBezTo>
                      <a:pt x="3296" y="21"/>
                      <a:pt x="3258" y="1"/>
                      <a:pt x="32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867;p38">
                <a:extLst>
                  <a:ext uri="{FF2B5EF4-FFF2-40B4-BE49-F238E27FC236}">
                    <a16:creationId xmlns:a16="http://schemas.microsoft.com/office/drawing/2014/main" id="{7E19494E-56BA-905B-21AD-F7C0C240C9F7}"/>
                  </a:ext>
                </a:extLst>
              </p:cNvPr>
              <p:cNvSpPr/>
              <p:nvPr/>
            </p:nvSpPr>
            <p:spPr>
              <a:xfrm>
                <a:off x="4927478" y="3678983"/>
                <a:ext cx="72886" cy="148375"/>
              </a:xfrm>
              <a:custGeom>
                <a:avLst/>
                <a:gdLst/>
                <a:ahLst/>
                <a:cxnLst/>
                <a:rect l="l" t="t" r="r" b="b"/>
                <a:pathLst>
                  <a:path w="2884" h="5871" extrusionOk="0">
                    <a:moveTo>
                      <a:pt x="6" y="1"/>
                    </a:moveTo>
                    <a:cubicBezTo>
                      <a:pt x="33" y="377"/>
                      <a:pt x="1" y="742"/>
                      <a:pt x="121" y="1085"/>
                    </a:cubicBezTo>
                    <a:cubicBezTo>
                      <a:pt x="300" y="1619"/>
                      <a:pt x="595" y="2099"/>
                      <a:pt x="883" y="2584"/>
                    </a:cubicBezTo>
                    <a:cubicBezTo>
                      <a:pt x="867" y="2791"/>
                      <a:pt x="883" y="2992"/>
                      <a:pt x="878" y="3200"/>
                    </a:cubicBezTo>
                    <a:cubicBezTo>
                      <a:pt x="878" y="3418"/>
                      <a:pt x="845" y="3635"/>
                      <a:pt x="851" y="3853"/>
                    </a:cubicBezTo>
                    <a:cubicBezTo>
                      <a:pt x="851" y="3872"/>
                      <a:pt x="866" y="3884"/>
                      <a:pt x="881" y="3884"/>
                    </a:cubicBezTo>
                    <a:cubicBezTo>
                      <a:pt x="892" y="3884"/>
                      <a:pt x="904" y="3878"/>
                      <a:pt x="911" y="3864"/>
                    </a:cubicBezTo>
                    <a:cubicBezTo>
                      <a:pt x="1031" y="3614"/>
                      <a:pt x="1085" y="3276"/>
                      <a:pt x="1107" y="2954"/>
                    </a:cubicBezTo>
                    <a:cubicBezTo>
                      <a:pt x="1150" y="3036"/>
                      <a:pt x="1194" y="3118"/>
                      <a:pt x="1243" y="3200"/>
                    </a:cubicBezTo>
                    <a:cubicBezTo>
                      <a:pt x="1439" y="3554"/>
                      <a:pt x="1608" y="3919"/>
                      <a:pt x="1744" y="4300"/>
                    </a:cubicBezTo>
                    <a:cubicBezTo>
                      <a:pt x="1892" y="4753"/>
                      <a:pt x="1864" y="5205"/>
                      <a:pt x="1913" y="5668"/>
                    </a:cubicBezTo>
                    <a:cubicBezTo>
                      <a:pt x="1918" y="5709"/>
                      <a:pt x="1947" y="5727"/>
                      <a:pt x="1978" y="5727"/>
                    </a:cubicBezTo>
                    <a:cubicBezTo>
                      <a:pt x="2012" y="5727"/>
                      <a:pt x="2049" y="5703"/>
                      <a:pt x="2055" y="5662"/>
                    </a:cubicBezTo>
                    <a:cubicBezTo>
                      <a:pt x="2060" y="5592"/>
                      <a:pt x="2077" y="5499"/>
                      <a:pt x="2088" y="5417"/>
                    </a:cubicBezTo>
                    <a:cubicBezTo>
                      <a:pt x="2197" y="5608"/>
                      <a:pt x="2360" y="5766"/>
                      <a:pt x="2562" y="5864"/>
                    </a:cubicBezTo>
                    <a:cubicBezTo>
                      <a:pt x="2571" y="5868"/>
                      <a:pt x="2580" y="5870"/>
                      <a:pt x="2588" y="5870"/>
                    </a:cubicBezTo>
                    <a:cubicBezTo>
                      <a:pt x="2642" y="5870"/>
                      <a:pt x="2669" y="5787"/>
                      <a:pt x="2622" y="5744"/>
                    </a:cubicBezTo>
                    <a:cubicBezTo>
                      <a:pt x="2431" y="5597"/>
                      <a:pt x="2338" y="5412"/>
                      <a:pt x="2251" y="5216"/>
                    </a:cubicBezTo>
                    <a:lnTo>
                      <a:pt x="2251" y="5216"/>
                    </a:lnTo>
                    <a:cubicBezTo>
                      <a:pt x="2376" y="5256"/>
                      <a:pt x="2505" y="5279"/>
                      <a:pt x="2634" y="5279"/>
                    </a:cubicBezTo>
                    <a:cubicBezTo>
                      <a:pt x="2679" y="5279"/>
                      <a:pt x="2724" y="5276"/>
                      <a:pt x="2769" y="5270"/>
                    </a:cubicBezTo>
                    <a:cubicBezTo>
                      <a:pt x="2883" y="5259"/>
                      <a:pt x="2867" y="5096"/>
                      <a:pt x="2763" y="5085"/>
                    </a:cubicBezTo>
                    <a:cubicBezTo>
                      <a:pt x="2535" y="5052"/>
                      <a:pt x="2322" y="4998"/>
                      <a:pt x="2159" y="4829"/>
                    </a:cubicBezTo>
                    <a:cubicBezTo>
                      <a:pt x="2148" y="4818"/>
                      <a:pt x="2142" y="4807"/>
                      <a:pt x="2131" y="4802"/>
                    </a:cubicBezTo>
                    <a:cubicBezTo>
                      <a:pt x="2126" y="4693"/>
                      <a:pt x="2110" y="4578"/>
                      <a:pt x="2088" y="4475"/>
                    </a:cubicBezTo>
                    <a:cubicBezTo>
                      <a:pt x="2001" y="4093"/>
                      <a:pt x="1870" y="3728"/>
                      <a:pt x="1695" y="3385"/>
                    </a:cubicBezTo>
                    <a:cubicBezTo>
                      <a:pt x="1336" y="2671"/>
                      <a:pt x="845" y="2012"/>
                      <a:pt x="546" y="1271"/>
                    </a:cubicBezTo>
                    <a:cubicBezTo>
                      <a:pt x="388" y="867"/>
                      <a:pt x="300" y="437"/>
                      <a:pt x="2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868;p38">
                <a:extLst>
                  <a:ext uri="{FF2B5EF4-FFF2-40B4-BE49-F238E27FC236}">
                    <a16:creationId xmlns:a16="http://schemas.microsoft.com/office/drawing/2014/main" id="{7450996D-42CF-8E9C-441C-D72226B82A91}"/>
                  </a:ext>
                </a:extLst>
              </p:cNvPr>
              <p:cNvSpPr/>
              <p:nvPr/>
            </p:nvSpPr>
            <p:spPr>
              <a:xfrm>
                <a:off x="4920098" y="3320695"/>
                <a:ext cx="217419" cy="547933"/>
              </a:xfrm>
              <a:custGeom>
                <a:avLst/>
                <a:gdLst/>
                <a:ahLst/>
                <a:cxnLst/>
                <a:rect l="l" t="t" r="r" b="b"/>
                <a:pathLst>
                  <a:path w="8603" h="21681" extrusionOk="0">
                    <a:moveTo>
                      <a:pt x="760" y="1"/>
                    </a:moveTo>
                    <a:cubicBezTo>
                      <a:pt x="753" y="1"/>
                      <a:pt x="747" y="4"/>
                      <a:pt x="745" y="11"/>
                    </a:cubicBezTo>
                    <a:cubicBezTo>
                      <a:pt x="522" y="724"/>
                      <a:pt x="1208" y="1220"/>
                      <a:pt x="1361" y="1874"/>
                    </a:cubicBezTo>
                    <a:cubicBezTo>
                      <a:pt x="1306" y="2147"/>
                      <a:pt x="1274" y="2425"/>
                      <a:pt x="1268" y="2702"/>
                    </a:cubicBezTo>
                    <a:cubicBezTo>
                      <a:pt x="1246" y="3204"/>
                      <a:pt x="1274" y="3700"/>
                      <a:pt x="1274" y="4195"/>
                    </a:cubicBezTo>
                    <a:cubicBezTo>
                      <a:pt x="1274" y="4620"/>
                      <a:pt x="1219" y="5035"/>
                      <a:pt x="1186" y="5454"/>
                    </a:cubicBezTo>
                    <a:cubicBezTo>
                      <a:pt x="723" y="5716"/>
                      <a:pt x="266" y="6141"/>
                      <a:pt x="53" y="6615"/>
                    </a:cubicBezTo>
                    <a:cubicBezTo>
                      <a:pt x="0" y="6732"/>
                      <a:pt x="110" y="6846"/>
                      <a:pt x="217" y="6846"/>
                    </a:cubicBezTo>
                    <a:cubicBezTo>
                      <a:pt x="254" y="6846"/>
                      <a:pt x="290" y="6832"/>
                      <a:pt x="320" y="6800"/>
                    </a:cubicBezTo>
                    <a:cubicBezTo>
                      <a:pt x="734" y="6375"/>
                      <a:pt x="1105" y="5705"/>
                      <a:pt x="1759" y="5629"/>
                    </a:cubicBezTo>
                    <a:cubicBezTo>
                      <a:pt x="1818" y="5621"/>
                      <a:pt x="1878" y="5618"/>
                      <a:pt x="1939" y="5618"/>
                    </a:cubicBezTo>
                    <a:cubicBezTo>
                      <a:pt x="2438" y="5618"/>
                      <a:pt x="2980" y="5845"/>
                      <a:pt x="3393" y="6097"/>
                    </a:cubicBezTo>
                    <a:cubicBezTo>
                      <a:pt x="4271" y="6642"/>
                      <a:pt x="4854" y="7541"/>
                      <a:pt x="5072" y="8538"/>
                    </a:cubicBezTo>
                    <a:cubicBezTo>
                      <a:pt x="5295" y="9535"/>
                      <a:pt x="5001" y="10544"/>
                      <a:pt x="5306" y="11524"/>
                    </a:cubicBezTo>
                    <a:cubicBezTo>
                      <a:pt x="5442" y="11955"/>
                      <a:pt x="5616" y="12363"/>
                      <a:pt x="5780" y="12778"/>
                    </a:cubicBezTo>
                    <a:cubicBezTo>
                      <a:pt x="5753" y="12794"/>
                      <a:pt x="5742" y="12821"/>
                      <a:pt x="5742" y="12854"/>
                    </a:cubicBezTo>
                    <a:cubicBezTo>
                      <a:pt x="5753" y="13519"/>
                      <a:pt x="5469" y="14124"/>
                      <a:pt x="5638" y="14788"/>
                    </a:cubicBezTo>
                    <a:cubicBezTo>
                      <a:pt x="5802" y="15420"/>
                      <a:pt x="6096" y="15998"/>
                      <a:pt x="6134" y="16663"/>
                    </a:cubicBezTo>
                    <a:cubicBezTo>
                      <a:pt x="6137" y="16676"/>
                      <a:pt x="6150" y="16683"/>
                      <a:pt x="6163" y="16683"/>
                    </a:cubicBezTo>
                    <a:cubicBezTo>
                      <a:pt x="6176" y="16683"/>
                      <a:pt x="6189" y="16676"/>
                      <a:pt x="6189" y="16663"/>
                    </a:cubicBezTo>
                    <a:cubicBezTo>
                      <a:pt x="6194" y="16036"/>
                      <a:pt x="5981" y="15469"/>
                      <a:pt x="5840" y="14870"/>
                    </a:cubicBezTo>
                    <a:cubicBezTo>
                      <a:pt x="5747" y="14527"/>
                      <a:pt x="5742" y="14167"/>
                      <a:pt x="5813" y="13824"/>
                    </a:cubicBezTo>
                    <a:cubicBezTo>
                      <a:pt x="5856" y="13611"/>
                      <a:pt x="5905" y="13404"/>
                      <a:pt x="5932" y="13192"/>
                    </a:cubicBezTo>
                    <a:cubicBezTo>
                      <a:pt x="6101" y="13682"/>
                      <a:pt x="6227" y="14189"/>
                      <a:pt x="6205" y="14734"/>
                    </a:cubicBezTo>
                    <a:cubicBezTo>
                      <a:pt x="6205" y="14753"/>
                      <a:pt x="6222" y="14767"/>
                      <a:pt x="6237" y="14767"/>
                    </a:cubicBezTo>
                    <a:cubicBezTo>
                      <a:pt x="6248" y="14767"/>
                      <a:pt x="6257" y="14760"/>
                      <a:pt x="6259" y="14745"/>
                    </a:cubicBezTo>
                    <a:cubicBezTo>
                      <a:pt x="6287" y="14647"/>
                      <a:pt x="6308" y="14543"/>
                      <a:pt x="6319" y="14440"/>
                    </a:cubicBezTo>
                    <a:cubicBezTo>
                      <a:pt x="6412" y="14652"/>
                      <a:pt x="6515" y="14859"/>
                      <a:pt x="6592" y="15083"/>
                    </a:cubicBezTo>
                    <a:cubicBezTo>
                      <a:pt x="6728" y="15464"/>
                      <a:pt x="6728" y="15856"/>
                      <a:pt x="6717" y="16260"/>
                    </a:cubicBezTo>
                    <a:cubicBezTo>
                      <a:pt x="6706" y="16597"/>
                      <a:pt x="6723" y="16935"/>
                      <a:pt x="6761" y="17268"/>
                    </a:cubicBezTo>
                    <a:cubicBezTo>
                      <a:pt x="6750" y="17273"/>
                      <a:pt x="6744" y="17284"/>
                      <a:pt x="6739" y="17295"/>
                    </a:cubicBezTo>
                    <a:cubicBezTo>
                      <a:pt x="6630" y="17774"/>
                      <a:pt x="6521" y="18352"/>
                      <a:pt x="6641" y="18837"/>
                    </a:cubicBezTo>
                    <a:cubicBezTo>
                      <a:pt x="6641" y="18843"/>
                      <a:pt x="6647" y="18847"/>
                      <a:pt x="6653" y="18847"/>
                    </a:cubicBezTo>
                    <a:cubicBezTo>
                      <a:pt x="6658" y="18847"/>
                      <a:pt x="6663" y="18844"/>
                      <a:pt x="6663" y="18837"/>
                    </a:cubicBezTo>
                    <a:cubicBezTo>
                      <a:pt x="6739" y="18581"/>
                      <a:pt x="6728" y="18308"/>
                      <a:pt x="6755" y="18047"/>
                    </a:cubicBezTo>
                    <a:cubicBezTo>
                      <a:pt x="6777" y="17921"/>
                      <a:pt x="6804" y="17791"/>
                      <a:pt x="6826" y="17665"/>
                    </a:cubicBezTo>
                    <a:cubicBezTo>
                      <a:pt x="6853" y="17818"/>
                      <a:pt x="6891" y="17965"/>
                      <a:pt x="6935" y="18118"/>
                    </a:cubicBezTo>
                    <a:cubicBezTo>
                      <a:pt x="6990" y="18297"/>
                      <a:pt x="7055" y="18477"/>
                      <a:pt x="7137" y="18652"/>
                    </a:cubicBezTo>
                    <a:cubicBezTo>
                      <a:pt x="7109" y="18657"/>
                      <a:pt x="7088" y="18673"/>
                      <a:pt x="7082" y="18701"/>
                    </a:cubicBezTo>
                    <a:cubicBezTo>
                      <a:pt x="7033" y="18875"/>
                      <a:pt x="7017" y="19055"/>
                      <a:pt x="7028" y="19235"/>
                    </a:cubicBezTo>
                    <a:cubicBezTo>
                      <a:pt x="6690" y="19790"/>
                      <a:pt x="6537" y="20297"/>
                      <a:pt x="6608" y="20962"/>
                    </a:cubicBezTo>
                    <a:cubicBezTo>
                      <a:pt x="6608" y="20967"/>
                      <a:pt x="6614" y="20970"/>
                      <a:pt x="6619" y="20970"/>
                    </a:cubicBezTo>
                    <a:cubicBezTo>
                      <a:pt x="6624" y="20970"/>
                      <a:pt x="6630" y="20967"/>
                      <a:pt x="6630" y="20962"/>
                    </a:cubicBezTo>
                    <a:cubicBezTo>
                      <a:pt x="6657" y="20640"/>
                      <a:pt x="6663" y="20297"/>
                      <a:pt x="6766" y="19992"/>
                    </a:cubicBezTo>
                    <a:cubicBezTo>
                      <a:pt x="6837" y="19801"/>
                      <a:pt x="6935" y="19622"/>
                      <a:pt x="7055" y="19453"/>
                    </a:cubicBezTo>
                    <a:cubicBezTo>
                      <a:pt x="7066" y="19551"/>
                      <a:pt x="7082" y="19649"/>
                      <a:pt x="7104" y="19741"/>
                    </a:cubicBezTo>
                    <a:cubicBezTo>
                      <a:pt x="7213" y="20172"/>
                      <a:pt x="7267" y="20613"/>
                      <a:pt x="7267" y="21055"/>
                    </a:cubicBezTo>
                    <a:cubicBezTo>
                      <a:pt x="7267" y="21061"/>
                      <a:pt x="7276" y="21066"/>
                      <a:pt x="7282" y="21066"/>
                    </a:cubicBezTo>
                    <a:cubicBezTo>
                      <a:pt x="7286" y="21066"/>
                      <a:pt x="7289" y="21064"/>
                      <a:pt x="7289" y="21060"/>
                    </a:cubicBezTo>
                    <a:cubicBezTo>
                      <a:pt x="7393" y="20706"/>
                      <a:pt x="7333" y="20335"/>
                      <a:pt x="7267" y="19981"/>
                    </a:cubicBezTo>
                    <a:cubicBezTo>
                      <a:pt x="7202" y="19600"/>
                      <a:pt x="7191" y="19213"/>
                      <a:pt x="7224" y="18831"/>
                    </a:cubicBezTo>
                    <a:lnTo>
                      <a:pt x="7224" y="18831"/>
                    </a:lnTo>
                    <a:cubicBezTo>
                      <a:pt x="7316" y="19017"/>
                      <a:pt x="7420" y="19191"/>
                      <a:pt x="7540" y="19360"/>
                    </a:cubicBezTo>
                    <a:cubicBezTo>
                      <a:pt x="7524" y="19371"/>
                      <a:pt x="7513" y="19393"/>
                      <a:pt x="7513" y="19414"/>
                    </a:cubicBezTo>
                    <a:cubicBezTo>
                      <a:pt x="7529" y="19774"/>
                      <a:pt x="7600" y="20128"/>
                      <a:pt x="7731" y="20466"/>
                    </a:cubicBezTo>
                    <a:cubicBezTo>
                      <a:pt x="7872" y="20864"/>
                      <a:pt x="7921" y="21251"/>
                      <a:pt x="7998" y="21665"/>
                    </a:cubicBezTo>
                    <a:cubicBezTo>
                      <a:pt x="7998" y="21676"/>
                      <a:pt x="8004" y="21681"/>
                      <a:pt x="8011" y="21681"/>
                    </a:cubicBezTo>
                    <a:cubicBezTo>
                      <a:pt x="8022" y="21681"/>
                      <a:pt x="8036" y="21670"/>
                      <a:pt x="8036" y="21654"/>
                    </a:cubicBezTo>
                    <a:cubicBezTo>
                      <a:pt x="8009" y="21224"/>
                      <a:pt x="8009" y="20842"/>
                      <a:pt x="7872" y="20423"/>
                    </a:cubicBezTo>
                    <a:cubicBezTo>
                      <a:pt x="7785" y="20139"/>
                      <a:pt x="7763" y="19839"/>
                      <a:pt x="7692" y="19562"/>
                    </a:cubicBezTo>
                    <a:lnTo>
                      <a:pt x="7692" y="19562"/>
                    </a:lnTo>
                    <a:cubicBezTo>
                      <a:pt x="8068" y="20019"/>
                      <a:pt x="8548" y="20488"/>
                      <a:pt x="8548" y="21120"/>
                    </a:cubicBezTo>
                    <a:cubicBezTo>
                      <a:pt x="8548" y="21135"/>
                      <a:pt x="8561" y="21143"/>
                      <a:pt x="8573" y="21143"/>
                    </a:cubicBezTo>
                    <a:cubicBezTo>
                      <a:pt x="8583" y="21143"/>
                      <a:pt x="8592" y="21138"/>
                      <a:pt x="8592" y="21125"/>
                    </a:cubicBezTo>
                    <a:cubicBezTo>
                      <a:pt x="8602" y="20640"/>
                      <a:pt x="8341" y="20243"/>
                      <a:pt x="8052" y="19878"/>
                    </a:cubicBezTo>
                    <a:cubicBezTo>
                      <a:pt x="7616" y="19327"/>
                      <a:pt x="7235" y="18782"/>
                      <a:pt x="7039" y="18101"/>
                    </a:cubicBezTo>
                    <a:cubicBezTo>
                      <a:pt x="6832" y="17360"/>
                      <a:pt x="6853" y="16646"/>
                      <a:pt x="6864" y="15889"/>
                    </a:cubicBezTo>
                    <a:cubicBezTo>
                      <a:pt x="6875" y="15600"/>
                      <a:pt x="6842" y="15306"/>
                      <a:pt x="6761" y="15028"/>
                    </a:cubicBezTo>
                    <a:cubicBezTo>
                      <a:pt x="6668" y="14734"/>
                      <a:pt x="6526" y="14461"/>
                      <a:pt x="6434" y="14167"/>
                    </a:cubicBezTo>
                    <a:cubicBezTo>
                      <a:pt x="6423" y="14124"/>
                      <a:pt x="6385" y="14091"/>
                      <a:pt x="6341" y="14085"/>
                    </a:cubicBezTo>
                    <a:cubicBezTo>
                      <a:pt x="6330" y="13900"/>
                      <a:pt x="6303" y="13715"/>
                      <a:pt x="6259" y="13535"/>
                    </a:cubicBezTo>
                    <a:lnTo>
                      <a:pt x="6259" y="13535"/>
                    </a:lnTo>
                    <a:cubicBezTo>
                      <a:pt x="6554" y="13780"/>
                      <a:pt x="6913" y="14058"/>
                      <a:pt x="6951" y="14456"/>
                    </a:cubicBezTo>
                    <a:cubicBezTo>
                      <a:pt x="6954" y="14477"/>
                      <a:pt x="6970" y="14486"/>
                      <a:pt x="6987" y="14486"/>
                    </a:cubicBezTo>
                    <a:cubicBezTo>
                      <a:pt x="7009" y="14486"/>
                      <a:pt x="7032" y="14470"/>
                      <a:pt x="7022" y="14445"/>
                    </a:cubicBezTo>
                    <a:cubicBezTo>
                      <a:pt x="6913" y="14036"/>
                      <a:pt x="6597" y="13535"/>
                      <a:pt x="6205" y="13344"/>
                    </a:cubicBezTo>
                    <a:cubicBezTo>
                      <a:pt x="5998" y="12630"/>
                      <a:pt x="5606" y="11938"/>
                      <a:pt x="5447" y="11246"/>
                    </a:cubicBezTo>
                    <a:cubicBezTo>
                      <a:pt x="5409" y="11056"/>
                      <a:pt x="5382" y="10860"/>
                      <a:pt x="5382" y="10669"/>
                    </a:cubicBezTo>
                    <a:lnTo>
                      <a:pt x="5382" y="10669"/>
                    </a:lnTo>
                    <a:cubicBezTo>
                      <a:pt x="5497" y="10800"/>
                      <a:pt x="5633" y="10920"/>
                      <a:pt x="5753" y="11056"/>
                    </a:cubicBezTo>
                    <a:cubicBezTo>
                      <a:pt x="5720" y="11230"/>
                      <a:pt x="5725" y="11410"/>
                      <a:pt x="5753" y="11584"/>
                    </a:cubicBezTo>
                    <a:cubicBezTo>
                      <a:pt x="5760" y="11610"/>
                      <a:pt x="5780" y="11622"/>
                      <a:pt x="5800" y="11622"/>
                    </a:cubicBezTo>
                    <a:cubicBezTo>
                      <a:pt x="5826" y="11622"/>
                      <a:pt x="5851" y="11602"/>
                      <a:pt x="5845" y="11568"/>
                    </a:cubicBezTo>
                    <a:cubicBezTo>
                      <a:pt x="5834" y="11443"/>
                      <a:pt x="5840" y="11323"/>
                      <a:pt x="5862" y="11203"/>
                    </a:cubicBezTo>
                    <a:cubicBezTo>
                      <a:pt x="6074" y="11519"/>
                      <a:pt x="6161" y="11851"/>
                      <a:pt x="6205" y="12233"/>
                    </a:cubicBezTo>
                    <a:cubicBezTo>
                      <a:pt x="6208" y="12262"/>
                      <a:pt x="6231" y="12276"/>
                      <a:pt x="6254" y="12276"/>
                    </a:cubicBezTo>
                    <a:cubicBezTo>
                      <a:pt x="6279" y="12276"/>
                      <a:pt x="6303" y="12261"/>
                      <a:pt x="6303" y="12233"/>
                    </a:cubicBezTo>
                    <a:cubicBezTo>
                      <a:pt x="6292" y="11862"/>
                      <a:pt x="6259" y="11513"/>
                      <a:pt x="6063" y="11192"/>
                    </a:cubicBezTo>
                    <a:cubicBezTo>
                      <a:pt x="5878" y="10887"/>
                      <a:pt x="5622" y="10647"/>
                      <a:pt x="5382" y="10391"/>
                    </a:cubicBezTo>
                    <a:cubicBezTo>
                      <a:pt x="5388" y="10168"/>
                      <a:pt x="5404" y="9939"/>
                      <a:pt x="5409" y="9710"/>
                    </a:cubicBezTo>
                    <a:cubicBezTo>
                      <a:pt x="5546" y="9852"/>
                      <a:pt x="5714" y="9971"/>
                      <a:pt x="5851" y="10113"/>
                    </a:cubicBezTo>
                    <a:cubicBezTo>
                      <a:pt x="6031" y="10315"/>
                      <a:pt x="6183" y="10549"/>
                      <a:pt x="6292" y="10800"/>
                    </a:cubicBezTo>
                    <a:cubicBezTo>
                      <a:pt x="6294" y="10803"/>
                      <a:pt x="6299" y="10805"/>
                      <a:pt x="6304" y="10805"/>
                    </a:cubicBezTo>
                    <a:cubicBezTo>
                      <a:pt x="6313" y="10805"/>
                      <a:pt x="6323" y="10799"/>
                      <a:pt x="6319" y="10789"/>
                    </a:cubicBezTo>
                    <a:cubicBezTo>
                      <a:pt x="6238" y="10500"/>
                      <a:pt x="6172" y="10244"/>
                      <a:pt x="5960" y="10020"/>
                    </a:cubicBezTo>
                    <a:cubicBezTo>
                      <a:pt x="5785" y="9835"/>
                      <a:pt x="5600" y="9650"/>
                      <a:pt x="5409" y="9481"/>
                    </a:cubicBezTo>
                    <a:lnTo>
                      <a:pt x="5409" y="9388"/>
                    </a:lnTo>
                    <a:cubicBezTo>
                      <a:pt x="5388" y="8860"/>
                      <a:pt x="5284" y="8342"/>
                      <a:pt x="5099" y="7852"/>
                    </a:cubicBezTo>
                    <a:lnTo>
                      <a:pt x="5099" y="7852"/>
                    </a:lnTo>
                    <a:cubicBezTo>
                      <a:pt x="5202" y="7895"/>
                      <a:pt x="5306" y="7955"/>
                      <a:pt x="5398" y="8021"/>
                    </a:cubicBezTo>
                    <a:cubicBezTo>
                      <a:pt x="5535" y="8119"/>
                      <a:pt x="5725" y="8271"/>
                      <a:pt x="5747" y="8446"/>
                    </a:cubicBezTo>
                    <a:cubicBezTo>
                      <a:pt x="5747" y="8465"/>
                      <a:pt x="5760" y="8473"/>
                      <a:pt x="5773" y="8473"/>
                    </a:cubicBezTo>
                    <a:cubicBezTo>
                      <a:pt x="5791" y="8473"/>
                      <a:pt x="5810" y="8459"/>
                      <a:pt x="5807" y="8435"/>
                    </a:cubicBezTo>
                    <a:cubicBezTo>
                      <a:pt x="5785" y="8255"/>
                      <a:pt x="5633" y="8086"/>
                      <a:pt x="5502" y="7972"/>
                    </a:cubicBezTo>
                    <a:cubicBezTo>
                      <a:pt x="5360" y="7852"/>
                      <a:pt x="5202" y="7759"/>
                      <a:pt x="5028" y="7688"/>
                    </a:cubicBezTo>
                    <a:cubicBezTo>
                      <a:pt x="4701" y="6925"/>
                      <a:pt x="4183" y="6244"/>
                      <a:pt x="3486" y="5797"/>
                    </a:cubicBezTo>
                    <a:cubicBezTo>
                      <a:pt x="3611" y="5787"/>
                      <a:pt x="3742" y="5765"/>
                      <a:pt x="3878" y="5743"/>
                    </a:cubicBezTo>
                    <a:cubicBezTo>
                      <a:pt x="3911" y="5738"/>
                      <a:pt x="3949" y="5732"/>
                      <a:pt x="3987" y="5727"/>
                    </a:cubicBezTo>
                    <a:lnTo>
                      <a:pt x="3987" y="5732"/>
                    </a:lnTo>
                    <a:cubicBezTo>
                      <a:pt x="4129" y="6141"/>
                      <a:pt x="4478" y="6451"/>
                      <a:pt x="4815" y="6702"/>
                    </a:cubicBezTo>
                    <a:cubicBezTo>
                      <a:pt x="4984" y="6838"/>
                      <a:pt x="5164" y="6953"/>
                      <a:pt x="5355" y="7056"/>
                    </a:cubicBezTo>
                    <a:cubicBezTo>
                      <a:pt x="5535" y="7143"/>
                      <a:pt x="5791" y="7236"/>
                      <a:pt x="5867" y="7443"/>
                    </a:cubicBezTo>
                    <a:cubicBezTo>
                      <a:pt x="5873" y="7464"/>
                      <a:pt x="5891" y="7472"/>
                      <a:pt x="5910" y="7472"/>
                    </a:cubicBezTo>
                    <a:cubicBezTo>
                      <a:pt x="5941" y="7472"/>
                      <a:pt x="5975" y="7448"/>
                      <a:pt x="5965" y="7410"/>
                    </a:cubicBezTo>
                    <a:cubicBezTo>
                      <a:pt x="5878" y="7122"/>
                      <a:pt x="5546" y="7007"/>
                      <a:pt x="5311" y="6855"/>
                    </a:cubicBezTo>
                    <a:cubicBezTo>
                      <a:pt x="4848" y="6560"/>
                      <a:pt x="4456" y="6168"/>
                      <a:pt x="4162" y="5710"/>
                    </a:cubicBezTo>
                    <a:cubicBezTo>
                      <a:pt x="4221" y="5707"/>
                      <a:pt x="4280" y="5705"/>
                      <a:pt x="4339" y="5705"/>
                    </a:cubicBezTo>
                    <a:cubicBezTo>
                      <a:pt x="4734" y="5705"/>
                      <a:pt x="5131" y="5789"/>
                      <a:pt x="5453" y="6021"/>
                    </a:cubicBezTo>
                    <a:cubicBezTo>
                      <a:pt x="5459" y="6025"/>
                      <a:pt x="5464" y="6026"/>
                      <a:pt x="5469" y="6026"/>
                    </a:cubicBezTo>
                    <a:cubicBezTo>
                      <a:pt x="5494" y="6026"/>
                      <a:pt x="5508" y="5991"/>
                      <a:pt x="5486" y="5977"/>
                    </a:cubicBezTo>
                    <a:cubicBezTo>
                      <a:pt x="5148" y="5754"/>
                      <a:pt x="4761" y="5612"/>
                      <a:pt x="4358" y="5558"/>
                    </a:cubicBezTo>
                    <a:cubicBezTo>
                      <a:pt x="4277" y="5547"/>
                      <a:pt x="4197" y="5543"/>
                      <a:pt x="4117" y="5543"/>
                    </a:cubicBezTo>
                    <a:cubicBezTo>
                      <a:pt x="3986" y="5543"/>
                      <a:pt x="3855" y="5556"/>
                      <a:pt x="3726" y="5580"/>
                    </a:cubicBezTo>
                    <a:cubicBezTo>
                      <a:pt x="3598" y="5602"/>
                      <a:pt x="3465" y="5614"/>
                      <a:pt x="3333" y="5614"/>
                    </a:cubicBezTo>
                    <a:cubicBezTo>
                      <a:pt x="3275" y="5614"/>
                      <a:pt x="3216" y="5612"/>
                      <a:pt x="3159" y="5607"/>
                    </a:cubicBezTo>
                    <a:cubicBezTo>
                      <a:pt x="3104" y="5580"/>
                      <a:pt x="3044" y="5552"/>
                      <a:pt x="2990" y="5530"/>
                    </a:cubicBezTo>
                    <a:cubicBezTo>
                      <a:pt x="2658" y="5385"/>
                      <a:pt x="2272" y="5251"/>
                      <a:pt x="1897" y="5251"/>
                    </a:cubicBezTo>
                    <a:cubicBezTo>
                      <a:pt x="1736" y="5251"/>
                      <a:pt x="1578" y="5276"/>
                      <a:pt x="1426" y="5334"/>
                    </a:cubicBezTo>
                    <a:cubicBezTo>
                      <a:pt x="1617" y="4457"/>
                      <a:pt x="1426" y="3460"/>
                      <a:pt x="1470" y="2588"/>
                    </a:cubicBezTo>
                    <a:cubicBezTo>
                      <a:pt x="1486" y="2065"/>
                      <a:pt x="1617" y="1553"/>
                      <a:pt x="1851" y="1084"/>
                    </a:cubicBezTo>
                    <a:cubicBezTo>
                      <a:pt x="2020" y="724"/>
                      <a:pt x="2026" y="425"/>
                      <a:pt x="1976" y="32"/>
                    </a:cubicBezTo>
                    <a:cubicBezTo>
                      <a:pt x="1974" y="27"/>
                      <a:pt x="1970" y="24"/>
                      <a:pt x="1966" y="24"/>
                    </a:cubicBezTo>
                    <a:cubicBezTo>
                      <a:pt x="1962" y="24"/>
                      <a:pt x="1957" y="27"/>
                      <a:pt x="1955" y="32"/>
                    </a:cubicBezTo>
                    <a:cubicBezTo>
                      <a:pt x="1944" y="299"/>
                      <a:pt x="1922" y="572"/>
                      <a:pt x="1802" y="812"/>
                    </a:cubicBezTo>
                    <a:cubicBezTo>
                      <a:pt x="1699" y="1019"/>
                      <a:pt x="1584" y="1220"/>
                      <a:pt x="1497" y="1433"/>
                    </a:cubicBezTo>
                    <a:cubicBezTo>
                      <a:pt x="1475" y="1476"/>
                      <a:pt x="1464" y="1515"/>
                      <a:pt x="1448" y="1558"/>
                    </a:cubicBezTo>
                    <a:cubicBezTo>
                      <a:pt x="1257" y="1035"/>
                      <a:pt x="740" y="648"/>
                      <a:pt x="778" y="16"/>
                    </a:cubicBezTo>
                    <a:cubicBezTo>
                      <a:pt x="778" y="7"/>
                      <a:pt x="769" y="1"/>
                      <a:pt x="7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869;p38">
                <a:extLst>
                  <a:ext uri="{FF2B5EF4-FFF2-40B4-BE49-F238E27FC236}">
                    <a16:creationId xmlns:a16="http://schemas.microsoft.com/office/drawing/2014/main" id="{DEAC5F1C-009C-0B64-D014-CB26F88FBBD2}"/>
                  </a:ext>
                </a:extLst>
              </p:cNvPr>
              <p:cNvSpPr/>
              <p:nvPr/>
            </p:nvSpPr>
            <p:spPr>
              <a:xfrm>
                <a:off x="4953610" y="3815202"/>
                <a:ext cx="106625" cy="536712"/>
              </a:xfrm>
              <a:custGeom>
                <a:avLst/>
                <a:gdLst/>
                <a:ahLst/>
                <a:cxnLst/>
                <a:rect l="l" t="t" r="r" b="b"/>
                <a:pathLst>
                  <a:path w="4219" h="21237" extrusionOk="0">
                    <a:moveTo>
                      <a:pt x="996" y="1"/>
                    </a:moveTo>
                    <a:cubicBezTo>
                      <a:pt x="957" y="1"/>
                      <a:pt x="919" y="21"/>
                      <a:pt x="901" y="65"/>
                    </a:cubicBezTo>
                    <a:cubicBezTo>
                      <a:pt x="781" y="376"/>
                      <a:pt x="759" y="736"/>
                      <a:pt x="759" y="1095"/>
                    </a:cubicBezTo>
                    <a:cubicBezTo>
                      <a:pt x="656" y="1400"/>
                      <a:pt x="694" y="1755"/>
                      <a:pt x="700" y="2071"/>
                    </a:cubicBezTo>
                    <a:cubicBezTo>
                      <a:pt x="683" y="2082"/>
                      <a:pt x="667" y="2092"/>
                      <a:pt x="661" y="2109"/>
                    </a:cubicBezTo>
                    <a:cubicBezTo>
                      <a:pt x="563" y="2370"/>
                      <a:pt x="433" y="2616"/>
                      <a:pt x="280" y="2844"/>
                    </a:cubicBezTo>
                    <a:cubicBezTo>
                      <a:pt x="155" y="3019"/>
                      <a:pt x="62" y="3215"/>
                      <a:pt x="8" y="3422"/>
                    </a:cubicBezTo>
                    <a:cubicBezTo>
                      <a:pt x="0" y="3440"/>
                      <a:pt x="18" y="3456"/>
                      <a:pt x="33" y="3456"/>
                    </a:cubicBezTo>
                    <a:cubicBezTo>
                      <a:pt x="41" y="3456"/>
                      <a:pt x="48" y="3453"/>
                      <a:pt x="51" y="3444"/>
                    </a:cubicBezTo>
                    <a:cubicBezTo>
                      <a:pt x="149" y="3084"/>
                      <a:pt x="514" y="2817"/>
                      <a:pt x="694" y="2490"/>
                    </a:cubicBezTo>
                    <a:cubicBezTo>
                      <a:pt x="694" y="2812"/>
                      <a:pt x="700" y="3133"/>
                      <a:pt x="705" y="3455"/>
                    </a:cubicBezTo>
                    <a:cubicBezTo>
                      <a:pt x="672" y="3515"/>
                      <a:pt x="640" y="3569"/>
                      <a:pt x="601" y="3624"/>
                    </a:cubicBezTo>
                    <a:cubicBezTo>
                      <a:pt x="498" y="3760"/>
                      <a:pt x="389" y="3891"/>
                      <a:pt x="291" y="4027"/>
                    </a:cubicBezTo>
                    <a:cubicBezTo>
                      <a:pt x="144" y="4245"/>
                      <a:pt x="24" y="4468"/>
                      <a:pt x="40" y="4735"/>
                    </a:cubicBezTo>
                    <a:cubicBezTo>
                      <a:pt x="40" y="4738"/>
                      <a:pt x="43" y="4739"/>
                      <a:pt x="46" y="4739"/>
                    </a:cubicBezTo>
                    <a:cubicBezTo>
                      <a:pt x="48" y="4739"/>
                      <a:pt x="51" y="4738"/>
                      <a:pt x="51" y="4735"/>
                    </a:cubicBezTo>
                    <a:cubicBezTo>
                      <a:pt x="62" y="4485"/>
                      <a:pt x="182" y="4299"/>
                      <a:pt x="340" y="4130"/>
                    </a:cubicBezTo>
                    <a:cubicBezTo>
                      <a:pt x="487" y="4337"/>
                      <a:pt x="454" y="4588"/>
                      <a:pt x="460" y="4839"/>
                    </a:cubicBezTo>
                    <a:cubicBezTo>
                      <a:pt x="460" y="4853"/>
                      <a:pt x="470" y="4860"/>
                      <a:pt x="480" y="4860"/>
                    </a:cubicBezTo>
                    <a:cubicBezTo>
                      <a:pt x="489" y="4860"/>
                      <a:pt x="498" y="4854"/>
                      <a:pt x="498" y="4844"/>
                    </a:cubicBezTo>
                    <a:cubicBezTo>
                      <a:pt x="509" y="4561"/>
                      <a:pt x="563" y="4299"/>
                      <a:pt x="400" y="4065"/>
                    </a:cubicBezTo>
                    <a:cubicBezTo>
                      <a:pt x="460" y="4005"/>
                      <a:pt x="514" y="3951"/>
                      <a:pt x="574" y="3896"/>
                    </a:cubicBezTo>
                    <a:cubicBezTo>
                      <a:pt x="618" y="3852"/>
                      <a:pt x="667" y="3809"/>
                      <a:pt x="716" y="3760"/>
                    </a:cubicBezTo>
                    <a:cubicBezTo>
                      <a:pt x="749" y="4474"/>
                      <a:pt x="836" y="5187"/>
                      <a:pt x="977" y="5890"/>
                    </a:cubicBezTo>
                    <a:cubicBezTo>
                      <a:pt x="1135" y="6691"/>
                      <a:pt x="1451" y="7438"/>
                      <a:pt x="1631" y="8228"/>
                    </a:cubicBezTo>
                    <a:cubicBezTo>
                      <a:pt x="1718" y="8599"/>
                      <a:pt x="1762" y="8980"/>
                      <a:pt x="1768" y="9361"/>
                    </a:cubicBezTo>
                    <a:cubicBezTo>
                      <a:pt x="1762" y="9372"/>
                      <a:pt x="1762" y="9378"/>
                      <a:pt x="1762" y="9389"/>
                    </a:cubicBezTo>
                    <a:cubicBezTo>
                      <a:pt x="1697" y="10113"/>
                      <a:pt x="1604" y="10844"/>
                      <a:pt x="1582" y="11574"/>
                    </a:cubicBezTo>
                    <a:cubicBezTo>
                      <a:pt x="1462" y="11841"/>
                      <a:pt x="1272" y="12091"/>
                      <a:pt x="1195" y="12375"/>
                    </a:cubicBezTo>
                    <a:cubicBezTo>
                      <a:pt x="1135" y="12620"/>
                      <a:pt x="1125" y="12876"/>
                      <a:pt x="1174" y="13127"/>
                    </a:cubicBezTo>
                    <a:cubicBezTo>
                      <a:pt x="1174" y="13133"/>
                      <a:pt x="1177" y="13136"/>
                      <a:pt x="1182" y="13136"/>
                    </a:cubicBezTo>
                    <a:cubicBezTo>
                      <a:pt x="1188" y="13136"/>
                      <a:pt x="1195" y="13131"/>
                      <a:pt x="1195" y="13121"/>
                    </a:cubicBezTo>
                    <a:cubicBezTo>
                      <a:pt x="1174" y="12772"/>
                      <a:pt x="1228" y="12440"/>
                      <a:pt x="1408" y="12135"/>
                    </a:cubicBezTo>
                    <a:cubicBezTo>
                      <a:pt x="1468" y="12037"/>
                      <a:pt x="1522" y="11944"/>
                      <a:pt x="1577" y="11846"/>
                    </a:cubicBezTo>
                    <a:cubicBezTo>
                      <a:pt x="1582" y="12533"/>
                      <a:pt x="1713" y="13181"/>
                      <a:pt x="1887" y="13846"/>
                    </a:cubicBezTo>
                    <a:cubicBezTo>
                      <a:pt x="2073" y="14603"/>
                      <a:pt x="2220" y="15366"/>
                      <a:pt x="2323" y="16140"/>
                    </a:cubicBezTo>
                    <a:cubicBezTo>
                      <a:pt x="2394" y="16603"/>
                      <a:pt x="2481" y="17039"/>
                      <a:pt x="2525" y="17491"/>
                    </a:cubicBezTo>
                    <a:cubicBezTo>
                      <a:pt x="2498" y="17491"/>
                      <a:pt x="2481" y="17508"/>
                      <a:pt x="2465" y="17524"/>
                    </a:cubicBezTo>
                    <a:cubicBezTo>
                      <a:pt x="2045" y="18183"/>
                      <a:pt x="2040" y="19022"/>
                      <a:pt x="2443" y="19687"/>
                    </a:cubicBezTo>
                    <a:cubicBezTo>
                      <a:pt x="2863" y="20374"/>
                      <a:pt x="3555" y="20782"/>
                      <a:pt x="4203" y="21235"/>
                    </a:cubicBezTo>
                    <a:cubicBezTo>
                      <a:pt x="4205" y="21236"/>
                      <a:pt x="4207" y="21236"/>
                      <a:pt x="4209" y="21236"/>
                    </a:cubicBezTo>
                    <a:cubicBezTo>
                      <a:pt x="4216" y="21236"/>
                      <a:pt x="4219" y="21227"/>
                      <a:pt x="4214" y="21218"/>
                    </a:cubicBezTo>
                    <a:cubicBezTo>
                      <a:pt x="3675" y="20837"/>
                      <a:pt x="2988" y="20439"/>
                      <a:pt x="2650" y="19851"/>
                    </a:cubicBezTo>
                    <a:cubicBezTo>
                      <a:pt x="2498" y="19584"/>
                      <a:pt x="2389" y="19289"/>
                      <a:pt x="2340" y="18990"/>
                    </a:cubicBezTo>
                    <a:lnTo>
                      <a:pt x="2340" y="18990"/>
                    </a:lnTo>
                    <a:cubicBezTo>
                      <a:pt x="2541" y="19229"/>
                      <a:pt x="2830" y="19404"/>
                      <a:pt x="3015" y="19665"/>
                    </a:cubicBezTo>
                    <a:cubicBezTo>
                      <a:pt x="3021" y="19674"/>
                      <a:pt x="3028" y="19677"/>
                      <a:pt x="3034" y="19677"/>
                    </a:cubicBezTo>
                    <a:cubicBezTo>
                      <a:pt x="3055" y="19677"/>
                      <a:pt x="3075" y="19646"/>
                      <a:pt x="3059" y="19622"/>
                    </a:cubicBezTo>
                    <a:cubicBezTo>
                      <a:pt x="2846" y="19289"/>
                      <a:pt x="2514" y="19066"/>
                      <a:pt x="2329" y="18712"/>
                    </a:cubicBezTo>
                    <a:cubicBezTo>
                      <a:pt x="2329" y="18701"/>
                      <a:pt x="2323" y="18695"/>
                      <a:pt x="2312" y="18690"/>
                    </a:cubicBezTo>
                    <a:cubicBezTo>
                      <a:pt x="2312" y="18358"/>
                      <a:pt x="2394" y="18031"/>
                      <a:pt x="2541" y="17731"/>
                    </a:cubicBezTo>
                    <a:cubicBezTo>
                      <a:pt x="2552" y="17889"/>
                      <a:pt x="2552" y="18047"/>
                      <a:pt x="2547" y="18200"/>
                    </a:cubicBezTo>
                    <a:cubicBezTo>
                      <a:pt x="2547" y="18200"/>
                      <a:pt x="2552" y="18202"/>
                      <a:pt x="2555" y="18202"/>
                    </a:cubicBezTo>
                    <a:cubicBezTo>
                      <a:pt x="2556" y="18202"/>
                      <a:pt x="2558" y="18201"/>
                      <a:pt x="2558" y="18200"/>
                    </a:cubicBezTo>
                    <a:cubicBezTo>
                      <a:pt x="2612" y="18042"/>
                      <a:pt x="2639" y="17867"/>
                      <a:pt x="2639" y="17698"/>
                    </a:cubicBezTo>
                    <a:cubicBezTo>
                      <a:pt x="2961" y="17878"/>
                      <a:pt x="3108" y="18227"/>
                      <a:pt x="3239" y="18565"/>
                    </a:cubicBezTo>
                    <a:cubicBezTo>
                      <a:pt x="3233" y="18570"/>
                      <a:pt x="3233" y="18581"/>
                      <a:pt x="3233" y="18586"/>
                    </a:cubicBezTo>
                    <a:cubicBezTo>
                      <a:pt x="3250" y="18919"/>
                      <a:pt x="3228" y="19251"/>
                      <a:pt x="3326" y="19573"/>
                    </a:cubicBezTo>
                    <a:cubicBezTo>
                      <a:pt x="3331" y="19595"/>
                      <a:pt x="3349" y="19605"/>
                      <a:pt x="3366" y="19605"/>
                    </a:cubicBezTo>
                    <a:cubicBezTo>
                      <a:pt x="3387" y="19605"/>
                      <a:pt x="3408" y="19589"/>
                      <a:pt x="3402" y="19562"/>
                    </a:cubicBezTo>
                    <a:cubicBezTo>
                      <a:pt x="3326" y="19306"/>
                      <a:pt x="3320" y="19044"/>
                      <a:pt x="3315" y="18777"/>
                    </a:cubicBezTo>
                    <a:lnTo>
                      <a:pt x="3315" y="18777"/>
                    </a:lnTo>
                    <a:cubicBezTo>
                      <a:pt x="3342" y="18848"/>
                      <a:pt x="3370" y="18913"/>
                      <a:pt x="3397" y="18984"/>
                    </a:cubicBezTo>
                    <a:cubicBezTo>
                      <a:pt x="3615" y="19464"/>
                      <a:pt x="3854" y="19938"/>
                      <a:pt x="4181" y="20352"/>
                    </a:cubicBezTo>
                    <a:cubicBezTo>
                      <a:pt x="4184" y="20353"/>
                      <a:pt x="4187" y="20354"/>
                      <a:pt x="4190" y="20354"/>
                    </a:cubicBezTo>
                    <a:cubicBezTo>
                      <a:pt x="4197" y="20354"/>
                      <a:pt x="4202" y="20349"/>
                      <a:pt x="4198" y="20341"/>
                    </a:cubicBezTo>
                    <a:cubicBezTo>
                      <a:pt x="3871" y="19758"/>
                      <a:pt x="3577" y="19159"/>
                      <a:pt x="3326" y="18537"/>
                    </a:cubicBezTo>
                    <a:cubicBezTo>
                      <a:pt x="3179" y="18161"/>
                      <a:pt x="3021" y="17775"/>
                      <a:pt x="2639" y="17600"/>
                    </a:cubicBezTo>
                    <a:cubicBezTo>
                      <a:pt x="2618" y="17197"/>
                      <a:pt x="2498" y="16777"/>
                      <a:pt x="2443" y="16401"/>
                    </a:cubicBezTo>
                    <a:cubicBezTo>
                      <a:pt x="2411" y="16156"/>
                      <a:pt x="2378" y="15911"/>
                      <a:pt x="2340" y="15671"/>
                    </a:cubicBezTo>
                    <a:lnTo>
                      <a:pt x="2340" y="15671"/>
                    </a:lnTo>
                    <a:cubicBezTo>
                      <a:pt x="2476" y="15873"/>
                      <a:pt x="2667" y="16036"/>
                      <a:pt x="2770" y="16260"/>
                    </a:cubicBezTo>
                    <a:cubicBezTo>
                      <a:pt x="2890" y="16521"/>
                      <a:pt x="2977" y="16805"/>
                      <a:pt x="3021" y="17088"/>
                    </a:cubicBezTo>
                    <a:cubicBezTo>
                      <a:pt x="3026" y="17110"/>
                      <a:pt x="3041" y="17120"/>
                      <a:pt x="3057" y="17120"/>
                    </a:cubicBezTo>
                    <a:cubicBezTo>
                      <a:pt x="3076" y="17120"/>
                      <a:pt x="3095" y="17104"/>
                      <a:pt x="3092" y="17077"/>
                    </a:cubicBezTo>
                    <a:cubicBezTo>
                      <a:pt x="3064" y="16783"/>
                      <a:pt x="3059" y="16461"/>
                      <a:pt x="2912" y="16194"/>
                    </a:cubicBezTo>
                    <a:cubicBezTo>
                      <a:pt x="2743" y="15917"/>
                      <a:pt x="2558" y="15655"/>
                      <a:pt x="2351" y="15404"/>
                    </a:cubicBezTo>
                    <a:cubicBezTo>
                      <a:pt x="2340" y="15388"/>
                      <a:pt x="2323" y="15377"/>
                      <a:pt x="2302" y="15377"/>
                    </a:cubicBezTo>
                    <a:cubicBezTo>
                      <a:pt x="2242" y="14947"/>
                      <a:pt x="2171" y="14511"/>
                      <a:pt x="2067" y="14086"/>
                    </a:cubicBezTo>
                    <a:cubicBezTo>
                      <a:pt x="1991" y="13764"/>
                      <a:pt x="1915" y="13443"/>
                      <a:pt x="1849" y="13121"/>
                    </a:cubicBezTo>
                    <a:lnTo>
                      <a:pt x="1849" y="13121"/>
                    </a:lnTo>
                    <a:cubicBezTo>
                      <a:pt x="2024" y="13410"/>
                      <a:pt x="2269" y="13612"/>
                      <a:pt x="2492" y="13868"/>
                    </a:cubicBezTo>
                    <a:cubicBezTo>
                      <a:pt x="2814" y="14244"/>
                      <a:pt x="2988" y="14690"/>
                      <a:pt x="3113" y="15165"/>
                    </a:cubicBezTo>
                    <a:cubicBezTo>
                      <a:pt x="3116" y="15171"/>
                      <a:pt x="3122" y="15174"/>
                      <a:pt x="3128" y="15174"/>
                    </a:cubicBezTo>
                    <a:cubicBezTo>
                      <a:pt x="3137" y="15174"/>
                      <a:pt x="3146" y="15169"/>
                      <a:pt x="3146" y="15159"/>
                    </a:cubicBezTo>
                    <a:cubicBezTo>
                      <a:pt x="3070" y="14783"/>
                      <a:pt x="2961" y="14413"/>
                      <a:pt x="2748" y="14091"/>
                    </a:cubicBezTo>
                    <a:cubicBezTo>
                      <a:pt x="2487" y="13699"/>
                      <a:pt x="2089" y="13426"/>
                      <a:pt x="1871" y="13001"/>
                    </a:cubicBezTo>
                    <a:cubicBezTo>
                      <a:pt x="1863" y="12985"/>
                      <a:pt x="1848" y="12978"/>
                      <a:pt x="1832" y="12978"/>
                    </a:cubicBezTo>
                    <a:cubicBezTo>
                      <a:pt x="1827" y="12978"/>
                      <a:pt x="1822" y="12978"/>
                      <a:pt x="1817" y="12980"/>
                    </a:cubicBezTo>
                    <a:cubicBezTo>
                      <a:pt x="1735" y="12576"/>
                      <a:pt x="1702" y="12162"/>
                      <a:pt x="1724" y="11748"/>
                    </a:cubicBezTo>
                    <a:cubicBezTo>
                      <a:pt x="1729" y="11634"/>
                      <a:pt x="1740" y="11514"/>
                      <a:pt x="1751" y="11399"/>
                    </a:cubicBezTo>
                    <a:cubicBezTo>
                      <a:pt x="2002" y="11655"/>
                      <a:pt x="2176" y="11950"/>
                      <a:pt x="2203" y="12320"/>
                    </a:cubicBezTo>
                    <a:cubicBezTo>
                      <a:pt x="2203" y="12334"/>
                      <a:pt x="2216" y="12341"/>
                      <a:pt x="2228" y="12341"/>
                    </a:cubicBezTo>
                    <a:cubicBezTo>
                      <a:pt x="2240" y="12341"/>
                      <a:pt x="2252" y="12334"/>
                      <a:pt x="2252" y="12320"/>
                    </a:cubicBezTo>
                    <a:cubicBezTo>
                      <a:pt x="2258" y="11890"/>
                      <a:pt x="2062" y="11525"/>
                      <a:pt x="1773" y="11219"/>
                    </a:cubicBezTo>
                    <a:cubicBezTo>
                      <a:pt x="1844" y="10631"/>
                      <a:pt x="1947" y="10037"/>
                      <a:pt x="1942" y="9449"/>
                    </a:cubicBezTo>
                    <a:cubicBezTo>
                      <a:pt x="1953" y="9111"/>
                      <a:pt x="1926" y="8773"/>
                      <a:pt x="1866" y="8441"/>
                    </a:cubicBezTo>
                    <a:cubicBezTo>
                      <a:pt x="1724" y="7650"/>
                      <a:pt x="1402" y="6904"/>
                      <a:pt x="1239" y="6114"/>
                    </a:cubicBezTo>
                    <a:cubicBezTo>
                      <a:pt x="1065" y="5280"/>
                      <a:pt x="977" y="4436"/>
                      <a:pt x="977" y="3585"/>
                    </a:cubicBezTo>
                    <a:lnTo>
                      <a:pt x="977" y="2834"/>
                    </a:lnTo>
                    <a:cubicBezTo>
                      <a:pt x="1097" y="3084"/>
                      <a:pt x="1255" y="3318"/>
                      <a:pt x="1392" y="3558"/>
                    </a:cubicBezTo>
                    <a:cubicBezTo>
                      <a:pt x="1571" y="3885"/>
                      <a:pt x="1729" y="4228"/>
                      <a:pt x="1866" y="4577"/>
                    </a:cubicBezTo>
                    <a:cubicBezTo>
                      <a:pt x="1964" y="4801"/>
                      <a:pt x="2029" y="5040"/>
                      <a:pt x="2056" y="5286"/>
                    </a:cubicBezTo>
                    <a:cubicBezTo>
                      <a:pt x="2056" y="5296"/>
                      <a:pt x="2056" y="5302"/>
                      <a:pt x="2056" y="5307"/>
                    </a:cubicBezTo>
                    <a:cubicBezTo>
                      <a:pt x="2084" y="5520"/>
                      <a:pt x="2089" y="5732"/>
                      <a:pt x="2078" y="5939"/>
                    </a:cubicBezTo>
                    <a:cubicBezTo>
                      <a:pt x="2056" y="6277"/>
                      <a:pt x="2051" y="6610"/>
                      <a:pt x="2127" y="6937"/>
                    </a:cubicBezTo>
                    <a:cubicBezTo>
                      <a:pt x="2258" y="7509"/>
                      <a:pt x="2530" y="8059"/>
                      <a:pt x="2634" y="8642"/>
                    </a:cubicBezTo>
                    <a:cubicBezTo>
                      <a:pt x="2416" y="8871"/>
                      <a:pt x="2203" y="9247"/>
                      <a:pt x="2187" y="9568"/>
                    </a:cubicBezTo>
                    <a:cubicBezTo>
                      <a:pt x="2187" y="9584"/>
                      <a:pt x="2198" y="9593"/>
                      <a:pt x="2209" y="9593"/>
                    </a:cubicBezTo>
                    <a:cubicBezTo>
                      <a:pt x="2216" y="9593"/>
                      <a:pt x="2223" y="9588"/>
                      <a:pt x="2225" y="9579"/>
                    </a:cubicBezTo>
                    <a:cubicBezTo>
                      <a:pt x="2302" y="9400"/>
                      <a:pt x="2394" y="9231"/>
                      <a:pt x="2498" y="9073"/>
                    </a:cubicBezTo>
                    <a:cubicBezTo>
                      <a:pt x="2563" y="8985"/>
                      <a:pt x="2612" y="8893"/>
                      <a:pt x="2661" y="8800"/>
                    </a:cubicBezTo>
                    <a:cubicBezTo>
                      <a:pt x="2667" y="8844"/>
                      <a:pt x="2672" y="8893"/>
                      <a:pt x="2672" y="8942"/>
                    </a:cubicBezTo>
                    <a:cubicBezTo>
                      <a:pt x="2688" y="9247"/>
                      <a:pt x="2737" y="10081"/>
                      <a:pt x="2405" y="10239"/>
                    </a:cubicBezTo>
                    <a:cubicBezTo>
                      <a:pt x="2372" y="10255"/>
                      <a:pt x="2378" y="10310"/>
                      <a:pt x="2421" y="10315"/>
                    </a:cubicBezTo>
                    <a:cubicBezTo>
                      <a:pt x="2436" y="10317"/>
                      <a:pt x="2449" y="10318"/>
                      <a:pt x="2463" y="10318"/>
                    </a:cubicBezTo>
                    <a:cubicBezTo>
                      <a:pt x="2804" y="10318"/>
                      <a:pt x="2825" y="9598"/>
                      <a:pt x="2841" y="9378"/>
                    </a:cubicBezTo>
                    <a:cubicBezTo>
                      <a:pt x="2890" y="8691"/>
                      <a:pt x="2650" y="8092"/>
                      <a:pt x="2438" y="7449"/>
                    </a:cubicBezTo>
                    <a:cubicBezTo>
                      <a:pt x="2274" y="6964"/>
                      <a:pt x="2198" y="6457"/>
                      <a:pt x="2220" y="5950"/>
                    </a:cubicBezTo>
                    <a:cubicBezTo>
                      <a:pt x="2225" y="5771"/>
                      <a:pt x="2231" y="5585"/>
                      <a:pt x="2220" y="5411"/>
                    </a:cubicBezTo>
                    <a:lnTo>
                      <a:pt x="2220" y="5411"/>
                    </a:lnTo>
                    <a:cubicBezTo>
                      <a:pt x="2356" y="5482"/>
                      <a:pt x="2481" y="5574"/>
                      <a:pt x="2590" y="5683"/>
                    </a:cubicBezTo>
                    <a:cubicBezTo>
                      <a:pt x="2737" y="5847"/>
                      <a:pt x="2836" y="6054"/>
                      <a:pt x="2863" y="6277"/>
                    </a:cubicBezTo>
                    <a:cubicBezTo>
                      <a:pt x="2863" y="6284"/>
                      <a:pt x="2868" y="6287"/>
                      <a:pt x="2873" y="6287"/>
                    </a:cubicBezTo>
                    <a:cubicBezTo>
                      <a:pt x="2881" y="6287"/>
                      <a:pt x="2890" y="6281"/>
                      <a:pt x="2890" y="6272"/>
                    </a:cubicBezTo>
                    <a:cubicBezTo>
                      <a:pt x="2830" y="5809"/>
                      <a:pt x="2585" y="5542"/>
                      <a:pt x="2214" y="5302"/>
                    </a:cubicBezTo>
                    <a:cubicBezTo>
                      <a:pt x="2198" y="5160"/>
                      <a:pt x="2165" y="5019"/>
                      <a:pt x="2122" y="4882"/>
                    </a:cubicBezTo>
                    <a:cubicBezTo>
                      <a:pt x="1838" y="4038"/>
                      <a:pt x="1386" y="3302"/>
                      <a:pt x="988" y="2517"/>
                    </a:cubicBezTo>
                    <a:cubicBezTo>
                      <a:pt x="983" y="2507"/>
                      <a:pt x="977" y="2501"/>
                      <a:pt x="967" y="2490"/>
                    </a:cubicBezTo>
                    <a:cubicBezTo>
                      <a:pt x="972" y="2060"/>
                      <a:pt x="999" y="1629"/>
                      <a:pt x="1048" y="1204"/>
                    </a:cubicBezTo>
                    <a:cubicBezTo>
                      <a:pt x="1184" y="1444"/>
                      <a:pt x="1359" y="1667"/>
                      <a:pt x="1560" y="1858"/>
                    </a:cubicBezTo>
                    <a:cubicBezTo>
                      <a:pt x="1555" y="1864"/>
                      <a:pt x="1555" y="1869"/>
                      <a:pt x="1555" y="1874"/>
                    </a:cubicBezTo>
                    <a:cubicBezTo>
                      <a:pt x="1517" y="2250"/>
                      <a:pt x="1522" y="2632"/>
                      <a:pt x="1571" y="3002"/>
                    </a:cubicBezTo>
                    <a:cubicBezTo>
                      <a:pt x="1574" y="3024"/>
                      <a:pt x="1592" y="3035"/>
                      <a:pt x="1610" y="3035"/>
                    </a:cubicBezTo>
                    <a:cubicBezTo>
                      <a:pt x="1627" y="3035"/>
                      <a:pt x="1645" y="3024"/>
                      <a:pt x="1648" y="3002"/>
                    </a:cubicBezTo>
                    <a:cubicBezTo>
                      <a:pt x="1697" y="2670"/>
                      <a:pt x="1718" y="2332"/>
                      <a:pt x="1708" y="2000"/>
                    </a:cubicBezTo>
                    <a:lnTo>
                      <a:pt x="1708" y="2000"/>
                    </a:lnTo>
                    <a:cubicBezTo>
                      <a:pt x="1718" y="2005"/>
                      <a:pt x="1729" y="2016"/>
                      <a:pt x="1740" y="2027"/>
                    </a:cubicBezTo>
                    <a:cubicBezTo>
                      <a:pt x="1920" y="2180"/>
                      <a:pt x="2084" y="2349"/>
                      <a:pt x="2236" y="2523"/>
                    </a:cubicBezTo>
                    <a:cubicBezTo>
                      <a:pt x="2198" y="2986"/>
                      <a:pt x="2220" y="3526"/>
                      <a:pt x="2411" y="3940"/>
                    </a:cubicBezTo>
                    <a:cubicBezTo>
                      <a:pt x="2413" y="3944"/>
                      <a:pt x="2415" y="3946"/>
                      <a:pt x="2418" y="3946"/>
                    </a:cubicBezTo>
                    <a:cubicBezTo>
                      <a:pt x="2423" y="3946"/>
                      <a:pt x="2427" y="3941"/>
                      <a:pt x="2427" y="3934"/>
                    </a:cubicBezTo>
                    <a:cubicBezTo>
                      <a:pt x="2345" y="3531"/>
                      <a:pt x="2411" y="3111"/>
                      <a:pt x="2378" y="2703"/>
                    </a:cubicBezTo>
                    <a:lnTo>
                      <a:pt x="2378" y="2703"/>
                    </a:lnTo>
                    <a:cubicBezTo>
                      <a:pt x="2667" y="3090"/>
                      <a:pt x="2863" y="3531"/>
                      <a:pt x="2955" y="4000"/>
                    </a:cubicBezTo>
                    <a:cubicBezTo>
                      <a:pt x="2963" y="4032"/>
                      <a:pt x="2991" y="4048"/>
                      <a:pt x="3017" y="4048"/>
                    </a:cubicBezTo>
                    <a:cubicBezTo>
                      <a:pt x="3044" y="4048"/>
                      <a:pt x="3070" y="4030"/>
                      <a:pt x="3070" y="3994"/>
                    </a:cubicBezTo>
                    <a:cubicBezTo>
                      <a:pt x="3097" y="3351"/>
                      <a:pt x="2694" y="2725"/>
                      <a:pt x="2263" y="2272"/>
                    </a:cubicBezTo>
                    <a:cubicBezTo>
                      <a:pt x="2018" y="2016"/>
                      <a:pt x="1697" y="1809"/>
                      <a:pt x="1473" y="1537"/>
                    </a:cubicBezTo>
                    <a:cubicBezTo>
                      <a:pt x="1304" y="1324"/>
                      <a:pt x="1212" y="1090"/>
                      <a:pt x="1103" y="856"/>
                    </a:cubicBezTo>
                    <a:lnTo>
                      <a:pt x="1103" y="856"/>
                    </a:lnTo>
                    <a:cubicBezTo>
                      <a:pt x="1179" y="915"/>
                      <a:pt x="1261" y="970"/>
                      <a:pt x="1343" y="1024"/>
                    </a:cubicBezTo>
                    <a:cubicBezTo>
                      <a:pt x="1348" y="1046"/>
                      <a:pt x="1364" y="1068"/>
                      <a:pt x="1386" y="1073"/>
                    </a:cubicBezTo>
                    <a:lnTo>
                      <a:pt x="1435" y="1084"/>
                    </a:lnTo>
                    <a:cubicBezTo>
                      <a:pt x="1838" y="1324"/>
                      <a:pt x="2280" y="1504"/>
                      <a:pt x="2590" y="1869"/>
                    </a:cubicBezTo>
                    <a:cubicBezTo>
                      <a:pt x="2599" y="1879"/>
                      <a:pt x="2609" y="1883"/>
                      <a:pt x="2618" y="1883"/>
                    </a:cubicBezTo>
                    <a:cubicBezTo>
                      <a:pt x="2645" y="1883"/>
                      <a:pt x="2669" y="1850"/>
                      <a:pt x="2645" y="1825"/>
                    </a:cubicBezTo>
                    <a:cubicBezTo>
                      <a:pt x="2394" y="1509"/>
                      <a:pt x="2056" y="1324"/>
                      <a:pt x="1718" y="1128"/>
                    </a:cubicBezTo>
                    <a:lnTo>
                      <a:pt x="1718" y="1128"/>
                    </a:lnTo>
                    <a:cubicBezTo>
                      <a:pt x="2002" y="1155"/>
                      <a:pt x="2285" y="1155"/>
                      <a:pt x="2519" y="1340"/>
                    </a:cubicBezTo>
                    <a:cubicBezTo>
                      <a:pt x="2527" y="1346"/>
                      <a:pt x="2535" y="1348"/>
                      <a:pt x="2542" y="1348"/>
                    </a:cubicBezTo>
                    <a:cubicBezTo>
                      <a:pt x="2575" y="1348"/>
                      <a:pt x="2606" y="1307"/>
                      <a:pt x="2579" y="1281"/>
                    </a:cubicBezTo>
                    <a:cubicBezTo>
                      <a:pt x="2263" y="986"/>
                      <a:pt x="1817" y="1014"/>
                      <a:pt x="1419" y="926"/>
                    </a:cubicBezTo>
                    <a:cubicBezTo>
                      <a:pt x="1413" y="924"/>
                      <a:pt x="1408" y="922"/>
                      <a:pt x="1403" y="922"/>
                    </a:cubicBezTo>
                    <a:cubicBezTo>
                      <a:pt x="1398" y="922"/>
                      <a:pt x="1394" y="924"/>
                      <a:pt x="1392" y="926"/>
                    </a:cubicBezTo>
                    <a:cubicBezTo>
                      <a:pt x="1283" y="856"/>
                      <a:pt x="1184" y="779"/>
                      <a:pt x="1092" y="692"/>
                    </a:cubicBezTo>
                    <a:cubicBezTo>
                      <a:pt x="1086" y="687"/>
                      <a:pt x="1076" y="681"/>
                      <a:pt x="1065" y="681"/>
                    </a:cubicBezTo>
                    <a:cubicBezTo>
                      <a:pt x="1092" y="490"/>
                      <a:pt x="1103" y="300"/>
                      <a:pt x="1103" y="109"/>
                    </a:cubicBezTo>
                    <a:cubicBezTo>
                      <a:pt x="1106" y="42"/>
                      <a:pt x="1051" y="1"/>
                      <a:pt x="9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870;p38">
                <a:extLst>
                  <a:ext uri="{FF2B5EF4-FFF2-40B4-BE49-F238E27FC236}">
                    <a16:creationId xmlns:a16="http://schemas.microsoft.com/office/drawing/2014/main" id="{74FCB7BE-AA8B-ACCF-C52C-0AF385F9C349}"/>
                  </a:ext>
                </a:extLst>
              </p:cNvPr>
              <p:cNvSpPr/>
              <p:nvPr/>
            </p:nvSpPr>
            <p:spPr>
              <a:xfrm>
                <a:off x="4906830" y="3546656"/>
                <a:ext cx="45870" cy="41902"/>
              </a:xfrm>
              <a:custGeom>
                <a:avLst/>
                <a:gdLst/>
                <a:ahLst/>
                <a:cxnLst/>
                <a:rect l="l" t="t" r="r" b="b"/>
                <a:pathLst>
                  <a:path w="1815" h="1658" extrusionOk="0">
                    <a:moveTo>
                      <a:pt x="1008" y="1"/>
                    </a:moveTo>
                    <a:cubicBezTo>
                      <a:pt x="1008" y="1"/>
                      <a:pt x="246" y="693"/>
                      <a:pt x="0" y="1014"/>
                    </a:cubicBezTo>
                    <a:lnTo>
                      <a:pt x="175" y="1199"/>
                    </a:lnTo>
                    <a:cubicBezTo>
                      <a:pt x="175" y="1199"/>
                      <a:pt x="474" y="960"/>
                      <a:pt x="616" y="921"/>
                    </a:cubicBezTo>
                    <a:cubicBezTo>
                      <a:pt x="622" y="920"/>
                      <a:pt x="627" y="919"/>
                      <a:pt x="631" y="919"/>
                    </a:cubicBezTo>
                    <a:cubicBezTo>
                      <a:pt x="731" y="919"/>
                      <a:pt x="494" y="1378"/>
                      <a:pt x="442" y="1477"/>
                    </a:cubicBezTo>
                    <a:cubicBezTo>
                      <a:pt x="382" y="1581"/>
                      <a:pt x="485" y="1613"/>
                      <a:pt x="518" y="1624"/>
                    </a:cubicBezTo>
                    <a:cubicBezTo>
                      <a:pt x="551" y="1637"/>
                      <a:pt x="585" y="1658"/>
                      <a:pt x="624" y="1658"/>
                    </a:cubicBezTo>
                    <a:cubicBezTo>
                      <a:pt x="680" y="1658"/>
                      <a:pt x="745" y="1613"/>
                      <a:pt x="823" y="1434"/>
                    </a:cubicBezTo>
                    <a:cubicBezTo>
                      <a:pt x="923" y="1196"/>
                      <a:pt x="974" y="1099"/>
                      <a:pt x="1048" y="1099"/>
                    </a:cubicBezTo>
                    <a:cubicBezTo>
                      <a:pt x="1068" y="1099"/>
                      <a:pt x="1088" y="1105"/>
                      <a:pt x="1112" y="1118"/>
                    </a:cubicBezTo>
                    <a:cubicBezTo>
                      <a:pt x="1254" y="1194"/>
                      <a:pt x="1330" y="1592"/>
                      <a:pt x="1330" y="1592"/>
                    </a:cubicBezTo>
                    <a:lnTo>
                      <a:pt x="1608" y="1472"/>
                    </a:lnTo>
                    <a:cubicBezTo>
                      <a:pt x="1608" y="1472"/>
                      <a:pt x="1308" y="867"/>
                      <a:pt x="1559" y="475"/>
                    </a:cubicBezTo>
                    <a:cubicBezTo>
                      <a:pt x="1815" y="82"/>
                      <a:pt x="1008" y="1"/>
                      <a:pt x="1008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871;p38">
                <a:extLst>
                  <a:ext uri="{FF2B5EF4-FFF2-40B4-BE49-F238E27FC236}">
                    <a16:creationId xmlns:a16="http://schemas.microsoft.com/office/drawing/2014/main" id="{1B9AC381-7EDC-2062-EBB9-0D6F6D654C6C}"/>
                  </a:ext>
                </a:extLst>
              </p:cNvPr>
              <p:cNvSpPr/>
              <p:nvPr/>
            </p:nvSpPr>
            <p:spPr>
              <a:xfrm>
                <a:off x="4938193" y="3484991"/>
                <a:ext cx="70662" cy="34800"/>
              </a:xfrm>
              <a:custGeom>
                <a:avLst/>
                <a:gdLst/>
                <a:ahLst/>
                <a:cxnLst/>
                <a:rect l="l" t="t" r="r" b="b"/>
                <a:pathLst>
                  <a:path w="2796" h="1377" extrusionOk="0">
                    <a:moveTo>
                      <a:pt x="1463" y="0"/>
                    </a:moveTo>
                    <a:cubicBezTo>
                      <a:pt x="906" y="0"/>
                      <a:pt x="154" y="379"/>
                      <a:pt x="29" y="893"/>
                    </a:cubicBezTo>
                    <a:cubicBezTo>
                      <a:pt x="1" y="996"/>
                      <a:pt x="98" y="1067"/>
                      <a:pt x="189" y="1067"/>
                    </a:cubicBezTo>
                    <a:cubicBezTo>
                      <a:pt x="203" y="1067"/>
                      <a:pt x="217" y="1066"/>
                      <a:pt x="231" y="1062"/>
                    </a:cubicBezTo>
                    <a:cubicBezTo>
                      <a:pt x="421" y="1013"/>
                      <a:pt x="552" y="871"/>
                      <a:pt x="705" y="751"/>
                    </a:cubicBezTo>
                    <a:cubicBezTo>
                      <a:pt x="890" y="610"/>
                      <a:pt x="1097" y="506"/>
                      <a:pt x="1315" y="430"/>
                    </a:cubicBezTo>
                    <a:cubicBezTo>
                      <a:pt x="1438" y="393"/>
                      <a:pt x="1548" y="368"/>
                      <a:pt x="1654" y="368"/>
                    </a:cubicBezTo>
                    <a:cubicBezTo>
                      <a:pt x="1735" y="368"/>
                      <a:pt x="1814" y="383"/>
                      <a:pt x="1893" y="419"/>
                    </a:cubicBezTo>
                    <a:cubicBezTo>
                      <a:pt x="1800" y="544"/>
                      <a:pt x="1756" y="697"/>
                      <a:pt x="1773" y="849"/>
                    </a:cubicBezTo>
                    <a:cubicBezTo>
                      <a:pt x="1773" y="881"/>
                      <a:pt x="1798" y="897"/>
                      <a:pt x="1823" y="897"/>
                    </a:cubicBezTo>
                    <a:cubicBezTo>
                      <a:pt x="1846" y="897"/>
                      <a:pt x="1868" y="883"/>
                      <a:pt x="1871" y="855"/>
                    </a:cubicBezTo>
                    <a:cubicBezTo>
                      <a:pt x="1882" y="730"/>
                      <a:pt x="1931" y="604"/>
                      <a:pt x="2018" y="512"/>
                    </a:cubicBezTo>
                    <a:lnTo>
                      <a:pt x="2029" y="495"/>
                    </a:lnTo>
                    <a:cubicBezTo>
                      <a:pt x="2045" y="512"/>
                      <a:pt x="2056" y="522"/>
                      <a:pt x="2072" y="539"/>
                    </a:cubicBezTo>
                    <a:cubicBezTo>
                      <a:pt x="2105" y="566"/>
                      <a:pt x="2132" y="593"/>
                      <a:pt x="2160" y="631"/>
                    </a:cubicBezTo>
                    <a:cubicBezTo>
                      <a:pt x="1963" y="795"/>
                      <a:pt x="1942" y="1029"/>
                      <a:pt x="1936" y="1274"/>
                    </a:cubicBezTo>
                    <a:cubicBezTo>
                      <a:pt x="1936" y="1302"/>
                      <a:pt x="1955" y="1314"/>
                      <a:pt x="1976" y="1314"/>
                    </a:cubicBezTo>
                    <a:cubicBezTo>
                      <a:pt x="2001" y="1314"/>
                      <a:pt x="2029" y="1296"/>
                      <a:pt x="2029" y="1264"/>
                    </a:cubicBezTo>
                    <a:cubicBezTo>
                      <a:pt x="2023" y="1165"/>
                      <a:pt x="2034" y="1067"/>
                      <a:pt x="2051" y="964"/>
                    </a:cubicBezTo>
                    <a:cubicBezTo>
                      <a:pt x="2072" y="866"/>
                      <a:pt x="2127" y="768"/>
                      <a:pt x="2203" y="691"/>
                    </a:cubicBezTo>
                    <a:cubicBezTo>
                      <a:pt x="2296" y="882"/>
                      <a:pt x="2328" y="1095"/>
                      <a:pt x="2301" y="1307"/>
                    </a:cubicBezTo>
                    <a:cubicBezTo>
                      <a:pt x="2295" y="1351"/>
                      <a:pt x="2330" y="1376"/>
                      <a:pt x="2364" y="1376"/>
                    </a:cubicBezTo>
                    <a:cubicBezTo>
                      <a:pt x="2391" y="1376"/>
                      <a:pt x="2417" y="1362"/>
                      <a:pt x="2427" y="1329"/>
                    </a:cubicBezTo>
                    <a:cubicBezTo>
                      <a:pt x="2481" y="1138"/>
                      <a:pt x="2487" y="937"/>
                      <a:pt x="2437" y="740"/>
                    </a:cubicBezTo>
                    <a:lnTo>
                      <a:pt x="2437" y="740"/>
                    </a:lnTo>
                    <a:cubicBezTo>
                      <a:pt x="2481" y="757"/>
                      <a:pt x="2519" y="773"/>
                      <a:pt x="2557" y="789"/>
                    </a:cubicBezTo>
                    <a:cubicBezTo>
                      <a:pt x="2634" y="822"/>
                      <a:pt x="2704" y="871"/>
                      <a:pt x="2754" y="937"/>
                    </a:cubicBezTo>
                    <a:cubicBezTo>
                      <a:pt x="2758" y="939"/>
                      <a:pt x="2763" y="940"/>
                      <a:pt x="2768" y="940"/>
                    </a:cubicBezTo>
                    <a:cubicBezTo>
                      <a:pt x="2784" y="940"/>
                      <a:pt x="2796" y="926"/>
                      <a:pt x="2792" y="909"/>
                    </a:cubicBezTo>
                    <a:cubicBezTo>
                      <a:pt x="2737" y="762"/>
                      <a:pt x="2574" y="593"/>
                      <a:pt x="2405" y="582"/>
                    </a:cubicBezTo>
                    <a:lnTo>
                      <a:pt x="2378" y="582"/>
                    </a:lnTo>
                    <a:cubicBezTo>
                      <a:pt x="2318" y="452"/>
                      <a:pt x="2236" y="332"/>
                      <a:pt x="2127" y="239"/>
                    </a:cubicBezTo>
                    <a:cubicBezTo>
                      <a:pt x="2196" y="218"/>
                      <a:pt x="2268" y="207"/>
                      <a:pt x="2340" y="207"/>
                    </a:cubicBezTo>
                    <a:cubicBezTo>
                      <a:pt x="2432" y="207"/>
                      <a:pt x="2523" y="224"/>
                      <a:pt x="2612" y="261"/>
                    </a:cubicBezTo>
                    <a:cubicBezTo>
                      <a:pt x="2616" y="262"/>
                      <a:pt x="2619" y="262"/>
                      <a:pt x="2623" y="262"/>
                    </a:cubicBezTo>
                    <a:cubicBezTo>
                      <a:pt x="2654" y="262"/>
                      <a:pt x="2669" y="221"/>
                      <a:pt x="2639" y="201"/>
                    </a:cubicBezTo>
                    <a:cubicBezTo>
                      <a:pt x="2509" y="127"/>
                      <a:pt x="2362" y="88"/>
                      <a:pt x="2213" y="88"/>
                    </a:cubicBezTo>
                    <a:cubicBezTo>
                      <a:pt x="2144" y="88"/>
                      <a:pt x="2075" y="96"/>
                      <a:pt x="2007" y="114"/>
                    </a:cubicBezTo>
                    <a:cubicBezTo>
                      <a:pt x="1991" y="119"/>
                      <a:pt x="1980" y="125"/>
                      <a:pt x="1969" y="136"/>
                    </a:cubicBezTo>
                    <a:cubicBezTo>
                      <a:pt x="1876" y="87"/>
                      <a:pt x="1778" y="48"/>
                      <a:pt x="1675" y="21"/>
                    </a:cubicBezTo>
                    <a:cubicBezTo>
                      <a:pt x="1609" y="7"/>
                      <a:pt x="1538" y="0"/>
                      <a:pt x="14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872;p38">
                <a:extLst>
                  <a:ext uri="{FF2B5EF4-FFF2-40B4-BE49-F238E27FC236}">
                    <a16:creationId xmlns:a16="http://schemas.microsoft.com/office/drawing/2014/main" id="{9027C025-CDA6-7DAE-97B4-527F7073AEF2}"/>
                  </a:ext>
                </a:extLst>
              </p:cNvPr>
              <p:cNvSpPr/>
              <p:nvPr/>
            </p:nvSpPr>
            <p:spPr>
              <a:xfrm>
                <a:off x="4903671" y="3485219"/>
                <a:ext cx="80164" cy="84739"/>
              </a:xfrm>
              <a:custGeom>
                <a:avLst/>
                <a:gdLst/>
                <a:ahLst/>
                <a:cxnLst/>
                <a:rect l="l" t="t" r="r" b="b"/>
                <a:pathLst>
                  <a:path w="3172" h="3353" extrusionOk="0">
                    <a:moveTo>
                      <a:pt x="1276" y="0"/>
                    </a:moveTo>
                    <a:cubicBezTo>
                      <a:pt x="1226" y="0"/>
                      <a:pt x="1184" y="5"/>
                      <a:pt x="1155" y="12"/>
                    </a:cubicBezTo>
                    <a:cubicBezTo>
                      <a:pt x="1155" y="12"/>
                      <a:pt x="0" y="230"/>
                      <a:pt x="136" y="1238"/>
                    </a:cubicBezTo>
                    <a:cubicBezTo>
                      <a:pt x="278" y="2241"/>
                      <a:pt x="578" y="2497"/>
                      <a:pt x="1052" y="2715"/>
                    </a:cubicBezTo>
                    <a:cubicBezTo>
                      <a:pt x="1390" y="2872"/>
                      <a:pt x="1972" y="3352"/>
                      <a:pt x="2398" y="3352"/>
                    </a:cubicBezTo>
                    <a:cubicBezTo>
                      <a:pt x="2563" y="3352"/>
                      <a:pt x="2705" y="3281"/>
                      <a:pt x="2801" y="3091"/>
                    </a:cubicBezTo>
                    <a:cubicBezTo>
                      <a:pt x="3150" y="2410"/>
                      <a:pt x="3171" y="1838"/>
                      <a:pt x="2725" y="1304"/>
                    </a:cubicBezTo>
                    <a:cubicBezTo>
                      <a:pt x="2272" y="775"/>
                      <a:pt x="1820" y="661"/>
                      <a:pt x="1880" y="350"/>
                    </a:cubicBezTo>
                    <a:cubicBezTo>
                      <a:pt x="1929" y="93"/>
                      <a:pt x="1514" y="0"/>
                      <a:pt x="12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1035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Recap of Case Study</a:t>
            </a:r>
            <a:endParaRPr dirty="0"/>
          </a:p>
        </p:txBody>
      </p:sp>
      <p:sp>
        <p:nvSpPr>
          <p:cNvPr id="799" name="Google Shape;799;p36"/>
          <p:cNvSpPr txBox="1">
            <a:spLocks noGrp="1"/>
          </p:cNvSpPr>
          <p:nvPr>
            <p:ph type="body" idx="1"/>
          </p:nvPr>
        </p:nvSpPr>
        <p:spPr>
          <a:xfrm>
            <a:off x="713225" y="1510301"/>
            <a:ext cx="7759200" cy="30130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CA" sz="1800" dirty="0"/>
              <a:t>Your AI model has been deployed in the local hospital’s emergency department 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CA" sz="1800" dirty="0"/>
              <a:t>Model automates the ordering of tests (this speeds up – and standardizes) how we deliver care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CA" sz="1800" dirty="0"/>
              <a:t>Model was validated with a </a:t>
            </a:r>
            <a:r>
              <a:rPr lang="en-CA" sz="1800" b="1" dirty="0"/>
              <a:t>92% accuracy 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CA" sz="1800" b="1" i="1" dirty="0"/>
              <a:t>Each group has a different model architecture, with different development and validation processes</a:t>
            </a:r>
            <a:endParaRPr dirty="0"/>
          </a:p>
        </p:txBody>
      </p:sp>
      <p:pic>
        <p:nvPicPr>
          <p:cNvPr id="2" name="image6.png">
            <a:extLst>
              <a:ext uri="{FF2B5EF4-FFF2-40B4-BE49-F238E27FC236}">
                <a16:creationId xmlns:a16="http://schemas.microsoft.com/office/drawing/2014/main" id="{8C4411DF-D1C5-D44F-FC88-129561E4CAC8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8660"/>
          <a:stretch>
            <a:fillRect/>
          </a:stretch>
        </p:blipFill>
        <p:spPr>
          <a:xfrm>
            <a:off x="145915" y="4603999"/>
            <a:ext cx="1696954" cy="412319"/>
          </a:xfrm>
          <a:prstGeom prst="rect">
            <a:avLst/>
          </a:prstGeom>
          <a:ln/>
        </p:spPr>
      </p:pic>
      <p:pic>
        <p:nvPicPr>
          <p:cNvPr id="3" name="image5.jpg">
            <a:extLst>
              <a:ext uri="{FF2B5EF4-FFF2-40B4-BE49-F238E27FC236}">
                <a16:creationId xmlns:a16="http://schemas.microsoft.com/office/drawing/2014/main" id="{4FBCEC0A-2FD0-189C-AB9F-60075D4347A3}"/>
              </a:ext>
            </a:extLst>
          </p:cNvPr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014624" y="4595794"/>
            <a:ext cx="967727" cy="412319"/>
          </a:xfrm>
          <a:prstGeom prst="rect">
            <a:avLst/>
          </a:prstGeom>
          <a:ln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>
          <a:extLst>
            <a:ext uri="{FF2B5EF4-FFF2-40B4-BE49-F238E27FC236}">
              <a16:creationId xmlns:a16="http://schemas.microsoft.com/office/drawing/2014/main" id="{96155BE8-9253-5F52-F071-51F65AD2F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6">
            <a:extLst>
              <a:ext uri="{FF2B5EF4-FFF2-40B4-BE49-F238E27FC236}">
                <a16:creationId xmlns:a16="http://schemas.microsoft.com/office/drawing/2014/main" id="{3DBCAF15-C2E1-1910-D3E2-ED896CF3E6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Deployment Considerations</a:t>
            </a:r>
            <a:endParaRPr dirty="0"/>
          </a:p>
        </p:txBody>
      </p:sp>
      <p:sp>
        <p:nvSpPr>
          <p:cNvPr id="799" name="Google Shape;799;p36">
            <a:extLst>
              <a:ext uri="{FF2B5EF4-FFF2-40B4-BE49-F238E27FC236}">
                <a16:creationId xmlns:a16="http://schemas.microsoft.com/office/drawing/2014/main" id="{34ACBBB4-3064-D741-A6AF-4A1C9D2010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3225" y="1643864"/>
            <a:ext cx="7759200" cy="29822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CA" sz="1800" b="1" dirty="0"/>
              <a:t>Data Drift</a:t>
            </a:r>
            <a:r>
              <a:rPr lang="en-CA" sz="1800" dirty="0"/>
              <a:t>: Gradual change in data distribution over time in deployed settings 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CA" sz="1800" b="1" dirty="0"/>
              <a:t>Model errors </a:t>
            </a:r>
            <a:r>
              <a:rPr lang="en-CA" sz="1800" dirty="0"/>
              <a:t>– how are these identified and reported? Who is liable 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endParaRPr lang="en-CA" sz="18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2" name="image6.png">
            <a:extLst>
              <a:ext uri="{FF2B5EF4-FFF2-40B4-BE49-F238E27FC236}">
                <a16:creationId xmlns:a16="http://schemas.microsoft.com/office/drawing/2014/main" id="{0061DA8F-A876-4D84-FEBD-CE956F63EBDB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8660"/>
          <a:stretch>
            <a:fillRect/>
          </a:stretch>
        </p:blipFill>
        <p:spPr>
          <a:xfrm>
            <a:off x="145915" y="4603999"/>
            <a:ext cx="1696954" cy="412319"/>
          </a:xfrm>
          <a:prstGeom prst="rect">
            <a:avLst/>
          </a:prstGeom>
          <a:ln/>
        </p:spPr>
      </p:pic>
      <p:pic>
        <p:nvPicPr>
          <p:cNvPr id="3" name="image5.jpg">
            <a:extLst>
              <a:ext uri="{FF2B5EF4-FFF2-40B4-BE49-F238E27FC236}">
                <a16:creationId xmlns:a16="http://schemas.microsoft.com/office/drawing/2014/main" id="{032A3A8F-F117-257B-7DF6-EC745FC4A0BA}"/>
              </a:ext>
            </a:extLst>
          </p:cNvPr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014624" y="4595794"/>
            <a:ext cx="967727" cy="41231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475314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>
          <a:extLst>
            <a:ext uri="{FF2B5EF4-FFF2-40B4-BE49-F238E27FC236}">
              <a16:creationId xmlns:a16="http://schemas.microsoft.com/office/drawing/2014/main" id="{83FBD0FC-35E1-F7D9-AD7F-0DF460505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6">
            <a:extLst>
              <a:ext uri="{FF2B5EF4-FFF2-40B4-BE49-F238E27FC236}">
                <a16:creationId xmlns:a16="http://schemas.microsoft.com/office/drawing/2014/main" id="{8A57664A-E81C-D05E-0707-502F4CA6F7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Discussion 5 – Questions:  Considerations</a:t>
            </a:r>
            <a:endParaRPr dirty="0"/>
          </a:p>
        </p:txBody>
      </p:sp>
      <p:sp>
        <p:nvSpPr>
          <p:cNvPr id="799" name="Google Shape;799;p36">
            <a:extLst>
              <a:ext uri="{FF2B5EF4-FFF2-40B4-BE49-F238E27FC236}">
                <a16:creationId xmlns:a16="http://schemas.microsoft.com/office/drawing/2014/main" id="{3D3C84CC-14EE-B8FF-57ED-BD732A1A97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3225" y="2065867"/>
            <a:ext cx="7759200" cy="2560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CA" sz="2000" b="1" dirty="0"/>
              <a:t>How are models monitored overtime? 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CA" sz="2000" b="1" dirty="0"/>
              <a:t>What changes in performance are considered noteworthy? 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r>
              <a:rPr lang="en-CA" sz="2000" b="1" dirty="0"/>
              <a:t>What responsibilities do developers have? Clinicians? Regulators? 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endParaRPr lang="en-CA" sz="2000"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endParaRPr lang="en-CA" sz="20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2000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400" dirty="0"/>
          </a:p>
        </p:txBody>
      </p:sp>
      <p:pic>
        <p:nvPicPr>
          <p:cNvPr id="2" name="image6.png">
            <a:extLst>
              <a:ext uri="{FF2B5EF4-FFF2-40B4-BE49-F238E27FC236}">
                <a16:creationId xmlns:a16="http://schemas.microsoft.com/office/drawing/2014/main" id="{A3A14C4D-F1E7-BDC0-98C0-32CE28CBCE01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8660"/>
          <a:stretch>
            <a:fillRect/>
          </a:stretch>
        </p:blipFill>
        <p:spPr>
          <a:xfrm>
            <a:off x="145915" y="4603999"/>
            <a:ext cx="1696954" cy="412319"/>
          </a:xfrm>
          <a:prstGeom prst="rect">
            <a:avLst/>
          </a:prstGeom>
          <a:ln/>
        </p:spPr>
      </p:pic>
      <p:pic>
        <p:nvPicPr>
          <p:cNvPr id="3" name="image5.jpg">
            <a:extLst>
              <a:ext uri="{FF2B5EF4-FFF2-40B4-BE49-F238E27FC236}">
                <a16:creationId xmlns:a16="http://schemas.microsoft.com/office/drawing/2014/main" id="{771FFB63-DC08-F6F9-768E-7FF0516A2F2E}"/>
              </a:ext>
            </a:extLst>
          </p:cNvPr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014624" y="4595794"/>
            <a:ext cx="967727" cy="41231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171058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5" name="Google Shape;975;p41"/>
          <p:cNvGrpSpPr/>
          <p:nvPr/>
        </p:nvGrpSpPr>
        <p:grpSpPr>
          <a:xfrm>
            <a:off x="713242" y="1350065"/>
            <a:ext cx="823848" cy="98556"/>
            <a:chOff x="656432" y="1229355"/>
            <a:chExt cx="1099051" cy="159993"/>
          </a:xfrm>
        </p:grpSpPr>
        <p:sp>
          <p:nvSpPr>
            <p:cNvPr id="976" name="Google Shape;976;p41"/>
            <p:cNvSpPr/>
            <p:nvPr/>
          </p:nvSpPr>
          <p:spPr>
            <a:xfrm>
              <a:off x="656432" y="1229355"/>
              <a:ext cx="159584" cy="159993"/>
            </a:xfrm>
            <a:custGeom>
              <a:avLst/>
              <a:gdLst/>
              <a:ahLst/>
              <a:cxnLst/>
              <a:rect l="l" t="t" r="r" b="b"/>
              <a:pathLst>
                <a:path w="787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1"/>
            <p:cNvSpPr/>
            <p:nvPr/>
          </p:nvSpPr>
          <p:spPr>
            <a:xfrm>
              <a:off x="891046" y="1229355"/>
              <a:ext cx="159989" cy="159993"/>
            </a:xfrm>
            <a:custGeom>
              <a:avLst/>
              <a:gdLst/>
              <a:ahLst/>
              <a:cxnLst/>
              <a:rect l="l" t="t" r="r" b="b"/>
              <a:pathLst>
                <a:path w="789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41"/>
            <p:cNvSpPr/>
            <p:nvPr/>
          </p:nvSpPr>
          <p:spPr>
            <a:xfrm>
              <a:off x="1126064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7" y="788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41"/>
            <p:cNvSpPr/>
            <p:nvPr/>
          </p:nvSpPr>
          <p:spPr>
            <a:xfrm>
              <a:off x="1360880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0" y="1"/>
                  </a:moveTo>
                  <a:lnTo>
                    <a:pt x="0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1"/>
            <p:cNvSpPr/>
            <p:nvPr/>
          </p:nvSpPr>
          <p:spPr>
            <a:xfrm>
              <a:off x="1595696" y="1229355"/>
              <a:ext cx="159787" cy="159993"/>
            </a:xfrm>
            <a:custGeom>
              <a:avLst/>
              <a:gdLst/>
              <a:ahLst/>
              <a:cxnLst/>
              <a:rect l="l" t="t" r="r" b="b"/>
              <a:pathLst>
                <a:path w="788" h="789" extrusionOk="0">
                  <a:moveTo>
                    <a:pt x="1" y="1"/>
                  </a:moveTo>
                  <a:lnTo>
                    <a:pt x="1" y="788"/>
                  </a:lnTo>
                  <a:lnTo>
                    <a:pt x="788" y="788"/>
                  </a:lnTo>
                  <a:lnTo>
                    <a:pt x="7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1" name="Google Shape;981;p41"/>
          <p:cNvGrpSpPr/>
          <p:nvPr/>
        </p:nvGrpSpPr>
        <p:grpSpPr>
          <a:xfrm>
            <a:off x="682005" y="596079"/>
            <a:ext cx="886328" cy="98550"/>
            <a:chOff x="946406" y="423525"/>
            <a:chExt cx="540708" cy="60121"/>
          </a:xfrm>
        </p:grpSpPr>
        <p:sp>
          <p:nvSpPr>
            <p:cNvPr id="982" name="Google Shape;982;p41"/>
            <p:cNvSpPr/>
            <p:nvPr/>
          </p:nvSpPr>
          <p:spPr>
            <a:xfrm>
              <a:off x="946406" y="428597"/>
              <a:ext cx="50100" cy="501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3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1"/>
            <p:cNvSpPr/>
            <p:nvPr/>
          </p:nvSpPr>
          <p:spPr>
            <a:xfrm>
              <a:off x="1039555" y="423525"/>
              <a:ext cx="59996" cy="60121"/>
            </a:xfrm>
            <a:custGeom>
              <a:avLst/>
              <a:gdLst/>
              <a:ahLst/>
              <a:cxnLst/>
              <a:rect l="l" t="t" r="r" b="b"/>
              <a:pathLst>
                <a:path w="485" h="486" extrusionOk="0">
                  <a:moveTo>
                    <a:pt x="243" y="81"/>
                  </a:moveTo>
                  <a:cubicBezTo>
                    <a:pt x="332" y="81"/>
                    <a:pt x="404" y="154"/>
                    <a:pt x="404" y="244"/>
                  </a:cubicBezTo>
                  <a:cubicBezTo>
                    <a:pt x="404" y="333"/>
                    <a:pt x="332" y="405"/>
                    <a:pt x="243" y="405"/>
                  </a:cubicBezTo>
                  <a:cubicBezTo>
                    <a:pt x="153" y="405"/>
                    <a:pt x="80" y="333"/>
                    <a:pt x="80" y="244"/>
                  </a:cubicBezTo>
                  <a:cubicBezTo>
                    <a:pt x="80" y="154"/>
                    <a:pt x="153" y="81"/>
                    <a:pt x="243" y="81"/>
                  </a:cubicBezTo>
                  <a:close/>
                  <a:moveTo>
                    <a:pt x="243" y="1"/>
                  </a:moveTo>
                  <a:cubicBezTo>
                    <a:pt x="109" y="1"/>
                    <a:pt x="1" y="110"/>
                    <a:pt x="1" y="244"/>
                  </a:cubicBezTo>
                  <a:cubicBezTo>
                    <a:pt x="1" y="376"/>
                    <a:pt x="109" y="486"/>
                    <a:pt x="243" y="486"/>
                  </a:cubicBezTo>
                  <a:cubicBezTo>
                    <a:pt x="376" y="486"/>
                    <a:pt x="484" y="376"/>
                    <a:pt x="484" y="244"/>
                  </a:cubicBezTo>
                  <a:cubicBezTo>
                    <a:pt x="484" y="110"/>
                    <a:pt x="376" y="1"/>
                    <a:pt x="2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1"/>
            <p:cNvSpPr/>
            <p:nvPr/>
          </p:nvSpPr>
          <p:spPr>
            <a:xfrm>
              <a:off x="1142600" y="428597"/>
              <a:ext cx="50100" cy="501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1" y="91"/>
                    <a:pt x="1" y="203"/>
                  </a:cubicBezTo>
                  <a:cubicBezTo>
                    <a:pt x="1" y="314"/>
                    <a:pt x="91" y="404"/>
                    <a:pt x="202" y="404"/>
                  </a:cubicBezTo>
                  <a:cubicBezTo>
                    <a:pt x="314" y="404"/>
                    <a:pt x="405" y="314"/>
                    <a:pt x="405" y="203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1"/>
            <p:cNvSpPr/>
            <p:nvPr/>
          </p:nvSpPr>
          <p:spPr>
            <a:xfrm>
              <a:off x="1240697" y="428597"/>
              <a:ext cx="50100" cy="501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3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3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1"/>
            <p:cNvSpPr/>
            <p:nvPr/>
          </p:nvSpPr>
          <p:spPr>
            <a:xfrm>
              <a:off x="1338918" y="428597"/>
              <a:ext cx="50100" cy="50101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1"/>
            <p:cNvSpPr/>
            <p:nvPr/>
          </p:nvSpPr>
          <p:spPr>
            <a:xfrm>
              <a:off x="1436891" y="428597"/>
              <a:ext cx="50223" cy="50101"/>
            </a:xfrm>
            <a:custGeom>
              <a:avLst/>
              <a:gdLst/>
              <a:ahLst/>
              <a:cxnLst/>
              <a:rect l="l" t="t" r="r" b="b"/>
              <a:pathLst>
                <a:path w="406" h="405" extrusionOk="0">
                  <a:moveTo>
                    <a:pt x="204" y="0"/>
                  </a:moveTo>
                  <a:cubicBezTo>
                    <a:pt x="92" y="0"/>
                    <a:pt x="1" y="91"/>
                    <a:pt x="1" y="203"/>
                  </a:cubicBezTo>
                  <a:cubicBezTo>
                    <a:pt x="1" y="314"/>
                    <a:pt x="92" y="404"/>
                    <a:pt x="204" y="404"/>
                  </a:cubicBezTo>
                  <a:cubicBezTo>
                    <a:pt x="315" y="404"/>
                    <a:pt x="405" y="314"/>
                    <a:pt x="405" y="203"/>
                  </a:cubicBezTo>
                  <a:cubicBezTo>
                    <a:pt x="405" y="91"/>
                    <a:pt x="315" y="0"/>
                    <a:pt x="2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8" name="Google Shape;988;p41"/>
          <p:cNvGrpSpPr/>
          <p:nvPr/>
        </p:nvGrpSpPr>
        <p:grpSpPr>
          <a:xfrm>
            <a:off x="-793250" y="498431"/>
            <a:ext cx="5470820" cy="471772"/>
            <a:chOff x="-793250" y="498431"/>
            <a:chExt cx="5470820" cy="471772"/>
          </a:xfrm>
        </p:grpSpPr>
        <p:sp>
          <p:nvSpPr>
            <p:cNvPr id="989" name="Google Shape;989;p41"/>
            <p:cNvSpPr/>
            <p:nvPr/>
          </p:nvSpPr>
          <p:spPr>
            <a:xfrm>
              <a:off x="-793250" y="539498"/>
              <a:ext cx="5438426" cy="430705"/>
            </a:xfrm>
            <a:custGeom>
              <a:avLst/>
              <a:gdLst/>
              <a:ahLst/>
              <a:cxnLst/>
              <a:rect l="l" t="t" r="r" b="b"/>
              <a:pathLst>
                <a:path w="26820" h="2124" extrusionOk="0">
                  <a:moveTo>
                    <a:pt x="26762" y="1"/>
                  </a:moveTo>
                  <a:lnTo>
                    <a:pt x="24720" y="2043"/>
                  </a:lnTo>
                  <a:lnTo>
                    <a:pt x="0" y="2043"/>
                  </a:lnTo>
                  <a:lnTo>
                    <a:pt x="0" y="2123"/>
                  </a:lnTo>
                  <a:lnTo>
                    <a:pt x="24753" y="2123"/>
                  </a:lnTo>
                  <a:lnTo>
                    <a:pt x="26819" y="58"/>
                  </a:lnTo>
                  <a:lnTo>
                    <a:pt x="267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41"/>
            <p:cNvSpPr/>
            <p:nvPr/>
          </p:nvSpPr>
          <p:spPr>
            <a:xfrm>
              <a:off x="4595447" y="498431"/>
              <a:ext cx="82123" cy="82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1" name="Google Shape;991;p41"/>
          <p:cNvGrpSpPr/>
          <p:nvPr/>
        </p:nvGrpSpPr>
        <p:grpSpPr>
          <a:xfrm>
            <a:off x="-664689" y="760856"/>
            <a:ext cx="5889584" cy="367313"/>
            <a:chOff x="-664689" y="760856"/>
            <a:chExt cx="5889584" cy="367313"/>
          </a:xfrm>
        </p:grpSpPr>
        <p:sp>
          <p:nvSpPr>
            <p:cNvPr id="992" name="Google Shape;992;p41"/>
            <p:cNvSpPr/>
            <p:nvPr/>
          </p:nvSpPr>
          <p:spPr>
            <a:xfrm>
              <a:off x="-664689" y="795812"/>
              <a:ext cx="5840326" cy="332356"/>
            </a:xfrm>
            <a:custGeom>
              <a:avLst/>
              <a:gdLst/>
              <a:ahLst/>
              <a:cxnLst/>
              <a:rect l="l" t="t" r="r" b="b"/>
              <a:pathLst>
                <a:path w="28802" h="1639" extrusionOk="0">
                  <a:moveTo>
                    <a:pt x="26073" y="0"/>
                  </a:moveTo>
                  <a:lnTo>
                    <a:pt x="24516" y="1558"/>
                  </a:lnTo>
                  <a:lnTo>
                    <a:pt x="1" y="1558"/>
                  </a:lnTo>
                  <a:lnTo>
                    <a:pt x="1" y="1638"/>
                  </a:lnTo>
                  <a:lnTo>
                    <a:pt x="24549" y="1638"/>
                  </a:lnTo>
                  <a:lnTo>
                    <a:pt x="26107" y="81"/>
                  </a:lnTo>
                  <a:lnTo>
                    <a:pt x="28802" y="81"/>
                  </a:lnTo>
                  <a:lnTo>
                    <a:pt x="2880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41"/>
            <p:cNvSpPr/>
            <p:nvPr/>
          </p:nvSpPr>
          <p:spPr>
            <a:xfrm>
              <a:off x="5142772" y="760856"/>
              <a:ext cx="82123" cy="82125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3"/>
                  </a:cubicBezTo>
                  <a:cubicBezTo>
                    <a:pt x="0" y="314"/>
                    <a:pt x="91" y="404"/>
                    <a:pt x="202" y="404"/>
                  </a:cubicBezTo>
                  <a:cubicBezTo>
                    <a:pt x="314" y="404"/>
                    <a:pt x="404" y="314"/>
                    <a:pt x="404" y="203"/>
                  </a:cubicBezTo>
                  <a:cubicBezTo>
                    <a:pt x="404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4" name="Google Shape;994;p41"/>
          <p:cNvSpPr txBox="1">
            <a:spLocks noGrp="1"/>
          </p:cNvSpPr>
          <p:nvPr>
            <p:ph type="title"/>
          </p:nvPr>
        </p:nvSpPr>
        <p:spPr>
          <a:xfrm>
            <a:off x="1146650" y="2101375"/>
            <a:ext cx="6850800" cy="55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TIME TO SHARE WITH THE LARGE GROUP</a:t>
            </a:r>
            <a:endParaRPr dirty="0"/>
          </a:p>
        </p:txBody>
      </p:sp>
      <p:sp>
        <p:nvSpPr>
          <p:cNvPr id="995" name="Google Shape;995;p41"/>
          <p:cNvSpPr txBox="1">
            <a:spLocks noGrp="1"/>
          </p:cNvSpPr>
          <p:nvPr>
            <p:ph type="subTitle" idx="1"/>
          </p:nvPr>
        </p:nvSpPr>
        <p:spPr>
          <a:xfrm>
            <a:off x="1486008" y="3128075"/>
            <a:ext cx="6075772" cy="6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Share both overall thoughts – as well as those specific to your model’s architecture a</a:t>
            </a:r>
            <a:r>
              <a:rPr lang="en-CA" dirty="0" err="1"/>
              <a:t>nd</a:t>
            </a:r>
            <a:r>
              <a:rPr lang="en" dirty="0"/>
              <a:t> validation process 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3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latin typeface="Saira"/>
                <a:ea typeface="Saira"/>
                <a:cs typeface="Saira"/>
                <a:sym typeface="Saira"/>
              </a:rPr>
              <a:t>LARGE GROUP DISCUSSION</a:t>
            </a:r>
            <a:endParaRPr dirty="0">
              <a:solidFill>
                <a:schemeClr val="accent1"/>
              </a:solidFill>
              <a:latin typeface="Saira"/>
              <a:ea typeface="Saira"/>
              <a:cs typeface="Saira"/>
              <a:sym typeface="Saira"/>
            </a:endParaRPr>
          </a:p>
        </p:txBody>
      </p:sp>
      <p:sp>
        <p:nvSpPr>
          <p:cNvPr id="879" name="Google Shape;879;p39"/>
          <p:cNvSpPr txBox="1">
            <a:spLocks noGrp="1"/>
          </p:cNvSpPr>
          <p:nvPr>
            <p:ph type="subTitle" idx="1"/>
          </p:nvPr>
        </p:nvSpPr>
        <p:spPr>
          <a:xfrm>
            <a:off x="1164613" y="2048483"/>
            <a:ext cx="1858538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/>
              <a:t>Model A</a:t>
            </a:r>
            <a:endParaRPr sz="2000" dirty="0"/>
          </a:p>
        </p:txBody>
      </p:sp>
      <p:sp>
        <p:nvSpPr>
          <p:cNvPr id="880" name="Google Shape;880;p39"/>
          <p:cNvSpPr txBox="1">
            <a:spLocks noGrp="1"/>
          </p:cNvSpPr>
          <p:nvPr>
            <p:ph type="subTitle" idx="2"/>
          </p:nvPr>
        </p:nvSpPr>
        <p:spPr>
          <a:xfrm>
            <a:off x="684263" y="2387071"/>
            <a:ext cx="2634292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/>
              <a:t>Non-Generative Model</a:t>
            </a:r>
            <a:endParaRPr sz="1800" dirty="0"/>
          </a:p>
        </p:txBody>
      </p:sp>
      <p:sp>
        <p:nvSpPr>
          <p:cNvPr id="881" name="Google Shape;881;p39"/>
          <p:cNvSpPr txBox="1">
            <a:spLocks noGrp="1"/>
          </p:cNvSpPr>
          <p:nvPr>
            <p:ph type="subTitle" idx="3"/>
          </p:nvPr>
        </p:nvSpPr>
        <p:spPr>
          <a:xfrm>
            <a:off x="1164513" y="3272483"/>
            <a:ext cx="1858538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/>
              <a:t>Model C</a:t>
            </a:r>
            <a:endParaRPr sz="2000" dirty="0"/>
          </a:p>
        </p:txBody>
      </p:sp>
      <p:sp>
        <p:nvSpPr>
          <p:cNvPr id="882" name="Google Shape;882;p39"/>
          <p:cNvSpPr txBox="1">
            <a:spLocks noGrp="1"/>
          </p:cNvSpPr>
          <p:nvPr>
            <p:ph type="subTitle" idx="4"/>
          </p:nvPr>
        </p:nvSpPr>
        <p:spPr>
          <a:xfrm>
            <a:off x="684263" y="3611070"/>
            <a:ext cx="2634292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/>
              <a:t>Multimodal Model </a:t>
            </a:r>
            <a:endParaRPr sz="1800" dirty="0"/>
          </a:p>
        </p:txBody>
      </p:sp>
      <p:sp>
        <p:nvSpPr>
          <p:cNvPr id="883" name="Google Shape;883;p39"/>
          <p:cNvSpPr txBox="1">
            <a:spLocks noGrp="1"/>
          </p:cNvSpPr>
          <p:nvPr>
            <p:ph type="subTitle" idx="5"/>
          </p:nvPr>
        </p:nvSpPr>
        <p:spPr>
          <a:xfrm>
            <a:off x="5072152" y="2048483"/>
            <a:ext cx="1858538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/>
              <a:t>Model B</a:t>
            </a:r>
            <a:endParaRPr sz="2000" dirty="0"/>
          </a:p>
        </p:txBody>
      </p:sp>
      <p:sp>
        <p:nvSpPr>
          <p:cNvPr id="884" name="Google Shape;884;p39"/>
          <p:cNvSpPr txBox="1">
            <a:spLocks noGrp="1"/>
          </p:cNvSpPr>
          <p:nvPr>
            <p:ph type="subTitle" idx="6"/>
          </p:nvPr>
        </p:nvSpPr>
        <p:spPr>
          <a:xfrm>
            <a:off x="4595538" y="2387071"/>
            <a:ext cx="4312155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/>
              <a:t>Non-generative, Image-based Model</a:t>
            </a:r>
            <a:endParaRPr sz="1800" dirty="0"/>
          </a:p>
        </p:txBody>
      </p:sp>
      <p:sp>
        <p:nvSpPr>
          <p:cNvPr id="885" name="Google Shape;885;p39"/>
          <p:cNvSpPr txBox="1">
            <a:spLocks noGrp="1"/>
          </p:cNvSpPr>
          <p:nvPr>
            <p:ph type="subTitle" idx="7"/>
          </p:nvPr>
        </p:nvSpPr>
        <p:spPr>
          <a:xfrm>
            <a:off x="5026664" y="3272483"/>
            <a:ext cx="1858538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dirty="0"/>
              <a:t>Model D</a:t>
            </a:r>
            <a:endParaRPr sz="2000" dirty="0"/>
          </a:p>
        </p:txBody>
      </p:sp>
      <p:sp>
        <p:nvSpPr>
          <p:cNvPr id="886" name="Google Shape;886;p39"/>
          <p:cNvSpPr txBox="1">
            <a:spLocks noGrp="1"/>
          </p:cNvSpPr>
          <p:nvPr>
            <p:ph type="subTitle" idx="8"/>
          </p:nvPr>
        </p:nvSpPr>
        <p:spPr>
          <a:xfrm>
            <a:off x="4595539" y="3611070"/>
            <a:ext cx="2634292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/>
              <a:t>Generative Model </a:t>
            </a:r>
            <a:endParaRPr sz="1800" dirty="0"/>
          </a:p>
        </p:txBody>
      </p:sp>
      <p:grpSp>
        <p:nvGrpSpPr>
          <p:cNvPr id="891" name="Google Shape;891;p39"/>
          <p:cNvGrpSpPr/>
          <p:nvPr/>
        </p:nvGrpSpPr>
        <p:grpSpPr>
          <a:xfrm>
            <a:off x="923238" y="2153522"/>
            <a:ext cx="239780" cy="194647"/>
            <a:chOff x="4854075" y="2527625"/>
            <a:chExt cx="56000" cy="59050"/>
          </a:xfrm>
        </p:grpSpPr>
        <p:sp>
          <p:nvSpPr>
            <p:cNvPr id="892" name="Google Shape;892;p39"/>
            <p:cNvSpPr/>
            <p:nvPr/>
          </p:nvSpPr>
          <p:spPr>
            <a:xfrm>
              <a:off x="4872325" y="2527625"/>
              <a:ext cx="37750" cy="59050"/>
            </a:xfrm>
            <a:custGeom>
              <a:avLst/>
              <a:gdLst/>
              <a:ahLst/>
              <a:cxnLst/>
              <a:rect l="l" t="t" r="r" b="b"/>
              <a:pathLst>
                <a:path w="1510" h="2362" extrusionOk="0">
                  <a:moveTo>
                    <a:pt x="305" y="1"/>
                  </a:moveTo>
                  <a:cubicBezTo>
                    <a:pt x="141" y="1"/>
                    <a:pt x="1" y="210"/>
                    <a:pt x="146" y="371"/>
                  </a:cubicBezTo>
                  <a:lnTo>
                    <a:pt x="961" y="1179"/>
                  </a:lnTo>
                  <a:lnTo>
                    <a:pt x="146" y="1994"/>
                  </a:lnTo>
                  <a:cubicBezTo>
                    <a:pt x="0" y="2151"/>
                    <a:pt x="143" y="2361"/>
                    <a:pt x="308" y="2361"/>
                  </a:cubicBezTo>
                  <a:cubicBezTo>
                    <a:pt x="355" y="2361"/>
                    <a:pt x="404" y="2344"/>
                    <a:pt x="449" y="2304"/>
                  </a:cubicBezTo>
                  <a:lnTo>
                    <a:pt x="1423" y="1338"/>
                  </a:lnTo>
                  <a:cubicBezTo>
                    <a:pt x="1509" y="1244"/>
                    <a:pt x="1509" y="1107"/>
                    <a:pt x="1423" y="1013"/>
                  </a:cubicBezTo>
                  <a:lnTo>
                    <a:pt x="1423" y="1020"/>
                  </a:lnTo>
                  <a:lnTo>
                    <a:pt x="449" y="61"/>
                  </a:lnTo>
                  <a:cubicBezTo>
                    <a:pt x="403" y="19"/>
                    <a:pt x="353" y="1"/>
                    <a:pt x="30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3" name="Google Shape;893;p39"/>
            <p:cNvSpPr/>
            <p:nvPr/>
          </p:nvSpPr>
          <p:spPr>
            <a:xfrm>
              <a:off x="4854075" y="2539100"/>
              <a:ext cx="26075" cy="35875"/>
            </a:xfrm>
            <a:custGeom>
              <a:avLst/>
              <a:gdLst/>
              <a:ahLst/>
              <a:cxnLst/>
              <a:rect l="l" t="t" r="r" b="b"/>
              <a:pathLst>
                <a:path w="1043" h="1435" extrusionOk="0">
                  <a:moveTo>
                    <a:pt x="326" y="1"/>
                  </a:moveTo>
                  <a:cubicBezTo>
                    <a:pt x="152" y="1"/>
                    <a:pt x="1" y="234"/>
                    <a:pt x="177" y="388"/>
                  </a:cubicBezTo>
                  <a:lnTo>
                    <a:pt x="516" y="720"/>
                  </a:lnTo>
                  <a:lnTo>
                    <a:pt x="177" y="1059"/>
                  </a:lnTo>
                  <a:cubicBezTo>
                    <a:pt x="21" y="1215"/>
                    <a:pt x="165" y="1435"/>
                    <a:pt x="336" y="1435"/>
                  </a:cubicBezTo>
                  <a:cubicBezTo>
                    <a:pt x="386" y="1435"/>
                    <a:pt x="439" y="1415"/>
                    <a:pt x="487" y="1369"/>
                  </a:cubicBezTo>
                  <a:lnTo>
                    <a:pt x="977" y="886"/>
                  </a:lnTo>
                  <a:cubicBezTo>
                    <a:pt x="1020" y="843"/>
                    <a:pt x="1042" y="785"/>
                    <a:pt x="1042" y="720"/>
                  </a:cubicBezTo>
                  <a:cubicBezTo>
                    <a:pt x="1042" y="662"/>
                    <a:pt x="1013" y="605"/>
                    <a:pt x="977" y="561"/>
                  </a:cubicBezTo>
                  <a:lnTo>
                    <a:pt x="487" y="78"/>
                  </a:lnTo>
                  <a:cubicBezTo>
                    <a:pt x="437" y="23"/>
                    <a:pt x="380" y="1"/>
                    <a:pt x="32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894" name="Google Shape;894;p39"/>
          <p:cNvGrpSpPr/>
          <p:nvPr/>
        </p:nvGrpSpPr>
        <p:grpSpPr>
          <a:xfrm>
            <a:off x="4818677" y="2153522"/>
            <a:ext cx="239780" cy="194647"/>
            <a:chOff x="4854075" y="2527625"/>
            <a:chExt cx="56000" cy="59050"/>
          </a:xfrm>
        </p:grpSpPr>
        <p:sp>
          <p:nvSpPr>
            <p:cNvPr id="895" name="Google Shape;895;p39"/>
            <p:cNvSpPr/>
            <p:nvPr/>
          </p:nvSpPr>
          <p:spPr>
            <a:xfrm>
              <a:off x="4872325" y="2527625"/>
              <a:ext cx="37750" cy="59050"/>
            </a:xfrm>
            <a:custGeom>
              <a:avLst/>
              <a:gdLst/>
              <a:ahLst/>
              <a:cxnLst/>
              <a:rect l="l" t="t" r="r" b="b"/>
              <a:pathLst>
                <a:path w="1510" h="2362" extrusionOk="0">
                  <a:moveTo>
                    <a:pt x="305" y="1"/>
                  </a:moveTo>
                  <a:cubicBezTo>
                    <a:pt x="141" y="1"/>
                    <a:pt x="1" y="210"/>
                    <a:pt x="146" y="371"/>
                  </a:cubicBezTo>
                  <a:lnTo>
                    <a:pt x="961" y="1179"/>
                  </a:lnTo>
                  <a:lnTo>
                    <a:pt x="146" y="1994"/>
                  </a:lnTo>
                  <a:cubicBezTo>
                    <a:pt x="0" y="2151"/>
                    <a:pt x="143" y="2361"/>
                    <a:pt x="308" y="2361"/>
                  </a:cubicBezTo>
                  <a:cubicBezTo>
                    <a:pt x="355" y="2361"/>
                    <a:pt x="404" y="2344"/>
                    <a:pt x="449" y="2304"/>
                  </a:cubicBezTo>
                  <a:lnTo>
                    <a:pt x="1423" y="1338"/>
                  </a:lnTo>
                  <a:cubicBezTo>
                    <a:pt x="1509" y="1244"/>
                    <a:pt x="1509" y="1107"/>
                    <a:pt x="1423" y="1013"/>
                  </a:cubicBezTo>
                  <a:lnTo>
                    <a:pt x="1423" y="1020"/>
                  </a:lnTo>
                  <a:lnTo>
                    <a:pt x="449" y="61"/>
                  </a:lnTo>
                  <a:cubicBezTo>
                    <a:pt x="403" y="19"/>
                    <a:pt x="353" y="1"/>
                    <a:pt x="30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6" name="Google Shape;896;p39"/>
            <p:cNvSpPr/>
            <p:nvPr/>
          </p:nvSpPr>
          <p:spPr>
            <a:xfrm>
              <a:off x="4854075" y="2539100"/>
              <a:ext cx="26075" cy="35875"/>
            </a:xfrm>
            <a:custGeom>
              <a:avLst/>
              <a:gdLst/>
              <a:ahLst/>
              <a:cxnLst/>
              <a:rect l="l" t="t" r="r" b="b"/>
              <a:pathLst>
                <a:path w="1043" h="1435" extrusionOk="0">
                  <a:moveTo>
                    <a:pt x="326" y="1"/>
                  </a:moveTo>
                  <a:cubicBezTo>
                    <a:pt x="152" y="1"/>
                    <a:pt x="1" y="234"/>
                    <a:pt x="177" y="388"/>
                  </a:cubicBezTo>
                  <a:lnTo>
                    <a:pt x="516" y="720"/>
                  </a:lnTo>
                  <a:lnTo>
                    <a:pt x="177" y="1059"/>
                  </a:lnTo>
                  <a:cubicBezTo>
                    <a:pt x="21" y="1215"/>
                    <a:pt x="165" y="1435"/>
                    <a:pt x="336" y="1435"/>
                  </a:cubicBezTo>
                  <a:cubicBezTo>
                    <a:pt x="386" y="1435"/>
                    <a:pt x="439" y="1415"/>
                    <a:pt x="487" y="1369"/>
                  </a:cubicBezTo>
                  <a:lnTo>
                    <a:pt x="977" y="886"/>
                  </a:lnTo>
                  <a:cubicBezTo>
                    <a:pt x="1020" y="843"/>
                    <a:pt x="1042" y="785"/>
                    <a:pt x="1042" y="720"/>
                  </a:cubicBezTo>
                  <a:cubicBezTo>
                    <a:pt x="1042" y="662"/>
                    <a:pt x="1013" y="605"/>
                    <a:pt x="977" y="561"/>
                  </a:cubicBezTo>
                  <a:lnTo>
                    <a:pt x="487" y="78"/>
                  </a:lnTo>
                  <a:cubicBezTo>
                    <a:pt x="437" y="23"/>
                    <a:pt x="380" y="1"/>
                    <a:pt x="32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900" name="Google Shape;900;p39"/>
          <p:cNvGrpSpPr/>
          <p:nvPr/>
        </p:nvGrpSpPr>
        <p:grpSpPr>
          <a:xfrm>
            <a:off x="923238" y="3402147"/>
            <a:ext cx="239780" cy="194647"/>
            <a:chOff x="4854075" y="2527625"/>
            <a:chExt cx="56000" cy="59050"/>
          </a:xfrm>
        </p:grpSpPr>
        <p:sp>
          <p:nvSpPr>
            <p:cNvPr id="901" name="Google Shape;901;p39"/>
            <p:cNvSpPr/>
            <p:nvPr/>
          </p:nvSpPr>
          <p:spPr>
            <a:xfrm>
              <a:off x="4872325" y="2527625"/>
              <a:ext cx="37750" cy="59050"/>
            </a:xfrm>
            <a:custGeom>
              <a:avLst/>
              <a:gdLst/>
              <a:ahLst/>
              <a:cxnLst/>
              <a:rect l="l" t="t" r="r" b="b"/>
              <a:pathLst>
                <a:path w="1510" h="2362" extrusionOk="0">
                  <a:moveTo>
                    <a:pt x="305" y="1"/>
                  </a:moveTo>
                  <a:cubicBezTo>
                    <a:pt x="141" y="1"/>
                    <a:pt x="1" y="210"/>
                    <a:pt x="146" y="371"/>
                  </a:cubicBezTo>
                  <a:lnTo>
                    <a:pt x="961" y="1179"/>
                  </a:lnTo>
                  <a:lnTo>
                    <a:pt x="146" y="1994"/>
                  </a:lnTo>
                  <a:cubicBezTo>
                    <a:pt x="0" y="2151"/>
                    <a:pt x="143" y="2361"/>
                    <a:pt x="308" y="2361"/>
                  </a:cubicBezTo>
                  <a:cubicBezTo>
                    <a:pt x="355" y="2361"/>
                    <a:pt x="404" y="2344"/>
                    <a:pt x="449" y="2304"/>
                  </a:cubicBezTo>
                  <a:lnTo>
                    <a:pt x="1423" y="1338"/>
                  </a:lnTo>
                  <a:cubicBezTo>
                    <a:pt x="1509" y="1244"/>
                    <a:pt x="1509" y="1107"/>
                    <a:pt x="1423" y="1013"/>
                  </a:cubicBezTo>
                  <a:lnTo>
                    <a:pt x="1423" y="1020"/>
                  </a:lnTo>
                  <a:lnTo>
                    <a:pt x="449" y="61"/>
                  </a:lnTo>
                  <a:cubicBezTo>
                    <a:pt x="403" y="19"/>
                    <a:pt x="353" y="1"/>
                    <a:pt x="30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2" name="Google Shape;902;p39"/>
            <p:cNvSpPr/>
            <p:nvPr/>
          </p:nvSpPr>
          <p:spPr>
            <a:xfrm>
              <a:off x="4854075" y="2539100"/>
              <a:ext cx="26075" cy="35875"/>
            </a:xfrm>
            <a:custGeom>
              <a:avLst/>
              <a:gdLst/>
              <a:ahLst/>
              <a:cxnLst/>
              <a:rect l="l" t="t" r="r" b="b"/>
              <a:pathLst>
                <a:path w="1043" h="1435" extrusionOk="0">
                  <a:moveTo>
                    <a:pt x="326" y="1"/>
                  </a:moveTo>
                  <a:cubicBezTo>
                    <a:pt x="152" y="1"/>
                    <a:pt x="1" y="234"/>
                    <a:pt x="177" y="388"/>
                  </a:cubicBezTo>
                  <a:lnTo>
                    <a:pt x="516" y="720"/>
                  </a:lnTo>
                  <a:lnTo>
                    <a:pt x="177" y="1059"/>
                  </a:lnTo>
                  <a:cubicBezTo>
                    <a:pt x="21" y="1215"/>
                    <a:pt x="165" y="1435"/>
                    <a:pt x="336" y="1435"/>
                  </a:cubicBezTo>
                  <a:cubicBezTo>
                    <a:pt x="386" y="1435"/>
                    <a:pt x="439" y="1415"/>
                    <a:pt x="487" y="1369"/>
                  </a:cubicBezTo>
                  <a:lnTo>
                    <a:pt x="977" y="886"/>
                  </a:lnTo>
                  <a:cubicBezTo>
                    <a:pt x="1020" y="843"/>
                    <a:pt x="1042" y="785"/>
                    <a:pt x="1042" y="720"/>
                  </a:cubicBezTo>
                  <a:cubicBezTo>
                    <a:pt x="1042" y="662"/>
                    <a:pt x="1013" y="605"/>
                    <a:pt x="977" y="561"/>
                  </a:cubicBezTo>
                  <a:lnTo>
                    <a:pt x="487" y="78"/>
                  </a:lnTo>
                  <a:cubicBezTo>
                    <a:pt x="437" y="23"/>
                    <a:pt x="380" y="1"/>
                    <a:pt x="32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grpSp>
        <p:nvGrpSpPr>
          <p:cNvPr id="903" name="Google Shape;903;p39"/>
          <p:cNvGrpSpPr/>
          <p:nvPr/>
        </p:nvGrpSpPr>
        <p:grpSpPr>
          <a:xfrm>
            <a:off x="4818677" y="3402147"/>
            <a:ext cx="239780" cy="194647"/>
            <a:chOff x="4854075" y="2527625"/>
            <a:chExt cx="56000" cy="59050"/>
          </a:xfrm>
        </p:grpSpPr>
        <p:sp>
          <p:nvSpPr>
            <p:cNvPr id="904" name="Google Shape;904;p39"/>
            <p:cNvSpPr/>
            <p:nvPr/>
          </p:nvSpPr>
          <p:spPr>
            <a:xfrm>
              <a:off x="4872325" y="2527625"/>
              <a:ext cx="37750" cy="59050"/>
            </a:xfrm>
            <a:custGeom>
              <a:avLst/>
              <a:gdLst/>
              <a:ahLst/>
              <a:cxnLst/>
              <a:rect l="l" t="t" r="r" b="b"/>
              <a:pathLst>
                <a:path w="1510" h="2362" extrusionOk="0">
                  <a:moveTo>
                    <a:pt x="305" y="1"/>
                  </a:moveTo>
                  <a:cubicBezTo>
                    <a:pt x="141" y="1"/>
                    <a:pt x="1" y="210"/>
                    <a:pt x="146" y="371"/>
                  </a:cubicBezTo>
                  <a:lnTo>
                    <a:pt x="961" y="1179"/>
                  </a:lnTo>
                  <a:lnTo>
                    <a:pt x="146" y="1994"/>
                  </a:lnTo>
                  <a:cubicBezTo>
                    <a:pt x="0" y="2151"/>
                    <a:pt x="143" y="2361"/>
                    <a:pt x="308" y="2361"/>
                  </a:cubicBezTo>
                  <a:cubicBezTo>
                    <a:pt x="355" y="2361"/>
                    <a:pt x="404" y="2344"/>
                    <a:pt x="449" y="2304"/>
                  </a:cubicBezTo>
                  <a:lnTo>
                    <a:pt x="1423" y="1338"/>
                  </a:lnTo>
                  <a:cubicBezTo>
                    <a:pt x="1509" y="1244"/>
                    <a:pt x="1509" y="1107"/>
                    <a:pt x="1423" y="1013"/>
                  </a:cubicBezTo>
                  <a:lnTo>
                    <a:pt x="1423" y="1020"/>
                  </a:lnTo>
                  <a:lnTo>
                    <a:pt x="449" y="61"/>
                  </a:lnTo>
                  <a:cubicBezTo>
                    <a:pt x="403" y="19"/>
                    <a:pt x="353" y="1"/>
                    <a:pt x="30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5" name="Google Shape;905;p39"/>
            <p:cNvSpPr/>
            <p:nvPr/>
          </p:nvSpPr>
          <p:spPr>
            <a:xfrm>
              <a:off x="4854075" y="2539100"/>
              <a:ext cx="26075" cy="35875"/>
            </a:xfrm>
            <a:custGeom>
              <a:avLst/>
              <a:gdLst/>
              <a:ahLst/>
              <a:cxnLst/>
              <a:rect l="l" t="t" r="r" b="b"/>
              <a:pathLst>
                <a:path w="1043" h="1435" extrusionOk="0">
                  <a:moveTo>
                    <a:pt x="326" y="1"/>
                  </a:moveTo>
                  <a:cubicBezTo>
                    <a:pt x="152" y="1"/>
                    <a:pt x="1" y="234"/>
                    <a:pt x="177" y="388"/>
                  </a:cubicBezTo>
                  <a:lnTo>
                    <a:pt x="516" y="720"/>
                  </a:lnTo>
                  <a:lnTo>
                    <a:pt x="177" y="1059"/>
                  </a:lnTo>
                  <a:cubicBezTo>
                    <a:pt x="21" y="1215"/>
                    <a:pt x="165" y="1435"/>
                    <a:pt x="336" y="1435"/>
                  </a:cubicBezTo>
                  <a:cubicBezTo>
                    <a:pt x="386" y="1435"/>
                    <a:pt x="439" y="1415"/>
                    <a:pt x="487" y="1369"/>
                  </a:cubicBezTo>
                  <a:lnTo>
                    <a:pt x="977" y="886"/>
                  </a:lnTo>
                  <a:cubicBezTo>
                    <a:pt x="1020" y="843"/>
                    <a:pt x="1042" y="785"/>
                    <a:pt x="1042" y="720"/>
                  </a:cubicBezTo>
                  <a:cubicBezTo>
                    <a:pt x="1042" y="662"/>
                    <a:pt x="1013" y="605"/>
                    <a:pt x="977" y="561"/>
                  </a:cubicBezTo>
                  <a:lnTo>
                    <a:pt x="487" y="78"/>
                  </a:lnTo>
                  <a:cubicBezTo>
                    <a:pt x="437" y="23"/>
                    <a:pt x="380" y="1"/>
                    <a:pt x="326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pic>
        <p:nvPicPr>
          <p:cNvPr id="2" name="image6.png">
            <a:extLst>
              <a:ext uri="{FF2B5EF4-FFF2-40B4-BE49-F238E27FC236}">
                <a16:creationId xmlns:a16="http://schemas.microsoft.com/office/drawing/2014/main" id="{C383B63D-823A-4B53-B78D-73449C804639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8660"/>
          <a:stretch>
            <a:fillRect/>
          </a:stretch>
        </p:blipFill>
        <p:spPr>
          <a:xfrm>
            <a:off x="2365133" y="4612205"/>
            <a:ext cx="1696954" cy="412319"/>
          </a:xfrm>
          <a:prstGeom prst="rect">
            <a:avLst/>
          </a:prstGeom>
          <a:ln/>
        </p:spPr>
      </p:pic>
      <p:pic>
        <p:nvPicPr>
          <p:cNvPr id="3" name="image5.jpg">
            <a:extLst>
              <a:ext uri="{FF2B5EF4-FFF2-40B4-BE49-F238E27FC236}">
                <a16:creationId xmlns:a16="http://schemas.microsoft.com/office/drawing/2014/main" id="{48F43309-C276-98BA-033A-5A166C7BBB09}"/>
              </a:ext>
            </a:extLst>
          </p:cNvPr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4233842" y="4604000"/>
            <a:ext cx="967727" cy="412319"/>
          </a:xfrm>
          <a:prstGeom prst="rect">
            <a:avLst/>
          </a:prstGeom>
          <a:ln/>
        </p:spPr>
      </p:pic>
      <p:sp>
        <p:nvSpPr>
          <p:cNvPr id="12" name="Google Shape;884;p39">
            <a:extLst>
              <a:ext uri="{FF2B5EF4-FFF2-40B4-BE49-F238E27FC236}">
                <a16:creationId xmlns:a16="http://schemas.microsoft.com/office/drawing/2014/main" id="{44B7A99B-A845-40D1-1965-FDCA21511AA3}"/>
              </a:ext>
            </a:extLst>
          </p:cNvPr>
          <p:cNvSpPr txBox="1">
            <a:spLocks/>
          </p:cNvSpPr>
          <p:nvPr/>
        </p:nvSpPr>
        <p:spPr>
          <a:xfrm>
            <a:off x="746302" y="1167534"/>
            <a:ext cx="828605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None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en-CA" sz="1800" b="1" i="1" dirty="0"/>
              <a:t>Consider your model type in communicating your thoughts to the group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1" name="Google Shape;821;p38"/>
          <p:cNvGrpSpPr/>
          <p:nvPr/>
        </p:nvGrpSpPr>
        <p:grpSpPr>
          <a:xfrm flipH="1">
            <a:off x="4484571" y="3289550"/>
            <a:ext cx="1997650" cy="693500"/>
            <a:chOff x="6541275" y="2323925"/>
            <a:chExt cx="1997650" cy="693500"/>
          </a:xfrm>
        </p:grpSpPr>
        <p:sp>
          <p:nvSpPr>
            <p:cNvPr id="822" name="Google Shape;822;p38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8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8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8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8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8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8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8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8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8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8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8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8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8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8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8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8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9" name="Google Shape;839;p38"/>
          <p:cNvGrpSpPr/>
          <p:nvPr/>
        </p:nvGrpSpPr>
        <p:grpSpPr>
          <a:xfrm>
            <a:off x="6594775" y="1377825"/>
            <a:ext cx="1997650" cy="693500"/>
            <a:chOff x="6541275" y="2323925"/>
            <a:chExt cx="1997650" cy="693500"/>
          </a:xfrm>
        </p:grpSpPr>
        <p:sp>
          <p:nvSpPr>
            <p:cNvPr id="840" name="Google Shape;840;p38"/>
            <p:cNvSpPr/>
            <p:nvPr/>
          </p:nvSpPr>
          <p:spPr>
            <a:xfrm>
              <a:off x="760710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8"/>
            <p:cNvSpPr/>
            <p:nvPr/>
          </p:nvSpPr>
          <p:spPr>
            <a:xfrm>
              <a:off x="7728318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8"/>
            <p:cNvSpPr/>
            <p:nvPr/>
          </p:nvSpPr>
          <p:spPr>
            <a:xfrm>
              <a:off x="778839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8"/>
            <p:cNvSpPr/>
            <p:nvPr/>
          </p:nvSpPr>
          <p:spPr>
            <a:xfrm>
              <a:off x="7848713" y="2589121"/>
              <a:ext cx="22882" cy="67120"/>
            </a:xfrm>
            <a:custGeom>
              <a:avLst/>
              <a:gdLst/>
              <a:ahLst/>
              <a:cxnLst/>
              <a:rect l="l" t="t" r="r" b="b"/>
              <a:pathLst>
                <a:path w="195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8"/>
            <p:cNvSpPr/>
            <p:nvPr/>
          </p:nvSpPr>
          <p:spPr>
            <a:xfrm>
              <a:off x="7913017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8"/>
            <p:cNvSpPr/>
            <p:nvPr/>
          </p:nvSpPr>
          <p:spPr>
            <a:xfrm>
              <a:off x="7961010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8"/>
            <p:cNvSpPr/>
            <p:nvPr/>
          </p:nvSpPr>
          <p:spPr>
            <a:xfrm>
              <a:off x="8155682" y="2589121"/>
              <a:ext cx="22764" cy="67120"/>
            </a:xfrm>
            <a:custGeom>
              <a:avLst/>
              <a:gdLst/>
              <a:ahLst/>
              <a:cxnLst/>
              <a:rect l="l" t="t" r="r" b="b"/>
              <a:pathLst>
                <a:path w="194" h="572" extrusionOk="0">
                  <a:moveTo>
                    <a:pt x="0" y="0"/>
                  </a:moveTo>
                  <a:lnTo>
                    <a:pt x="0" y="571"/>
                  </a:lnTo>
                  <a:lnTo>
                    <a:pt x="194" y="571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8"/>
            <p:cNvSpPr/>
            <p:nvPr/>
          </p:nvSpPr>
          <p:spPr>
            <a:xfrm>
              <a:off x="80410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6" y="571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8"/>
            <p:cNvSpPr/>
            <p:nvPr/>
          </p:nvSpPr>
          <p:spPr>
            <a:xfrm>
              <a:off x="8211538" y="2589121"/>
              <a:ext cx="22999" cy="67120"/>
            </a:xfrm>
            <a:custGeom>
              <a:avLst/>
              <a:gdLst/>
              <a:ahLst/>
              <a:cxnLst/>
              <a:rect l="l" t="t" r="r" b="b"/>
              <a:pathLst>
                <a:path w="196" h="572" extrusionOk="0">
                  <a:moveTo>
                    <a:pt x="1" y="0"/>
                  </a:moveTo>
                  <a:lnTo>
                    <a:pt x="1" y="571"/>
                  </a:lnTo>
                  <a:lnTo>
                    <a:pt x="195" y="571"/>
                  </a:lnTo>
                  <a:lnTo>
                    <a:pt x="1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8"/>
            <p:cNvSpPr/>
            <p:nvPr/>
          </p:nvSpPr>
          <p:spPr>
            <a:xfrm>
              <a:off x="6776431" y="2323925"/>
              <a:ext cx="1738664" cy="416918"/>
            </a:xfrm>
            <a:custGeom>
              <a:avLst/>
              <a:gdLst/>
              <a:ahLst/>
              <a:cxnLst/>
              <a:rect l="l" t="t" r="r" b="b"/>
              <a:pathLst>
                <a:path w="14817" h="3553" extrusionOk="0">
                  <a:moveTo>
                    <a:pt x="1" y="0"/>
                  </a:moveTo>
                  <a:lnTo>
                    <a:pt x="1" y="81"/>
                  </a:lnTo>
                  <a:lnTo>
                    <a:pt x="3098" y="81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8"/>
            <p:cNvSpPr/>
            <p:nvPr/>
          </p:nvSpPr>
          <p:spPr>
            <a:xfrm>
              <a:off x="8491401" y="2712332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1" y="0"/>
                    <a:pt x="0" y="91"/>
                    <a:pt x="0" y="202"/>
                  </a:cubicBezTo>
                  <a:cubicBezTo>
                    <a:pt x="0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8"/>
            <p:cNvSpPr/>
            <p:nvPr/>
          </p:nvSpPr>
          <p:spPr>
            <a:xfrm>
              <a:off x="6698045" y="2409820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1" y="0"/>
                  </a:moveTo>
                  <a:lnTo>
                    <a:pt x="1" y="80"/>
                  </a:lnTo>
                  <a:lnTo>
                    <a:pt x="3098" y="80"/>
                  </a:lnTo>
                  <a:lnTo>
                    <a:pt x="6569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8"/>
            <p:cNvSpPr/>
            <p:nvPr/>
          </p:nvSpPr>
          <p:spPr>
            <a:xfrm>
              <a:off x="8413016" y="2798227"/>
              <a:ext cx="47524" cy="47524"/>
            </a:xfrm>
            <a:custGeom>
              <a:avLst/>
              <a:gdLst/>
              <a:ahLst/>
              <a:cxnLst/>
              <a:rect l="l" t="t" r="r" b="b"/>
              <a:pathLst>
                <a:path w="405" h="405" extrusionOk="0">
                  <a:moveTo>
                    <a:pt x="202" y="0"/>
                  </a:moveTo>
                  <a:cubicBezTo>
                    <a:pt x="90" y="0"/>
                    <a:pt x="0" y="91"/>
                    <a:pt x="0" y="202"/>
                  </a:cubicBezTo>
                  <a:cubicBezTo>
                    <a:pt x="0" y="314"/>
                    <a:pt x="90" y="404"/>
                    <a:pt x="202" y="404"/>
                  </a:cubicBezTo>
                  <a:cubicBezTo>
                    <a:pt x="314" y="404"/>
                    <a:pt x="405" y="314"/>
                    <a:pt x="405" y="202"/>
                  </a:cubicBezTo>
                  <a:cubicBezTo>
                    <a:pt x="405" y="91"/>
                    <a:pt x="314" y="0"/>
                    <a:pt x="2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8"/>
            <p:cNvSpPr/>
            <p:nvPr/>
          </p:nvSpPr>
          <p:spPr>
            <a:xfrm>
              <a:off x="6619660" y="2495599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1"/>
                  </a:moveTo>
                  <a:lnTo>
                    <a:pt x="0" y="81"/>
                  </a:lnTo>
                  <a:lnTo>
                    <a:pt x="3098" y="81"/>
                  </a:lnTo>
                  <a:lnTo>
                    <a:pt x="6569" y="3553"/>
                  </a:lnTo>
                  <a:lnTo>
                    <a:pt x="14817" y="3553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42" y="13"/>
                  </a:lnTo>
                  <a:lnTo>
                    <a:pt x="31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8"/>
            <p:cNvSpPr/>
            <p:nvPr/>
          </p:nvSpPr>
          <p:spPr>
            <a:xfrm>
              <a:off x="8344839" y="2884005"/>
              <a:ext cx="47524" cy="47641"/>
            </a:xfrm>
            <a:custGeom>
              <a:avLst/>
              <a:gdLst/>
              <a:ahLst/>
              <a:cxnLst/>
              <a:rect l="l" t="t" r="r" b="b"/>
              <a:pathLst>
                <a:path w="405" h="406" extrusionOk="0">
                  <a:moveTo>
                    <a:pt x="202" y="1"/>
                  </a:moveTo>
                  <a:cubicBezTo>
                    <a:pt x="91" y="1"/>
                    <a:pt x="1" y="92"/>
                    <a:pt x="1" y="203"/>
                  </a:cubicBezTo>
                  <a:cubicBezTo>
                    <a:pt x="1" y="314"/>
                    <a:pt x="91" y="405"/>
                    <a:pt x="202" y="405"/>
                  </a:cubicBezTo>
                  <a:cubicBezTo>
                    <a:pt x="314" y="405"/>
                    <a:pt x="405" y="314"/>
                    <a:pt x="405" y="203"/>
                  </a:cubicBezTo>
                  <a:cubicBezTo>
                    <a:pt x="405" y="92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8"/>
            <p:cNvSpPr/>
            <p:nvPr/>
          </p:nvSpPr>
          <p:spPr>
            <a:xfrm>
              <a:off x="6541275" y="2581494"/>
              <a:ext cx="1738781" cy="416918"/>
            </a:xfrm>
            <a:custGeom>
              <a:avLst/>
              <a:gdLst/>
              <a:ahLst/>
              <a:cxnLst/>
              <a:rect l="l" t="t" r="r" b="b"/>
              <a:pathLst>
                <a:path w="14818" h="3553" extrusionOk="0">
                  <a:moveTo>
                    <a:pt x="0" y="0"/>
                  </a:moveTo>
                  <a:lnTo>
                    <a:pt x="0" y="81"/>
                  </a:lnTo>
                  <a:lnTo>
                    <a:pt x="3097" y="81"/>
                  </a:lnTo>
                  <a:lnTo>
                    <a:pt x="6570" y="3552"/>
                  </a:lnTo>
                  <a:lnTo>
                    <a:pt x="14817" y="3552"/>
                  </a:lnTo>
                  <a:lnTo>
                    <a:pt x="14817" y="3473"/>
                  </a:lnTo>
                  <a:lnTo>
                    <a:pt x="6603" y="3473"/>
                  </a:lnTo>
                  <a:lnTo>
                    <a:pt x="31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8"/>
            <p:cNvSpPr/>
            <p:nvPr/>
          </p:nvSpPr>
          <p:spPr>
            <a:xfrm>
              <a:off x="8256245" y="2969901"/>
              <a:ext cx="47406" cy="47524"/>
            </a:xfrm>
            <a:custGeom>
              <a:avLst/>
              <a:gdLst/>
              <a:ahLst/>
              <a:cxnLst/>
              <a:rect l="l" t="t" r="r" b="b"/>
              <a:pathLst>
                <a:path w="404" h="405" extrusionOk="0">
                  <a:moveTo>
                    <a:pt x="202" y="1"/>
                  </a:moveTo>
                  <a:cubicBezTo>
                    <a:pt x="90" y="1"/>
                    <a:pt x="0" y="91"/>
                    <a:pt x="0" y="202"/>
                  </a:cubicBezTo>
                  <a:cubicBezTo>
                    <a:pt x="0" y="314"/>
                    <a:pt x="90" y="405"/>
                    <a:pt x="202" y="405"/>
                  </a:cubicBezTo>
                  <a:cubicBezTo>
                    <a:pt x="314" y="405"/>
                    <a:pt x="404" y="314"/>
                    <a:pt x="404" y="202"/>
                  </a:cubicBezTo>
                  <a:cubicBezTo>
                    <a:pt x="404" y="91"/>
                    <a:pt x="314" y="1"/>
                    <a:pt x="2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7" name="Google Shape;857;p38"/>
          <p:cNvSpPr txBox="1">
            <a:spLocks noGrp="1"/>
          </p:cNvSpPr>
          <p:nvPr>
            <p:ph type="title"/>
          </p:nvPr>
        </p:nvSpPr>
        <p:spPr>
          <a:xfrm>
            <a:off x="714554" y="1691912"/>
            <a:ext cx="3879600" cy="85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EVIDENCE &amp; RESOURCES</a:t>
            </a:r>
            <a:endParaRPr dirty="0"/>
          </a:p>
        </p:txBody>
      </p:sp>
      <p:sp>
        <p:nvSpPr>
          <p:cNvPr id="858" name="Google Shape;858;p38"/>
          <p:cNvSpPr/>
          <p:nvPr/>
        </p:nvSpPr>
        <p:spPr>
          <a:xfrm>
            <a:off x="6439925" y="3508475"/>
            <a:ext cx="63900" cy="70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9" name="Google Shape;859;p38"/>
          <p:cNvGrpSpPr/>
          <p:nvPr/>
        </p:nvGrpSpPr>
        <p:grpSpPr>
          <a:xfrm>
            <a:off x="5830606" y="539502"/>
            <a:ext cx="1581419" cy="4012421"/>
            <a:chOff x="4707616" y="3256553"/>
            <a:chExt cx="447702" cy="1135923"/>
          </a:xfrm>
        </p:grpSpPr>
        <p:sp>
          <p:nvSpPr>
            <p:cNvPr id="860" name="Google Shape;860;p38"/>
            <p:cNvSpPr/>
            <p:nvPr/>
          </p:nvSpPr>
          <p:spPr>
            <a:xfrm>
              <a:off x="4707616" y="3256553"/>
              <a:ext cx="447702" cy="1135923"/>
            </a:xfrm>
            <a:custGeom>
              <a:avLst/>
              <a:gdLst/>
              <a:ahLst/>
              <a:cxnLst/>
              <a:rect l="l" t="t" r="r" b="b"/>
              <a:pathLst>
                <a:path w="17715" h="44947" extrusionOk="0">
                  <a:moveTo>
                    <a:pt x="8707" y="1"/>
                  </a:moveTo>
                  <a:cubicBezTo>
                    <a:pt x="7995" y="1"/>
                    <a:pt x="6260" y="235"/>
                    <a:pt x="6588" y="2603"/>
                  </a:cubicBezTo>
                  <a:cubicBezTo>
                    <a:pt x="6588" y="2603"/>
                    <a:pt x="6530" y="2587"/>
                    <a:pt x="6458" y="2587"/>
                  </a:cubicBezTo>
                  <a:cubicBezTo>
                    <a:pt x="6328" y="2587"/>
                    <a:pt x="6156" y="2641"/>
                    <a:pt x="6212" y="2946"/>
                  </a:cubicBezTo>
                  <a:cubicBezTo>
                    <a:pt x="6294" y="3415"/>
                    <a:pt x="6457" y="3965"/>
                    <a:pt x="7040" y="3965"/>
                  </a:cubicBezTo>
                  <a:cubicBezTo>
                    <a:pt x="7040" y="3965"/>
                    <a:pt x="7051" y="4690"/>
                    <a:pt x="7585" y="5022"/>
                  </a:cubicBezTo>
                  <a:cubicBezTo>
                    <a:pt x="7585" y="5022"/>
                    <a:pt x="7716" y="5720"/>
                    <a:pt x="7618" y="5851"/>
                  </a:cubicBezTo>
                  <a:cubicBezTo>
                    <a:pt x="7525" y="5982"/>
                    <a:pt x="5749" y="7224"/>
                    <a:pt x="5166" y="7278"/>
                  </a:cubicBezTo>
                  <a:cubicBezTo>
                    <a:pt x="4588" y="7338"/>
                    <a:pt x="2796" y="7758"/>
                    <a:pt x="2774" y="9725"/>
                  </a:cubicBezTo>
                  <a:cubicBezTo>
                    <a:pt x="2752" y="11687"/>
                    <a:pt x="2621" y="12259"/>
                    <a:pt x="2441" y="12542"/>
                  </a:cubicBezTo>
                  <a:cubicBezTo>
                    <a:pt x="2267" y="12825"/>
                    <a:pt x="2147" y="14640"/>
                    <a:pt x="2191" y="15485"/>
                  </a:cubicBezTo>
                  <a:cubicBezTo>
                    <a:pt x="2240" y="16324"/>
                    <a:pt x="1390" y="18422"/>
                    <a:pt x="1542" y="20874"/>
                  </a:cubicBezTo>
                  <a:cubicBezTo>
                    <a:pt x="1542" y="20874"/>
                    <a:pt x="665" y="21691"/>
                    <a:pt x="594" y="22334"/>
                  </a:cubicBezTo>
                  <a:cubicBezTo>
                    <a:pt x="523" y="22971"/>
                    <a:pt x="0" y="23838"/>
                    <a:pt x="60" y="23958"/>
                  </a:cubicBezTo>
                  <a:cubicBezTo>
                    <a:pt x="87" y="24009"/>
                    <a:pt x="166" y="24037"/>
                    <a:pt x="260" y="24037"/>
                  </a:cubicBezTo>
                  <a:cubicBezTo>
                    <a:pt x="376" y="24037"/>
                    <a:pt x="515" y="23994"/>
                    <a:pt x="605" y="23898"/>
                  </a:cubicBezTo>
                  <a:cubicBezTo>
                    <a:pt x="769" y="23718"/>
                    <a:pt x="1030" y="23386"/>
                    <a:pt x="1030" y="23386"/>
                  </a:cubicBezTo>
                  <a:lnTo>
                    <a:pt x="1030" y="23386"/>
                  </a:lnTo>
                  <a:cubicBezTo>
                    <a:pt x="1030" y="23386"/>
                    <a:pt x="474" y="25511"/>
                    <a:pt x="758" y="25603"/>
                  </a:cubicBezTo>
                  <a:cubicBezTo>
                    <a:pt x="769" y="25607"/>
                    <a:pt x="781" y="25609"/>
                    <a:pt x="792" y="25609"/>
                  </a:cubicBezTo>
                  <a:cubicBezTo>
                    <a:pt x="1101" y="25609"/>
                    <a:pt x="1317" y="24295"/>
                    <a:pt x="1422" y="24143"/>
                  </a:cubicBezTo>
                  <a:cubicBezTo>
                    <a:pt x="1441" y="24117"/>
                    <a:pt x="1456" y="24106"/>
                    <a:pt x="1468" y="24106"/>
                  </a:cubicBezTo>
                  <a:cubicBezTo>
                    <a:pt x="1530" y="24106"/>
                    <a:pt x="1525" y="24383"/>
                    <a:pt x="1493" y="24546"/>
                  </a:cubicBezTo>
                  <a:cubicBezTo>
                    <a:pt x="1451" y="24741"/>
                    <a:pt x="1378" y="25771"/>
                    <a:pt x="1600" y="25771"/>
                  </a:cubicBezTo>
                  <a:cubicBezTo>
                    <a:pt x="1608" y="25771"/>
                    <a:pt x="1616" y="25769"/>
                    <a:pt x="1624" y="25767"/>
                  </a:cubicBezTo>
                  <a:cubicBezTo>
                    <a:pt x="1851" y="25701"/>
                    <a:pt x="1928" y="24271"/>
                    <a:pt x="2034" y="24271"/>
                  </a:cubicBezTo>
                  <a:cubicBezTo>
                    <a:pt x="2042" y="24271"/>
                    <a:pt x="2051" y="24280"/>
                    <a:pt x="2060" y="24301"/>
                  </a:cubicBezTo>
                  <a:cubicBezTo>
                    <a:pt x="2180" y="24573"/>
                    <a:pt x="2000" y="25592"/>
                    <a:pt x="2169" y="25625"/>
                  </a:cubicBezTo>
                  <a:cubicBezTo>
                    <a:pt x="2183" y="25628"/>
                    <a:pt x="2195" y="25629"/>
                    <a:pt x="2207" y="25629"/>
                  </a:cubicBezTo>
                  <a:cubicBezTo>
                    <a:pt x="2334" y="25629"/>
                    <a:pt x="2346" y="25475"/>
                    <a:pt x="2371" y="25380"/>
                  </a:cubicBezTo>
                  <a:cubicBezTo>
                    <a:pt x="2396" y="25279"/>
                    <a:pt x="2346" y="24133"/>
                    <a:pt x="2444" y="24133"/>
                  </a:cubicBezTo>
                  <a:cubicBezTo>
                    <a:pt x="2451" y="24133"/>
                    <a:pt x="2459" y="24140"/>
                    <a:pt x="2469" y="24154"/>
                  </a:cubicBezTo>
                  <a:cubicBezTo>
                    <a:pt x="2599" y="24350"/>
                    <a:pt x="2523" y="25353"/>
                    <a:pt x="2632" y="25385"/>
                  </a:cubicBezTo>
                  <a:cubicBezTo>
                    <a:pt x="2632" y="25385"/>
                    <a:pt x="2671" y="25404"/>
                    <a:pt x="2719" y="25404"/>
                  </a:cubicBezTo>
                  <a:cubicBezTo>
                    <a:pt x="2796" y="25404"/>
                    <a:pt x="2895" y="25356"/>
                    <a:pt x="2888" y="25107"/>
                  </a:cubicBezTo>
                  <a:cubicBezTo>
                    <a:pt x="2877" y="24704"/>
                    <a:pt x="3024" y="22966"/>
                    <a:pt x="3030" y="22563"/>
                  </a:cubicBezTo>
                  <a:cubicBezTo>
                    <a:pt x="3041" y="22007"/>
                    <a:pt x="2725" y="21228"/>
                    <a:pt x="2812" y="21097"/>
                  </a:cubicBezTo>
                  <a:cubicBezTo>
                    <a:pt x="2894" y="20966"/>
                    <a:pt x="3509" y="18950"/>
                    <a:pt x="3782" y="18133"/>
                  </a:cubicBezTo>
                  <a:cubicBezTo>
                    <a:pt x="4054" y="17315"/>
                    <a:pt x="4054" y="15185"/>
                    <a:pt x="4218" y="14912"/>
                  </a:cubicBezTo>
                  <a:cubicBezTo>
                    <a:pt x="4351" y="14693"/>
                    <a:pt x="4644" y="13388"/>
                    <a:pt x="4850" y="13388"/>
                  </a:cubicBezTo>
                  <a:cubicBezTo>
                    <a:pt x="4905" y="13388"/>
                    <a:pt x="4954" y="13481"/>
                    <a:pt x="4992" y="13714"/>
                  </a:cubicBezTo>
                  <a:cubicBezTo>
                    <a:pt x="5166" y="14814"/>
                    <a:pt x="5438" y="17517"/>
                    <a:pt x="5357" y="18111"/>
                  </a:cubicBezTo>
                  <a:cubicBezTo>
                    <a:pt x="5275" y="18705"/>
                    <a:pt x="5035" y="19724"/>
                    <a:pt x="5095" y="20301"/>
                  </a:cubicBezTo>
                  <a:cubicBezTo>
                    <a:pt x="5155" y="20884"/>
                    <a:pt x="4534" y="22067"/>
                    <a:pt x="4425" y="23418"/>
                  </a:cubicBezTo>
                  <a:cubicBezTo>
                    <a:pt x="4316" y="24770"/>
                    <a:pt x="4550" y="28311"/>
                    <a:pt x="4752" y="29227"/>
                  </a:cubicBezTo>
                  <a:cubicBezTo>
                    <a:pt x="4953" y="30137"/>
                    <a:pt x="4316" y="32060"/>
                    <a:pt x="4245" y="32447"/>
                  </a:cubicBezTo>
                  <a:cubicBezTo>
                    <a:pt x="4174" y="32840"/>
                    <a:pt x="4185" y="33929"/>
                    <a:pt x="4103" y="35330"/>
                  </a:cubicBezTo>
                  <a:cubicBezTo>
                    <a:pt x="4016" y="36730"/>
                    <a:pt x="4458" y="39760"/>
                    <a:pt x="4289" y="40283"/>
                  </a:cubicBezTo>
                  <a:cubicBezTo>
                    <a:pt x="4125" y="40806"/>
                    <a:pt x="1259" y="44032"/>
                    <a:pt x="1613" y="44538"/>
                  </a:cubicBezTo>
                  <a:cubicBezTo>
                    <a:pt x="1802" y="44809"/>
                    <a:pt x="2158" y="44946"/>
                    <a:pt x="2522" y="44946"/>
                  </a:cubicBezTo>
                  <a:cubicBezTo>
                    <a:pt x="2839" y="44946"/>
                    <a:pt x="3164" y="44842"/>
                    <a:pt x="3390" y="44631"/>
                  </a:cubicBezTo>
                  <a:cubicBezTo>
                    <a:pt x="3874" y="44184"/>
                    <a:pt x="4599" y="43520"/>
                    <a:pt x="4964" y="43236"/>
                  </a:cubicBezTo>
                  <a:cubicBezTo>
                    <a:pt x="5335" y="42947"/>
                    <a:pt x="6185" y="42795"/>
                    <a:pt x="6054" y="41089"/>
                  </a:cubicBezTo>
                  <a:cubicBezTo>
                    <a:pt x="6054" y="41089"/>
                    <a:pt x="5831" y="38550"/>
                    <a:pt x="6615" y="36872"/>
                  </a:cubicBezTo>
                  <a:cubicBezTo>
                    <a:pt x="7395" y="35188"/>
                    <a:pt x="7040" y="32840"/>
                    <a:pt x="7122" y="32082"/>
                  </a:cubicBezTo>
                  <a:cubicBezTo>
                    <a:pt x="7204" y="31325"/>
                    <a:pt x="7280" y="30093"/>
                    <a:pt x="7738" y="29216"/>
                  </a:cubicBezTo>
                  <a:cubicBezTo>
                    <a:pt x="8119" y="28491"/>
                    <a:pt x="8582" y="25936"/>
                    <a:pt x="8855" y="25058"/>
                  </a:cubicBezTo>
                  <a:cubicBezTo>
                    <a:pt x="9127" y="25936"/>
                    <a:pt x="9585" y="28491"/>
                    <a:pt x="9966" y="29216"/>
                  </a:cubicBezTo>
                  <a:cubicBezTo>
                    <a:pt x="10430" y="30093"/>
                    <a:pt x="10500" y="31325"/>
                    <a:pt x="10588" y="32082"/>
                  </a:cubicBezTo>
                  <a:cubicBezTo>
                    <a:pt x="10669" y="32840"/>
                    <a:pt x="10315" y="35188"/>
                    <a:pt x="11094" y="36872"/>
                  </a:cubicBezTo>
                  <a:cubicBezTo>
                    <a:pt x="11879" y="38556"/>
                    <a:pt x="11650" y="41089"/>
                    <a:pt x="11650" y="41089"/>
                  </a:cubicBezTo>
                  <a:cubicBezTo>
                    <a:pt x="11519" y="42789"/>
                    <a:pt x="12375" y="42947"/>
                    <a:pt x="12740" y="43236"/>
                  </a:cubicBezTo>
                  <a:cubicBezTo>
                    <a:pt x="13111" y="43520"/>
                    <a:pt x="13830" y="44184"/>
                    <a:pt x="14320" y="44631"/>
                  </a:cubicBezTo>
                  <a:cubicBezTo>
                    <a:pt x="14546" y="44842"/>
                    <a:pt x="14870" y="44946"/>
                    <a:pt x="15188" y="44946"/>
                  </a:cubicBezTo>
                  <a:cubicBezTo>
                    <a:pt x="15552" y="44946"/>
                    <a:pt x="15907" y="44809"/>
                    <a:pt x="16097" y="44538"/>
                  </a:cubicBezTo>
                  <a:cubicBezTo>
                    <a:pt x="16451" y="44026"/>
                    <a:pt x="13585" y="40806"/>
                    <a:pt x="13416" y="40283"/>
                  </a:cubicBezTo>
                  <a:cubicBezTo>
                    <a:pt x="13252" y="39760"/>
                    <a:pt x="13688" y="36730"/>
                    <a:pt x="13606" y="35330"/>
                  </a:cubicBezTo>
                  <a:cubicBezTo>
                    <a:pt x="13525" y="33929"/>
                    <a:pt x="13541" y="32840"/>
                    <a:pt x="13465" y="32447"/>
                  </a:cubicBezTo>
                  <a:cubicBezTo>
                    <a:pt x="13394" y="32060"/>
                    <a:pt x="12756" y="30137"/>
                    <a:pt x="12958" y="29227"/>
                  </a:cubicBezTo>
                  <a:cubicBezTo>
                    <a:pt x="13160" y="28311"/>
                    <a:pt x="13394" y="24770"/>
                    <a:pt x="13285" y="23418"/>
                  </a:cubicBezTo>
                  <a:cubicBezTo>
                    <a:pt x="13176" y="22067"/>
                    <a:pt x="12555" y="20884"/>
                    <a:pt x="12615" y="20301"/>
                  </a:cubicBezTo>
                  <a:cubicBezTo>
                    <a:pt x="12669" y="19724"/>
                    <a:pt x="12435" y="18705"/>
                    <a:pt x="12353" y="18111"/>
                  </a:cubicBezTo>
                  <a:cubicBezTo>
                    <a:pt x="12266" y="17517"/>
                    <a:pt x="12544" y="14814"/>
                    <a:pt x="12718" y="13714"/>
                  </a:cubicBezTo>
                  <a:cubicBezTo>
                    <a:pt x="12756" y="13482"/>
                    <a:pt x="12805" y="13389"/>
                    <a:pt x="12860" y="13389"/>
                  </a:cubicBezTo>
                  <a:cubicBezTo>
                    <a:pt x="13066" y="13389"/>
                    <a:pt x="13359" y="14697"/>
                    <a:pt x="13492" y="14912"/>
                  </a:cubicBezTo>
                  <a:cubicBezTo>
                    <a:pt x="13655" y="15185"/>
                    <a:pt x="13655" y="17315"/>
                    <a:pt x="13928" y="18133"/>
                  </a:cubicBezTo>
                  <a:cubicBezTo>
                    <a:pt x="14200" y="18950"/>
                    <a:pt x="14811" y="20966"/>
                    <a:pt x="14898" y="21097"/>
                  </a:cubicBezTo>
                  <a:cubicBezTo>
                    <a:pt x="14985" y="21228"/>
                    <a:pt x="14527" y="21893"/>
                    <a:pt x="14783" y="23342"/>
                  </a:cubicBezTo>
                  <a:cubicBezTo>
                    <a:pt x="14865" y="23925"/>
                    <a:pt x="14903" y="24513"/>
                    <a:pt x="14898" y="25102"/>
                  </a:cubicBezTo>
                  <a:cubicBezTo>
                    <a:pt x="14891" y="25359"/>
                    <a:pt x="14966" y="25406"/>
                    <a:pt x="15021" y="25406"/>
                  </a:cubicBezTo>
                  <a:cubicBezTo>
                    <a:pt x="15053" y="25406"/>
                    <a:pt x="15078" y="25391"/>
                    <a:pt x="15078" y="25391"/>
                  </a:cubicBezTo>
                  <a:cubicBezTo>
                    <a:pt x="15187" y="25353"/>
                    <a:pt x="15143" y="24230"/>
                    <a:pt x="15279" y="24029"/>
                  </a:cubicBezTo>
                  <a:cubicBezTo>
                    <a:pt x="15288" y="24015"/>
                    <a:pt x="15296" y="24008"/>
                    <a:pt x="15303" y="24008"/>
                  </a:cubicBezTo>
                  <a:cubicBezTo>
                    <a:pt x="15403" y="24008"/>
                    <a:pt x="15319" y="25278"/>
                    <a:pt x="15339" y="25374"/>
                  </a:cubicBezTo>
                  <a:cubicBezTo>
                    <a:pt x="15364" y="25474"/>
                    <a:pt x="15375" y="25629"/>
                    <a:pt x="15507" y="25629"/>
                  </a:cubicBezTo>
                  <a:cubicBezTo>
                    <a:pt x="15519" y="25629"/>
                    <a:pt x="15532" y="25628"/>
                    <a:pt x="15546" y="25625"/>
                  </a:cubicBezTo>
                  <a:cubicBezTo>
                    <a:pt x="15715" y="25587"/>
                    <a:pt x="15552" y="24383"/>
                    <a:pt x="15672" y="24110"/>
                  </a:cubicBezTo>
                  <a:cubicBezTo>
                    <a:pt x="15680" y="24092"/>
                    <a:pt x="15688" y="24083"/>
                    <a:pt x="15695" y="24083"/>
                  </a:cubicBezTo>
                  <a:cubicBezTo>
                    <a:pt x="15799" y="24083"/>
                    <a:pt x="15858" y="25701"/>
                    <a:pt x="16091" y="25767"/>
                  </a:cubicBezTo>
                  <a:cubicBezTo>
                    <a:pt x="16099" y="25769"/>
                    <a:pt x="16106" y="25770"/>
                    <a:pt x="16113" y="25770"/>
                  </a:cubicBezTo>
                  <a:cubicBezTo>
                    <a:pt x="16331" y="25770"/>
                    <a:pt x="16254" y="24741"/>
                    <a:pt x="16222" y="24546"/>
                  </a:cubicBezTo>
                  <a:cubicBezTo>
                    <a:pt x="16189" y="24377"/>
                    <a:pt x="16225" y="23997"/>
                    <a:pt x="16305" y="23997"/>
                  </a:cubicBezTo>
                  <a:cubicBezTo>
                    <a:pt x="16318" y="23997"/>
                    <a:pt x="16332" y="24007"/>
                    <a:pt x="16347" y="24029"/>
                  </a:cubicBezTo>
                  <a:cubicBezTo>
                    <a:pt x="16448" y="24178"/>
                    <a:pt x="16752" y="25600"/>
                    <a:pt x="16944" y="25600"/>
                  </a:cubicBezTo>
                  <a:cubicBezTo>
                    <a:pt x="16949" y="25600"/>
                    <a:pt x="16953" y="25599"/>
                    <a:pt x="16957" y="25598"/>
                  </a:cubicBezTo>
                  <a:cubicBezTo>
                    <a:pt x="17246" y="25494"/>
                    <a:pt x="16685" y="23386"/>
                    <a:pt x="16685" y="23386"/>
                  </a:cubicBezTo>
                  <a:lnTo>
                    <a:pt x="16685" y="23386"/>
                  </a:lnTo>
                  <a:cubicBezTo>
                    <a:pt x="16685" y="23386"/>
                    <a:pt x="16941" y="23718"/>
                    <a:pt x="17110" y="23892"/>
                  </a:cubicBezTo>
                  <a:cubicBezTo>
                    <a:pt x="17200" y="23991"/>
                    <a:pt x="17338" y="24036"/>
                    <a:pt x="17454" y="24036"/>
                  </a:cubicBezTo>
                  <a:cubicBezTo>
                    <a:pt x="17548" y="24036"/>
                    <a:pt x="17628" y="24006"/>
                    <a:pt x="17655" y="23952"/>
                  </a:cubicBezTo>
                  <a:cubicBezTo>
                    <a:pt x="17715" y="23832"/>
                    <a:pt x="17186" y="22971"/>
                    <a:pt x="17116" y="22334"/>
                  </a:cubicBezTo>
                  <a:cubicBezTo>
                    <a:pt x="17045" y="21691"/>
                    <a:pt x="16167" y="20874"/>
                    <a:pt x="16167" y="20874"/>
                  </a:cubicBezTo>
                  <a:cubicBezTo>
                    <a:pt x="16320" y="18422"/>
                    <a:pt x="15464" y="16324"/>
                    <a:pt x="15514" y="15485"/>
                  </a:cubicBezTo>
                  <a:cubicBezTo>
                    <a:pt x="15563" y="14640"/>
                    <a:pt x="15448" y="12825"/>
                    <a:pt x="15268" y="12542"/>
                  </a:cubicBezTo>
                  <a:cubicBezTo>
                    <a:pt x="15083" y="12259"/>
                    <a:pt x="14958" y="11692"/>
                    <a:pt x="14930" y="9725"/>
                  </a:cubicBezTo>
                  <a:cubicBezTo>
                    <a:pt x="14909" y="7758"/>
                    <a:pt x="13121" y="7338"/>
                    <a:pt x="12538" y="7278"/>
                  </a:cubicBezTo>
                  <a:cubicBezTo>
                    <a:pt x="11961" y="7224"/>
                    <a:pt x="10179" y="5976"/>
                    <a:pt x="10086" y="5851"/>
                  </a:cubicBezTo>
                  <a:cubicBezTo>
                    <a:pt x="9994" y="5725"/>
                    <a:pt x="10124" y="5022"/>
                    <a:pt x="10124" y="5022"/>
                  </a:cubicBezTo>
                  <a:cubicBezTo>
                    <a:pt x="10658" y="4690"/>
                    <a:pt x="10669" y="3965"/>
                    <a:pt x="10669" y="3965"/>
                  </a:cubicBezTo>
                  <a:cubicBezTo>
                    <a:pt x="11247" y="3965"/>
                    <a:pt x="11416" y="3420"/>
                    <a:pt x="11498" y="2946"/>
                  </a:cubicBezTo>
                  <a:cubicBezTo>
                    <a:pt x="11546" y="2641"/>
                    <a:pt x="11378" y="2585"/>
                    <a:pt x="11249" y="2585"/>
                  </a:cubicBezTo>
                  <a:cubicBezTo>
                    <a:pt x="11176" y="2585"/>
                    <a:pt x="11116" y="2603"/>
                    <a:pt x="11116" y="2603"/>
                  </a:cubicBezTo>
                  <a:cubicBezTo>
                    <a:pt x="11449" y="235"/>
                    <a:pt x="9710" y="1"/>
                    <a:pt x="9002" y="1"/>
                  </a:cubicBezTo>
                  <a:cubicBezTo>
                    <a:pt x="8946" y="1"/>
                    <a:pt x="8896" y="2"/>
                    <a:pt x="8855" y="4"/>
                  </a:cubicBezTo>
                  <a:cubicBezTo>
                    <a:pt x="8813" y="2"/>
                    <a:pt x="8763" y="1"/>
                    <a:pt x="87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61" name="Google Shape;861;p38"/>
            <p:cNvGrpSpPr/>
            <p:nvPr/>
          </p:nvGrpSpPr>
          <p:grpSpPr>
            <a:xfrm>
              <a:off x="4724641" y="3320695"/>
              <a:ext cx="412877" cy="1031270"/>
              <a:chOff x="4724641" y="3320695"/>
              <a:chExt cx="412877" cy="1031270"/>
            </a:xfrm>
          </p:grpSpPr>
          <p:sp>
            <p:nvSpPr>
              <p:cNvPr id="862" name="Google Shape;862;p38"/>
              <p:cNvSpPr/>
              <p:nvPr/>
            </p:nvSpPr>
            <p:spPr>
              <a:xfrm>
                <a:off x="4923763" y="3572333"/>
                <a:ext cx="18474" cy="141678"/>
              </a:xfrm>
              <a:custGeom>
                <a:avLst/>
                <a:gdLst/>
                <a:ahLst/>
                <a:cxnLst/>
                <a:rect l="l" t="t" r="r" b="b"/>
                <a:pathLst>
                  <a:path w="731" h="5606" extrusionOk="0">
                    <a:moveTo>
                      <a:pt x="403" y="1"/>
                    </a:moveTo>
                    <a:cubicBezTo>
                      <a:pt x="278" y="1"/>
                      <a:pt x="145" y="88"/>
                      <a:pt x="148" y="249"/>
                    </a:cubicBezTo>
                    <a:cubicBezTo>
                      <a:pt x="153" y="821"/>
                      <a:pt x="191" y="1388"/>
                      <a:pt x="229" y="1960"/>
                    </a:cubicBezTo>
                    <a:cubicBezTo>
                      <a:pt x="153" y="1949"/>
                      <a:pt x="77" y="1943"/>
                      <a:pt x="1" y="1932"/>
                    </a:cubicBezTo>
                    <a:lnTo>
                      <a:pt x="1" y="2554"/>
                    </a:lnTo>
                    <a:cubicBezTo>
                      <a:pt x="88" y="2515"/>
                      <a:pt x="175" y="2483"/>
                      <a:pt x="262" y="2445"/>
                    </a:cubicBezTo>
                    <a:cubicBezTo>
                      <a:pt x="268" y="2559"/>
                      <a:pt x="273" y="2679"/>
                      <a:pt x="279" y="2793"/>
                    </a:cubicBezTo>
                    <a:cubicBezTo>
                      <a:pt x="317" y="3567"/>
                      <a:pt x="366" y="4395"/>
                      <a:pt x="159" y="5147"/>
                    </a:cubicBezTo>
                    <a:lnTo>
                      <a:pt x="355" y="5147"/>
                    </a:lnTo>
                    <a:lnTo>
                      <a:pt x="355" y="5605"/>
                    </a:lnTo>
                    <a:cubicBezTo>
                      <a:pt x="393" y="5507"/>
                      <a:pt x="437" y="5409"/>
                      <a:pt x="469" y="5311"/>
                    </a:cubicBezTo>
                    <a:cubicBezTo>
                      <a:pt x="731" y="4559"/>
                      <a:pt x="682" y="3676"/>
                      <a:pt x="682" y="2891"/>
                    </a:cubicBezTo>
                    <a:cubicBezTo>
                      <a:pt x="682" y="2668"/>
                      <a:pt x="676" y="2450"/>
                      <a:pt x="671" y="2232"/>
                    </a:cubicBezTo>
                    <a:cubicBezTo>
                      <a:pt x="720" y="2167"/>
                      <a:pt x="720" y="2080"/>
                      <a:pt x="665" y="2020"/>
                    </a:cubicBezTo>
                    <a:cubicBezTo>
                      <a:pt x="644" y="1415"/>
                      <a:pt x="611" y="810"/>
                      <a:pt x="611" y="205"/>
                    </a:cubicBezTo>
                    <a:cubicBezTo>
                      <a:pt x="611" y="66"/>
                      <a:pt x="510" y="1"/>
                      <a:pt x="403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38"/>
              <p:cNvSpPr/>
              <p:nvPr/>
            </p:nvSpPr>
            <p:spPr>
              <a:xfrm>
                <a:off x="4931193" y="3678983"/>
                <a:ext cx="72734" cy="148375"/>
              </a:xfrm>
              <a:custGeom>
                <a:avLst/>
                <a:gdLst/>
                <a:ahLst/>
                <a:cxnLst/>
                <a:rect l="l" t="t" r="r" b="b"/>
                <a:pathLst>
                  <a:path w="2878" h="5871" extrusionOk="0">
                    <a:moveTo>
                      <a:pt x="6" y="1"/>
                    </a:moveTo>
                    <a:cubicBezTo>
                      <a:pt x="28" y="377"/>
                      <a:pt x="1" y="742"/>
                      <a:pt x="115" y="1085"/>
                    </a:cubicBezTo>
                    <a:cubicBezTo>
                      <a:pt x="301" y="1619"/>
                      <a:pt x="595" y="2099"/>
                      <a:pt x="884" y="2584"/>
                    </a:cubicBezTo>
                    <a:cubicBezTo>
                      <a:pt x="867" y="2791"/>
                      <a:pt x="884" y="2992"/>
                      <a:pt x="878" y="3200"/>
                    </a:cubicBezTo>
                    <a:cubicBezTo>
                      <a:pt x="878" y="3418"/>
                      <a:pt x="845" y="3635"/>
                      <a:pt x="851" y="3853"/>
                    </a:cubicBezTo>
                    <a:cubicBezTo>
                      <a:pt x="851" y="3872"/>
                      <a:pt x="866" y="3884"/>
                      <a:pt x="880" y="3884"/>
                    </a:cubicBezTo>
                    <a:cubicBezTo>
                      <a:pt x="891" y="3884"/>
                      <a:pt x="901" y="3878"/>
                      <a:pt x="905" y="3864"/>
                    </a:cubicBezTo>
                    <a:cubicBezTo>
                      <a:pt x="1031" y="3614"/>
                      <a:pt x="1085" y="3276"/>
                      <a:pt x="1102" y="2954"/>
                    </a:cubicBezTo>
                    <a:cubicBezTo>
                      <a:pt x="1151" y="3036"/>
                      <a:pt x="1194" y="3118"/>
                      <a:pt x="1238" y="3200"/>
                    </a:cubicBezTo>
                    <a:cubicBezTo>
                      <a:pt x="1439" y="3554"/>
                      <a:pt x="1608" y="3919"/>
                      <a:pt x="1745" y="4300"/>
                    </a:cubicBezTo>
                    <a:cubicBezTo>
                      <a:pt x="1892" y="4753"/>
                      <a:pt x="1864" y="5205"/>
                      <a:pt x="1913" y="5668"/>
                    </a:cubicBezTo>
                    <a:cubicBezTo>
                      <a:pt x="1916" y="5709"/>
                      <a:pt x="1945" y="5727"/>
                      <a:pt x="1975" y="5727"/>
                    </a:cubicBezTo>
                    <a:cubicBezTo>
                      <a:pt x="2010" y="5727"/>
                      <a:pt x="2047" y="5703"/>
                      <a:pt x="2050" y="5662"/>
                    </a:cubicBezTo>
                    <a:cubicBezTo>
                      <a:pt x="2061" y="5592"/>
                      <a:pt x="2077" y="5499"/>
                      <a:pt x="2088" y="5417"/>
                    </a:cubicBezTo>
                    <a:cubicBezTo>
                      <a:pt x="2197" y="5608"/>
                      <a:pt x="2360" y="5766"/>
                      <a:pt x="2562" y="5864"/>
                    </a:cubicBezTo>
                    <a:cubicBezTo>
                      <a:pt x="2571" y="5868"/>
                      <a:pt x="2580" y="5870"/>
                      <a:pt x="2589" y="5870"/>
                    </a:cubicBezTo>
                    <a:cubicBezTo>
                      <a:pt x="2644" y="5870"/>
                      <a:pt x="2674" y="5787"/>
                      <a:pt x="2622" y="5744"/>
                    </a:cubicBezTo>
                    <a:cubicBezTo>
                      <a:pt x="2437" y="5597"/>
                      <a:pt x="2344" y="5412"/>
                      <a:pt x="2257" y="5216"/>
                    </a:cubicBezTo>
                    <a:lnTo>
                      <a:pt x="2257" y="5216"/>
                    </a:lnTo>
                    <a:cubicBezTo>
                      <a:pt x="2378" y="5256"/>
                      <a:pt x="2505" y="5279"/>
                      <a:pt x="2634" y="5279"/>
                    </a:cubicBezTo>
                    <a:cubicBezTo>
                      <a:pt x="2679" y="5279"/>
                      <a:pt x="2724" y="5276"/>
                      <a:pt x="2769" y="5270"/>
                    </a:cubicBezTo>
                    <a:cubicBezTo>
                      <a:pt x="2878" y="5259"/>
                      <a:pt x="2862" y="5096"/>
                      <a:pt x="2764" y="5085"/>
                    </a:cubicBezTo>
                    <a:cubicBezTo>
                      <a:pt x="2535" y="5052"/>
                      <a:pt x="2322" y="4998"/>
                      <a:pt x="2159" y="4829"/>
                    </a:cubicBezTo>
                    <a:cubicBezTo>
                      <a:pt x="2148" y="4818"/>
                      <a:pt x="2137" y="4807"/>
                      <a:pt x="2126" y="4802"/>
                    </a:cubicBezTo>
                    <a:cubicBezTo>
                      <a:pt x="2126" y="4693"/>
                      <a:pt x="2110" y="4578"/>
                      <a:pt x="2082" y="4475"/>
                    </a:cubicBezTo>
                    <a:cubicBezTo>
                      <a:pt x="1995" y="4093"/>
                      <a:pt x="1864" y="3728"/>
                      <a:pt x="1696" y="3385"/>
                    </a:cubicBezTo>
                    <a:cubicBezTo>
                      <a:pt x="1336" y="2671"/>
                      <a:pt x="845" y="2012"/>
                      <a:pt x="546" y="1271"/>
                    </a:cubicBezTo>
                    <a:cubicBezTo>
                      <a:pt x="388" y="867"/>
                      <a:pt x="301" y="437"/>
                      <a:pt x="284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38"/>
              <p:cNvSpPr/>
              <p:nvPr/>
            </p:nvSpPr>
            <p:spPr>
              <a:xfrm>
                <a:off x="4861946" y="3572333"/>
                <a:ext cx="76449" cy="255075"/>
              </a:xfrm>
              <a:custGeom>
                <a:avLst/>
                <a:gdLst/>
                <a:ahLst/>
                <a:cxnLst/>
                <a:rect l="l" t="t" r="r" b="b"/>
                <a:pathLst>
                  <a:path w="3025" h="10093" extrusionOk="0">
                    <a:moveTo>
                      <a:pt x="2701" y="1"/>
                    </a:moveTo>
                    <a:cubicBezTo>
                      <a:pt x="2577" y="1"/>
                      <a:pt x="2444" y="88"/>
                      <a:pt x="2447" y="249"/>
                    </a:cubicBezTo>
                    <a:cubicBezTo>
                      <a:pt x="2452" y="821"/>
                      <a:pt x="2490" y="1388"/>
                      <a:pt x="2528" y="1960"/>
                    </a:cubicBezTo>
                    <a:cubicBezTo>
                      <a:pt x="2316" y="1949"/>
                      <a:pt x="2109" y="1900"/>
                      <a:pt x="1918" y="1813"/>
                    </a:cubicBezTo>
                    <a:cubicBezTo>
                      <a:pt x="1689" y="1704"/>
                      <a:pt x="1482" y="1556"/>
                      <a:pt x="1259" y="1442"/>
                    </a:cubicBezTo>
                    <a:cubicBezTo>
                      <a:pt x="1243" y="1435"/>
                      <a:pt x="1228" y="1431"/>
                      <a:pt x="1213" y="1431"/>
                    </a:cubicBezTo>
                    <a:cubicBezTo>
                      <a:pt x="1118" y="1431"/>
                      <a:pt x="1045" y="1567"/>
                      <a:pt x="1139" y="1633"/>
                    </a:cubicBezTo>
                    <a:cubicBezTo>
                      <a:pt x="1330" y="1769"/>
                      <a:pt x="1553" y="1965"/>
                      <a:pt x="1793" y="2118"/>
                    </a:cubicBezTo>
                    <a:cubicBezTo>
                      <a:pt x="1406" y="2145"/>
                      <a:pt x="1019" y="2199"/>
                      <a:pt x="703" y="2357"/>
                    </a:cubicBezTo>
                    <a:cubicBezTo>
                      <a:pt x="630" y="2394"/>
                      <a:pt x="637" y="2516"/>
                      <a:pt x="724" y="2516"/>
                    </a:cubicBezTo>
                    <a:cubicBezTo>
                      <a:pt x="728" y="2516"/>
                      <a:pt x="732" y="2516"/>
                      <a:pt x="736" y="2515"/>
                    </a:cubicBezTo>
                    <a:cubicBezTo>
                      <a:pt x="868" y="2499"/>
                      <a:pt x="1006" y="2493"/>
                      <a:pt x="1145" y="2493"/>
                    </a:cubicBezTo>
                    <a:cubicBezTo>
                      <a:pt x="1319" y="2493"/>
                      <a:pt x="1497" y="2502"/>
                      <a:pt x="1673" y="2505"/>
                    </a:cubicBezTo>
                    <a:cubicBezTo>
                      <a:pt x="1449" y="2706"/>
                      <a:pt x="1275" y="2951"/>
                      <a:pt x="1155" y="3224"/>
                    </a:cubicBezTo>
                    <a:cubicBezTo>
                      <a:pt x="1130" y="3300"/>
                      <a:pt x="1189" y="3392"/>
                      <a:pt x="1261" y="3392"/>
                    </a:cubicBezTo>
                    <a:cubicBezTo>
                      <a:pt x="1281" y="3392"/>
                      <a:pt x="1303" y="3384"/>
                      <a:pt x="1324" y="3366"/>
                    </a:cubicBezTo>
                    <a:cubicBezTo>
                      <a:pt x="1558" y="3158"/>
                      <a:pt x="1749" y="2913"/>
                      <a:pt x="2005" y="2723"/>
                    </a:cubicBezTo>
                    <a:cubicBezTo>
                      <a:pt x="2174" y="2608"/>
                      <a:pt x="2359" y="2515"/>
                      <a:pt x="2556" y="2445"/>
                    </a:cubicBezTo>
                    <a:cubicBezTo>
                      <a:pt x="2561" y="2559"/>
                      <a:pt x="2567" y="2679"/>
                      <a:pt x="2572" y="2793"/>
                    </a:cubicBezTo>
                    <a:cubicBezTo>
                      <a:pt x="2616" y="3687"/>
                      <a:pt x="2681" y="4651"/>
                      <a:pt x="2338" y="5496"/>
                    </a:cubicBezTo>
                    <a:cubicBezTo>
                      <a:pt x="2038" y="6232"/>
                      <a:pt x="1548" y="6891"/>
                      <a:pt x="1188" y="7605"/>
                    </a:cubicBezTo>
                    <a:cubicBezTo>
                      <a:pt x="1014" y="7954"/>
                      <a:pt x="883" y="8319"/>
                      <a:pt x="796" y="8695"/>
                    </a:cubicBezTo>
                    <a:cubicBezTo>
                      <a:pt x="774" y="8804"/>
                      <a:pt x="757" y="8913"/>
                      <a:pt x="752" y="9022"/>
                    </a:cubicBezTo>
                    <a:cubicBezTo>
                      <a:pt x="741" y="9032"/>
                      <a:pt x="730" y="9038"/>
                      <a:pt x="725" y="9049"/>
                    </a:cubicBezTo>
                    <a:cubicBezTo>
                      <a:pt x="561" y="9218"/>
                      <a:pt x="349" y="9272"/>
                      <a:pt x="120" y="9305"/>
                    </a:cubicBezTo>
                    <a:cubicBezTo>
                      <a:pt x="16" y="9321"/>
                      <a:pt x="0" y="9479"/>
                      <a:pt x="114" y="9490"/>
                    </a:cubicBezTo>
                    <a:cubicBezTo>
                      <a:pt x="163" y="9496"/>
                      <a:pt x="212" y="9499"/>
                      <a:pt x="261" y="9499"/>
                    </a:cubicBezTo>
                    <a:cubicBezTo>
                      <a:pt x="386" y="9499"/>
                      <a:pt x="509" y="9479"/>
                      <a:pt x="627" y="9436"/>
                    </a:cubicBezTo>
                    <a:lnTo>
                      <a:pt x="627" y="9436"/>
                    </a:lnTo>
                    <a:cubicBezTo>
                      <a:pt x="539" y="9632"/>
                      <a:pt x="447" y="9823"/>
                      <a:pt x="262" y="9970"/>
                    </a:cubicBezTo>
                    <a:cubicBezTo>
                      <a:pt x="210" y="10007"/>
                      <a:pt x="235" y="10092"/>
                      <a:pt x="291" y="10092"/>
                    </a:cubicBezTo>
                    <a:cubicBezTo>
                      <a:pt x="300" y="10092"/>
                      <a:pt x="310" y="10090"/>
                      <a:pt x="322" y="10084"/>
                    </a:cubicBezTo>
                    <a:cubicBezTo>
                      <a:pt x="518" y="9986"/>
                      <a:pt x="687" y="9833"/>
                      <a:pt x="796" y="9637"/>
                    </a:cubicBezTo>
                    <a:cubicBezTo>
                      <a:pt x="806" y="9724"/>
                      <a:pt x="817" y="9806"/>
                      <a:pt x="828" y="9888"/>
                    </a:cubicBezTo>
                    <a:cubicBezTo>
                      <a:pt x="834" y="9930"/>
                      <a:pt x="870" y="9952"/>
                      <a:pt x="904" y="9952"/>
                    </a:cubicBezTo>
                    <a:cubicBezTo>
                      <a:pt x="937" y="9952"/>
                      <a:pt x="967" y="9933"/>
                      <a:pt x="970" y="9893"/>
                    </a:cubicBezTo>
                    <a:cubicBezTo>
                      <a:pt x="1019" y="9425"/>
                      <a:pt x="992" y="8978"/>
                      <a:pt x="1139" y="8526"/>
                    </a:cubicBezTo>
                    <a:cubicBezTo>
                      <a:pt x="1275" y="8144"/>
                      <a:pt x="1444" y="7774"/>
                      <a:pt x="1640" y="7425"/>
                    </a:cubicBezTo>
                    <a:cubicBezTo>
                      <a:pt x="1689" y="7343"/>
                      <a:pt x="1733" y="7262"/>
                      <a:pt x="1776" y="7180"/>
                    </a:cubicBezTo>
                    <a:cubicBezTo>
                      <a:pt x="1798" y="7496"/>
                      <a:pt x="1853" y="7834"/>
                      <a:pt x="1973" y="8090"/>
                    </a:cubicBezTo>
                    <a:cubicBezTo>
                      <a:pt x="1979" y="8103"/>
                      <a:pt x="1991" y="8110"/>
                      <a:pt x="2002" y="8110"/>
                    </a:cubicBezTo>
                    <a:cubicBezTo>
                      <a:pt x="2018" y="8110"/>
                      <a:pt x="2033" y="8098"/>
                      <a:pt x="2033" y="8079"/>
                    </a:cubicBezTo>
                    <a:cubicBezTo>
                      <a:pt x="2038" y="7861"/>
                      <a:pt x="2005" y="7638"/>
                      <a:pt x="2005" y="7420"/>
                    </a:cubicBezTo>
                    <a:cubicBezTo>
                      <a:pt x="2005" y="7212"/>
                      <a:pt x="2016" y="7011"/>
                      <a:pt x="2000" y="6804"/>
                    </a:cubicBezTo>
                    <a:cubicBezTo>
                      <a:pt x="2289" y="6324"/>
                      <a:pt x="2583" y="5845"/>
                      <a:pt x="2763" y="5305"/>
                    </a:cubicBezTo>
                    <a:cubicBezTo>
                      <a:pt x="3024" y="4559"/>
                      <a:pt x="2981" y="3671"/>
                      <a:pt x="2981" y="2891"/>
                    </a:cubicBezTo>
                    <a:cubicBezTo>
                      <a:pt x="2981" y="2668"/>
                      <a:pt x="2975" y="2450"/>
                      <a:pt x="2970" y="2232"/>
                    </a:cubicBezTo>
                    <a:cubicBezTo>
                      <a:pt x="3019" y="2167"/>
                      <a:pt x="3019" y="2080"/>
                      <a:pt x="2964" y="2020"/>
                    </a:cubicBezTo>
                    <a:cubicBezTo>
                      <a:pt x="2942" y="1415"/>
                      <a:pt x="2910" y="810"/>
                      <a:pt x="2910" y="205"/>
                    </a:cubicBezTo>
                    <a:cubicBezTo>
                      <a:pt x="2910" y="66"/>
                      <a:pt x="2809" y="1"/>
                      <a:pt x="270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38"/>
              <p:cNvSpPr/>
              <p:nvPr/>
            </p:nvSpPr>
            <p:spPr>
              <a:xfrm>
                <a:off x="4724641" y="3320695"/>
                <a:ext cx="217697" cy="547933"/>
              </a:xfrm>
              <a:custGeom>
                <a:avLst/>
                <a:gdLst/>
                <a:ahLst/>
                <a:cxnLst/>
                <a:rect l="l" t="t" r="r" b="b"/>
                <a:pathLst>
                  <a:path w="8614" h="21681" extrusionOk="0">
                    <a:moveTo>
                      <a:pt x="7854" y="1"/>
                    </a:moveTo>
                    <a:cubicBezTo>
                      <a:pt x="7845" y="1"/>
                      <a:pt x="7836" y="7"/>
                      <a:pt x="7836" y="16"/>
                    </a:cubicBezTo>
                    <a:cubicBezTo>
                      <a:pt x="7874" y="648"/>
                      <a:pt x="7357" y="1035"/>
                      <a:pt x="7166" y="1558"/>
                    </a:cubicBezTo>
                    <a:cubicBezTo>
                      <a:pt x="7149" y="1515"/>
                      <a:pt x="7133" y="1476"/>
                      <a:pt x="7117" y="1433"/>
                    </a:cubicBezTo>
                    <a:cubicBezTo>
                      <a:pt x="7030" y="1220"/>
                      <a:pt x="6915" y="1019"/>
                      <a:pt x="6812" y="812"/>
                    </a:cubicBezTo>
                    <a:cubicBezTo>
                      <a:pt x="6686" y="572"/>
                      <a:pt x="6665" y="299"/>
                      <a:pt x="6659" y="32"/>
                    </a:cubicBezTo>
                    <a:cubicBezTo>
                      <a:pt x="6656" y="27"/>
                      <a:pt x="6651" y="24"/>
                      <a:pt x="6646" y="24"/>
                    </a:cubicBezTo>
                    <a:cubicBezTo>
                      <a:pt x="6641" y="24"/>
                      <a:pt x="6637" y="27"/>
                      <a:pt x="6637" y="32"/>
                    </a:cubicBezTo>
                    <a:cubicBezTo>
                      <a:pt x="6583" y="425"/>
                      <a:pt x="6594" y="724"/>
                      <a:pt x="6763" y="1084"/>
                    </a:cubicBezTo>
                    <a:cubicBezTo>
                      <a:pt x="6991" y="1553"/>
                      <a:pt x="7122" y="2065"/>
                      <a:pt x="7144" y="2588"/>
                    </a:cubicBezTo>
                    <a:cubicBezTo>
                      <a:pt x="7188" y="3460"/>
                      <a:pt x="6991" y="4457"/>
                      <a:pt x="7182" y="5334"/>
                    </a:cubicBezTo>
                    <a:cubicBezTo>
                      <a:pt x="7030" y="5276"/>
                      <a:pt x="6872" y="5251"/>
                      <a:pt x="6712" y="5251"/>
                    </a:cubicBezTo>
                    <a:cubicBezTo>
                      <a:pt x="6337" y="5251"/>
                      <a:pt x="5952" y="5385"/>
                      <a:pt x="5624" y="5530"/>
                    </a:cubicBezTo>
                    <a:cubicBezTo>
                      <a:pt x="5564" y="5552"/>
                      <a:pt x="5509" y="5580"/>
                      <a:pt x="5455" y="5607"/>
                    </a:cubicBezTo>
                    <a:cubicBezTo>
                      <a:pt x="5396" y="5612"/>
                      <a:pt x="5337" y="5614"/>
                      <a:pt x="5278" y="5614"/>
                    </a:cubicBezTo>
                    <a:cubicBezTo>
                      <a:pt x="5147" y="5614"/>
                      <a:pt x="5016" y="5602"/>
                      <a:pt x="4888" y="5580"/>
                    </a:cubicBezTo>
                    <a:cubicBezTo>
                      <a:pt x="4756" y="5556"/>
                      <a:pt x="4624" y="5543"/>
                      <a:pt x="4491" y="5543"/>
                    </a:cubicBezTo>
                    <a:cubicBezTo>
                      <a:pt x="4411" y="5543"/>
                      <a:pt x="4331" y="5547"/>
                      <a:pt x="4251" y="5558"/>
                    </a:cubicBezTo>
                    <a:cubicBezTo>
                      <a:pt x="3853" y="5612"/>
                      <a:pt x="3466" y="5754"/>
                      <a:pt x="3128" y="5977"/>
                    </a:cubicBezTo>
                    <a:cubicBezTo>
                      <a:pt x="3101" y="5991"/>
                      <a:pt x="3119" y="6026"/>
                      <a:pt x="3144" y="6026"/>
                    </a:cubicBezTo>
                    <a:cubicBezTo>
                      <a:pt x="3149" y="6026"/>
                      <a:pt x="3155" y="6025"/>
                      <a:pt x="3161" y="6021"/>
                    </a:cubicBezTo>
                    <a:cubicBezTo>
                      <a:pt x="3478" y="5789"/>
                      <a:pt x="3874" y="5705"/>
                      <a:pt x="4273" y="5705"/>
                    </a:cubicBezTo>
                    <a:cubicBezTo>
                      <a:pt x="4333" y="5705"/>
                      <a:pt x="4393" y="5707"/>
                      <a:pt x="4452" y="5710"/>
                    </a:cubicBezTo>
                    <a:cubicBezTo>
                      <a:pt x="4158" y="6168"/>
                      <a:pt x="3760" y="6560"/>
                      <a:pt x="3302" y="6855"/>
                    </a:cubicBezTo>
                    <a:cubicBezTo>
                      <a:pt x="3068" y="7007"/>
                      <a:pt x="2736" y="7122"/>
                      <a:pt x="2649" y="7410"/>
                    </a:cubicBezTo>
                    <a:cubicBezTo>
                      <a:pt x="2638" y="7448"/>
                      <a:pt x="2671" y="7472"/>
                      <a:pt x="2702" y="7472"/>
                    </a:cubicBezTo>
                    <a:cubicBezTo>
                      <a:pt x="2720" y="7472"/>
                      <a:pt x="2739" y="7464"/>
                      <a:pt x="2747" y="7443"/>
                    </a:cubicBezTo>
                    <a:cubicBezTo>
                      <a:pt x="2818" y="7236"/>
                      <a:pt x="3074" y="7143"/>
                      <a:pt x="3259" y="7056"/>
                    </a:cubicBezTo>
                    <a:cubicBezTo>
                      <a:pt x="3450" y="6953"/>
                      <a:pt x="3629" y="6838"/>
                      <a:pt x="3793" y="6702"/>
                    </a:cubicBezTo>
                    <a:cubicBezTo>
                      <a:pt x="4136" y="6451"/>
                      <a:pt x="4485" y="6141"/>
                      <a:pt x="4627" y="5732"/>
                    </a:cubicBezTo>
                    <a:cubicBezTo>
                      <a:pt x="4627" y="5727"/>
                      <a:pt x="4627" y="5727"/>
                      <a:pt x="4627" y="5727"/>
                    </a:cubicBezTo>
                    <a:cubicBezTo>
                      <a:pt x="4659" y="5732"/>
                      <a:pt x="4697" y="5738"/>
                      <a:pt x="4736" y="5743"/>
                    </a:cubicBezTo>
                    <a:cubicBezTo>
                      <a:pt x="4872" y="5765"/>
                      <a:pt x="5003" y="5787"/>
                      <a:pt x="5122" y="5797"/>
                    </a:cubicBezTo>
                    <a:cubicBezTo>
                      <a:pt x="4430" y="6244"/>
                      <a:pt x="3913" y="6925"/>
                      <a:pt x="3580" y="7688"/>
                    </a:cubicBezTo>
                    <a:cubicBezTo>
                      <a:pt x="3411" y="7759"/>
                      <a:pt x="3253" y="7852"/>
                      <a:pt x="3112" y="7972"/>
                    </a:cubicBezTo>
                    <a:cubicBezTo>
                      <a:pt x="2981" y="8086"/>
                      <a:pt x="2828" y="8255"/>
                      <a:pt x="2807" y="8435"/>
                    </a:cubicBezTo>
                    <a:cubicBezTo>
                      <a:pt x="2804" y="8459"/>
                      <a:pt x="2821" y="8473"/>
                      <a:pt x="2838" y="8473"/>
                    </a:cubicBezTo>
                    <a:cubicBezTo>
                      <a:pt x="2851" y="8473"/>
                      <a:pt x="2864" y="8465"/>
                      <a:pt x="2867" y="8446"/>
                    </a:cubicBezTo>
                    <a:cubicBezTo>
                      <a:pt x="2883" y="8271"/>
                      <a:pt x="3079" y="8119"/>
                      <a:pt x="3210" y="8021"/>
                    </a:cubicBezTo>
                    <a:cubicBezTo>
                      <a:pt x="3302" y="7955"/>
                      <a:pt x="3406" y="7895"/>
                      <a:pt x="3510" y="7852"/>
                    </a:cubicBezTo>
                    <a:lnTo>
                      <a:pt x="3510" y="7852"/>
                    </a:lnTo>
                    <a:cubicBezTo>
                      <a:pt x="3324" y="8342"/>
                      <a:pt x="3221" y="8860"/>
                      <a:pt x="3199" y="9388"/>
                    </a:cubicBezTo>
                    <a:lnTo>
                      <a:pt x="3199" y="9481"/>
                    </a:lnTo>
                    <a:cubicBezTo>
                      <a:pt x="3008" y="9650"/>
                      <a:pt x="2823" y="9835"/>
                      <a:pt x="2649" y="10020"/>
                    </a:cubicBezTo>
                    <a:cubicBezTo>
                      <a:pt x="2436" y="10244"/>
                      <a:pt x="2371" y="10500"/>
                      <a:pt x="2289" y="10789"/>
                    </a:cubicBezTo>
                    <a:cubicBezTo>
                      <a:pt x="2289" y="10799"/>
                      <a:pt x="2298" y="10805"/>
                      <a:pt x="2306" y="10805"/>
                    </a:cubicBezTo>
                    <a:cubicBezTo>
                      <a:pt x="2310" y="10805"/>
                      <a:pt x="2314" y="10803"/>
                      <a:pt x="2316" y="10800"/>
                    </a:cubicBezTo>
                    <a:cubicBezTo>
                      <a:pt x="2425" y="10549"/>
                      <a:pt x="2578" y="10315"/>
                      <a:pt x="2758" y="10113"/>
                    </a:cubicBezTo>
                    <a:cubicBezTo>
                      <a:pt x="2894" y="9971"/>
                      <a:pt x="3063" y="9852"/>
                      <a:pt x="3199" y="9710"/>
                    </a:cubicBezTo>
                    <a:cubicBezTo>
                      <a:pt x="3204" y="9939"/>
                      <a:pt x="3221" y="10168"/>
                      <a:pt x="3226" y="10391"/>
                    </a:cubicBezTo>
                    <a:cubicBezTo>
                      <a:pt x="2992" y="10647"/>
                      <a:pt x="2730" y="10887"/>
                      <a:pt x="2545" y="11192"/>
                    </a:cubicBezTo>
                    <a:cubicBezTo>
                      <a:pt x="2349" y="11513"/>
                      <a:pt x="2316" y="11862"/>
                      <a:pt x="2305" y="12233"/>
                    </a:cubicBezTo>
                    <a:cubicBezTo>
                      <a:pt x="2305" y="12261"/>
                      <a:pt x="2330" y="12276"/>
                      <a:pt x="2354" y="12276"/>
                    </a:cubicBezTo>
                    <a:cubicBezTo>
                      <a:pt x="2377" y="12276"/>
                      <a:pt x="2401" y="12262"/>
                      <a:pt x="2403" y="12233"/>
                    </a:cubicBezTo>
                    <a:cubicBezTo>
                      <a:pt x="2447" y="11851"/>
                      <a:pt x="2534" y="11519"/>
                      <a:pt x="2747" y="11203"/>
                    </a:cubicBezTo>
                    <a:cubicBezTo>
                      <a:pt x="2768" y="11323"/>
                      <a:pt x="2774" y="11443"/>
                      <a:pt x="2763" y="11568"/>
                    </a:cubicBezTo>
                    <a:cubicBezTo>
                      <a:pt x="2760" y="11599"/>
                      <a:pt x="2785" y="11616"/>
                      <a:pt x="2810" y="11616"/>
                    </a:cubicBezTo>
                    <a:cubicBezTo>
                      <a:pt x="2829" y="11616"/>
                      <a:pt x="2849" y="11606"/>
                      <a:pt x="2856" y="11584"/>
                    </a:cubicBezTo>
                    <a:cubicBezTo>
                      <a:pt x="2883" y="11410"/>
                      <a:pt x="2883" y="11230"/>
                      <a:pt x="2856" y="11056"/>
                    </a:cubicBezTo>
                    <a:cubicBezTo>
                      <a:pt x="2970" y="10920"/>
                      <a:pt x="3106" y="10800"/>
                      <a:pt x="3226" y="10669"/>
                    </a:cubicBezTo>
                    <a:lnTo>
                      <a:pt x="3226" y="10669"/>
                    </a:lnTo>
                    <a:cubicBezTo>
                      <a:pt x="3221" y="10860"/>
                      <a:pt x="3199" y="11056"/>
                      <a:pt x="3155" y="11246"/>
                    </a:cubicBezTo>
                    <a:cubicBezTo>
                      <a:pt x="3003" y="11938"/>
                      <a:pt x="2605" y="12630"/>
                      <a:pt x="2398" y="13344"/>
                    </a:cubicBezTo>
                    <a:cubicBezTo>
                      <a:pt x="2011" y="13535"/>
                      <a:pt x="1690" y="14036"/>
                      <a:pt x="1581" y="14445"/>
                    </a:cubicBezTo>
                    <a:cubicBezTo>
                      <a:pt x="1574" y="14470"/>
                      <a:pt x="1597" y="14486"/>
                      <a:pt x="1618" y="14486"/>
                    </a:cubicBezTo>
                    <a:cubicBezTo>
                      <a:pt x="1634" y="14486"/>
                      <a:pt x="1649" y="14477"/>
                      <a:pt x="1651" y="14456"/>
                    </a:cubicBezTo>
                    <a:cubicBezTo>
                      <a:pt x="1690" y="14058"/>
                      <a:pt x="2049" y="13780"/>
                      <a:pt x="2343" y="13535"/>
                    </a:cubicBezTo>
                    <a:lnTo>
                      <a:pt x="2343" y="13535"/>
                    </a:lnTo>
                    <a:cubicBezTo>
                      <a:pt x="2300" y="13715"/>
                      <a:pt x="2273" y="13900"/>
                      <a:pt x="2262" y="14085"/>
                    </a:cubicBezTo>
                    <a:cubicBezTo>
                      <a:pt x="2218" y="14091"/>
                      <a:pt x="2180" y="14124"/>
                      <a:pt x="2169" y="14167"/>
                    </a:cubicBezTo>
                    <a:cubicBezTo>
                      <a:pt x="2082" y="14461"/>
                      <a:pt x="1935" y="14734"/>
                      <a:pt x="1842" y="15028"/>
                    </a:cubicBezTo>
                    <a:cubicBezTo>
                      <a:pt x="1766" y="15306"/>
                      <a:pt x="1728" y="15600"/>
                      <a:pt x="1739" y="15889"/>
                    </a:cubicBezTo>
                    <a:cubicBezTo>
                      <a:pt x="1750" y="16646"/>
                      <a:pt x="1777" y="17360"/>
                      <a:pt x="1564" y="18101"/>
                    </a:cubicBezTo>
                    <a:cubicBezTo>
                      <a:pt x="1368" y="18782"/>
                      <a:pt x="992" y="19327"/>
                      <a:pt x="556" y="19878"/>
                    </a:cubicBezTo>
                    <a:cubicBezTo>
                      <a:pt x="267" y="20243"/>
                      <a:pt x="0" y="20640"/>
                      <a:pt x="17" y="21125"/>
                    </a:cubicBezTo>
                    <a:cubicBezTo>
                      <a:pt x="17" y="21138"/>
                      <a:pt x="26" y="21143"/>
                      <a:pt x="35" y="21143"/>
                    </a:cubicBezTo>
                    <a:cubicBezTo>
                      <a:pt x="46" y="21143"/>
                      <a:pt x="58" y="21135"/>
                      <a:pt x="55" y="21120"/>
                    </a:cubicBezTo>
                    <a:cubicBezTo>
                      <a:pt x="55" y="20488"/>
                      <a:pt x="534" y="20019"/>
                      <a:pt x="910" y="19562"/>
                    </a:cubicBezTo>
                    <a:lnTo>
                      <a:pt x="910" y="19562"/>
                    </a:lnTo>
                    <a:cubicBezTo>
                      <a:pt x="845" y="19839"/>
                      <a:pt x="818" y="20139"/>
                      <a:pt x="731" y="20423"/>
                    </a:cubicBezTo>
                    <a:cubicBezTo>
                      <a:pt x="600" y="20842"/>
                      <a:pt x="594" y="21224"/>
                      <a:pt x="567" y="21654"/>
                    </a:cubicBezTo>
                    <a:cubicBezTo>
                      <a:pt x="564" y="21670"/>
                      <a:pt x="578" y="21681"/>
                      <a:pt x="591" y="21681"/>
                    </a:cubicBezTo>
                    <a:cubicBezTo>
                      <a:pt x="600" y="21681"/>
                      <a:pt x="608" y="21676"/>
                      <a:pt x="611" y="21665"/>
                    </a:cubicBezTo>
                    <a:cubicBezTo>
                      <a:pt x="682" y="21251"/>
                      <a:pt x="731" y="20864"/>
                      <a:pt x="872" y="20466"/>
                    </a:cubicBezTo>
                    <a:cubicBezTo>
                      <a:pt x="1003" y="20128"/>
                      <a:pt x="1074" y="19774"/>
                      <a:pt x="1090" y="19414"/>
                    </a:cubicBezTo>
                    <a:cubicBezTo>
                      <a:pt x="1090" y="19393"/>
                      <a:pt x="1085" y="19371"/>
                      <a:pt x="1068" y="19360"/>
                    </a:cubicBezTo>
                    <a:cubicBezTo>
                      <a:pt x="1183" y="19191"/>
                      <a:pt x="1292" y="19017"/>
                      <a:pt x="1379" y="18831"/>
                    </a:cubicBezTo>
                    <a:lnTo>
                      <a:pt x="1379" y="18831"/>
                    </a:lnTo>
                    <a:cubicBezTo>
                      <a:pt x="1417" y="19213"/>
                      <a:pt x="1401" y="19600"/>
                      <a:pt x="1335" y="19981"/>
                    </a:cubicBezTo>
                    <a:cubicBezTo>
                      <a:pt x="1275" y="20335"/>
                      <a:pt x="1210" y="20706"/>
                      <a:pt x="1314" y="21060"/>
                    </a:cubicBezTo>
                    <a:cubicBezTo>
                      <a:pt x="1316" y="21064"/>
                      <a:pt x="1319" y="21066"/>
                      <a:pt x="1323" y="21066"/>
                    </a:cubicBezTo>
                    <a:cubicBezTo>
                      <a:pt x="1329" y="21066"/>
                      <a:pt x="1335" y="21061"/>
                      <a:pt x="1335" y="21055"/>
                    </a:cubicBezTo>
                    <a:cubicBezTo>
                      <a:pt x="1341" y="20613"/>
                      <a:pt x="1395" y="20172"/>
                      <a:pt x="1499" y="19741"/>
                    </a:cubicBezTo>
                    <a:cubicBezTo>
                      <a:pt x="1521" y="19649"/>
                      <a:pt x="1537" y="19551"/>
                      <a:pt x="1553" y="19453"/>
                    </a:cubicBezTo>
                    <a:cubicBezTo>
                      <a:pt x="1673" y="19622"/>
                      <a:pt x="1766" y="19801"/>
                      <a:pt x="1842" y="19992"/>
                    </a:cubicBezTo>
                    <a:cubicBezTo>
                      <a:pt x="1946" y="20297"/>
                      <a:pt x="1946" y="20640"/>
                      <a:pt x="1973" y="20962"/>
                    </a:cubicBezTo>
                    <a:cubicBezTo>
                      <a:pt x="1973" y="20965"/>
                      <a:pt x="1977" y="20966"/>
                      <a:pt x="1981" y="20966"/>
                    </a:cubicBezTo>
                    <a:cubicBezTo>
                      <a:pt x="1985" y="20966"/>
                      <a:pt x="1989" y="20965"/>
                      <a:pt x="1989" y="20962"/>
                    </a:cubicBezTo>
                    <a:cubicBezTo>
                      <a:pt x="2060" y="20297"/>
                      <a:pt x="1913" y="19790"/>
                      <a:pt x="1575" y="19235"/>
                    </a:cubicBezTo>
                    <a:cubicBezTo>
                      <a:pt x="1586" y="19055"/>
                      <a:pt x="1564" y="18875"/>
                      <a:pt x="1521" y="18701"/>
                    </a:cubicBezTo>
                    <a:cubicBezTo>
                      <a:pt x="1515" y="18673"/>
                      <a:pt x="1493" y="18657"/>
                      <a:pt x="1466" y="18652"/>
                    </a:cubicBezTo>
                    <a:cubicBezTo>
                      <a:pt x="1548" y="18483"/>
                      <a:pt x="1613" y="18303"/>
                      <a:pt x="1673" y="18129"/>
                    </a:cubicBezTo>
                    <a:cubicBezTo>
                      <a:pt x="1717" y="17976"/>
                      <a:pt x="1755" y="17823"/>
                      <a:pt x="1782" y="17676"/>
                    </a:cubicBezTo>
                    <a:cubicBezTo>
                      <a:pt x="1804" y="17802"/>
                      <a:pt x="1831" y="17927"/>
                      <a:pt x="1848" y="18058"/>
                    </a:cubicBezTo>
                    <a:cubicBezTo>
                      <a:pt x="1880" y="18319"/>
                      <a:pt x="1869" y="18592"/>
                      <a:pt x="1946" y="18848"/>
                    </a:cubicBezTo>
                    <a:cubicBezTo>
                      <a:pt x="1946" y="18853"/>
                      <a:pt x="1950" y="18856"/>
                      <a:pt x="1955" y="18856"/>
                    </a:cubicBezTo>
                    <a:cubicBezTo>
                      <a:pt x="1959" y="18856"/>
                      <a:pt x="1965" y="18853"/>
                      <a:pt x="1967" y="18848"/>
                    </a:cubicBezTo>
                    <a:cubicBezTo>
                      <a:pt x="2087" y="18363"/>
                      <a:pt x="1978" y="17785"/>
                      <a:pt x="1869" y="17306"/>
                    </a:cubicBezTo>
                    <a:cubicBezTo>
                      <a:pt x="1864" y="17295"/>
                      <a:pt x="1859" y="17284"/>
                      <a:pt x="1848" y="17278"/>
                    </a:cubicBezTo>
                    <a:cubicBezTo>
                      <a:pt x="1886" y="16941"/>
                      <a:pt x="1902" y="16603"/>
                      <a:pt x="1891" y="16270"/>
                    </a:cubicBezTo>
                    <a:cubicBezTo>
                      <a:pt x="1880" y="15867"/>
                      <a:pt x="1880" y="15475"/>
                      <a:pt x="2017" y="15088"/>
                    </a:cubicBezTo>
                    <a:cubicBezTo>
                      <a:pt x="2093" y="14870"/>
                      <a:pt x="2196" y="14663"/>
                      <a:pt x="2289" y="14450"/>
                    </a:cubicBezTo>
                    <a:cubicBezTo>
                      <a:pt x="2300" y="14554"/>
                      <a:pt x="2316" y="14658"/>
                      <a:pt x="2349" y="14756"/>
                    </a:cubicBezTo>
                    <a:cubicBezTo>
                      <a:pt x="2351" y="14769"/>
                      <a:pt x="2361" y="14775"/>
                      <a:pt x="2372" y="14775"/>
                    </a:cubicBezTo>
                    <a:cubicBezTo>
                      <a:pt x="2387" y="14775"/>
                      <a:pt x="2403" y="14764"/>
                      <a:pt x="2403" y="14745"/>
                    </a:cubicBezTo>
                    <a:cubicBezTo>
                      <a:pt x="2382" y="14200"/>
                      <a:pt x="2507" y="13693"/>
                      <a:pt x="2676" y="13203"/>
                    </a:cubicBezTo>
                    <a:cubicBezTo>
                      <a:pt x="2703" y="13410"/>
                      <a:pt x="2752" y="13617"/>
                      <a:pt x="2796" y="13829"/>
                    </a:cubicBezTo>
                    <a:cubicBezTo>
                      <a:pt x="2867" y="14178"/>
                      <a:pt x="2856" y="14538"/>
                      <a:pt x="2768" y="14881"/>
                    </a:cubicBezTo>
                    <a:cubicBezTo>
                      <a:pt x="2627" y="15480"/>
                      <a:pt x="2414" y="16047"/>
                      <a:pt x="2420" y="16668"/>
                    </a:cubicBezTo>
                    <a:cubicBezTo>
                      <a:pt x="2420" y="16685"/>
                      <a:pt x="2432" y="16693"/>
                      <a:pt x="2445" y="16693"/>
                    </a:cubicBezTo>
                    <a:cubicBezTo>
                      <a:pt x="2458" y="16693"/>
                      <a:pt x="2472" y="16685"/>
                      <a:pt x="2474" y="16668"/>
                    </a:cubicBezTo>
                    <a:cubicBezTo>
                      <a:pt x="2512" y="16009"/>
                      <a:pt x="2807" y="15426"/>
                      <a:pt x="2970" y="14799"/>
                    </a:cubicBezTo>
                    <a:cubicBezTo>
                      <a:pt x="3139" y="14129"/>
                      <a:pt x="2856" y="13524"/>
                      <a:pt x="2867" y="12859"/>
                    </a:cubicBezTo>
                    <a:cubicBezTo>
                      <a:pt x="2867" y="12832"/>
                      <a:pt x="2856" y="12805"/>
                      <a:pt x="2828" y="12783"/>
                    </a:cubicBezTo>
                    <a:cubicBezTo>
                      <a:pt x="2992" y="12374"/>
                      <a:pt x="3166" y="11960"/>
                      <a:pt x="3302" y="11530"/>
                    </a:cubicBezTo>
                    <a:cubicBezTo>
                      <a:pt x="3608" y="10549"/>
                      <a:pt x="3313" y="9546"/>
                      <a:pt x="3537" y="8549"/>
                    </a:cubicBezTo>
                    <a:cubicBezTo>
                      <a:pt x="3755" y="7552"/>
                      <a:pt x="4338" y="6653"/>
                      <a:pt x="5215" y="6108"/>
                    </a:cubicBezTo>
                    <a:cubicBezTo>
                      <a:pt x="5628" y="5856"/>
                      <a:pt x="6171" y="5629"/>
                      <a:pt x="6669" y="5629"/>
                    </a:cubicBezTo>
                    <a:cubicBezTo>
                      <a:pt x="6730" y="5629"/>
                      <a:pt x="6791" y="5632"/>
                      <a:pt x="6850" y="5639"/>
                    </a:cubicBezTo>
                    <a:cubicBezTo>
                      <a:pt x="7498" y="5710"/>
                      <a:pt x="7874" y="6386"/>
                      <a:pt x="8288" y="6806"/>
                    </a:cubicBezTo>
                    <a:cubicBezTo>
                      <a:pt x="8318" y="6836"/>
                      <a:pt x="8355" y="6849"/>
                      <a:pt x="8392" y="6849"/>
                    </a:cubicBezTo>
                    <a:cubicBezTo>
                      <a:pt x="8502" y="6849"/>
                      <a:pt x="8614" y="6733"/>
                      <a:pt x="8561" y="6615"/>
                    </a:cubicBezTo>
                    <a:cubicBezTo>
                      <a:pt x="8343" y="6141"/>
                      <a:pt x="7891" y="5716"/>
                      <a:pt x="7427" y="5454"/>
                    </a:cubicBezTo>
                    <a:cubicBezTo>
                      <a:pt x="7389" y="5035"/>
                      <a:pt x="7340" y="4620"/>
                      <a:pt x="7340" y="4195"/>
                    </a:cubicBezTo>
                    <a:cubicBezTo>
                      <a:pt x="7340" y="3700"/>
                      <a:pt x="7362" y="3204"/>
                      <a:pt x="7346" y="2702"/>
                    </a:cubicBezTo>
                    <a:cubicBezTo>
                      <a:pt x="7335" y="2425"/>
                      <a:pt x="7307" y="2147"/>
                      <a:pt x="7253" y="1874"/>
                    </a:cubicBezTo>
                    <a:cubicBezTo>
                      <a:pt x="7406" y="1220"/>
                      <a:pt x="8087" y="724"/>
                      <a:pt x="7869" y="11"/>
                    </a:cubicBezTo>
                    <a:cubicBezTo>
                      <a:pt x="7866" y="4"/>
                      <a:pt x="7860" y="1"/>
                      <a:pt x="78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38"/>
              <p:cNvSpPr/>
              <p:nvPr/>
            </p:nvSpPr>
            <p:spPr>
              <a:xfrm>
                <a:off x="4802227" y="3815202"/>
                <a:ext cx="106498" cy="536763"/>
              </a:xfrm>
              <a:custGeom>
                <a:avLst/>
                <a:gdLst/>
                <a:ahLst/>
                <a:cxnLst/>
                <a:rect l="l" t="t" r="r" b="b"/>
                <a:pathLst>
                  <a:path w="4214" h="21239" extrusionOk="0">
                    <a:moveTo>
                      <a:pt x="3219" y="1"/>
                    </a:moveTo>
                    <a:cubicBezTo>
                      <a:pt x="3164" y="1"/>
                      <a:pt x="3110" y="42"/>
                      <a:pt x="3110" y="109"/>
                    </a:cubicBezTo>
                    <a:cubicBezTo>
                      <a:pt x="3110" y="300"/>
                      <a:pt x="3126" y="490"/>
                      <a:pt x="3153" y="681"/>
                    </a:cubicBezTo>
                    <a:cubicBezTo>
                      <a:pt x="3142" y="681"/>
                      <a:pt x="3131" y="687"/>
                      <a:pt x="3120" y="692"/>
                    </a:cubicBezTo>
                    <a:cubicBezTo>
                      <a:pt x="3028" y="779"/>
                      <a:pt x="2930" y="856"/>
                      <a:pt x="2826" y="926"/>
                    </a:cubicBezTo>
                    <a:cubicBezTo>
                      <a:pt x="2821" y="924"/>
                      <a:pt x="2815" y="922"/>
                      <a:pt x="2811" y="922"/>
                    </a:cubicBezTo>
                    <a:cubicBezTo>
                      <a:pt x="2806" y="922"/>
                      <a:pt x="2802" y="924"/>
                      <a:pt x="2799" y="926"/>
                    </a:cubicBezTo>
                    <a:cubicBezTo>
                      <a:pt x="2396" y="1014"/>
                      <a:pt x="1954" y="986"/>
                      <a:pt x="1638" y="1281"/>
                    </a:cubicBezTo>
                    <a:cubicBezTo>
                      <a:pt x="1612" y="1307"/>
                      <a:pt x="1643" y="1348"/>
                      <a:pt x="1673" y="1348"/>
                    </a:cubicBezTo>
                    <a:cubicBezTo>
                      <a:pt x="1680" y="1348"/>
                      <a:pt x="1687" y="1346"/>
                      <a:pt x="1693" y="1340"/>
                    </a:cubicBezTo>
                    <a:cubicBezTo>
                      <a:pt x="1933" y="1155"/>
                      <a:pt x="2216" y="1155"/>
                      <a:pt x="2494" y="1128"/>
                    </a:cubicBezTo>
                    <a:lnTo>
                      <a:pt x="2494" y="1128"/>
                    </a:lnTo>
                    <a:cubicBezTo>
                      <a:pt x="2161" y="1324"/>
                      <a:pt x="1824" y="1509"/>
                      <a:pt x="1567" y="1825"/>
                    </a:cubicBezTo>
                    <a:cubicBezTo>
                      <a:pt x="1547" y="1850"/>
                      <a:pt x="1572" y="1883"/>
                      <a:pt x="1600" y="1883"/>
                    </a:cubicBezTo>
                    <a:cubicBezTo>
                      <a:pt x="1609" y="1883"/>
                      <a:pt x="1619" y="1879"/>
                      <a:pt x="1627" y="1869"/>
                    </a:cubicBezTo>
                    <a:cubicBezTo>
                      <a:pt x="1938" y="1504"/>
                      <a:pt x="2379" y="1324"/>
                      <a:pt x="2777" y="1084"/>
                    </a:cubicBezTo>
                    <a:lnTo>
                      <a:pt x="2832" y="1073"/>
                    </a:lnTo>
                    <a:cubicBezTo>
                      <a:pt x="2853" y="1068"/>
                      <a:pt x="2870" y="1046"/>
                      <a:pt x="2875" y="1024"/>
                    </a:cubicBezTo>
                    <a:cubicBezTo>
                      <a:pt x="2957" y="970"/>
                      <a:pt x="3033" y="915"/>
                      <a:pt x="3110" y="856"/>
                    </a:cubicBezTo>
                    <a:lnTo>
                      <a:pt x="3110" y="856"/>
                    </a:lnTo>
                    <a:cubicBezTo>
                      <a:pt x="3006" y="1090"/>
                      <a:pt x="2913" y="1324"/>
                      <a:pt x="2744" y="1537"/>
                    </a:cubicBezTo>
                    <a:cubicBezTo>
                      <a:pt x="2521" y="1809"/>
                      <a:pt x="2200" y="2016"/>
                      <a:pt x="1954" y="2272"/>
                    </a:cubicBezTo>
                    <a:cubicBezTo>
                      <a:pt x="1524" y="2725"/>
                      <a:pt x="1121" y="3351"/>
                      <a:pt x="1148" y="3994"/>
                    </a:cubicBezTo>
                    <a:cubicBezTo>
                      <a:pt x="1148" y="4030"/>
                      <a:pt x="1173" y="4048"/>
                      <a:pt x="1200" y="4048"/>
                    </a:cubicBezTo>
                    <a:cubicBezTo>
                      <a:pt x="1225" y="4048"/>
                      <a:pt x="1252" y="4032"/>
                      <a:pt x="1257" y="4000"/>
                    </a:cubicBezTo>
                    <a:cubicBezTo>
                      <a:pt x="1355" y="3531"/>
                      <a:pt x="1551" y="3090"/>
                      <a:pt x="1840" y="2703"/>
                    </a:cubicBezTo>
                    <a:lnTo>
                      <a:pt x="1840" y="2703"/>
                    </a:lnTo>
                    <a:cubicBezTo>
                      <a:pt x="1807" y="3111"/>
                      <a:pt x="1873" y="3531"/>
                      <a:pt x="1785" y="3934"/>
                    </a:cubicBezTo>
                    <a:cubicBezTo>
                      <a:pt x="1785" y="3941"/>
                      <a:pt x="1792" y="3946"/>
                      <a:pt x="1798" y="3946"/>
                    </a:cubicBezTo>
                    <a:cubicBezTo>
                      <a:pt x="1801" y="3946"/>
                      <a:pt x="1805" y="3944"/>
                      <a:pt x="1807" y="3940"/>
                    </a:cubicBezTo>
                    <a:cubicBezTo>
                      <a:pt x="1998" y="3526"/>
                      <a:pt x="2020" y="2986"/>
                      <a:pt x="1976" y="2523"/>
                    </a:cubicBezTo>
                    <a:cubicBezTo>
                      <a:pt x="2129" y="2349"/>
                      <a:pt x="2298" y="2180"/>
                      <a:pt x="2472" y="2027"/>
                    </a:cubicBezTo>
                    <a:lnTo>
                      <a:pt x="2505" y="2000"/>
                    </a:lnTo>
                    <a:lnTo>
                      <a:pt x="2505" y="2000"/>
                    </a:lnTo>
                    <a:cubicBezTo>
                      <a:pt x="2494" y="2332"/>
                      <a:pt x="2516" y="2670"/>
                      <a:pt x="2570" y="3002"/>
                    </a:cubicBezTo>
                    <a:cubicBezTo>
                      <a:pt x="2573" y="3024"/>
                      <a:pt x="2589" y="3035"/>
                      <a:pt x="2606" y="3035"/>
                    </a:cubicBezTo>
                    <a:cubicBezTo>
                      <a:pt x="2623" y="3035"/>
                      <a:pt x="2641" y="3024"/>
                      <a:pt x="2646" y="3002"/>
                    </a:cubicBezTo>
                    <a:cubicBezTo>
                      <a:pt x="2695" y="2632"/>
                      <a:pt x="2701" y="2250"/>
                      <a:pt x="2663" y="1874"/>
                    </a:cubicBezTo>
                    <a:cubicBezTo>
                      <a:pt x="2657" y="1869"/>
                      <a:pt x="2657" y="1864"/>
                      <a:pt x="2657" y="1858"/>
                    </a:cubicBezTo>
                    <a:cubicBezTo>
                      <a:pt x="2859" y="1667"/>
                      <a:pt x="3028" y="1444"/>
                      <a:pt x="3164" y="1204"/>
                    </a:cubicBezTo>
                    <a:cubicBezTo>
                      <a:pt x="3219" y="1629"/>
                      <a:pt x="3246" y="2060"/>
                      <a:pt x="3246" y="2490"/>
                    </a:cubicBezTo>
                    <a:cubicBezTo>
                      <a:pt x="3240" y="2501"/>
                      <a:pt x="3229" y="2507"/>
                      <a:pt x="3229" y="2517"/>
                    </a:cubicBezTo>
                    <a:cubicBezTo>
                      <a:pt x="2832" y="3302"/>
                      <a:pt x="2374" y="4038"/>
                      <a:pt x="2096" y="4882"/>
                    </a:cubicBezTo>
                    <a:cubicBezTo>
                      <a:pt x="2047" y="5019"/>
                      <a:pt x="2020" y="5160"/>
                      <a:pt x="2009" y="5302"/>
                    </a:cubicBezTo>
                    <a:cubicBezTo>
                      <a:pt x="1638" y="5542"/>
                      <a:pt x="1388" y="5809"/>
                      <a:pt x="1333" y="6272"/>
                    </a:cubicBezTo>
                    <a:cubicBezTo>
                      <a:pt x="1330" y="6281"/>
                      <a:pt x="1338" y="6287"/>
                      <a:pt x="1346" y="6287"/>
                    </a:cubicBezTo>
                    <a:cubicBezTo>
                      <a:pt x="1352" y="6287"/>
                      <a:pt x="1358" y="6284"/>
                      <a:pt x="1360" y="6277"/>
                    </a:cubicBezTo>
                    <a:cubicBezTo>
                      <a:pt x="1388" y="6054"/>
                      <a:pt x="1480" y="5847"/>
                      <a:pt x="1633" y="5683"/>
                    </a:cubicBezTo>
                    <a:cubicBezTo>
                      <a:pt x="1742" y="5574"/>
                      <a:pt x="1867" y="5482"/>
                      <a:pt x="1998" y="5411"/>
                    </a:cubicBezTo>
                    <a:lnTo>
                      <a:pt x="1998" y="5411"/>
                    </a:lnTo>
                    <a:cubicBezTo>
                      <a:pt x="1993" y="5591"/>
                      <a:pt x="1993" y="5771"/>
                      <a:pt x="1998" y="5950"/>
                    </a:cubicBezTo>
                    <a:cubicBezTo>
                      <a:pt x="2020" y="6457"/>
                      <a:pt x="1949" y="6964"/>
                      <a:pt x="1785" y="7449"/>
                    </a:cubicBezTo>
                    <a:cubicBezTo>
                      <a:pt x="1573" y="8092"/>
                      <a:pt x="1333" y="8691"/>
                      <a:pt x="1382" y="9378"/>
                    </a:cubicBezTo>
                    <a:cubicBezTo>
                      <a:pt x="1398" y="9598"/>
                      <a:pt x="1414" y="10318"/>
                      <a:pt x="1760" y="10318"/>
                    </a:cubicBezTo>
                    <a:cubicBezTo>
                      <a:pt x="1773" y="10318"/>
                      <a:pt x="1787" y="10317"/>
                      <a:pt x="1802" y="10315"/>
                    </a:cubicBezTo>
                    <a:cubicBezTo>
                      <a:pt x="1840" y="10310"/>
                      <a:pt x="1851" y="10255"/>
                      <a:pt x="1813" y="10239"/>
                    </a:cubicBezTo>
                    <a:cubicBezTo>
                      <a:pt x="1486" y="10081"/>
                      <a:pt x="1535" y="9247"/>
                      <a:pt x="1551" y="8942"/>
                    </a:cubicBezTo>
                    <a:cubicBezTo>
                      <a:pt x="1551" y="8893"/>
                      <a:pt x="1557" y="8844"/>
                      <a:pt x="1562" y="8800"/>
                    </a:cubicBezTo>
                    <a:cubicBezTo>
                      <a:pt x="1606" y="8893"/>
                      <a:pt x="1660" y="8985"/>
                      <a:pt x="1720" y="9073"/>
                    </a:cubicBezTo>
                    <a:cubicBezTo>
                      <a:pt x="1829" y="9231"/>
                      <a:pt x="1922" y="9400"/>
                      <a:pt x="1993" y="9579"/>
                    </a:cubicBezTo>
                    <a:cubicBezTo>
                      <a:pt x="1997" y="9588"/>
                      <a:pt x="2005" y="9593"/>
                      <a:pt x="2013" y="9593"/>
                    </a:cubicBezTo>
                    <a:cubicBezTo>
                      <a:pt x="2024" y="9593"/>
                      <a:pt x="2034" y="9584"/>
                      <a:pt x="2031" y="9568"/>
                    </a:cubicBezTo>
                    <a:cubicBezTo>
                      <a:pt x="2020" y="9247"/>
                      <a:pt x="1802" y="8871"/>
                      <a:pt x="1589" y="8642"/>
                    </a:cubicBezTo>
                    <a:cubicBezTo>
                      <a:pt x="1693" y="8059"/>
                      <a:pt x="1971" y="7509"/>
                      <a:pt x="2096" y="6937"/>
                    </a:cubicBezTo>
                    <a:cubicBezTo>
                      <a:pt x="2172" y="6610"/>
                      <a:pt x="2167" y="6277"/>
                      <a:pt x="2145" y="5939"/>
                    </a:cubicBezTo>
                    <a:cubicBezTo>
                      <a:pt x="2134" y="5732"/>
                      <a:pt x="2140" y="5520"/>
                      <a:pt x="2167" y="5307"/>
                    </a:cubicBezTo>
                    <a:cubicBezTo>
                      <a:pt x="2167" y="5302"/>
                      <a:pt x="2167" y="5296"/>
                      <a:pt x="2167" y="5286"/>
                    </a:cubicBezTo>
                    <a:cubicBezTo>
                      <a:pt x="2200" y="5040"/>
                      <a:pt x="2265" y="4801"/>
                      <a:pt x="2358" y="4577"/>
                    </a:cubicBezTo>
                    <a:cubicBezTo>
                      <a:pt x="2494" y="4228"/>
                      <a:pt x="2652" y="3885"/>
                      <a:pt x="2837" y="3558"/>
                    </a:cubicBezTo>
                    <a:cubicBezTo>
                      <a:pt x="2973" y="3318"/>
                      <a:pt x="3126" y="3084"/>
                      <a:pt x="3246" y="2834"/>
                    </a:cubicBezTo>
                    <a:lnTo>
                      <a:pt x="3246" y="3585"/>
                    </a:lnTo>
                    <a:cubicBezTo>
                      <a:pt x="3246" y="4436"/>
                      <a:pt x="3159" y="5280"/>
                      <a:pt x="2984" y="6114"/>
                    </a:cubicBezTo>
                    <a:cubicBezTo>
                      <a:pt x="2821" y="6904"/>
                      <a:pt x="2499" y="7650"/>
                      <a:pt x="2358" y="8441"/>
                    </a:cubicBezTo>
                    <a:cubicBezTo>
                      <a:pt x="2298" y="8773"/>
                      <a:pt x="2276" y="9111"/>
                      <a:pt x="2287" y="9449"/>
                    </a:cubicBezTo>
                    <a:cubicBezTo>
                      <a:pt x="2276" y="10037"/>
                      <a:pt x="2379" y="10631"/>
                      <a:pt x="2450" y="11219"/>
                    </a:cubicBezTo>
                    <a:cubicBezTo>
                      <a:pt x="2161" y="11525"/>
                      <a:pt x="1965" y="11890"/>
                      <a:pt x="1971" y="12320"/>
                    </a:cubicBezTo>
                    <a:cubicBezTo>
                      <a:pt x="1971" y="12337"/>
                      <a:pt x="1983" y="12345"/>
                      <a:pt x="1995" y="12345"/>
                    </a:cubicBezTo>
                    <a:cubicBezTo>
                      <a:pt x="2007" y="12345"/>
                      <a:pt x="2020" y="12337"/>
                      <a:pt x="2020" y="12320"/>
                    </a:cubicBezTo>
                    <a:cubicBezTo>
                      <a:pt x="2047" y="11950"/>
                      <a:pt x="2227" y="11655"/>
                      <a:pt x="2472" y="11399"/>
                    </a:cubicBezTo>
                    <a:cubicBezTo>
                      <a:pt x="2483" y="11514"/>
                      <a:pt x="2494" y="11634"/>
                      <a:pt x="2505" y="11748"/>
                    </a:cubicBezTo>
                    <a:cubicBezTo>
                      <a:pt x="2521" y="12162"/>
                      <a:pt x="2488" y="12576"/>
                      <a:pt x="2407" y="12980"/>
                    </a:cubicBezTo>
                    <a:cubicBezTo>
                      <a:pt x="2401" y="12978"/>
                      <a:pt x="2396" y="12978"/>
                      <a:pt x="2391" y="12978"/>
                    </a:cubicBezTo>
                    <a:cubicBezTo>
                      <a:pt x="2375" y="12978"/>
                      <a:pt x="2360" y="12985"/>
                      <a:pt x="2352" y="13001"/>
                    </a:cubicBezTo>
                    <a:cubicBezTo>
                      <a:pt x="2134" y="13426"/>
                      <a:pt x="1742" y="13699"/>
                      <a:pt x="1480" y="14091"/>
                    </a:cubicBezTo>
                    <a:cubicBezTo>
                      <a:pt x="1262" y="14413"/>
                      <a:pt x="1153" y="14783"/>
                      <a:pt x="1083" y="15159"/>
                    </a:cubicBezTo>
                    <a:cubicBezTo>
                      <a:pt x="1079" y="15169"/>
                      <a:pt x="1087" y="15174"/>
                      <a:pt x="1095" y="15174"/>
                    </a:cubicBezTo>
                    <a:cubicBezTo>
                      <a:pt x="1101" y="15174"/>
                      <a:pt x="1107" y="15171"/>
                      <a:pt x="1110" y="15165"/>
                    </a:cubicBezTo>
                    <a:cubicBezTo>
                      <a:pt x="1235" y="14690"/>
                      <a:pt x="1415" y="14244"/>
                      <a:pt x="1736" y="13868"/>
                    </a:cubicBezTo>
                    <a:cubicBezTo>
                      <a:pt x="1954" y="13612"/>
                      <a:pt x="2200" y="13410"/>
                      <a:pt x="2379" y="13121"/>
                    </a:cubicBezTo>
                    <a:lnTo>
                      <a:pt x="2379" y="13121"/>
                    </a:lnTo>
                    <a:cubicBezTo>
                      <a:pt x="2309" y="13443"/>
                      <a:pt x="2232" y="13764"/>
                      <a:pt x="2156" y="14086"/>
                    </a:cubicBezTo>
                    <a:cubicBezTo>
                      <a:pt x="2052" y="14511"/>
                      <a:pt x="1982" y="14947"/>
                      <a:pt x="1922" y="15377"/>
                    </a:cubicBezTo>
                    <a:cubicBezTo>
                      <a:pt x="1905" y="15377"/>
                      <a:pt x="1884" y="15388"/>
                      <a:pt x="1873" y="15404"/>
                    </a:cubicBezTo>
                    <a:cubicBezTo>
                      <a:pt x="1666" y="15655"/>
                      <a:pt x="1480" y="15917"/>
                      <a:pt x="1311" y="16194"/>
                    </a:cubicBezTo>
                    <a:cubicBezTo>
                      <a:pt x="1164" y="16461"/>
                      <a:pt x="1159" y="16783"/>
                      <a:pt x="1132" y="17077"/>
                    </a:cubicBezTo>
                    <a:cubicBezTo>
                      <a:pt x="1129" y="17104"/>
                      <a:pt x="1149" y="17120"/>
                      <a:pt x="1169" y="17120"/>
                    </a:cubicBezTo>
                    <a:cubicBezTo>
                      <a:pt x="1185" y="17120"/>
                      <a:pt x="1200" y="17110"/>
                      <a:pt x="1202" y="17088"/>
                    </a:cubicBezTo>
                    <a:cubicBezTo>
                      <a:pt x="1251" y="16805"/>
                      <a:pt x="1333" y="16521"/>
                      <a:pt x="1453" y="16260"/>
                    </a:cubicBezTo>
                    <a:cubicBezTo>
                      <a:pt x="1562" y="16036"/>
                      <a:pt x="1747" y="15873"/>
                      <a:pt x="1884" y="15671"/>
                    </a:cubicBezTo>
                    <a:lnTo>
                      <a:pt x="1884" y="15671"/>
                    </a:lnTo>
                    <a:cubicBezTo>
                      <a:pt x="1851" y="15911"/>
                      <a:pt x="1813" y="16156"/>
                      <a:pt x="1780" y="16401"/>
                    </a:cubicBezTo>
                    <a:cubicBezTo>
                      <a:pt x="1726" y="16777"/>
                      <a:pt x="1606" y="17197"/>
                      <a:pt x="1589" y="17600"/>
                    </a:cubicBezTo>
                    <a:cubicBezTo>
                      <a:pt x="1208" y="17775"/>
                      <a:pt x="1044" y="18161"/>
                      <a:pt x="903" y="18537"/>
                    </a:cubicBezTo>
                    <a:cubicBezTo>
                      <a:pt x="647" y="19159"/>
                      <a:pt x="358" y="19758"/>
                      <a:pt x="25" y="20341"/>
                    </a:cubicBezTo>
                    <a:cubicBezTo>
                      <a:pt x="21" y="20349"/>
                      <a:pt x="29" y="20354"/>
                      <a:pt x="36" y="20354"/>
                    </a:cubicBezTo>
                    <a:cubicBezTo>
                      <a:pt x="38" y="20354"/>
                      <a:pt x="40" y="20353"/>
                      <a:pt x="42" y="20352"/>
                    </a:cubicBezTo>
                    <a:cubicBezTo>
                      <a:pt x="374" y="19938"/>
                      <a:pt x="614" y="19464"/>
                      <a:pt x="826" y="18984"/>
                    </a:cubicBezTo>
                    <a:cubicBezTo>
                      <a:pt x="854" y="18913"/>
                      <a:pt x="881" y="18848"/>
                      <a:pt x="908" y="18777"/>
                    </a:cubicBezTo>
                    <a:lnTo>
                      <a:pt x="908" y="18777"/>
                    </a:lnTo>
                    <a:cubicBezTo>
                      <a:pt x="903" y="19044"/>
                      <a:pt x="897" y="19306"/>
                      <a:pt x="826" y="19562"/>
                    </a:cubicBezTo>
                    <a:cubicBezTo>
                      <a:pt x="817" y="19589"/>
                      <a:pt x="837" y="19605"/>
                      <a:pt x="859" y="19605"/>
                    </a:cubicBezTo>
                    <a:cubicBezTo>
                      <a:pt x="876" y="19605"/>
                      <a:pt x="895" y="19595"/>
                      <a:pt x="903" y="19573"/>
                    </a:cubicBezTo>
                    <a:cubicBezTo>
                      <a:pt x="995" y="19251"/>
                      <a:pt x="979" y="18919"/>
                      <a:pt x="990" y="18586"/>
                    </a:cubicBezTo>
                    <a:cubicBezTo>
                      <a:pt x="990" y="18581"/>
                      <a:pt x="990" y="18570"/>
                      <a:pt x="990" y="18565"/>
                    </a:cubicBezTo>
                    <a:cubicBezTo>
                      <a:pt x="1115" y="18227"/>
                      <a:pt x="1268" y="17878"/>
                      <a:pt x="1584" y="17698"/>
                    </a:cubicBezTo>
                    <a:cubicBezTo>
                      <a:pt x="1584" y="17867"/>
                      <a:pt x="1611" y="18042"/>
                      <a:pt x="1671" y="18200"/>
                    </a:cubicBezTo>
                    <a:cubicBezTo>
                      <a:pt x="1671" y="18202"/>
                      <a:pt x="1672" y="18204"/>
                      <a:pt x="1674" y="18204"/>
                    </a:cubicBezTo>
                    <a:cubicBezTo>
                      <a:pt x="1675" y="18204"/>
                      <a:pt x="1676" y="18202"/>
                      <a:pt x="1676" y="18200"/>
                    </a:cubicBezTo>
                    <a:cubicBezTo>
                      <a:pt x="1671" y="18042"/>
                      <a:pt x="1676" y="17884"/>
                      <a:pt x="1682" y="17731"/>
                    </a:cubicBezTo>
                    <a:cubicBezTo>
                      <a:pt x="1834" y="18031"/>
                      <a:pt x="1911" y="18358"/>
                      <a:pt x="1911" y="18690"/>
                    </a:cubicBezTo>
                    <a:cubicBezTo>
                      <a:pt x="1905" y="18695"/>
                      <a:pt x="1900" y="18701"/>
                      <a:pt x="1894" y="18712"/>
                    </a:cubicBezTo>
                    <a:cubicBezTo>
                      <a:pt x="1709" y="19066"/>
                      <a:pt x="1377" y="19289"/>
                      <a:pt x="1164" y="19622"/>
                    </a:cubicBezTo>
                    <a:cubicBezTo>
                      <a:pt x="1148" y="19646"/>
                      <a:pt x="1168" y="19677"/>
                      <a:pt x="1191" y="19677"/>
                    </a:cubicBezTo>
                    <a:cubicBezTo>
                      <a:pt x="1199" y="19677"/>
                      <a:pt x="1206" y="19674"/>
                      <a:pt x="1213" y="19665"/>
                    </a:cubicBezTo>
                    <a:cubicBezTo>
                      <a:pt x="1399" y="19404"/>
                      <a:pt x="1682" y="19229"/>
                      <a:pt x="1884" y="18990"/>
                    </a:cubicBezTo>
                    <a:lnTo>
                      <a:pt x="1884" y="18990"/>
                    </a:lnTo>
                    <a:cubicBezTo>
                      <a:pt x="1834" y="19289"/>
                      <a:pt x="1726" y="19584"/>
                      <a:pt x="1573" y="19851"/>
                    </a:cubicBezTo>
                    <a:cubicBezTo>
                      <a:pt x="1241" y="20439"/>
                      <a:pt x="549" y="20837"/>
                      <a:pt x="9" y="21218"/>
                    </a:cubicBezTo>
                    <a:cubicBezTo>
                      <a:pt x="1" y="21227"/>
                      <a:pt x="5" y="21238"/>
                      <a:pt x="13" y="21238"/>
                    </a:cubicBezTo>
                    <a:cubicBezTo>
                      <a:pt x="15" y="21238"/>
                      <a:pt x="17" y="21237"/>
                      <a:pt x="20" y="21235"/>
                    </a:cubicBezTo>
                    <a:cubicBezTo>
                      <a:pt x="668" y="20782"/>
                      <a:pt x="1366" y="20374"/>
                      <a:pt x="1780" y="19687"/>
                    </a:cubicBezTo>
                    <a:cubicBezTo>
                      <a:pt x="2189" y="19022"/>
                      <a:pt x="2178" y="18183"/>
                      <a:pt x="1758" y="17524"/>
                    </a:cubicBezTo>
                    <a:cubicBezTo>
                      <a:pt x="1747" y="17508"/>
                      <a:pt x="1726" y="17491"/>
                      <a:pt x="1704" y="17491"/>
                    </a:cubicBezTo>
                    <a:cubicBezTo>
                      <a:pt x="1747" y="17039"/>
                      <a:pt x="1834" y="16603"/>
                      <a:pt x="1900" y="16140"/>
                    </a:cubicBezTo>
                    <a:cubicBezTo>
                      <a:pt x="2003" y="15366"/>
                      <a:pt x="2151" y="14603"/>
                      <a:pt x="2336" y="13846"/>
                    </a:cubicBezTo>
                    <a:cubicBezTo>
                      <a:pt x="2510" y="13181"/>
                      <a:pt x="2646" y="12533"/>
                      <a:pt x="2646" y="11846"/>
                    </a:cubicBezTo>
                    <a:cubicBezTo>
                      <a:pt x="2701" y="11944"/>
                      <a:pt x="2761" y="12037"/>
                      <a:pt x="2815" y="12135"/>
                    </a:cubicBezTo>
                    <a:cubicBezTo>
                      <a:pt x="2984" y="12435"/>
                      <a:pt x="3061" y="12778"/>
                      <a:pt x="3028" y="13121"/>
                    </a:cubicBezTo>
                    <a:cubicBezTo>
                      <a:pt x="3028" y="13131"/>
                      <a:pt x="3035" y="13136"/>
                      <a:pt x="3042" y="13136"/>
                    </a:cubicBezTo>
                    <a:cubicBezTo>
                      <a:pt x="3048" y="13136"/>
                      <a:pt x="3053" y="13133"/>
                      <a:pt x="3055" y="13127"/>
                    </a:cubicBezTo>
                    <a:cubicBezTo>
                      <a:pt x="3099" y="12876"/>
                      <a:pt x="3088" y="12620"/>
                      <a:pt x="3028" y="12375"/>
                    </a:cubicBezTo>
                    <a:cubicBezTo>
                      <a:pt x="2952" y="12091"/>
                      <a:pt x="2761" y="11841"/>
                      <a:pt x="2646" y="11574"/>
                    </a:cubicBezTo>
                    <a:cubicBezTo>
                      <a:pt x="2619" y="10844"/>
                      <a:pt x="2527" y="10113"/>
                      <a:pt x="2461" y="9389"/>
                    </a:cubicBezTo>
                    <a:cubicBezTo>
                      <a:pt x="2461" y="9378"/>
                      <a:pt x="2461" y="9372"/>
                      <a:pt x="2456" y="9361"/>
                    </a:cubicBezTo>
                    <a:cubicBezTo>
                      <a:pt x="2461" y="8980"/>
                      <a:pt x="2510" y="8599"/>
                      <a:pt x="2592" y="8228"/>
                    </a:cubicBezTo>
                    <a:cubicBezTo>
                      <a:pt x="2772" y="7438"/>
                      <a:pt x="3088" y="6691"/>
                      <a:pt x="3246" y="5890"/>
                    </a:cubicBezTo>
                    <a:cubicBezTo>
                      <a:pt x="3387" y="5187"/>
                      <a:pt x="3475" y="4474"/>
                      <a:pt x="3507" y="3760"/>
                    </a:cubicBezTo>
                    <a:cubicBezTo>
                      <a:pt x="3556" y="3809"/>
                      <a:pt x="3605" y="3852"/>
                      <a:pt x="3649" y="3896"/>
                    </a:cubicBezTo>
                    <a:cubicBezTo>
                      <a:pt x="3709" y="3951"/>
                      <a:pt x="3763" y="4005"/>
                      <a:pt x="3823" y="4065"/>
                    </a:cubicBezTo>
                    <a:cubicBezTo>
                      <a:pt x="3660" y="4299"/>
                      <a:pt x="3714" y="4561"/>
                      <a:pt x="3725" y="4844"/>
                    </a:cubicBezTo>
                    <a:cubicBezTo>
                      <a:pt x="3725" y="4854"/>
                      <a:pt x="3734" y="4860"/>
                      <a:pt x="3743" y="4860"/>
                    </a:cubicBezTo>
                    <a:cubicBezTo>
                      <a:pt x="3753" y="4860"/>
                      <a:pt x="3763" y="4853"/>
                      <a:pt x="3763" y="4839"/>
                    </a:cubicBezTo>
                    <a:cubicBezTo>
                      <a:pt x="3769" y="4588"/>
                      <a:pt x="3736" y="4337"/>
                      <a:pt x="3883" y="4130"/>
                    </a:cubicBezTo>
                    <a:cubicBezTo>
                      <a:pt x="4041" y="4299"/>
                      <a:pt x="4167" y="4485"/>
                      <a:pt x="4172" y="4735"/>
                    </a:cubicBezTo>
                    <a:cubicBezTo>
                      <a:pt x="4172" y="4738"/>
                      <a:pt x="4175" y="4739"/>
                      <a:pt x="4178" y="4739"/>
                    </a:cubicBezTo>
                    <a:cubicBezTo>
                      <a:pt x="4182" y="4739"/>
                      <a:pt x="4186" y="4738"/>
                      <a:pt x="4188" y="4735"/>
                    </a:cubicBezTo>
                    <a:cubicBezTo>
                      <a:pt x="4199" y="4468"/>
                      <a:pt x="4079" y="4245"/>
                      <a:pt x="3932" y="4027"/>
                    </a:cubicBezTo>
                    <a:cubicBezTo>
                      <a:pt x="3834" y="3891"/>
                      <a:pt x="3725" y="3760"/>
                      <a:pt x="3622" y="3624"/>
                    </a:cubicBezTo>
                    <a:cubicBezTo>
                      <a:pt x="3584" y="3569"/>
                      <a:pt x="3551" y="3515"/>
                      <a:pt x="3518" y="3455"/>
                    </a:cubicBezTo>
                    <a:cubicBezTo>
                      <a:pt x="3524" y="3133"/>
                      <a:pt x="3529" y="2812"/>
                      <a:pt x="3529" y="2490"/>
                    </a:cubicBezTo>
                    <a:cubicBezTo>
                      <a:pt x="3709" y="2817"/>
                      <a:pt x="4074" y="3084"/>
                      <a:pt x="4172" y="3444"/>
                    </a:cubicBezTo>
                    <a:cubicBezTo>
                      <a:pt x="4174" y="3453"/>
                      <a:pt x="4179" y="3456"/>
                      <a:pt x="4185" y="3456"/>
                    </a:cubicBezTo>
                    <a:cubicBezTo>
                      <a:pt x="4198" y="3456"/>
                      <a:pt x="4214" y="3440"/>
                      <a:pt x="4210" y="3422"/>
                    </a:cubicBezTo>
                    <a:cubicBezTo>
                      <a:pt x="4156" y="3215"/>
                      <a:pt x="4063" y="3019"/>
                      <a:pt x="3932" y="2844"/>
                    </a:cubicBezTo>
                    <a:cubicBezTo>
                      <a:pt x="3780" y="2616"/>
                      <a:pt x="3654" y="2370"/>
                      <a:pt x="3551" y="2109"/>
                    </a:cubicBezTo>
                    <a:cubicBezTo>
                      <a:pt x="3545" y="2092"/>
                      <a:pt x="3535" y="2082"/>
                      <a:pt x="3518" y="2071"/>
                    </a:cubicBezTo>
                    <a:cubicBezTo>
                      <a:pt x="3518" y="1755"/>
                      <a:pt x="3562" y="1400"/>
                      <a:pt x="3458" y="1095"/>
                    </a:cubicBezTo>
                    <a:cubicBezTo>
                      <a:pt x="3458" y="736"/>
                      <a:pt x="3436" y="376"/>
                      <a:pt x="3317" y="65"/>
                    </a:cubicBezTo>
                    <a:cubicBezTo>
                      <a:pt x="3296" y="21"/>
                      <a:pt x="3258" y="1"/>
                      <a:pt x="321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8"/>
              <p:cNvSpPr/>
              <p:nvPr/>
            </p:nvSpPr>
            <p:spPr>
              <a:xfrm>
                <a:off x="4927478" y="3678983"/>
                <a:ext cx="72886" cy="148375"/>
              </a:xfrm>
              <a:custGeom>
                <a:avLst/>
                <a:gdLst/>
                <a:ahLst/>
                <a:cxnLst/>
                <a:rect l="l" t="t" r="r" b="b"/>
                <a:pathLst>
                  <a:path w="2884" h="5871" extrusionOk="0">
                    <a:moveTo>
                      <a:pt x="6" y="1"/>
                    </a:moveTo>
                    <a:cubicBezTo>
                      <a:pt x="33" y="377"/>
                      <a:pt x="1" y="742"/>
                      <a:pt x="121" y="1085"/>
                    </a:cubicBezTo>
                    <a:cubicBezTo>
                      <a:pt x="300" y="1619"/>
                      <a:pt x="595" y="2099"/>
                      <a:pt x="883" y="2584"/>
                    </a:cubicBezTo>
                    <a:cubicBezTo>
                      <a:pt x="867" y="2791"/>
                      <a:pt x="883" y="2992"/>
                      <a:pt x="878" y="3200"/>
                    </a:cubicBezTo>
                    <a:cubicBezTo>
                      <a:pt x="878" y="3418"/>
                      <a:pt x="845" y="3635"/>
                      <a:pt x="851" y="3853"/>
                    </a:cubicBezTo>
                    <a:cubicBezTo>
                      <a:pt x="851" y="3872"/>
                      <a:pt x="866" y="3884"/>
                      <a:pt x="881" y="3884"/>
                    </a:cubicBezTo>
                    <a:cubicBezTo>
                      <a:pt x="892" y="3884"/>
                      <a:pt x="904" y="3878"/>
                      <a:pt x="911" y="3864"/>
                    </a:cubicBezTo>
                    <a:cubicBezTo>
                      <a:pt x="1031" y="3614"/>
                      <a:pt x="1085" y="3276"/>
                      <a:pt x="1107" y="2954"/>
                    </a:cubicBezTo>
                    <a:cubicBezTo>
                      <a:pt x="1150" y="3036"/>
                      <a:pt x="1194" y="3118"/>
                      <a:pt x="1243" y="3200"/>
                    </a:cubicBezTo>
                    <a:cubicBezTo>
                      <a:pt x="1439" y="3554"/>
                      <a:pt x="1608" y="3919"/>
                      <a:pt x="1744" y="4300"/>
                    </a:cubicBezTo>
                    <a:cubicBezTo>
                      <a:pt x="1892" y="4753"/>
                      <a:pt x="1864" y="5205"/>
                      <a:pt x="1913" y="5668"/>
                    </a:cubicBezTo>
                    <a:cubicBezTo>
                      <a:pt x="1918" y="5709"/>
                      <a:pt x="1947" y="5727"/>
                      <a:pt x="1978" y="5727"/>
                    </a:cubicBezTo>
                    <a:cubicBezTo>
                      <a:pt x="2012" y="5727"/>
                      <a:pt x="2049" y="5703"/>
                      <a:pt x="2055" y="5662"/>
                    </a:cubicBezTo>
                    <a:cubicBezTo>
                      <a:pt x="2060" y="5592"/>
                      <a:pt x="2077" y="5499"/>
                      <a:pt x="2088" y="5417"/>
                    </a:cubicBezTo>
                    <a:cubicBezTo>
                      <a:pt x="2197" y="5608"/>
                      <a:pt x="2360" y="5766"/>
                      <a:pt x="2562" y="5864"/>
                    </a:cubicBezTo>
                    <a:cubicBezTo>
                      <a:pt x="2571" y="5868"/>
                      <a:pt x="2580" y="5870"/>
                      <a:pt x="2588" y="5870"/>
                    </a:cubicBezTo>
                    <a:cubicBezTo>
                      <a:pt x="2642" y="5870"/>
                      <a:pt x="2669" y="5787"/>
                      <a:pt x="2622" y="5744"/>
                    </a:cubicBezTo>
                    <a:cubicBezTo>
                      <a:pt x="2431" y="5597"/>
                      <a:pt x="2338" y="5412"/>
                      <a:pt x="2251" y="5216"/>
                    </a:cubicBezTo>
                    <a:lnTo>
                      <a:pt x="2251" y="5216"/>
                    </a:lnTo>
                    <a:cubicBezTo>
                      <a:pt x="2376" y="5256"/>
                      <a:pt x="2505" y="5279"/>
                      <a:pt x="2634" y="5279"/>
                    </a:cubicBezTo>
                    <a:cubicBezTo>
                      <a:pt x="2679" y="5279"/>
                      <a:pt x="2724" y="5276"/>
                      <a:pt x="2769" y="5270"/>
                    </a:cubicBezTo>
                    <a:cubicBezTo>
                      <a:pt x="2883" y="5259"/>
                      <a:pt x="2867" y="5096"/>
                      <a:pt x="2763" y="5085"/>
                    </a:cubicBezTo>
                    <a:cubicBezTo>
                      <a:pt x="2535" y="5052"/>
                      <a:pt x="2322" y="4998"/>
                      <a:pt x="2159" y="4829"/>
                    </a:cubicBezTo>
                    <a:cubicBezTo>
                      <a:pt x="2148" y="4818"/>
                      <a:pt x="2142" y="4807"/>
                      <a:pt x="2131" y="4802"/>
                    </a:cubicBezTo>
                    <a:cubicBezTo>
                      <a:pt x="2126" y="4693"/>
                      <a:pt x="2110" y="4578"/>
                      <a:pt x="2088" y="4475"/>
                    </a:cubicBezTo>
                    <a:cubicBezTo>
                      <a:pt x="2001" y="4093"/>
                      <a:pt x="1870" y="3728"/>
                      <a:pt x="1695" y="3385"/>
                    </a:cubicBezTo>
                    <a:cubicBezTo>
                      <a:pt x="1336" y="2671"/>
                      <a:pt x="845" y="2012"/>
                      <a:pt x="546" y="1271"/>
                    </a:cubicBezTo>
                    <a:cubicBezTo>
                      <a:pt x="388" y="867"/>
                      <a:pt x="300" y="437"/>
                      <a:pt x="2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8"/>
              <p:cNvSpPr/>
              <p:nvPr/>
            </p:nvSpPr>
            <p:spPr>
              <a:xfrm>
                <a:off x="4920098" y="3320695"/>
                <a:ext cx="217419" cy="547933"/>
              </a:xfrm>
              <a:custGeom>
                <a:avLst/>
                <a:gdLst/>
                <a:ahLst/>
                <a:cxnLst/>
                <a:rect l="l" t="t" r="r" b="b"/>
                <a:pathLst>
                  <a:path w="8603" h="21681" extrusionOk="0">
                    <a:moveTo>
                      <a:pt x="760" y="1"/>
                    </a:moveTo>
                    <a:cubicBezTo>
                      <a:pt x="753" y="1"/>
                      <a:pt x="747" y="4"/>
                      <a:pt x="745" y="11"/>
                    </a:cubicBezTo>
                    <a:cubicBezTo>
                      <a:pt x="522" y="724"/>
                      <a:pt x="1208" y="1220"/>
                      <a:pt x="1361" y="1874"/>
                    </a:cubicBezTo>
                    <a:cubicBezTo>
                      <a:pt x="1306" y="2147"/>
                      <a:pt x="1274" y="2425"/>
                      <a:pt x="1268" y="2702"/>
                    </a:cubicBezTo>
                    <a:cubicBezTo>
                      <a:pt x="1246" y="3204"/>
                      <a:pt x="1274" y="3700"/>
                      <a:pt x="1274" y="4195"/>
                    </a:cubicBezTo>
                    <a:cubicBezTo>
                      <a:pt x="1274" y="4620"/>
                      <a:pt x="1219" y="5035"/>
                      <a:pt x="1186" y="5454"/>
                    </a:cubicBezTo>
                    <a:cubicBezTo>
                      <a:pt x="723" y="5716"/>
                      <a:pt x="266" y="6141"/>
                      <a:pt x="53" y="6615"/>
                    </a:cubicBezTo>
                    <a:cubicBezTo>
                      <a:pt x="0" y="6732"/>
                      <a:pt x="110" y="6846"/>
                      <a:pt x="217" y="6846"/>
                    </a:cubicBezTo>
                    <a:cubicBezTo>
                      <a:pt x="254" y="6846"/>
                      <a:pt x="290" y="6832"/>
                      <a:pt x="320" y="6800"/>
                    </a:cubicBezTo>
                    <a:cubicBezTo>
                      <a:pt x="734" y="6375"/>
                      <a:pt x="1105" y="5705"/>
                      <a:pt x="1759" y="5629"/>
                    </a:cubicBezTo>
                    <a:cubicBezTo>
                      <a:pt x="1818" y="5621"/>
                      <a:pt x="1878" y="5618"/>
                      <a:pt x="1939" y="5618"/>
                    </a:cubicBezTo>
                    <a:cubicBezTo>
                      <a:pt x="2438" y="5618"/>
                      <a:pt x="2980" y="5845"/>
                      <a:pt x="3393" y="6097"/>
                    </a:cubicBezTo>
                    <a:cubicBezTo>
                      <a:pt x="4271" y="6642"/>
                      <a:pt x="4854" y="7541"/>
                      <a:pt x="5072" y="8538"/>
                    </a:cubicBezTo>
                    <a:cubicBezTo>
                      <a:pt x="5295" y="9535"/>
                      <a:pt x="5001" y="10544"/>
                      <a:pt x="5306" y="11524"/>
                    </a:cubicBezTo>
                    <a:cubicBezTo>
                      <a:pt x="5442" y="11955"/>
                      <a:pt x="5616" y="12363"/>
                      <a:pt x="5780" y="12778"/>
                    </a:cubicBezTo>
                    <a:cubicBezTo>
                      <a:pt x="5753" y="12794"/>
                      <a:pt x="5742" y="12821"/>
                      <a:pt x="5742" y="12854"/>
                    </a:cubicBezTo>
                    <a:cubicBezTo>
                      <a:pt x="5753" y="13519"/>
                      <a:pt x="5469" y="14124"/>
                      <a:pt x="5638" y="14788"/>
                    </a:cubicBezTo>
                    <a:cubicBezTo>
                      <a:pt x="5802" y="15420"/>
                      <a:pt x="6096" y="15998"/>
                      <a:pt x="6134" y="16663"/>
                    </a:cubicBezTo>
                    <a:cubicBezTo>
                      <a:pt x="6137" y="16676"/>
                      <a:pt x="6150" y="16683"/>
                      <a:pt x="6163" y="16683"/>
                    </a:cubicBezTo>
                    <a:cubicBezTo>
                      <a:pt x="6176" y="16683"/>
                      <a:pt x="6189" y="16676"/>
                      <a:pt x="6189" y="16663"/>
                    </a:cubicBezTo>
                    <a:cubicBezTo>
                      <a:pt x="6194" y="16036"/>
                      <a:pt x="5981" y="15469"/>
                      <a:pt x="5840" y="14870"/>
                    </a:cubicBezTo>
                    <a:cubicBezTo>
                      <a:pt x="5747" y="14527"/>
                      <a:pt x="5742" y="14167"/>
                      <a:pt x="5813" y="13824"/>
                    </a:cubicBezTo>
                    <a:cubicBezTo>
                      <a:pt x="5856" y="13611"/>
                      <a:pt x="5905" y="13404"/>
                      <a:pt x="5932" y="13192"/>
                    </a:cubicBezTo>
                    <a:cubicBezTo>
                      <a:pt x="6101" y="13682"/>
                      <a:pt x="6227" y="14189"/>
                      <a:pt x="6205" y="14734"/>
                    </a:cubicBezTo>
                    <a:cubicBezTo>
                      <a:pt x="6205" y="14753"/>
                      <a:pt x="6222" y="14767"/>
                      <a:pt x="6237" y="14767"/>
                    </a:cubicBezTo>
                    <a:cubicBezTo>
                      <a:pt x="6248" y="14767"/>
                      <a:pt x="6257" y="14760"/>
                      <a:pt x="6259" y="14745"/>
                    </a:cubicBezTo>
                    <a:cubicBezTo>
                      <a:pt x="6287" y="14647"/>
                      <a:pt x="6308" y="14543"/>
                      <a:pt x="6319" y="14440"/>
                    </a:cubicBezTo>
                    <a:cubicBezTo>
                      <a:pt x="6412" y="14652"/>
                      <a:pt x="6515" y="14859"/>
                      <a:pt x="6592" y="15083"/>
                    </a:cubicBezTo>
                    <a:cubicBezTo>
                      <a:pt x="6728" y="15464"/>
                      <a:pt x="6728" y="15856"/>
                      <a:pt x="6717" y="16260"/>
                    </a:cubicBezTo>
                    <a:cubicBezTo>
                      <a:pt x="6706" y="16597"/>
                      <a:pt x="6723" y="16935"/>
                      <a:pt x="6761" y="17268"/>
                    </a:cubicBezTo>
                    <a:cubicBezTo>
                      <a:pt x="6750" y="17273"/>
                      <a:pt x="6744" y="17284"/>
                      <a:pt x="6739" y="17295"/>
                    </a:cubicBezTo>
                    <a:cubicBezTo>
                      <a:pt x="6630" y="17774"/>
                      <a:pt x="6521" y="18352"/>
                      <a:pt x="6641" y="18837"/>
                    </a:cubicBezTo>
                    <a:cubicBezTo>
                      <a:pt x="6641" y="18843"/>
                      <a:pt x="6647" y="18847"/>
                      <a:pt x="6653" y="18847"/>
                    </a:cubicBezTo>
                    <a:cubicBezTo>
                      <a:pt x="6658" y="18847"/>
                      <a:pt x="6663" y="18844"/>
                      <a:pt x="6663" y="18837"/>
                    </a:cubicBezTo>
                    <a:cubicBezTo>
                      <a:pt x="6739" y="18581"/>
                      <a:pt x="6728" y="18308"/>
                      <a:pt x="6755" y="18047"/>
                    </a:cubicBezTo>
                    <a:cubicBezTo>
                      <a:pt x="6777" y="17921"/>
                      <a:pt x="6804" y="17791"/>
                      <a:pt x="6826" y="17665"/>
                    </a:cubicBezTo>
                    <a:cubicBezTo>
                      <a:pt x="6853" y="17818"/>
                      <a:pt x="6891" y="17965"/>
                      <a:pt x="6935" y="18118"/>
                    </a:cubicBezTo>
                    <a:cubicBezTo>
                      <a:pt x="6990" y="18297"/>
                      <a:pt x="7055" y="18477"/>
                      <a:pt x="7137" y="18652"/>
                    </a:cubicBezTo>
                    <a:cubicBezTo>
                      <a:pt x="7109" y="18657"/>
                      <a:pt x="7088" y="18673"/>
                      <a:pt x="7082" y="18701"/>
                    </a:cubicBezTo>
                    <a:cubicBezTo>
                      <a:pt x="7033" y="18875"/>
                      <a:pt x="7017" y="19055"/>
                      <a:pt x="7028" y="19235"/>
                    </a:cubicBezTo>
                    <a:cubicBezTo>
                      <a:pt x="6690" y="19790"/>
                      <a:pt x="6537" y="20297"/>
                      <a:pt x="6608" y="20962"/>
                    </a:cubicBezTo>
                    <a:cubicBezTo>
                      <a:pt x="6608" y="20967"/>
                      <a:pt x="6614" y="20970"/>
                      <a:pt x="6619" y="20970"/>
                    </a:cubicBezTo>
                    <a:cubicBezTo>
                      <a:pt x="6624" y="20970"/>
                      <a:pt x="6630" y="20967"/>
                      <a:pt x="6630" y="20962"/>
                    </a:cubicBezTo>
                    <a:cubicBezTo>
                      <a:pt x="6657" y="20640"/>
                      <a:pt x="6663" y="20297"/>
                      <a:pt x="6766" y="19992"/>
                    </a:cubicBezTo>
                    <a:cubicBezTo>
                      <a:pt x="6837" y="19801"/>
                      <a:pt x="6935" y="19622"/>
                      <a:pt x="7055" y="19453"/>
                    </a:cubicBezTo>
                    <a:cubicBezTo>
                      <a:pt x="7066" y="19551"/>
                      <a:pt x="7082" y="19649"/>
                      <a:pt x="7104" y="19741"/>
                    </a:cubicBezTo>
                    <a:cubicBezTo>
                      <a:pt x="7213" y="20172"/>
                      <a:pt x="7267" y="20613"/>
                      <a:pt x="7267" y="21055"/>
                    </a:cubicBezTo>
                    <a:cubicBezTo>
                      <a:pt x="7267" y="21061"/>
                      <a:pt x="7276" y="21066"/>
                      <a:pt x="7282" y="21066"/>
                    </a:cubicBezTo>
                    <a:cubicBezTo>
                      <a:pt x="7286" y="21066"/>
                      <a:pt x="7289" y="21064"/>
                      <a:pt x="7289" y="21060"/>
                    </a:cubicBezTo>
                    <a:cubicBezTo>
                      <a:pt x="7393" y="20706"/>
                      <a:pt x="7333" y="20335"/>
                      <a:pt x="7267" y="19981"/>
                    </a:cubicBezTo>
                    <a:cubicBezTo>
                      <a:pt x="7202" y="19600"/>
                      <a:pt x="7191" y="19213"/>
                      <a:pt x="7224" y="18831"/>
                    </a:cubicBezTo>
                    <a:lnTo>
                      <a:pt x="7224" y="18831"/>
                    </a:lnTo>
                    <a:cubicBezTo>
                      <a:pt x="7316" y="19017"/>
                      <a:pt x="7420" y="19191"/>
                      <a:pt x="7540" y="19360"/>
                    </a:cubicBezTo>
                    <a:cubicBezTo>
                      <a:pt x="7524" y="19371"/>
                      <a:pt x="7513" y="19393"/>
                      <a:pt x="7513" y="19414"/>
                    </a:cubicBezTo>
                    <a:cubicBezTo>
                      <a:pt x="7529" y="19774"/>
                      <a:pt x="7600" y="20128"/>
                      <a:pt x="7731" y="20466"/>
                    </a:cubicBezTo>
                    <a:cubicBezTo>
                      <a:pt x="7872" y="20864"/>
                      <a:pt x="7921" y="21251"/>
                      <a:pt x="7998" y="21665"/>
                    </a:cubicBezTo>
                    <a:cubicBezTo>
                      <a:pt x="7998" y="21676"/>
                      <a:pt x="8004" y="21681"/>
                      <a:pt x="8011" y="21681"/>
                    </a:cubicBezTo>
                    <a:cubicBezTo>
                      <a:pt x="8022" y="21681"/>
                      <a:pt x="8036" y="21670"/>
                      <a:pt x="8036" y="21654"/>
                    </a:cubicBezTo>
                    <a:cubicBezTo>
                      <a:pt x="8009" y="21224"/>
                      <a:pt x="8009" y="20842"/>
                      <a:pt x="7872" y="20423"/>
                    </a:cubicBezTo>
                    <a:cubicBezTo>
                      <a:pt x="7785" y="20139"/>
                      <a:pt x="7763" y="19839"/>
                      <a:pt x="7692" y="19562"/>
                    </a:cubicBezTo>
                    <a:lnTo>
                      <a:pt x="7692" y="19562"/>
                    </a:lnTo>
                    <a:cubicBezTo>
                      <a:pt x="8068" y="20019"/>
                      <a:pt x="8548" y="20488"/>
                      <a:pt x="8548" y="21120"/>
                    </a:cubicBezTo>
                    <a:cubicBezTo>
                      <a:pt x="8548" y="21135"/>
                      <a:pt x="8561" y="21143"/>
                      <a:pt x="8573" y="21143"/>
                    </a:cubicBezTo>
                    <a:cubicBezTo>
                      <a:pt x="8583" y="21143"/>
                      <a:pt x="8592" y="21138"/>
                      <a:pt x="8592" y="21125"/>
                    </a:cubicBezTo>
                    <a:cubicBezTo>
                      <a:pt x="8602" y="20640"/>
                      <a:pt x="8341" y="20243"/>
                      <a:pt x="8052" y="19878"/>
                    </a:cubicBezTo>
                    <a:cubicBezTo>
                      <a:pt x="7616" y="19327"/>
                      <a:pt x="7235" y="18782"/>
                      <a:pt x="7039" y="18101"/>
                    </a:cubicBezTo>
                    <a:cubicBezTo>
                      <a:pt x="6832" y="17360"/>
                      <a:pt x="6853" y="16646"/>
                      <a:pt x="6864" y="15889"/>
                    </a:cubicBezTo>
                    <a:cubicBezTo>
                      <a:pt x="6875" y="15600"/>
                      <a:pt x="6842" y="15306"/>
                      <a:pt x="6761" y="15028"/>
                    </a:cubicBezTo>
                    <a:cubicBezTo>
                      <a:pt x="6668" y="14734"/>
                      <a:pt x="6526" y="14461"/>
                      <a:pt x="6434" y="14167"/>
                    </a:cubicBezTo>
                    <a:cubicBezTo>
                      <a:pt x="6423" y="14124"/>
                      <a:pt x="6385" y="14091"/>
                      <a:pt x="6341" y="14085"/>
                    </a:cubicBezTo>
                    <a:cubicBezTo>
                      <a:pt x="6330" y="13900"/>
                      <a:pt x="6303" y="13715"/>
                      <a:pt x="6259" y="13535"/>
                    </a:cubicBezTo>
                    <a:lnTo>
                      <a:pt x="6259" y="13535"/>
                    </a:lnTo>
                    <a:cubicBezTo>
                      <a:pt x="6554" y="13780"/>
                      <a:pt x="6913" y="14058"/>
                      <a:pt x="6951" y="14456"/>
                    </a:cubicBezTo>
                    <a:cubicBezTo>
                      <a:pt x="6954" y="14477"/>
                      <a:pt x="6970" y="14486"/>
                      <a:pt x="6987" y="14486"/>
                    </a:cubicBezTo>
                    <a:cubicBezTo>
                      <a:pt x="7009" y="14486"/>
                      <a:pt x="7032" y="14470"/>
                      <a:pt x="7022" y="14445"/>
                    </a:cubicBezTo>
                    <a:cubicBezTo>
                      <a:pt x="6913" y="14036"/>
                      <a:pt x="6597" y="13535"/>
                      <a:pt x="6205" y="13344"/>
                    </a:cubicBezTo>
                    <a:cubicBezTo>
                      <a:pt x="5998" y="12630"/>
                      <a:pt x="5606" y="11938"/>
                      <a:pt x="5447" y="11246"/>
                    </a:cubicBezTo>
                    <a:cubicBezTo>
                      <a:pt x="5409" y="11056"/>
                      <a:pt x="5382" y="10860"/>
                      <a:pt x="5382" y="10669"/>
                    </a:cubicBezTo>
                    <a:lnTo>
                      <a:pt x="5382" y="10669"/>
                    </a:lnTo>
                    <a:cubicBezTo>
                      <a:pt x="5497" y="10800"/>
                      <a:pt x="5633" y="10920"/>
                      <a:pt x="5753" y="11056"/>
                    </a:cubicBezTo>
                    <a:cubicBezTo>
                      <a:pt x="5720" y="11230"/>
                      <a:pt x="5725" y="11410"/>
                      <a:pt x="5753" y="11584"/>
                    </a:cubicBezTo>
                    <a:cubicBezTo>
                      <a:pt x="5760" y="11610"/>
                      <a:pt x="5780" y="11622"/>
                      <a:pt x="5800" y="11622"/>
                    </a:cubicBezTo>
                    <a:cubicBezTo>
                      <a:pt x="5826" y="11622"/>
                      <a:pt x="5851" y="11602"/>
                      <a:pt x="5845" y="11568"/>
                    </a:cubicBezTo>
                    <a:cubicBezTo>
                      <a:pt x="5834" y="11443"/>
                      <a:pt x="5840" y="11323"/>
                      <a:pt x="5862" y="11203"/>
                    </a:cubicBezTo>
                    <a:cubicBezTo>
                      <a:pt x="6074" y="11519"/>
                      <a:pt x="6161" y="11851"/>
                      <a:pt x="6205" y="12233"/>
                    </a:cubicBezTo>
                    <a:cubicBezTo>
                      <a:pt x="6208" y="12262"/>
                      <a:pt x="6231" y="12276"/>
                      <a:pt x="6254" y="12276"/>
                    </a:cubicBezTo>
                    <a:cubicBezTo>
                      <a:pt x="6279" y="12276"/>
                      <a:pt x="6303" y="12261"/>
                      <a:pt x="6303" y="12233"/>
                    </a:cubicBezTo>
                    <a:cubicBezTo>
                      <a:pt x="6292" y="11862"/>
                      <a:pt x="6259" y="11513"/>
                      <a:pt x="6063" y="11192"/>
                    </a:cubicBezTo>
                    <a:cubicBezTo>
                      <a:pt x="5878" y="10887"/>
                      <a:pt x="5622" y="10647"/>
                      <a:pt x="5382" y="10391"/>
                    </a:cubicBezTo>
                    <a:cubicBezTo>
                      <a:pt x="5388" y="10168"/>
                      <a:pt x="5404" y="9939"/>
                      <a:pt x="5409" y="9710"/>
                    </a:cubicBezTo>
                    <a:cubicBezTo>
                      <a:pt x="5546" y="9852"/>
                      <a:pt x="5714" y="9971"/>
                      <a:pt x="5851" y="10113"/>
                    </a:cubicBezTo>
                    <a:cubicBezTo>
                      <a:pt x="6031" y="10315"/>
                      <a:pt x="6183" y="10549"/>
                      <a:pt x="6292" y="10800"/>
                    </a:cubicBezTo>
                    <a:cubicBezTo>
                      <a:pt x="6294" y="10803"/>
                      <a:pt x="6299" y="10805"/>
                      <a:pt x="6304" y="10805"/>
                    </a:cubicBezTo>
                    <a:cubicBezTo>
                      <a:pt x="6313" y="10805"/>
                      <a:pt x="6323" y="10799"/>
                      <a:pt x="6319" y="10789"/>
                    </a:cubicBezTo>
                    <a:cubicBezTo>
                      <a:pt x="6238" y="10500"/>
                      <a:pt x="6172" y="10244"/>
                      <a:pt x="5960" y="10020"/>
                    </a:cubicBezTo>
                    <a:cubicBezTo>
                      <a:pt x="5785" y="9835"/>
                      <a:pt x="5600" y="9650"/>
                      <a:pt x="5409" y="9481"/>
                    </a:cubicBezTo>
                    <a:lnTo>
                      <a:pt x="5409" y="9388"/>
                    </a:lnTo>
                    <a:cubicBezTo>
                      <a:pt x="5388" y="8860"/>
                      <a:pt x="5284" y="8342"/>
                      <a:pt x="5099" y="7852"/>
                    </a:cubicBezTo>
                    <a:lnTo>
                      <a:pt x="5099" y="7852"/>
                    </a:lnTo>
                    <a:cubicBezTo>
                      <a:pt x="5202" y="7895"/>
                      <a:pt x="5306" y="7955"/>
                      <a:pt x="5398" y="8021"/>
                    </a:cubicBezTo>
                    <a:cubicBezTo>
                      <a:pt x="5535" y="8119"/>
                      <a:pt x="5725" y="8271"/>
                      <a:pt x="5747" y="8446"/>
                    </a:cubicBezTo>
                    <a:cubicBezTo>
                      <a:pt x="5747" y="8465"/>
                      <a:pt x="5760" y="8473"/>
                      <a:pt x="5773" y="8473"/>
                    </a:cubicBezTo>
                    <a:cubicBezTo>
                      <a:pt x="5791" y="8473"/>
                      <a:pt x="5810" y="8459"/>
                      <a:pt x="5807" y="8435"/>
                    </a:cubicBezTo>
                    <a:cubicBezTo>
                      <a:pt x="5785" y="8255"/>
                      <a:pt x="5633" y="8086"/>
                      <a:pt x="5502" y="7972"/>
                    </a:cubicBezTo>
                    <a:cubicBezTo>
                      <a:pt x="5360" y="7852"/>
                      <a:pt x="5202" y="7759"/>
                      <a:pt x="5028" y="7688"/>
                    </a:cubicBezTo>
                    <a:cubicBezTo>
                      <a:pt x="4701" y="6925"/>
                      <a:pt x="4183" y="6244"/>
                      <a:pt x="3486" y="5797"/>
                    </a:cubicBezTo>
                    <a:cubicBezTo>
                      <a:pt x="3611" y="5787"/>
                      <a:pt x="3742" y="5765"/>
                      <a:pt x="3878" y="5743"/>
                    </a:cubicBezTo>
                    <a:cubicBezTo>
                      <a:pt x="3911" y="5738"/>
                      <a:pt x="3949" y="5732"/>
                      <a:pt x="3987" y="5727"/>
                    </a:cubicBezTo>
                    <a:lnTo>
                      <a:pt x="3987" y="5732"/>
                    </a:lnTo>
                    <a:cubicBezTo>
                      <a:pt x="4129" y="6141"/>
                      <a:pt x="4478" y="6451"/>
                      <a:pt x="4815" y="6702"/>
                    </a:cubicBezTo>
                    <a:cubicBezTo>
                      <a:pt x="4984" y="6838"/>
                      <a:pt x="5164" y="6953"/>
                      <a:pt x="5355" y="7056"/>
                    </a:cubicBezTo>
                    <a:cubicBezTo>
                      <a:pt x="5535" y="7143"/>
                      <a:pt x="5791" y="7236"/>
                      <a:pt x="5867" y="7443"/>
                    </a:cubicBezTo>
                    <a:cubicBezTo>
                      <a:pt x="5873" y="7464"/>
                      <a:pt x="5891" y="7472"/>
                      <a:pt x="5910" y="7472"/>
                    </a:cubicBezTo>
                    <a:cubicBezTo>
                      <a:pt x="5941" y="7472"/>
                      <a:pt x="5975" y="7448"/>
                      <a:pt x="5965" y="7410"/>
                    </a:cubicBezTo>
                    <a:cubicBezTo>
                      <a:pt x="5878" y="7122"/>
                      <a:pt x="5546" y="7007"/>
                      <a:pt x="5311" y="6855"/>
                    </a:cubicBezTo>
                    <a:cubicBezTo>
                      <a:pt x="4848" y="6560"/>
                      <a:pt x="4456" y="6168"/>
                      <a:pt x="4162" y="5710"/>
                    </a:cubicBezTo>
                    <a:cubicBezTo>
                      <a:pt x="4221" y="5707"/>
                      <a:pt x="4280" y="5705"/>
                      <a:pt x="4339" y="5705"/>
                    </a:cubicBezTo>
                    <a:cubicBezTo>
                      <a:pt x="4734" y="5705"/>
                      <a:pt x="5131" y="5789"/>
                      <a:pt x="5453" y="6021"/>
                    </a:cubicBezTo>
                    <a:cubicBezTo>
                      <a:pt x="5459" y="6025"/>
                      <a:pt x="5464" y="6026"/>
                      <a:pt x="5469" y="6026"/>
                    </a:cubicBezTo>
                    <a:cubicBezTo>
                      <a:pt x="5494" y="6026"/>
                      <a:pt x="5508" y="5991"/>
                      <a:pt x="5486" y="5977"/>
                    </a:cubicBezTo>
                    <a:cubicBezTo>
                      <a:pt x="5148" y="5754"/>
                      <a:pt x="4761" y="5612"/>
                      <a:pt x="4358" y="5558"/>
                    </a:cubicBezTo>
                    <a:cubicBezTo>
                      <a:pt x="4277" y="5547"/>
                      <a:pt x="4197" y="5543"/>
                      <a:pt x="4117" y="5543"/>
                    </a:cubicBezTo>
                    <a:cubicBezTo>
                      <a:pt x="3986" y="5543"/>
                      <a:pt x="3855" y="5556"/>
                      <a:pt x="3726" y="5580"/>
                    </a:cubicBezTo>
                    <a:cubicBezTo>
                      <a:pt x="3598" y="5602"/>
                      <a:pt x="3465" y="5614"/>
                      <a:pt x="3333" y="5614"/>
                    </a:cubicBezTo>
                    <a:cubicBezTo>
                      <a:pt x="3275" y="5614"/>
                      <a:pt x="3216" y="5612"/>
                      <a:pt x="3159" y="5607"/>
                    </a:cubicBezTo>
                    <a:cubicBezTo>
                      <a:pt x="3104" y="5580"/>
                      <a:pt x="3044" y="5552"/>
                      <a:pt x="2990" y="5530"/>
                    </a:cubicBezTo>
                    <a:cubicBezTo>
                      <a:pt x="2658" y="5385"/>
                      <a:pt x="2272" y="5251"/>
                      <a:pt x="1897" y="5251"/>
                    </a:cubicBezTo>
                    <a:cubicBezTo>
                      <a:pt x="1736" y="5251"/>
                      <a:pt x="1578" y="5276"/>
                      <a:pt x="1426" y="5334"/>
                    </a:cubicBezTo>
                    <a:cubicBezTo>
                      <a:pt x="1617" y="4457"/>
                      <a:pt x="1426" y="3460"/>
                      <a:pt x="1470" y="2588"/>
                    </a:cubicBezTo>
                    <a:cubicBezTo>
                      <a:pt x="1486" y="2065"/>
                      <a:pt x="1617" y="1553"/>
                      <a:pt x="1851" y="1084"/>
                    </a:cubicBezTo>
                    <a:cubicBezTo>
                      <a:pt x="2020" y="724"/>
                      <a:pt x="2026" y="425"/>
                      <a:pt x="1976" y="32"/>
                    </a:cubicBezTo>
                    <a:cubicBezTo>
                      <a:pt x="1974" y="27"/>
                      <a:pt x="1970" y="24"/>
                      <a:pt x="1966" y="24"/>
                    </a:cubicBezTo>
                    <a:cubicBezTo>
                      <a:pt x="1962" y="24"/>
                      <a:pt x="1957" y="27"/>
                      <a:pt x="1955" y="32"/>
                    </a:cubicBezTo>
                    <a:cubicBezTo>
                      <a:pt x="1944" y="299"/>
                      <a:pt x="1922" y="572"/>
                      <a:pt x="1802" y="812"/>
                    </a:cubicBezTo>
                    <a:cubicBezTo>
                      <a:pt x="1699" y="1019"/>
                      <a:pt x="1584" y="1220"/>
                      <a:pt x="1497" y="1433"/>
                    </a:cubicBezTo>
                    <a:cubicBezTo>
                      <a:pt x="1475" y="1476"/>
                      <a:pt x="1464" y="1515"/>
                      <a:pt x="1448" y="1558"/>
                    </a:cubicBezTo>
                    <a:cubicBezTo>
                      <a:pt x="1257" y="1035"/>
                      <a:pt x="740" y="648"/>
                      <a:pt x="778" y="16"/>
                    </a:cubicBezTo>
                    <a:cubicBezTo>
                      <a:pt x="778" y="7"/>
                      <a:pt x="769" y="1"/>
                      <a:pt x="7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8"/>
              <p:cNvSpPr/>
              <p:nvPr/>
            </p:nvSpPr>
            <p:spPr>
              <a:xfrm>
                <a:off x="4953610" y="3815202"/>
                <a:ext cx="106625" cy="536712"/>
              </a:xfrm>
              <a:custGeom>
                <a:avLst/>
                <a:gdLst/>
                <a:ahLst/>
                <a:cxnLst/>
                <a:rect l="l" t="t" r="r" b="b"/>
                <a:pathLst>
                  <a:path w="4219" h="21237" extrusionOk="0">
                    <a:moveTo>
                      <a:pt x="996" y="1"/>
                    </a:moveTo>
                    <a:cubicBezTo>
                      <a:pt x="957" y="1"/>
                      <a:pt x="919" y="21"/>
                      <a:pt x="901" y="65"/>
                    </a:cubicBezTo>
                    <a:cubicBezTo>
                      <a:pt x="781" y="376"/>
                      <a:pt x="759" y="736"/>
                      <a:pt x="759" y="1095"/>
                    </a:cubicBezTo>
                    <a:cubicBezTo>
                      <a:pt x="656" y="1400"/>
                      <a:pt x="694" y="1755"/>
                      <a:pt x="700" y="2071"/>
                    </a:cubicBezTo>
                    <a:cubicBezTo>
                      <a:pt x="683" y="2082"/>
                      <a:pt x="667" y="2092"/>
                      <a:pt x="661" y="2109"/>
                    </a:cubicBezTo>
                    <a:cubicBezTo>
                      <a:pt x="563" y="2370"/>
                      <a:pt x="433" y="2616"/>
                      <a:pt x="280" y="2844"/>
                    </a:cubicBezTo>
                    <a:cubicBezTo>
                      <a:pt x="155" y="3019"/>
                      <a:pt x="62" y="3215"/>
                      <a:pt x="8" y="3422"/>
                    </a:cubicBezTo>
                    <a:cubicBezTo>
                      <a:pt x="0" y="3440"/>
                      <a:pt x="18" y="3456"/>
                      <a:pt x="33" y="3456"/>
                    </a:cubicBezTo>
                    <a:cubicBezTo>
                      <a:pt x="41" y="3456"/>
                      <a:pt x="48" y="3453"/>
                      <a:pt x="51" y="3444"/>
                    </a:cubicBezTo>
                    <a:cubicBezTo>
                      <a:pt x="149" y="3084"/>
                      <a:pt x="514" y="2817"/>
                      <a:pt x="694" y="2490"/>
                    </a:cubicBezTo>
                    <a:cubicBezTo>
                      <a:pt x="694" y="2812"/>
                      <a:pt x="700" y="3133"/>
                      <a:pt x="705" y="3455"/>
                    </a:cubicBezTo>
                    <a:cubicBezTo>
                      <a:pt x="672" y="3515"/>
                      <a:pt x="640" y="3569"/>
                      <a:pt x="601" y="3624"/>
                    </a:cubicBezTo>
                    <a:cubicBezTo>
                      <a:pt x="498" y="3760"/>
                      <a:pt x="389" y="3891"/>
                      <a:pt x="291" y="4027"/>
                    </a:cubicBezTo>
                    <a:cubicBezTo>
                      <a:pt x="144" y="4245"/>
                      <a:pt x="24" y="4468"/>
                      <a:pt x="40" y="4735"/>
                    </a:cubicBezTo>
                    <a:cubicBezTo>
                      <a:pt x="40" y="4738"/>
                      <a:pt x="43" y="4739"/>
                      <a:pt x="46" y="4739"/>
                    </a:cubicBezTo>
                    <a:cubicBezTo>
                      <a:pt x="48" y="4739"/>
                      <a:pt x="51" y="4738"/>
                      <a:pt x="51" y="4735"/>
                    </a:cubicBezTo>
                    <a:cubicBezTo>
                      <a:pt x="62" y="4485"/>
                      <a:pt x="182" y="4299"/>
                      <a:pt x="340" y="4130"/>
                    </a:cubicBezTo>
                    <a:cubicBezTo>
                      <a:pt x="487" y="4337"/>
                      <a:pt x="454" y="4588"/>
                      <a:pt x="460" y="4839"/>
                    </a:cubicBezTo>
                    <a:cubicBezTo>
                      <a:pt x="460" y="4853"/>
                      <a:pt x="470" y="4860"/>
                      <a:pt x="480" y="4860"/>
                    </a:cubicBezTo>
                    <a:cubicBezTo>
                      <a:pt x="489" y="4860"/>
                      <a:pt x="498" y="4854"/>
                      <a:pt x="498" y="4844"/>
                    </a:cubicBezTo>
                    <a:cubicBezTo>
                      <a:pt x="509" y="4561"/>
                      <a:pt x="563" y="4299"/>
                      <a:pt x="400" y="4065"/>
                    </a:cubicBezTo>
                    <a:cubicBezTo>
                      <a:pt x="460" y="4005"/>
                      <a:pt x="514" y="3951"/>
                      <a:pt x="574" y="3896"/>
                    </a:cubicBezTo>
                    <a:cubicBezTo>
                      <a:pt x="618" y="3852"/>
                      <a:pt x="667" y="3809"/>
                      <a:pt x="716" y="3760"/>
                    </a:cubicBezTo>
                    <a:cubicBezTo>
                      <a:pt x="749" y="4474"/>
                      <a:pt x="836" y="5187"/>
                      <a:pt x="977" y="5890"/>
                    </a:cubicBezTo>
                    <a:cubicBezTo>
                      <a:pt x="1135" y="6691"/>
                      <a:pt x="1451" y="7438"/>
                      <a:pt x="1631" y="8228"/>
                    </a:cubicBezTo>
                    <a:cubicBezTo>
                      <a:pt x="1718" y="8599"/>
                      <a:pt x="1762" y="8980"/>
                      <a:pt x="1768" y="9361"/>
                    </a:cubicBezTo>
                    <a:cubicBezTo>
                      <a:pt x="1762" y="9372"/>
                      <a:pt x="1762" y="9378"/>
                      <a:pt x="1762" y="9389"/>
                    </a:cubicBezTo>
                    <a:cubicBezTo>
                      <a:pt x="1697" y="10113"/>
                      <a:pt x="1604" y="10844"/>
                      <a:pt x="1582" y="11574"/>
                    </a:cubicBezTo>
                    <a:cubicBezTo>
                      <a:pt x="1462" y="11841"/>
                      <a:pt x="1272" y="12091"/>
                      <a:pt x="1195" y="12375"/>
                    </a:cubicBezTo>
                    <a:cubicBezTo>
                      <a:pt x="1135" y="12620"/>
                      <a:pt x="1125" y="12876"/>
                      <a:pt x="1174" y="13127"/>
                    </a:cubicBezTo>
                    <a:cubicBezTo>
                      <a:pt x="1174" y="13133"/>
                      <a:pt x="1177" y="13136"/>
                      <a:pt x="1182" y="13136"/>
                    </a:cubicBezTo>
                    <a:cubicBezTo>
                      <a:pt x="1188" y="13136"/>
                      <a:pt x="1195" y="13131"/>
                      <a:pt x="1195" y="13121"/>
                    </a:cubicBezTo>
                    <a:cubicBezTo>
                      <a:pt x="1174" y="12772"/>
                      <a:pt x="1228" y="12440"/>
                      <a:pt x="1408" y="12135"/>
                    </a:cubicBezTo>
                    <a:cubicBezTo>
                      <a:pt x="1468" y="12037"/>
                      <a:pt x="1522" y="11944"/>
                      <a:pt x="1577" y="11846"/>
                    </a:cubicBezTo>
                    <a:cubicBezTo>
                      <a:pt x="1582" y="12533"/>
                      <a:pt x="1713" y="13181"/>
                      <a:pt x="1887" y="13846"/>
                    </a:cubicBezTo>
                    <a:cubicBezTo>
                      <a:pt x="2073" y="14603"/>
                      <a:pt x="2220" y="15366"/>
                      <a:pt x="2323" y="16140"/>
                    </a:cubicBezTo>
                    <a:cubicBezTo>
                      <a:pt x="2394" y="16603"/>
                      <a:pt x="2481" y="17039"/>
                      <a:pt x="2525" y="17491"/>
                    </a:cubicBezTo>
                    <a:cubicBezTo>
                      <a:pt x="2498" y="17491"/>
                      <a:pt x="2481" y="17508"/>
                      <a:pt x="2465" y="17524"/>
                    </a:cubicBezTo>
                    <a:cubicBezTo>
                      <a:pt x="2045" y="18183"/>
                      <a:pt x="2040" y="19022"/>
                      <a:pt x="2443" y="19687"/>
                    </a:cubicBezTo>
                    <a:cubicBezTo>
                      <a:pt x="2863" y="20374"/>
                      <a:pt x="3555" y="20782"/>
                      <a:pt x="4203" y="21235"/>
                    </a:cubicBezTo>
                    <a:cubicBezTo>
                      <a:pt x="4205" y="21236"/>
                      <a:pt x="4207" y="21236"/>
                      <a:pt x="4209" y="21236"/>
                    </a:cubicBezTo>
                    <a:cubicBezTo>
                      <a:pt x="4216" y="21236"/>
                      <a:pt x="4219" y="21227"/>
                      <a:pt x="4214" y="21218"/>
                    </a:cubicBezTo>
                    <a:cubicBezTo>
                      <a:pt x="3675" y="20837"/>
                      <a:pt x="2988" y="20439"/>
                      <a:pt x="2650" y="19851"/>
                    </a:cubicBezTo>
                    <a:cubicBezTo>
                      <a:pt x="2498" y="19584"/>
                      <a:pt x="2389" y="19289"/>
                      <a:pt x="2340" y="18990"/>
                    </a:cubicBezTo>
                    <a:lnTo>
                      <a:pt x="2340" y="18990"/>
                    </a:lnTo>
                    <a:cubicBezTo>
                      <a:pt x="2541" y="19229"/>
                      <a:pt x="2830" y="19404"/>
                      <a:pt x="3015" y="19665"/>
                    </a:cubicBezTo>
                    <a:cubicBezTo>
                      <a:pt x="3021" y="19674"/>
                      <a:pt x="3028" y="19677"/>
                      <a:pt x="3034" y="19677"/>
                    </a:cubicBezTo>
                    <a:cubicBezTo>
                      <a:pt x="3055" y="19677"/>
                      <a:pt x="3075" y="19646"/>
                      <a:pt x="3059" y="19622"/>
                    </a:cubicBezTo>
                    <a:cubicBezTo>
                      <a:pt x="2846" y="19289"/>
                      <a:pt x="2514" y="19066"/>
                      <a:pt x="2329" y="18712"/>
                    </a:cubicBezTo>
                    <a:cubicBezTo>
                      <a:pt x="2329" y="18701"/>
                      <a:pt x="2323" y="18695"/>
                      <a:pt x="2312" y="18690"/>
                    </a:cubicBezTo>
                    <a:cubicBezTo>
                      <a:pt x="2312" y="18358"/>
                      <a:pt x="2394" y="18031"/>
                      <a:pt x="2541" y="17731"/>
                    </a:cubicBezTo>
                    <a:cubicBezTo>
                      <a:pt x="2552" y="17889"/>
                      <a:pt x="2552" y="18047"/>
                      <a:pt x="2547" y="18200"/>
                    </a:cubicBezTo>
                    <a:cubicBezTo>
                      <a:pt x="2547" y="18200"/>
                      <a:pt x="2552" y="18202"/>
                      <a:pt x="2555" y="18202"/>
                    </a:cubicBezTo>
                    <a:cubicBezTo>
                      <a:pt x="2556" y="18202"/>
                      <a:pt x="2558" y="18201"/>
                      <a:pt x="2558" y="18200"/>
                    </a:cubicBezTo>
                    <a:cubicBezTo>
                      <a:pt x="2612" y="18042"/>
                      <a:pt x="2639" y="17867"/>
                      <a:pt x="2639" y="17698"/>
                    </a:cubicBezTo>
                    <a:cubicBezTo>
                      <a:pt x="2961" y="17878"/>
                      <a:pt x="3108" y="18227"/>
                      <a:pt x="3239" y="18565"/>
                    </a:cubicBezTo>
                    <a:cubicBezTo>
                      <a:pt x="3233" y="18570"/>
                      <a:pt x="3233" y="18581"/>
                      <a:pt x="3233" y="18586"/>
                    </a:cubicBezTo>
                    <a:cubicBezTo>
                      <a:pt x="3250" y="18919"/>
                      <a:pt x="3228" y="19251"/>
                      <a:pt x="3326" y="19573"/>
                    </a:cubicBezTo>
                    <a:cubicBezTo>
                      <a:pt x="3331" y="19595"/>
                      <a:pt x="3349" y="19605"/>
                      <a:pt x="3366" y="19605"/>
                    </a:cubicBezTo>
                    <a:cubicBezTo>
                      <a:pt x="3387" y="19605"/>
                      <a:pt x="3408" y="19589"/>
                      <a:pt x="3402" y="19562"/>
                    </a:cubicBezTo>
                    <a:cubicBezTo>
                      <a:pt x="3326" y="19306"/>
                      <a:pt x="3320" y="19044"/>
                      <a:pt x="3315" y="18777"/>
                    </a:cubicBezTo>
                    <a:lnTo>
                      <a:pt x="3315" y="18777"/>
                    </a:lnTo>
                    <a:cubicBezTo>
                      <a:pt x="3342" y="18848"/>
                      <a:pt x="3370" y="18913"/>
                      <a:pt x="3397" y="18984"/>
                    </a:cubicBezTo>
                    <a:cubicBezTo>
                      <a:pt x="3615" y="19464"/>
                      <a:pt x="3854" y="19938"/>
                      <a:pt x="4181" y="20352"/>
                    </a:cubicBezTo>
                    <a:cubicBezTo>
                      <a:pt x="4184" y="20353"/>
                      <a:pt x="4187" y="20354"/>
                      <a:pt x="4190" y="20354"/>
                    </a:cubicBezTo>
                    <a:cubicBezTo>
                      <a:pt x="4197" y="20354"/>
                      <a:pt x="4202" y="20349"/>
                      <a:pt x="4198" y="20341"/>
                    </a:cubicBezTo>
                    <a:cubicBezTo>
                      <a:pt x="3871" y="19758"/>
                      <a:pt x="3577" y="19159"/>
                      <a:pt x="3326" y="18537"/>
                    </a:cubicBezTo>
                    <a:cubicBezTo>
                      <a:pt x="3179" y="18161"/>
                      <a:pt x="3021" y="17775"/>
                      <a:pt x="2639" y="17600"/>
                    </a:cubicBezTo>
                    <a:cubicBezTo>
                      <a:pt x="2618" y="17197"/>
                      <a:pt x="2498" y="16777"/>
                      <a:pt x="2443" y="16401"/>
                    </a:cubicBezTo>
                    <a:cubicBezTo>
                      <a:pt x="2411" y="16156"/>
                      <a:pt x="2378" y="15911"/>
                      <a:pt x="2340" y="15671"/>
                    </a:cubicBezTo>
                    <a:lnTo>
                      <a:pt x="2340" y="15671"/>
                    </a:lnTo>
                    <a:cubicBezTo>
                      <a:pt x="2476" y="15873"/>
                      <a:pt x="2667" y="16036"/>
                      <a:pt x="2770" y="16260"/>
                    </a:cubicBezTo>
                    <a:cubicBezTo>
                      <a:pt x="2890" y="16521"/>
                      <a:pt x="2977" y="16805"/>
                      <a:pt x="3021" y="17088"/>
                    </a:cubicBezTo>
                    <a:cubicBezTo>
                      <a:pt x="3026" y="17110"/>
                      <a:pt x="3041" y="17120"/>
                      <a:pt x="3057" y="17120"/>
                    </a:cubicBezTo>
                    <a:cubicBezTo>
                      <a:pt x="3076" y="17120"/>
                      <a:pt x="3095" y="17104"/>
                      <a:pt x="3092" y="17077"/>
                    </a:cubicBezTo>
                    <a:cubicBezTo>
                      <a:pt x="3064" y="16783"/>
                      <a:pt x="3059" y="16461"/>
                      <a:pt x="2912" y="16194"/>
                    </a:cubicBezTo>
                    <a:cubicBezTo>
                      <a:pt x="2743" y="15917"/>
                      <a:pt x="2558" y="15655"/>
                      <a:pt x="2351" y="15404"/>
                    </a:cubicBezTo>
                    <a:cubicBezTo>
                      <a:pt x="2340" y="15388"/>
                      <a:pt x="2323" y="15377"/>
                      <a:pt x="2302" y="15377"/>
                    </a:cubicBezTo>
                    <a:cubicBezTo>
                      <a:pt x="2242" y="14947"/>
                      <a:pt x="2171" y="14511"/>
                      <a:pt x="2067" y="14086"/>
                    </a:cubicBezTo>
                    <a:cubicBezTo>
                      <a:pt x="1991" y="13764"/>
                      <a:pt x="1915" y="13443"/>
                      <a:pt x="1849" y="13121"/>
                    </a:cubicBezTo>
                    <a:lnTo>
                      <a:pt x="1849" y="13121"/>
                    </a:lnTo>
                    <a:cubicBezTo>
                      <a:pt x="2024" y="13410"/>
                      <a:pt x="2269" y="13612"/>
                      <a:pt x="2492" y="13868"/>
                    </a:cubicBezTo>
                    <a:cubicBezTo>
                      <a:pt x="2814" y="14244"/>
                      <a:pt x="2988" y="14690"/>
                      <a:pt x="3113" y="15165"/>
                    </a:cubicBezTo>
                    <a:cubicBezTo>
                      <a:pt x="3116" y="15171"/>
                      <a:pt x="3122" y="15174"/>
                      <a:pt x="3128" y="15174"/>
                    </a:cubicBezTo>
                    <a:cubicBezTo>
                      <a:pt x="3137" y="15174"/>
                      <a:pt x="3146" y="15169"/>
                      <a:pt x="3146" y="15159"/>
                    </a:cubicBezTo>
                    <a:cubicBezTo>
                      <a:pt x="3070" y="14783"/>
                      <a:pt x="2961" y="14413"/>
                      <a:pt x="2748" y="14091"/>
                    </a:cubicBezTo>
                    <a:cubicBezTo>
                      <a:pt x="2487" y="13699"/>
                      <a:pt x="2089" y="13426"/>
                      <a:pt x="1871" y="13001"/>
                    </a:cubicBezTo>
                    <a:cubicBezTo>
                      <a:pt x="1863" y="12985"/>
                      <a:pt x="1848" y="12978"/>
                      <a:pt x="1832" y="12978"/>
                    </a:cubicBezTo>
                    <a:cubicBezTo>
                      <a:pt x="1827" y="12978"/>
                      <a:pt x="1822" y="12978"/>
                      <a:pt x="1817" y="12980"/>
                    </a:cubicBezTo>
                    <a:cubicBezTo>
                      <a:pt x="1735" y="12576"/>
                      <a:pt x="1702" y="12162"/>
                      <a:pt x="1724" y="11748"/>
                    </a:cubicBezTo>
                    <a:cubicBezTo>
                      <a:pt x="1729" y="11634"/>
                      <a:pt x="1740" y="11514"/>
                      <a:pt x="1751" y="11399"/>
                    </a:cubicBezTo>
                    <a:cubicBezTo>
                      <a:pt x="2002" y="11655"/>
                      <a:pt x="2176" y="11950"/>
                      <a:pt x="2203" y="12320"/>
                    </a:cubicBezTo>
                    <a:cubicBezTo>
                      <a:pt x="2203" y="12334"/>
                      <a:pt x="2216" y="12341"/>
                      <a:pt x="2228" y="12341"/>
                    </a:cubicBezTo>
                    <a:cubicBezTo>
                      <a:pt x="2240" y="12341"/>
                      <a:pt x="2252" y="12334"/>
                      <a:pt x="2252" y="12320"/>
                    </a:cubicBezTo>
                    <a:cubicBezTo>
                      <a:pt x="2258" y="11890"/>
                      <a:pt x="2062" y="11525"/>
                      <a:pt x="1773" y="11219"/>
                    </a:cubicBezTo>
                    <a:cubicBezTo>
                      <a:pt x="1844" y="10631"/>
                      <a:pt x="1947" y="10037"/>
                      <a:pt x="1942" y="9449"/>
                    </a:cubicBezTo>
                    <a:cubicBezTo>
                      <a:pt x="1953" y="9111"/>
                      <a:pt x="1926" y="8773"/>
                      <a:pt x="1866" y="8441"/>
                    </a:cubicBezTo>
                    <a:cubicBezTo>
                      <a:pt x="1724" y="7650"/>
                      <a:pt x="1402" y="6904"/>
                      <a:pt x="1239" y="6114"/>
                    </a:cubicBezTo>
                    <a:cubicBezTo>
                      <a:pt x="1065" y="5280"/>
                      <a:pt x="977" y="4436"/>
                      <a:pt x="977" y="3585"/>
                    </a:cubicBezTo>
                    <a:lnTo>
                      <a:pt x="977" y="2834"/>
                    </a:lnTo>
                    <a:cubicBezTo>
                      <a:pt x="1097" y="3084"/>
                      <a:pt x="1255" y="3318"/>
                      <a:pt x="1392" y="3558"/>
                    </a:cubicBezTo>
                    <a:cubicBezTo>
                      <a:pt x="1571" y="3885"/>
                      <a:pt x="1729" y="4228"/>
                      <a:pt x="1866" y="4577"/>
                    </a:cubicBezTo>
                    <a:cubicBezTo>
                      <a:pt x="1964" y="4801"/>
                      <a:pt x="2029" y="5040"/>
                      <a:pt x="2056" y="5286"/>
                    </a:cubicBezTo>
                    <a:cubicBezTo>
                      <a:pt x="2056" y="5296"/>
                      <a:pt x="2056" y="5302"/>
                      <a:pt x="2056" y="5307"/>
                    </a:cubicBezTo>
                    <a:cubicBezTo>
                      <a:pt x="2084" y="5520"/>
                      <a:pt x="2089" y="5732"/>
                      <a:pt x="2078" y="5939"/>
                    </a:cubicBezTo>
                    <a:cubicBezTo>
                      <a:pt x="2056" y="6277"/>
                      <a:pt x="2051" y="6610"/>
                      <a:pt x="2127" y="6937"/>
                    </a:cubicBezTo>
                    <a:cubicBezTo>
                      <a:pt x="2258" y="7509"/>
                      <a:pt x="2530" y="8059"/>
                      <a:pt x="2634" y="8642"/>
                    </a:cubicBezTo>
                    <a:cubicBezTo>
                      <a:pt x="2416" y="8871"/>
                      <a:pt x="2203" y="9247"/>
                      <a:pt x="2187" y="9568"/>
                    </a:cubicBezTo>
                    <a:cubicBezTo>
                      <a:pt x="2187" y="9584"/>
                      <a:pt x="2198" y="9593"/>
                      <a:pt x="2209" y="9593"/>
                    </a:cubicBezTo>
                    <a:cubicBezTo>
                      <a:pt x="2216" y="9593"/>
                      <a:pt x="2223" y="9588"/>
                      <a:pt x="2225" y="9579"/>
                    </a:cubicBezTo>
                    <a:cubicBezTo>
                      <a:pt x="2302" y="9400"/>
                      <a:pt x="2394" y="9231"/>
                      <a:pt x="2498" y="9073"/>
                    </a:cubicBezTo>
                    <a:cubicBezTo>
                      <a:pt x="2563" y="8985"/>
                      <a:pt x="2612" y="8893"/>
                      <a:pt x="2661" y="8800"/>
                    </a:cubicBezTo>
                    <a:cubicBezTo>
                      <a:pt x="2667" y="8844"/>
                      <a:pt x="2672" y="8893"/>
                      <a:pt x="2672" y="8942"/>
                    </a:cubicBezTo>
                    <a:cubicBezTo>
                      <a:pt x="2688" y="9247"/>
                      <a:pt x="2737" y="10081"/>
                      <a:pt x="2405" y="10239"/>
                    </a:cubicBezTo>
                    <a:cubicBezTo>
                      <a:pt x="2372" y="10255"/>
                      <a:pt x="2378" y="10310"/>
                      <a:pt x="2421" y="10315"/>
                    </a:cubicBezTo>
                    <a:cubicBezTo>
                      <a:pt x="2436" y="10317"/>
                      <a:pt x="2449" y="10318"/>
                      <a:pt x="2463" y="10318"/>
                    </a:cubicBezTo>
                    <a:cubicBezTo>
                      <a:pt x="2804" y="10318"/>
                      <a:pt x="2825" y="9598"/>
                      <a:pt x="2841" y="9378"/>
                    </a:cubicBezTo>
                    <a:cubicBezTo>
                      <a:pt x="2890" y="8691"/>
                      <a:pt x="2650" y="8092"/>
                      <a:pt x="2438" y="7449"/>
                    </a:cubicBezTo>
                    <a:cubicBezTo>
                      <a:pt x="2274" y="6964"/>
                      <a:pt x="2198" y="6457"/>
                      <a:pt x="2220" y="5950"/>
                    </a:cubicBezTo>
                    <a:cubicBezTo>
                      <a:pt x="2225" y="5771"/>
                      <a:pt x="2231" y="5585"/>
                      <a:pt x="2220" y="5411"/>
                    </a:cubicBezTo>
                    <a:lnTo>
                      <a:pt x="2220" y="5411"/>
                    </a:lnTo>
                    <a:cubicBezTo>
                      <a:pt x="2356" y="5482"/>
                      <a:pt x="2481" y="5574"/>
                      <a:pt x="2590" y="5683"/>
                    </a:cubicBezTo>
                    <a:cubicBezTo>
                      <a:pt x="2737" y="5847"/>
                      <a:pt x="2836" y="6054"/>
                      <a:pt x="2863" y="6277"/>
                    </a:cubicBezTo>
                    <a:cubicBezTo>
                      <a:pt x="2863" y="6284"/>
                      <a:pt x="2868" y="6287"/>
                      <a:pt x="2873" y="6287"/>
                    </a:cubicBezTo>
                    <a:cubicBezTo>
                      <a:pt x="2881" y="6287"/>
                      <a:pt x="2890" y="6281"/>
                      <a:pt x="2890" y="6272"/>
                    </a:cubicBezTo>
                    <a:cubicBezTo>
                      <a:pt x="2830" y="5809"/>
                      <a:pt x="2585" y="5542"/>
                      <a:pt x="2214" y="5302"/>
                    </a:cubicBezTo>
                    <a:cubicBezTo>
                      <a:pt x="2198" y="5160"/>
                      <a:pt x="2165" y="5019"/>
                      <a:pt x="2122" y="4882"/>
                    </a:cubicBezTo>
                    <a:cubicBezTo>
                      <a:pt x="1838" y="4038"/>
                      <a:pt x="1386" y="3302"/>
                      <a:pt x="988" y="2517"/>
                    </a:cubicBezTo>
                    <a:cubicBezTo>
                      <a:pt x="983" y="2507"/>
                      <a:pt x="977" y="2501"/>
                      <a:pt x="967" y="2490"/>
                    </a:cubicBezTo>
                    <a:cubicBezTo>
                      <a:pt x="972" y="2060"/>
                      <a:pt x="999" y="1629"/>
                      <a:pt x="1048" y="1204"/>
                    </a:cubicBezTo>
                    <a:cubicBezTo>
                      <a:pt x="1184" y="1444"/>
                      <a:pt x="1359" y="1667"/>
                      <a:pt x="1560" y="1858"/>
                    </a:cubicBezTo>
                    <a:cubicBezTo>
                      <a:pt x="1555" y="1864"/>
                      <a:pt x="1555" y="1869"/>
                      <a:pt x="1555" y="1874"/>
                    </a:cubicBezTo>
                    <a:cubicBezTo>
                      <a:pt x="1517" y="2250"/>
                      <a:pt x="1522" y="2632"/>
                      <a:pt x="1571" y="3002"/>
                    </a:cubicBezTo>
                    <a:cubicBezTo>
                      <a:pt x="1574" y="3024"/>
                      <a:pt x="1592" y="3035"/>
                      <a:pt x="1610" y="3035"/>
                    </a:cubicBezTo>
                    <a:cubicBezTo>
                      <a:pt x="1627" y="3035"/>
                      <a:pt x="1645" y="3024"/>
                      <a:pt x="1648" y="3002"/>
                    </a:cubicBezTo>
                    <a:cubicBezTo>
                      <a:pt x="1697" y="2670"/>
                      <a:pt x="1718" y="2332"/>
                      <a:pt x="1708" y="2000"/>
                    </a:cubicBezTo>
                    <a:lnTo>
                      <a:pt x="1708" y="2000"/>
                    </a:lnTo>
                    <a:cubicBezTo>
                      <a:pt x="1718" y="2005"/>
                      <a:pt x="1729" y="2016"/>
                      <a:pt x="1740" y="2027"/>
                    </a:cubicBezTo>
                    <a:cubicBezTo>
                      <a:pt x="1920" y="2180"/>
                      <a:pt x="2084" y="2349"/>
                      <a:pt x="2236" y="2523"/>
                    </a:cubicBezTo>
                    <a:cubicBezTo>
                      <a:pt x="2198" y="2986"/>
                      <a:pt x="2220" y="3526"/>
                      <a:pt x="2411" y="3940"/>
                    </a:cubicBezTo>
                    <a:cubicBezTo>
                      <a:pt x="2413" y="3944"/>
                      <a:pt x="2415" y="3946"/>
                      <a:pt x="2418" y="3946"/>
                    </a:cubicBezTo>
                    <a:cubicBezTo>
                      <a:pt x="2423" y="3946"/>
                      <a:pt x="2427" y="3941"/>
                      <a:pt x="2427" y="3934"/>
                    </a:cubicBezTo>
                    <a:cubicBezTo>
                      <a:pt x="2345" y="3531"/>
                      <a:pt x="2411" y="3111"/>
                      <a:pt x="2378" y="2703"/>
                    </a:cubicBezTo>
                    <a:lnTo>
                      <a:pt x="2378" y="2703"/>
                    </a:lnTo>
                    <a:cubicBezTo>
                      <a:pt x="2667" y="3090"/>
                      <a:pt x="2863" y="3531"/>
                      <a:pt x="2955" y="4000"/>
                    </a:cubicBezTo>
                    <a:cubicBezTo>
                      <a:pt x="2963" y="4032"/>
                      <a:pt x="2991" y="4048"/>
                      <a:pt x="3017" y="4048"/>
                    </a:cubicBezTo>
                    <a:cubicBezTo>
                      <a:pt x="3044" y="4048"/>
                      <a:pt x="3070" y="4030"/>
                      <a:pt x="3070" y="3994"/>
                    </a:cubicBezTo>
                    <a:cubicBezTo>
                      <a:pt x="3097" y="3351"/>
                      <a:pt x="2694" y="2725"/>
                      <a:pt x="2263" y="2272"/>
                    </a:cubicBezTo>
                    <a:cubicBezTo>
                      <a:pt x="2018" y="2016"/>
                      <a:pt x="1697" y="1809"/>
                      <a:pt x="1473" y="1537"/>
                    </a:cubicBezTo>
                    <a:cubicBezTo>
                      <a:pt x="1304" y="1324"/>
                      <a:pt x="1212" y="1090"/>
                      <a:pt x="1103" y="856"/>
                    </a:cubicBezTo>
                    <a:lnTo>
                      <a:pt x="1103" y="856"/>
                    </a:lnTo>
                    <a:cubicBezTo>
                      <a:pt x="1179" y="915"/>
                      <a:pt x="1261" y="970"/>
                      <a:pt x="1343" y="1024"/>
                    </a:cubicBezTo>
                    <a:cubicBezTo>
                      <a:pt x="1348" y="1046"/>
                      <a:pt x="1364" y="1068"/>
                      <a:pt x="1386" y="1073"/>
                    </a:cubicBezTo>
                    <a:lnTo>
                      <a:pt x="1435" y="1084"/>
                    </a:lnTo>
                    <a:cubicBezTo>
                      <a:pt x="1838" y="1324"/>
                      <a:pt x="2280" y="1504"/>
                      <a:pt x="2590" y="1869"/>
                    </a:cubicBezTo>
                    <a:cubicBezTo>
                      <a:pt x="2599" y="1879"/>
                      <a:pt x="2609" y="1883"/>
                      <a:pt x="2618" y="1883"/>
                    </a:cubicBezTo>
                    <a:cubicBezTo>
                      <a:pt x="2645" y="1883"/>
                      <a:pt x="2669" y="1850"/>
                      <a:pt x="2645" y="1825"/>
                    </a:cubicBezTo>
                    <a:cubicBezTo>
                      <a:pt x="2394" y="1509"/>
                      <a:pt x="2056" y="1324"/>
                      <a:pt x="1718" y="1128"/>
                    </a:cubicBezTo>
                    <a:lnTo>
                      <a:pt x="1718" y="1128"/>
                    </a:lnTo>
                    <a:cubicBezTo>
                      <a:pt x="2002" y="1155"/>
                      <a:pt x="2285" y="1155"/>
                      <a:pt x="2519" y="1340"/>
                    </a:cubicBezTo>
                    <a:cubicBezTo>
                      <a:pt x="2527" y="1346"/>
                      <a:pt x="2535" y="1348"/>
                      <a:pt x="2542" y="1348"/>
                    </a:cubicBezTo>
                    <a:cubicBezTo>
                      <a:pt x="2575" y="1348"/>
                      <a:pt x="2606" y="1307"/>
                      <a:pt x="2579" y="1281"/>
                    </a:cubicBezTo>
                    <a:cubicBezTo>
                      <a:pt x="2263" y="986"/>
                      <a:pt x="1817" y="1014"/>
                      <a:pt x="1419" y="926"/>
                    </a:cubicBezTo>
                    <a:cubicBezTo>
                      <a:pt x="1413" y="924"/>
                      <a:pt x="1408" y="922"/>
                      <a:pt x="1403" y="922"/>
                    </a:cubicBezTo>
                    <a:cubicBezTo>
                      <a:pt x="1398" y="922"/>
                      <a:pt x="1394" y="924"/>
                      <a:pt x="1392" y="926"/>
                    </a:cubicBezTo>
                    <a:cubicBezTo>
                      <a:pt x="1283" y="856"/>
                      <a:pt x="1184" y="779"/>
                      <a:pt x="1092" y="692"/>
                    </a:cubicBezTo>
                    <a:cubicBezTo>
                      <a:pt x="1086" y="687"/>
                      <a:pt x="1076" y="681"/>
                      <a:pt x="1065" y="681"/>
                    </a:cubicBezTo>
                    <a:cubicBezTo>
                      <a:pt x="1092" y="490"/>
                      <a:pt x="1103" y="300"/>
                      <a:pt x="1103" y="109"/>
                    </a:cubicBezTo>
                    <a:cubicBezTo>
                      <a:pt x="1106" y="42"/>
                      <a:pt x="1051" y="1"/>
                      <a:pt x="99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8"/>
              <p:cNvSpPr/>
              <p:nvPr/>
            </p:nvSpPr>
            <p:spPr>
              <a:xfrm>
                <a:off x="4906830" y="3546656"/>
                <a:ext cx="45870" cy="41902"/>
              </a:xfrm>
              <a:custGeom>
                <a:avLst/>
                <a:gdLst/>
                <a:ahLst/>
                <a:cxnLst/>
                <a:rect l="l" t="t" r="r" b="b"/>
                <a:pathLst>
                  <a:path w="1815" h="1658" extrusionOk="0">
                    <a:moveTo>
                      <a:pt x="1008" y="1"/>
                    </a:moveTo>
                    <a:cubicBezTo>
                      <a:pt x="1008" y="1"/>
                      <a:pt x="246" y="693"/>
                      <a:pt x="0" y="1014"/>
                    </a:cubicBezTo>
                    <a:lnTo>
                      <a:pt x="175" y="1199"/>
                    </a:lnTo>
                    <a:cubicBezTo>
                      <a:pt x="175" y="1199"/>
                      <a:pt x="474" y="960"/>
                      <a:pt x="616" y="921"/>
                    </a:cubicBezTo>
                    <a:cubicBezTo>
                      <a:pt x="622" y="920"/>
                      <a:pt x="627" y="919"/>
                      <a:pt x="631" y="919"/>
                    </a:cubicBezTo>
                    <a:cubicBezTo>
                      <a:pt x="731" y="919"/>
                      <a:pt x="494" y="1378"/>
                      <a:pt x="442" y="1477"/>
                    </a:cubicBezTo>
                    <a:cubicBezTo>
                      <a:pt x="382" y="1581"/>
                      <a:pt x="485" y="1613"/>
                      <a:pt x="518" y="1624"/>
                    </a:cubicBezTo>
                    <a:cubicBezTo>
                      <a:pt x="551" y="1637"/>
                      <a:pt x="585" y="1658"/>
                      <a:pt x="624" y="1658"/>
                    </a:cubicBezTo>
                    <a:cubicBezTo>
                      <a:pt x="680" y="1658"/>
                      <a:pt x="745" y="1613"/>
                      <a:pt x="823" y="1434"/>
                    </a:cubicBezTo>
                    <a:cubicBezTo>
                      <a:pt x="923" y="1196"/>
                      <a:pt x="974" y="1099"/>
                      <a:pt x="1048" y="1099"/>
                    </a:cubicBezTo>
                    <a:cubicBezTo>
                      <a:pt x="1068" y="1099"/>
                      <a:pt x="1088" y="1105"/>
                      <a:pt x="1112" y="1118"/>
                    </a:cubicBezTo>
                    <a:cubicBezTo>
                      <a:pt x="1254" y="1194"/>
                      <a:pt x="1330" y="1592"/>
                      <a:pt x="1330" y="1592"/>
                    </a:cubicBezTo>
                    <a:lnTo>
                      <a:pt x="1608" y="1472"/>
                    </a:lnTo>
                    <a:cubicBezTo>
                      <a:pt x="1608" y="1472"/>
                      <a:pt x="1308" y="867"/>
                      <a:pt x="1559" y="475"/>
                    </a:cubicBezTo>
                    <a:cubicBezTo>
                      <a:pt x="1815" y="82"/>
                      <a:pt x="1008" y="1"/>
                      <a:pt x="1008" y="1"/>
                    </a:cubicBezTo>
                    <a:close/>
                  </a:path>
                </a:pathLst>
              </a:custGeom>
              <a:solidFill>
                <a:srgbClr val="213B5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8"/>
              <p:cNvSpPr/>
              <p:nvPr/>
            </p:nvSpPr>
            <p:spPr>
              <a:xfrm>
                <a:off x="4938193" y="3484991"/>
                <a:ext cx="70662" cy="34800"/>
              </a:xfrm>
              <a:custGeom>
                <a:avLst/>
                <a:gdLst/>
                <a:ahLst/>
                <a:cxnLst/>
                <a:rect l="l" t="t" r="r" b="b"/>
                <a:pathLst>
                  <a:path w="2796" h="1377" extrusionOk="0">
                    <a:moveTo>
                      <a:pt x="1463" y="0"/>
                    </a:moveTo>
                    <a:cubicBezTo>
                      <a:pt x="906" y="0"/>
                      <a:pt x="154" y="379"/>
                      <a:pt x="29" y="893"/>
                    </a:cubicBezTo>
                    <a:cubicBezTo>
                      <a:pt x="1" y="996"/>
                      <a:pt x="98" y="1067"/>
                      <a:pt x="189" y="1067"/>
                    </a:cubicBezTo>
                    <a:cubicBezTo>
                      <a:pt x="203" y="1067"/>
                      <a:pt x="217" y="1066"/>
                      <a:pt x="231" y="1062"/>
                    </a:cubicBezTo>
                    <a:cubicBezTo>
                      <a:pt x="421" y="1013"/>
                      <a:pt x="552" y="871"/>
                      <a:pt x="705" y="751"/>
                    </a:cubicBezTo>
                    <a:cubicBezTo>
                      <a:pt x="890" y="610"/>
                      <a:pt x="1097" y="506"/>
                      <a:pt x="1315" y="430"/>
                    </a:cubicBezTo>
                    <a:cubicBezTo>
                      <a:pt x="1438" y="393"/>
                      <a:pt x="1548" y="368"/>
                      <a:pt x="1654" y="368"/>
                    </a:cubicBezTo>
                    <a:cubicBezTo>
                      <a:pt x="1735" y="368"/>
                      <a:pt x="1814" y="383"/>
                      <a:pt x="1893" y="419"/>
                    </a:cubicBezTo>
                    <a:cubicBezTo>
                      <a:pt x="1800" y="544"/>
                      <a:pt x="1756" y="697"/>
                      <a:pt x="1773" y="849"/>
                    </a:cubicBezTo>
                    <a:cubicBezTo>
                      <a:pt x="1773" y="881"/>
                      <a:pt x="1798" y="897"/>
                      <a:pt x="1823" y="897"/>
                    </a:cubicBezTo>
                    <a:cubicBezTo>
                      <a:pt x="1846" y="897"/>
                      <a:pt x="1868" y="883"/>
                      <a:pt x="1871" y="855"/>
                    </a:cubicBezTo>
                    <a:cubicBezTo>
                      <a:pt x="1882" y="730"/>
                      <a:pt x="1931" y="604"/>
                      <a:pt x="2018" y="512"/>
                    </a:cubicBezTo>
                    <a:lnTo>
                      <a:pt x="2029" y="495"/>
                    </a:lnTo>
                    <a:cubicBezTo>
                      <a:pt x="2045" y="512"/>
                      <a:pt x="2056" y="522"/>
                      <a:pt x="2072" y="539"/>
                    </a:cubicBezTo>
                    <a:cubicBezTo>
                      <a:pt x="2105" y="566"/>
                      <a:pt x="2132" y="593"/>
                      <a:pt x="2160" y="631"/>
                    </a:cubicBezTo>
                    <a:cubicBezTo>
                      <a:pt x="1963" y="795"/>
                      <a:pt x="1942" y="1029"/>
                      <a:pt x="1936" y="1274"/>
                    </a:cubicBezTo>
                    <a:cubicBezTo>
                      <a:pt x="1936" y="1302"/>
                      <a:pt x="1955" y="1314"/>
                      <a:pt x="1976" y="1314"/>
                    </a:cubicBezTo>
                    <a:cubicBezTo>
                      <a:pt x="2001" y="1314"/>
                      <a:pt x="2029" y="1296"/>
                      <a:pt x="2029" y="1264"/>
                    </a:cubicBezTo>
                    <a:cubicBezTo>
                      <a:pt x="2023" y="1165"/>
                      <a:pt x="2034" y="1067"/>
                      <a:pt x="2051" y="964"/>
                    </a:cubicBezTo>
                    <a:cubicBezTo>
                      <a:pt x="2072" y="866"/>
                      <a:pt x="2127" y="768"/>
                      <a:pt x="2203" y="691"/>
                    </a:cubicBezTo>
                    <a:cubicBezTo>
                      <a:pt x="2296" y="882"/>
                      <a:pt x="2328" y="1095"/>
                      <a:pt x="2301" y="1307"/>
                    </a:cubicBezTo>
                    <a:cubicBezTo>
                      <a:pt x="2295" y="1351"/>
                      <a:pt x="2330" y="1376"/>
                      <a:pt x="2364" y="1376"/>
                    </a:cubicBezTo>
                    <a:cubicBezTo>
                      <a:pt x="2391" y="1376"/>
                      <a:pt x="2417" y="1362"/>
                      <a:pt x="2427" y="1329"/>
                    </a:cubicBezTo>
                    <a:cubicBezTo>
                      <a:pt x="2481" y="1138"/>
                      <a:pt x="2487" y="937"/>
                      <a:pt x="2437" y="740"/>
                    </a:cubicBezTo>
                    <a:lnTo>
                      <a:pt x="2437" y="740"/>
                    </a:lnTo>
                    <a:cubicBezTo>
                      <a:pt x="2481" y="757"/>
                      <a:pt x="2519" y="773"/>
                      <a:pt x="2557" y="789"/>
                    </a:cubicBezTo>
                    <a:cubicBezTo>
                      <a:pt x="2634" y="822"/>
                      <a:pt x="2704" y="871"/>
                      <a:pt x="2754" y="937"/>
                    </a:cubicBezTo>
                    <a:cubicBezTo>
                      <a:pt x="2758" y="939"/>
                      <a:pt x="2763" y="940"/>
                      <a:pt x="2768" y="940"/>
                    </a:cubicBezTo>
                    <a:cubicBezTo>
                      <a:pt x="2784" y="940"/>
                      <a:pt x="2796" y="926"/>
                      <a:pt x="2792" y="909"/>
                    </a:cubicBezTo>
                    <a:cubicBezTo>
                      <a:pt x="2737" y="762"/>
                      <a:pt x="2574" y="593"/>
                      <a:pt x="2405" y="582"/>
                    </a:cubicBezTo>
                    <a:lnTo>
                      <a:pt x="2378" y="582"/>
                    </a:lnTo>
                    <a:cubicBezTo>
                      <a:pt x="2318" y="452"/>
                      <a:pt x="2236" y="332"/>
                      <a:pt x="2127" y="239"/>
                    </a:cubicBezTo>
                    <a:cubicBezTo>
                      <a:pt x="2196" y="218"/>
                      <a:pt x="2268" y="207"/>
                      <a:pt x="2340" y="207"/>
                    </a:cubicBezTo>
                    <a:cubicBezTo>
                      <a:pt x="2432" y="207"/>
                      <a:pt x="2523" y="224"/>
                      <a:pt x="2612" y="261"/>
                    </a:cubicBezTo>
                    <a:cubicBezTo>
                      <a:pt x="2616" y="262"/>
                      <a:pt x="2619" y="262"/>
                      <a:pt x="2623" y="262"/>
                    </a:cubicBezTo>
                    <a:cubicBezTo>
                      <a:pt x="2654" y="262"/>
                      <a:pt x="2669" y="221"/>
                      <a:pt x="2639" y="201"/>
                    </a:cubicBezTo>
                    <a:cubicBezTo>
                      <a:pt x="2509" y="127"/>
                      <a:pt x="2362" y="88"/>
                      <a:pt x="2213" y="88"/>
                    </a:cubicBezTo>
                    <a:cubicBezTo>
                      <a:pt x="2144" y="88"/>
                      <a:pt x="2075" y="96"/>
                      <a:pt x="2007" y="114"/>
                    </a:cubicBezTo>
                    <a:cubicBezTo>
                      <a:pt x="1991" y="119"/>
                      <a:pt x="1980" y="125"/>
                      <a:pt x="1969" y="136"/>
                    </a:cubicBezTo>
                    <a:cubicBezTo>
                      <a:pt x="1876" y="87"/>
                      <a:pt x="1778" y="48"/>
                      <a:pt x="1675" y="21"/>
                    </a:cubicBezTo>
                    <a:cubicBezTo>
                      <a:pt x="1609" y="7"/>
                      <a:pt x="1538" y="0"/>
                      <a:pt x="14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8"/>
              <p:cNvSpPr/>
              <p:nvPr/>
            </p:nvSpPr>
            <p:spPr>
              <a:xfrm>
                <a:off x="4903671" y="3485219"/>
                <a:ext cx="80164" cy="84739"/>
              </a:xfrm>
              <a:custGeom>
                <a:avLst/>
                <a:gdLst/>
                <a:ahLst/>
                <a:cxnLst/>
                <a:rect l="l" t="t" r="r" b="b"/>
                <a:pathLst>
                  <a:path w="3172" h="3353" extrusionOk="0">
                    <a:moveTo>
                      <a:pt x="1276" y="0"/>
                    </a:moveTo>
                    <a:cubicBezTo>
                      <a:pt x="1226" y="0"/>
                      <a:pt x="1184" y="5"/>
                      <a:pt x="1155" y="12"/>
                    </a:cubicBezTo>
                    <a:cubicBezTo>
                      <a:pt x="1155" y="12"/>
                      <a:pt x="0" y="230"/>
                      <a:pt x="136" y="1238"/>
                    </a:cubicBezTo>
                    <a:cubicBezTo>
                      <a:pt x="278" y="2241"/>
                      <a:pt x="578" y="2497"/>
                      <a:pt x="1052" y="2715"/>
                    </a:cubicBezTo>
                    <a:cubicBezTo>
                      <a:pt x="1390" y="2872"/>
                      <a:pt x="1972" y="3352"/>
                      <a:pt x="2398" y="3352"/>
                    </a:cubicBezTo>
                    <a:cubicBezTo>
                      <a:pt x="2563" y="3352"/>
                      <a:pt x="2705" y="3281"/>
                      <a:pt x="2801" y="3091"/>
                    </a:cubicBezTo>
                    <a:cubicBezTo>
                      <a:pt x="3150" y="2410"/>
                      <a:pt x="3171" y="1838"/>
                      <a:pt x="2725" y="1304"/>
                    </a:cubicBezTo>
                    <a:cubicBezTo>
                      <a:pt x="2272" y="775"/>
                      <a:pt x="1820" y="661"/>
                      <a:pt x="1880" y="350"/>
                    </a:cubicBezTo>
                    <a:cubicBezTo>
                      <a:pt x="1929" y="93"/>
                      <a:pt x="1514" y="0"/>
                      <a:pt x="12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73" name="Google Shape;873;p38"/>
          <p:cNvSpPr txBox="1">
            <a:spLocks noGrp="1"/>
          </p:cNvSpPr>
          <p:nvPr>
            <p:ph type="subTitle" idx="1"/>
          </p:nvPr>
        </p:nvSpPr>
        <p:spPr>
          <a:xfrm>
            <a:off x="724175" y="2533375"/>
            <a:ext cx="3600000" cy="11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In the following slides, we recommend relevant evidence and resources related to this discussion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>
          <a:extLst>
            <a:ext uri="{FF2B5EF4-FFF2-40B4-BE49-F238E27FC236}">
              <a16:creationId xmlns:a16="http://schemas.microsoft.com/office/drawing/2014/main" id="{F6DB1A9D-24D6-B8BF-8718-699D38216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6">
            <a:extLst>
              <a:ext uri="{FF2B5EF4-FFF2-40B4-BE49-F238E27FC236}">
                <a16:creationId xmlns:a16="http://schemas.microsoft.com/office/drawing/2014/main" id="{6A7BD6F8-1CE7-4767-1DA1-735E7DCBE2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Ethical Duties of Various Roles </a:t>
            </a:r>
            <a:endParaRPr dirty="0"/>
          </a:p>
        </p:txBody>
      </p:sp>
      <p:sp>
        <p:nvSpPr>
          <p:cNvPr id="799" name="Google Shape;799;p36">
            <a:extLst>
              <a:ext uri="{FF2B5EF4-FFF2-40B4-BE49-F238E27FC236}">
                <a16:creationId xmlns:a16="http://schemas.microsoft.com/office/drawing/2014/main" id="{BC6017FF-8EE7-E5F6-0943-A50ACC8E25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3225" y="1221712"/>
            <a:ext cx="7759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CA" sz="1800" b="1" i="1" dirty="0"/>
              <a:t>AMA Framework</a:t>
            </a:r>
            <a:endParaRPr lang="en-CA" sz="1800" i="1"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endParaRPr lang="en-CA" sz="1800" i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800" i="1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i="1" dirty="0"/>
          </a:p>
        </p:txBody>
      </p:sp>
      <p:pic>
        <p:nvPicPr>
          <p:cNvPr id="2" name="image6.png">
            <a:extLst>
              <a:ext uri="{FF2B5EF4-FFF2-40B4-BE49-F238E27FC236}">
                <a16:creationId xmlns:a16="http://schemas.microsoft.com/office/drawing/2014/main" id="{F66831F4-0014-8BE3-CD91-F9DCA7010541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8660"/>
          <a:stretch>
            <a:fillRect/>
          </a:stretch>
        </p:blipFill>
        <p:spPr>
          <a:xfrm>
            <a:off x="145915" y="4603999"/>
            <a:ext cx="1696954" cy="412319"/>
          </a:xfrm>
          <a:prstGeom prst="rect">
            <a:avLst/>
          </a:prstGeom>
          <a:ln/>
        </p:spPr>
      </p:pic>
      <p:pic>
        <p:nvPicPr>
          <p:cNvPr id="3" name="image5.jpg">
            <a:extLst>
              <a:ext uri="{FF2B5EF4-FFF2-40B4-BE49-F238E27FC236}">
                <a16:creationId xmlns:a16="http://schemas.microsoft.com/office/drawing/2014/main" id="{67885601-E734-C83D-159A-A6D14149D37B}"/>
              </a:ext>
            </a:extLst>
          </p:cNvPr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014624" y="4595794"/>
            <a:ext cx="967727" cy="412319"/>
          </a:xfrm>
          <a:prstGeom prst="rect">
            <a:avLst/>
          </a:prstGeom>
          <a:ln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EFA7142-0BDE-EED2-122F-60E1E897B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2825" y="1385163"/>
            <a:ext cx="3464107" cy="34996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B715F9-8972-55F3-ECD4-5F1F50132AF7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5603" y="1834612"/>
            <a:ext cx="2591301" cy="1727534"/>
          </a:xfrm>
          <a:prstGeom prst="rect">
            <a:avLst/>
          </a:prstGeom>
        </p:spPr>
      </p:pic>
      <p:sp>
        <p:nvSpPr>
          <p:cNvPr id="6" name="Google Shape;799;p36">
            <a:extLst>
              <a:ext uri="{FF2B5EF4-FFF2-40B4-BE49-F238E27FC236}">
                <a16:creationId xmlns:a16="http://schemas.microsoft.com/office/drawing/2014/main" id="{FD7EFD14-A170-736A-409C-18B85CE9D79E}"/>
              </a:ext>
            </a:extLst>
          </p:cNvPr>
          <p:cNvSpPr txBox="1">
            <a:spLocks/>
          </p:cNvSpPr>
          <p:nvPr/>
        </p:nvSpPr>
        <p:spPr>
          <a:xfrm>
            <a:off x="745603" y="3562146"/>
            <a:ext cx="3464107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ivvic"/>
              <a:buAutoNum type="arabicPeriod"/>
              <a:defRPr sz="12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CA" sz="1100" dirty="0"/>
              <a:t>Source: https://</a:t>
            </a:r>
            <a:r>
              <a:rPr lang="en-CA" sz="1100" dirty="0" err="1"/>
              <a:t>www.ama-assn.org</a:t>
            </a:r>
            <a:r>
              <a:rPr lang="en-CA" sz="1100" dirty="0"/>
              <a:t>/practice-management/digital-health/advancing-health-care-ai-through-ethics-evidence-and-equity</a:t>
            </a:r>
          </a:p>
          <a:p>
            <a:pPr marL="171450" indent="-171450">
              <a:lnSpc>
                <a:spcPct val="100000"/>
              </a:lnSpc>
              <a:spcAft>
                <a:spcPts val="1200"/>
              </a:spcAft>
              <a:buFont typeface="Wingdings" pitchFamily="2" charset="2"/>
              <a:buChar char="§"/>
            </a:pPr>
            <a:endParaRPr lang="en-CA" sz="1100" b="1" dirty="0"/>
          </a:p>
          <a:p>
            <a:pPr marL="0" indent="0">
              <a:lnSpc>
                <a:spcPct val="100000"/>
              </a:lnSpc>
              <a:spcAft>
                <a:spcPts val="1200"/>
              </a:spcAft>
              <a:buFont typeface="Livvic"/>
              <a:buNone/>
            </a:pPr>
            <a:endParaRPr lang="en-CA" sz="1100" b="1" dirty="0"/>
          </a:p>
          <a:p>
            <a:pPr marL="0" indent="0">
              <a:spcAft>
                <a:spcPts val="1200"/>
              </a:spcAft>
              <a:buFont typeface="Livvic"/>
              <a:buNone/>
            </a:pPr>
            <a:endParaRPr lang="en-CA" sz="900" b="1" dirty="0"/>
          </a:p>
        </p:txBody>
      </p:sp>
    </p:spTree>
    <p:extLst>
      <p:ext uri="{BB962C8B-B14F-4D97-AF65-F5344CB8AC3E}">
        <p14:creationId xmlns:p14="http://schemas.microsoft.com/office/powerpoint/2010/main" val="3214474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>
          <a:extLst>
            <a:ext uri="{FF2B5EF4-FFF2-40B4-BE49-F238E27FC236}">
              <a16:creationId xmlns:a16="http://schemas.microsoft.com/office/drawing/2014/main" id="{A1959D0D-EBE9-9E2F-D3F1-69290A1B6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6">
            <a:extLst>
              <a:ext uri="{FF2B5EF4-FFF2-40B4-BE49-F238E27FC236}">
                <a16:creationId xmlns:a16="http://schemas.microsoft.com/office/drawing/2014/main" id="{BC9ED947-2D09-F7CA-5D3D-D84B27DBFF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59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Institutional Structure Needed to Support Ethical AI Use</a:t>
            </a:r>
            <a:endParaRPr dirty="0"/>
          </a:p>
        </p:txBody>
      </p:sp>
      <p:sp>
        <p:nvSpPr>
          <p:cNvPr id="799" name="Google Shape;799;p36">
            <a:extLst>
              <a:ext uri="{FF2B5EF4-FFF2-40B4-BE49-F238E27FC236}">
                <a16:creationId xmlns:a16="http://schemas.microsoft.com/office/drawing/2014/main" id="{6F54B9AF-D926-D66B-7E5B-12FEC96F6D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75420" y="1958849"/>
            <a:ext cx="77592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CA" sz="1800" b="1" i="1" dirty="0"/>
              <a:t>[Content to be added]</a:t>
            </a:r>
            <a:endParaRPr lang="en-CA" sz="1800" i="1" dirty="0"/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§"/>
            </a:pPr>
            <a:endParaRPr lang="en-CA" sz="1800" i="1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800" i="1" dirty="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i="1" dirty="0"/>
          </a:p>
        </p:txBody>
      </p:sp>
      <p:pic>
        <p:nvPicPr>
          <p:cNvPr id="2" name="image6.png">
            <a:extLst>
              <a:ext uri="{FF2B5EF4-FFF2-40B4-BE49-F238E27FC236}">
                <a16:creationId xmlns:a16="http://schemas.microsoft.com/office/drawing/2014/main" id="{3AB38587-93D8-187A-CB25-B1CCEAB26371}"/>
              </a:ext>
            </a:extLst>
          </p:cNvPr>
          <p:cNvPicPr/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8660"/>
          <a:stretch>
            <a:fillRect/>
          </a:stretch>
        </p:blipFill>
        <p:spPr>
          <a:xfrm>
            <a:off x="145915" y="4603999"/>
            <a:ext cx="1696954" cy="412319"/>
          </a:xfrm>
          <a:prstGeom prst="rect">
            <a:avLst/>
          </a:prstGeom>
          <a:ln/>
        </p:spPr>
      </p:pic>
      <p:pic>
        <p:nvPicPr>
          <p:cNvPr id="3" name="image5.jpg">
            <a:extLst>
              <a:ext uri="{FF2B5EF4-FFF2-40B4-BE49-F238E27FC236}">
                <a16:creationId xmlns:a16="http://schemas.microsoft.com/office/drawing/2014/main" id="{ECD379AB-77D1-7F63-4AA2-73F692E35662}"/>
              </a:ext>
            </a:extLst>
          </p:cNvPr>
          <p:cNvPicPr/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2014624" y="4595794"/>
            <a:ext cx="967727" cy="41231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620191810"/>
      </p:ext>
    </p:extLst>
  </p:cSld>
  <p:clrMapOvr>
    <a:masterClrMapping/>
  </p:clrMapOvr>
</p:sld>
</file>

<file path=ppt/theme/theme1.xml><?xml version="1.0" encoding="utf-8"?>
<a:theme xmlns:a="http://schemas.openxmlformats.org/drawingml/2006/main" name="Tissue Nanotransfection Breakthrough by Slidesgo">
  <a:themeElements>
    <a:clrScheme name="Simple Light">
      <a:dk1>
        <a:srgbClr val="33678A"/>
      </a:dk1>
      <a:lt1>
        <a:srgbClr val="E65C4F"/>
      </a:lt1>
      <a:dk2>
        <a:srgbClr val="78A6C9"/>
      </a:dk2>
      <a:lt2>
        <a:srgbClr val="EAEFF3"/>
      </a:lt2>
      <a:accent1>
        <a:srgbClr val="E65C4F"/>
      </a:accent1>
      <a:accent2>
        <a:srgbClr val="78A6C9"/>
      </a:accent2>
      <a:accent3>
        <a:srgbClr val="33699A"/>
      </a:accent3>
      <a:accent4>
        <a:srgbClr val="EAEFF3"/>
      </a:accent4>
      <a:accent5>
        <a:srgbClr val="FFFFFF"/>
      </a:accent5>
      <a:accent6>
        <a:srgbClr val="33678A"/>
      </a:accent6>
      <a:hlink>
        <a:srgbClr val="E65C4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349</Words>
  <Application>Microsoft Macintosh PowerPoint</Application>
  <PresentationFormat>On-screen Show (16:9)</PresentationFormat>
  <Paragraphs>45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Saira SemiBold</vt:lpstr>
      <vt:lpstr>Nunito</vt:lpstr>
      <vt:lpstr>Livvic</vt:lpstr>
      <vt:lpstr>Roboto Condensed Light</vt:lpstr>
      <vt:lpstr>Wingdings</vt:lpstr>
      <vt:lpstr>Roboto</vt:lpstr>
      <vt:lpstr>Saira</vt:lpstr>
      <vt:lpstr>Tissue Nanotransfection Breakthrough by Slidesgo</vt:lpstr>
      <vt:lpstr>Discussion 5</vt:lpstr>
      <vt:lpstr>Recap of Case Study</vt:lpstr>
      <vt:lpstr>Deployment Considerations</vt:lpstr>
      <vt:lpstr>Discussion 5 – Questions:  Considerations</vt:lpstr>
      <vt:lpstr>TIME TO SHARE WITH THE LARGE GROUP</vt:lpstr>
      <vt:lpstr>LARGE GROUP DISCUSSION</vt:lpstr>
      <vt:lpstr>EVIDENCE &amp; RESOURCES</vt:lpstr>
      <vt:lpstr>Ethical Duties of Various Roles </vt:lpstr>
      <vt:lpstr>Institutional Structure Needed to Support Ethical AI Use</vt:lpstr>
      <vt:lpstr>Relevant Readings</vt:lpstr>
      <vt:lpstr>THANK YOU FOR PARTICIPATING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Gemma Postill</cp:lastModifiedBy>
  <cp:revision>8</cp:revision>
  <dcterms:modified xsi:type="dcterms:W3CDTF">2025-06-10T00:20:09Z</dcterms:modified>
</cp:coreProperties>
</file>