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22.xml" ContentType="application/vnd.openxmlformats-officedocument.themeOverride+xml"/>
  <Override PartName="/ppt/notesSlides/notesSlide26.xml" ContentType="application/vnd.openxmlformats-officedocument.presentationml.notesSlide+xml"/>
  <Override PartName="/ppt/theme/themeOverride23.xml" ContentType="application/vnd.openxmlformats-officedocument.themeOverride+xml"/>
  <Override PartName="/ppt/notesSlides/notesSlide27.xml" ContentType="application/vnd.openxmlformats-officedocument.presentationml.notesSlide+xml"/>
  <Override PartName="/ppt/theme/themeOverride24.xml" ContentType="application/vnd.openxmlformats-officedocument.themeOverride+xml"/>
  <Override PartName="/ppt/notesSlides/notesSlide28.xml" ContentType="application/vnd.openxmlformats-officedocument.presentationml.notesSlide+xml"/>
  <Override PartName="/ppt/theme/themeOverride25.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6.xml" ContentType="application/vnd.openxmlformats-officedocument.themeOverr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6" r:id="rId2"/>
    <p:sldId id="564" r:id="rId3"/>
    <p:sldId id="570" r:id="rId4"/>
    <p:sldId id="654" r:id="rId5"/>
    <p:sldId id="642" r:id="rId6"/>
    <p:sldId id="686" r:id="rId7"/>
    <p:sldId id="705" r:id="rId8"/>
    <p:sldId id="291" r:id="rId9"/>
    <p:sldId id="688" r:id="rId10"/>
    <p:sldId id="689" r:id="rId11"/>
    <p:sldId id="702" r:id="rId12"/>
    <p:sldId id="680" r:id="rId13"/>
    <p:sldId id="684" r:id="rId14"/>
    <p:sldId id="692" r:id="rId15"/>
    <p:sldId id="687" r:id="rId16"/>
    <p:sldId id="706" r:id="rId17"/>
    <p:sldId id="710" r:id="rId18"/>
    <p:sldId id="709" r:id="rId19"/>
    <p:sldId id="682" r:id="rId20"/>
    <p:sldId id="290" r:id="rId21"/>
    <p:sldId id="663" r:id="rId22"/>
    <p:sldId id="668" r:id="rId23"/>
    <p:sldId id="677" r:id="rId24"/>
    <p:sldId id="690" r:id="rId25"/>
    <p:sldId id="695" r:id="rId26"/>
    <p:sldId id="699" r:id="rId27"/>
    <p:sldId id="698" r:id="rId28"/>
    <p:sldId id="666" r:id="rId29"/>
    <p:sldId id="691" r:id="rId30"/>
    <p:sldId id="693" r:id="rId31"/>
    <p:sldId id="670" r:id="rId32"/>
    <p:sldId id="671" r:id="rId33"/>
    <p:sldId id="674" r:id="rId34"/>
    <p:sldId id="659" r:id="rId35"/>
    <p:sldId id="676" r:id="rId36"/>
    <p:sldId id="719" r:id="rId37"/>
    <p:sldId id="711" r:id="rId38"/>
    <p:sldId id="571" r:id="rId39"/>
    <p:sldId id="612" r:id="rId40"/>
    <p:sldId id="602" r:id="rId41"/>
    <p:sldId id="606" r:id="rId42"/>
    <p:sldId id="697" r:id="rId43"/>
    <p:sldId id="708" r:id="rId44"/>
    <p:sldId id="700" r:id="rId45"/>
    <p:sldId id="456" r:id="rId46"/>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D9BD2128-418E-4A94-A283-A5EB07C93A33}">
          <p14:sldIdLst>
            <p14:sldId id="256"/>
            <p14:sldId id="564"/>
          </p14:sldIdLst>
        </p14:section>
        <p14:section name="01" id="{3454779D-0DC9-4315-81B5-217815C30826}">
          <p14:sldIdLst>
            <p14:sldId id="570"/>
            <p14:sldId id="654"/>
            <p14:sldId id="642"/>
            <p14:sldId id="686"/>
            <p14:sldId id="705"/>
          </p14:sldIdLst>
        </p14:section>
        <p14:section name="02" id="{5D6F5115-BA6A-437D-B393-93C118A1A3C3}">
          <p14:sldIdLst>
            <p14:sldId id="291"/>
            <p14:sldId id="688"/>
            <p14:sldId id="689"/>
            <p14:sldId id="702"/>
            <p14:sldId id="680"/>
            <p14:sldId id="684"/>
            <p14:sldId id="692"/>
            <p14:sldId id="687"/>
            <p14:sldId id="706"/>
            <p14:sldId id="710"/>
            <p14:sldId id="709"/>
            <p14:sldId id="682"/>
          </p14:sldIdLst>
        </p14:section>
        <p14:section name="03" id="{31FE3614-4724-40FD-9681-0440D349CAC6}">
          <p14:sldIdLst>
            <p14:sldId id="290"/>
            <p14:sldId id="663"/>
            <p14:sldId id="668"/>
            <p14:sldId id="677"/>
            <p14:sldId id="690"/>
            <p14:sldId id="695"/>
            <p14:sldId id="699"/>
            <p14:sldId id="698"/>
            <p14:sldId id="666"/>
            <p14:sldId id="691"/>
            <p14:sldId id="693"/>
            <p14:sldId id="670"/>
            <p14:sldId id="671"/>
            <p14:sldId id="674"/>
            <p14:sldId id="659"/>
            <p14:sldId id="676"/>
            <p14:sldId id="719"/>
            <p14:sldId id="711"/>
          </p14:sldIdLst>
        </p14:section>
        <p14:section name="04" id="{D34E91E6-D9A8-4534-AC3A-FE7B92E68F7A}">
          <p14:sldIdLst>
            <p14:sldId id="571"/>
            <p14:sldId id="612"/>
            <p14:sldId id="602"/>
            <p14:sldId id="606"/>
            <p14:sldId id="697"/>
            <p14:sldId id="708"/>
            <p14:sldId id="700"/>
          </p14:sldIdLst>
        </p14:section>
        <p14:section name="结束" id="{B5CB3664-04EF-408E-A9E0-BB9CEABF9546}">
          <p14:sldIdLst>
            <p14:sldId id="456"/>
          </p14:sldIdLst>
        </p14:section>
        <p14:section name="Temp" id="{3069AFD0-B304-4B19-A9DE-0FAA2F1238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D3BB1E"/>
    <a:srgbClr val="E4BC11"/>
    <a:srgbClr val="EB3C45"/>
    <a:srgbClr val="F48803"/>
    <a:srgbClr val="EF000D"/>
    <a:srgbClr val="EB3409"/>
    <a:srgbClr val="EF5098"/>
    <a:srgbClr val="FEFEFE"/>
    <a:srgbClr val="FDD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93536-3DCF-424E-811F-D51553A97CE9}" v="12431" dt="2019-05-14T14:17:49.32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3" autoAdjust="0"/>
    <p:restoredTop sz="80722" autoAdjust="0"/>
  </p:normalViewPr>
  <p:slideViewPr>
    <p:cSldViewPr snapToGrid="0">
      <p:cViewPr>
        <p:scale>
          <a:sx n="66" d="100"/>
          <a:sy n="66" d="100"/>
        </p:scale>
        <p:origin x="189" y="504"/>
      </p:cViewPr>
      <p:guideLst/>
    </p:cSldViewPr>
  </p:slideViewPr>
  <p:outlineViewPr>
    <p:cViewPr>
      <p:scale>
        <a:sx n="33" d="100"/>
        <a:sy n="33" d="100"/>
      </p:scale>
      <p:origin x="0" y="-1568"/>
    </p:cViewPr>
  </p:outlineViewPr>
  <p:notesTextViewPr>
    <p:cViewPr>
      <p:scale>
        <a:sx n="3" d="2"/>
        <a:sy n="3" d="2"/>
      </p:scale>
      <p:origin x="0" y="0"/>
    </p:cViewPr>
  </p:notesTextViewPr>
  <p:sorterViewPr>
    <p:cViewPr>
      <p:scale>
        <a:sx n="90" d="100"/>
        <a:sy n="90" d="100"/>
      </p:scale>
      <p:origin x="0" y="-7681"/>
    </p:cViewPr>
  </p:sorterViewPr>
  <p:notesViewPr>
    <p:cSldViewPr snapToGrid="0" showGuides="1">
      <p:cViewPr varScale="1">
        <p:scale>
          <a:sx n="61" d="100"/>
          <a:sy n="61" d="100"/>
        </p:scale>
        <p:origin x="274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x Wayen" userId="494a56360b44c41f" providerId="LiveId" clId="{78A1729E-3909-482B-9BBB-8E82D629AE59}"/>
    <pc:docChg chg="undo custSel modSld">
      <pc:chgData name="Lex Wayen" userId="494a56360b44c41f" providerId="LiveId" clId="{78A1729E-3909-482B-9BBB-8E82D629AE59}" dt="2019-05-03T07:04:54.894" v="351"/>
      <pc:docMkLst>
        <pc:docMk/>
      </pc:docMkLst>
      <pc:sldChg chg="addSp modSp">
        <pc:chgData name="Lex Wayen" userId="494a56360b44c41f" providerId="LiveId" clId="{78A1729E-3909-482B-9BBB-8E82D629AE59}" dt="2019-05-03T06:58:01.781" v="115" actId="1076"/>
        <pc:sldMkLst>
          <pc:docMk/>
          <pc:sldMk cId="2271741893" sldId="256"/>
        </pc:sldMkLst>
        <pc:spChg chg="add mod">
          <ac:chgData name="Lex Wayen" userId="494a56360b44c41f" providerId="LiveId" clId="{78A1729E-3909-482B-9BBB-8E82D629AE59}" dt="2019-05-03T06:58:01.781" v="115" actId="1076"/>
          <ac:spMkLst>
            <pc:docMk/>
            <pc:sldMk cId="2271741893" sldId="256"/>
            <ac:spMk id="2" creationId="{B96EA5FB-72C2-4DD2-89BA-7C980C5EBBD4}"/>
          </ac:spMkLst>
        </pc:spChg>
        <pc:spChg chg="mod">
          <ac:chgData name="Lex Wayen" userId="494a56360b44c41f" providerId="LiveId" clId="{78A1729E-3909-482B-9BBB-8E82D629AE59}" dt="2019-05-03T06:58:01.781" v="115" actId="1076"/>
          <ac:spMkLst>
            <pc:docMk/>
            <pc:sldMk cId="2271741893" sldId="256"/>
            <ac:spMk id="4" creationId="{00000000-0000-0000-0000-000000000000}"/>
          </ac:spMkLst>
        </pc:spChg>
        <pc:spChg chg="mod">
          <ac:chgData name="Lex Wayen" userId="494a56360b44c41f" providerId="LiveId" clId="{78A1729E-3909-482B-9BBB-8E82D629AE59}" dt="2019-05-03T06:57:41.930" v="114" actId="1076"/>
          <ac:spMkLst>
            <pc:docMk/>
            <pc:sldMk cId="2271741893" sldId="256"/>
            <ac:spMk id="5" creationId="{00000000-0000-0000-0000-000000000000}"/>
          </ac:spMkLst>
        </pc:spChg>
        <pc:spChg chg="mod">
          <ac:chgData name="Lex Wayen" userId="494a56360b44c41f" providerId="LiveId" clId="{78A1729E-3909-482B-9BBB-8E82D629AE59}" dt="2019-05-03T06:57:03.270" v="109"/>
          <ac:spMkLst>
            <pc:docMk/>
            <pc:sldMk cId="2271741893" sldId="256"/>
            <ac:spMk id="6" creationId="{00000000-0000-0000-0000-000000000000}"/>
          </ac:spMkLst>
        </pc:spChg>
      </pc:sldChg>
      <pc:sldChg chg="modSp">
        <pc:chgData name="Lex Wayen" userId="494a56360b44c41f" providerId="LiveId" clId="{78A1729E-3909-482B-9BBB-8E82D629AE59}" dt="2019-05-03T07:04:54.894" v="351"/>
        <pc:sldMkLst>
          <pc:docMk/>
          <pc:sldMk cId="3525504620" sldId="290"/>
        </pc:sldMkLst>
        <pc:spChg chg="mod">
          <ac:chgData name="Lex Wayen" userId="494a56360b44c41f" providerId="LiveId" clId="{78A1729E-3909-482B-9BBB-8E82D629AE59}" dt="2019-05-03T07:02:35.053" v="225"/>
          <ac:spMkLst>
            <pc:docMk/>
            <pc:sldMk cId="3525504620" sldId="290"/>
            <ac:spMk id="3" creationId="{05296C12-E632-450E-BC69-CCDCCB6488B0}"/>
          </ac:spMkLst>
        </pc:spChg>
        <pc:spChg chg="mod">
          <ac:chgData name="Lex Wayen" userId="494a56360b44c41f" providerId="LiveId" clId="{78A1729E-3909-482B-9BBB-8E82D629AE59}" dt="2019-05-03T07:04:54.894" v="351"/>
          <ac:spMkLst>
            <pc:docMk/>
            <pc:sldMk cId="3525504620" sldId="290"/>
            <ac:spMk id="5" creationId="{00000000-0000-0000-0000-000000000000}"/>
          </ac:spMkLst>
        </pc:spChg>
      </pc:sldChg>
      <pc:sldChg chg="modSp">
        <pc:chgData name="Lex Wayen" userId="494a56360b44c41f" providerId="LiveId" clId="{78A1729E-3909-482B-9BBB-8E82D629AE59}" dt="2019-05-03T07:04:35.838" v="322" actId="13926"/>
        <pc:sldMkLst>
          <pc:docMk/>
          <pc:sldMk cId="1364199360" sldId="291"/>
        </pc:sldMkLst>
        <pc:spChg chg="mod">
          <ac:chgData name="Lex Wayen" userId="494a56360b44c41f" providerId="LiveId" clId="{78A1729E-3909-482B-9BBB-8E82D629AE59}" dt="2019-05-03T07:02:14.765" v="185" actId="20577"/>
          <ac:spMkLst>
            <pc:docMk/>
            <pc:sldMk cId="1364199360" sldId="291"/>
            <ac:spMk id="3" creationId="{54E3D9F0-7F42-4020-8B7A-EDC36B0270B4}"/>
          </ac:spMkLst>
        </pc:spChg>
        <pc:spChg chg="mod">
          <ac:chgData name="Lex Wayen" userId="494a56360b44c41f" providerId="LiveId" clId="{78A1729E-3909-482B-9BBB-8E82D629AE59}" dt="2019-05-03T07:04:35.838" v="322" actId="13926"/>
          <ac:spMkLst>
            <pc:docMk/>
            <pc:sldMk cId="1364199360" sldId="291"/>
            <ac:spMk id="6" creationId="{C41948FB-D0C5-486A-B707-6A40774CD099}"/>
          </ac:spMkLst>
        </pc:spChg>
      </pc:sldChg>
      <pc:sldChg chg="modSp">
        <pc:chgData name="Lex Wayen" userId="494a56360b44c41f" providerId="LiveId" clId="{78A1729E-3909-482B-9BBB-8E82D629AE59}" dt="2019-05-03T06:49:00.411" v="68"/>
        <pc:sldMkLst>
          <pc:docMk/>
          <pc:sldMk cId="2131096366" sldId="564"/>
        </pc:sldMkLst>
        <pc:spChg chg="mod">
          <ac:chgData name="Lex Wayen" userId="494a56360b44c41f" providerId="LiveId" clId="{78A1729E-3909-482B-9BBB-8E82D629AE59}" dt="2019-05-03T06:48:47.893" v="48"/>
          <ac:spMkLst>
            <pc:docMk/>
            <pc:sldMk cId="2131096366" sldId="564"/>
            <ac:spMk id="31" creationId="{007479E2-00C8-4597-AE4F-E210A8DFB878}"/>
          </ac:spMkLst>
        </pc:spChg>
        <pc:spChg chg="mod">
          <ac:chgData name="Lex Wayen" userId="494a56360b44c41f" providerId="LiveId" clId="{78A1729E-3909-482B-9BBB-8E82D629AE59}" dt="2019-05-03T06:49:00.411" v="68"/>
          <ac:spMkLst>
            <pc:docMk/>
            <pc:sldMk cId="2131096366" sldId="564"/>
            <ac:spMk id="33" creationId="{E17EE96A-205C-440E-A1C8-58C26FAF7072}"/>
          </ac:spMkLst>
        </pc:spChg>
      </pc:sldChg>
      <pc:sldChg chg="modSp">
        <pc:chgData name="Lex Wayen" userId="494a56360b44c41f" providerId="LiveId" clId="{78A1729E-3909-482B-9BBB-8E82D629AE59}" dt="2019-05-03T07:04:10.747" v="273"/>
        <pc:sldMkLst>
          <pc:docMk/>
          <pc:sldMk cId="1453664977" sldId="570"/>
        </pc:sldMkLst>
        <pc:spChg chg="mod">
          <ac:chgData name="Lex Wayen" userId="494a56360b44c41f" providerId="LiveId" clId="{78A1729E-3909-482B-9BBB-8E82D629AE59}" dt="2019-05-03T07:04:10.747" v="273"/>
          <ac:spMkLst>
            <pc:docMk/>
            <pc:sldMk cId="1453664977" sldId="570"/>
            <ac:spMk id="5" creationId="{00000000-0000-0000-0000-000000000000}"/>
          </ac:spMkLst>
        </pc:spChg>
      </pc:sldChg>
    </pc:docChg>
  </pc:docChgLst>
  <pc:docChgLst>
    <pc:chgData name="Lex Wayen" userId="494a56360b44c41f" providerId="LiveId" clId="{A3F18403-4C5F-4AF5-B22A-236C42501873}"/>
    <pc:docChg chg="custSel addSld delSld modSld modSection">
      <pc:chgData name="Lex Wayen" userId="494a56360b44c41f" providerId="LiveId" clId="{A3F18403-4C5F-4AF5-B22A-236C42501873}" dt="2019-05-08T13:13:11.192" v="227"/>
      <pc:docMkLst>
        <pc:docMk/>
      </pc:docMkLst>
      <pc:sldChg chg="modSp">
        <pc:chgData name="Lex Wayen" userId="494a56360b44c41f" providerId="LiveId" clId="{A3F18403-4C5F-4AF5-B22A-236C42501873}" dt="2019-05-08T12:53:34.766" v="1" actId="20577"/>
        <pc:sldMkLst>
          <pc:docMk/>
          <pc:sldMk cId="2271741893" sldId="256"/>
        </pc:sldMkLst>
        <pc:spChg chg="mod">
          <ac:chgData name="Lex Wayen" userId="494a56360b44c41f" providerId="LiveId" clId="{A3F18403-4C5F-4AF5-B22A-236C42501873}" dt="2019-05-08T12:53:34.766" v="1" actId="20577"/>
          <ac:spMkLst>
            <pc:docMk/>
            <pc:sldMk cId="2271741893" sldId="256"/>
            <ac:spMk id="6" creationId="{00000000-0000-0000-0000-000000000000}"/>
          </ac:spMkLst>
        </pc:spChg>
      </pc:sldChg>
      <pc:sldChg chg="modSp">
        <pc:chgData name="Lex Wayen" userId="494a56360b44c41f" providerId="LiveId" clId="{A3F18403-4C5F-4AF5-B22A-236C42501873}" dt="2019-05-08T12:53:46.981" v="2" actId="20577"/>
        <pc:sldMkLst>
          <pc:docMk/>
          <pc:sldMk cId="3227565144" sldId="456"/>
        </pc:sldMkLst>
        <pc:spChg chg="mod">
          <ac:chgData name="Lex Wayen" userId="494a56360b44c41f" providerId="LiveId" clId="{A3F18403-4C5F-4AF5-B22A-236C42501873}" dt="2019-05-08T12:53:46.981" v="2" actId="20577"/>
          <ac:spMkLst>
            <pc:docMk/>
            <pc:sldMk cId="3227565144" sldId="456"/>
            <ac:spMk id="7" creationId="{00000000-0000-0000-0000-000000000000}"/>
          </ac:spMkLst>
        </pc:spChg>
      </pc:sldChg>
      <pc:sldChg chg="modSp">
        <pc:chgData name="Lex Wayen" userId="494a56360b44c41f" providerId="LiveId" clId="{A3F18403-4C5F-4AF5-B22A-236C42501873}" dt="2019-05-08T12:55:23.695" v="6" actId="20577"/>
        <pc:sldMkLst>
          <pc:docMk/>
          <pc:sldMk cId="1453664977" sldId="570"/>
        </pc:sldMkLst>
        <pc:spChg chg="mod">
          <ac:chgData name="Lex Wayen" userId="494a56360b44c41f" providerId="LiveId" clId="{A3F18403-4C5F-4AF5-B22A-236C42501873}" dt="2019-05-08T12:55:23.695" v="6" actId="20577"/>
          <ac:spMkLst>
            <pc:docMk/>
            <pc:sldMk cId="1453664977" sldId="570"/>
            <ac:spMk id="5" creationId="{00000000-0000-0000-0000-000000000000}"/>
          </ac:spMkLst>
        </pc:spChg>
      </pc:sldChg>
      <pc:sldChg chg="modSp add">
        <pc:chgData name="Lex Wayen" userId="494a56360b44c41f" providerId="LiveId" clId="{A3F18403-4C5F-4AF5-B22A-236C42501873}" dt="2019-05-08T13:10:41.135" v="48"/>
        <pc:sldMkLst>
          <pc:docMk/>
          <pc:sldMk cId="379530758" sldId="686"/>
        </pc:sldMkLst>
        <pc:spChg chg="mod">
          <ac:chgData name="Lex Wayen" userId="494a56360b44c41f" providerId="LiveId" clId="{A3F18403-4C5F-4AF5-B22A-236C42501873}" dt="2019-05-08T13:10:41.135" v="48"/>
          <ac:spMkLst>
            <pc:docMk/>
            <pc:sldMk cId="379530758" sldId="686"/>
            <ac:spMk id="2" creationId="{279CFE02-3E72-4989-8E4B-0BD0653D7873}"/>
          </ac:spMkLst>
        </pc:spChg>
      </pc:sldChg>
      <pc:sldChg chg="modSp add">
        <pc:chgData name="Lex Wayen" userId="494a56360b44c41f" providerId="LiveId" clId="{A3F18403-4C5F-4AF5-B22A-236C42501873}" dt="2019-05-08T13:11:15.022" v="89" actId="20577"/>
        <pc:sldMkLst>
          <pc:docMk/>
          <pc:sldMk cId="272312166" sldId="687"/>
        </pc:sldMkLst>
        <pc:spChg chg="mod">
          <ac:chgData name="Lex Wayen" userId="494a56360b44c41f" providerId="LiveId" clId="{A3F18403-4C5F-4AF5-B22A-236C42501873}" dt="2019-05-08T13:11:15.022" v="89" actId="20577"/>
          <ac:spMkLst>
            <pc:docMk/>
            <pc:sldMk cId="272312166" sldId="687"/>
            <ac:spMk id="2" creationId="{B3FE8756-A7C7-4F12-B92B-CEA3DD9C98F4}"/>
          </ac:spMkLst>
        </pc:spChg>
      </pc:sldChg>
      <pc:sldChg chg="modSp add">
        <pc:chgData name="Lex Wayen" userId="494a56360b44c41f" providerId="LiveId" clId="{A3F18403-4C5F-4AF5-B22A-236C42501873}" dt="2019-05-08T13:13:11.192" v="227"/>
        <pc:sldMkLst>
          <pc:docMk/>
          <pc:sldMk cId="868573788" sldId="690"/>
        </pc:sldMkLst>
        <pc:spChg chg="mod">
          <ac:chgData name="Lex Wayen" userId="494a56360b44c41f" providerId="LiveId" clId="{A3F18403-4C5F-4AF5-B22A-236C42501873}" dt="2019-05-08T13:13:11.192" v="227"/>
          <ac:spMkLst>
            <pc:docMk/>
            <pc:sldMk cId="868573788" sldId="690"/>
            <ac:spMk id="2" creationId="{349F7DF6-286E-405D-8B7F-0ACCF2F8094E}"/>
          </ac:spMkLst>
        </pc:spChg>
      </pc:sldChg>
    </pc:docChg>
  </pc:docChgLst>
  <pc:docChgLst>
    <pc:chgData name="Lex Wayen" userId="494a56360b44c41f" providerId="LiveId" clId="{24593536-3DCF-424E-811F-D51553A97CE9}"/>
    <pc:docChg chg="undo redo custSel addSld delSld modSld sldOrd delMainMaster modMainMaster delSection modSection">
      <pc:chgData name="Lex Wayen" userId="494a56360b44c41f" providerId="LiveId" clId="{24593536-3DCF-424E-811F-D51553A97CE9}" dt="2019-05-14T14:17:49.329" v="45843"/>
      <pc:docMkLst>
        <pc:docMk/>
      </pc:docMkLst>
      <pc:sldChg chg="modSp">
        <pc:chgData name="Lex Wayen" userId="494a56360b44c41f" providerId="LiveId" clId="{24593536-3DCF-424E-811F-D51553A97CE9}" dt="2019-05-13T10:53:47.615" v="31719" actId="13926"/>
        <pc:sldMkLst>
          <pc:docMk/>
          <pc:sldMk cId="2271741893" sldId="256"/>
        </pc:sldMkLst>
        <pc:spChg chg="mod">
          <ac:chgData name="Lex Wayen" userId="494a56360b44c41f" providerId="LiveId" clId="{24593536-3DCF-424E-811F-D51553A97CE9}" dt="2019-05-03T07:56:57.994" v="656" actId="947"/>
          <ac:spMkLst>
            <pc:docMk/>
            <pc:sldMk cId="2271741893" sldId="256"/>
            <ac:spMk id="2" creationId="{B96EA5FB-72C2-4DD2-89BA-7C980C5EBBD4}"/>
          </ac:spMkLst>
        </pc:spChg>
        <pc:spChg chg="mod">
          <ac:chgData name="Lex Wayen" userId="494a56360b44c41f" providerId="LiveId" clId="{24593536-3DCF-424E-811F-D51553A97CE9}" dt="2019-05-03T07:56:57.940" v="648" actId="947"/>
          <ac:spMkLst>
            <pc:docMk/>
            <pc:sldMk cId="2271741893" sldId="256"/>
            <ac:spMk id="4" creationId="{00000000-0000-0000-0000-000000000000}"/>
          </ac:spMkLst>
        </pc:spChg>
        <pc:spChg chg="mod">
          <ac:chgData name="Lex Wayen" userId="494a56360b44c41f" providerId="LiveId" clId="{24593536-3DCF-424E-811F-D51553A97CE9}" dt="2019-05-03T07:56:57.903" v="644" actId="947"/>
          <ac:spMkLst>
            <pc:docMk/>
            <pc:sldMk cId="2271741893" sldId="256"/>
            <ac:spMk id="5" creationId="{00000000-0000-0000-0000-000000000000}"/>
          </ac:spMkLst>
        </pc:spChg>
        <pc:spChg chg="mod">
          <ac:chgData name="Lex Wayen" userId="494a56360b44c41f" providerId="LiveId" clId="{24593536-3DCF-424E-811F-D51553A97CE9}" dt="2019-05-13T10:53:47.615" v="31719" actId="13926"/>
          <ac:spMkLst>
            <pc:docMk/>
            <pc:sldMk cId="2271741893" sldId="256"/>
            <ac:spMk id="6" creationId="{00000000-0000-0000-0000-000000000000}"/>
          </ac:spMkLst>
        </pc:spChg>
      </pc:sldChg>
      <pc:sldChg chg="modSp add del">
        <pc:chgData name="Lex Wayen" userId="494a56360b44c41f" providerId="LiveId" clId="{24593536-3DCF-424E-811F-D51553A97CE9}" dt="2019-05-13T02:49:31.036" v="25976" actId="2696"/>
        <pc:sldMkLst>
          <pc:docMk/>
          <pc:sldMk cId="0" sldId="278"/>
        </pc:sldMkLst>
        <pc:spChg chg="mod">
          <ac:chgData name="Lex Wayen" userId="494a56360b44c41f" providerId="LiveId" clId="{24593536-3DCF-424E-811F-D51553A97CE9}" dt="2019-05-13T02:49:20.399" v="25975" actId="27636"/>
          <ac:spMkLst>
            <pc:docMk/>
            <pc:sldMk cId="0" sldId="278"/>
            <ac:spMk id="815" creationId="{00000000-0000-0000-0000-000000000000}"/>
          </ac:spMkLst>
        </pc:spChg>
      </pc:sldChg>
      <pc:sldChg chg="modSp modNotesTx">
        <pc:chgData name="Lex Wayen" userId="494a56360b44c41f" providerId="LiveId" clId="{24593536-3DCF-424E-811F-D51553A97CE9}" dt="2019-05-13T07:23:37.569" v="28633" actId="20577"/>
        <pc:sldMkLst>
          <pc:docMk/>
          <pc:sldMk cId="3525504620" sldId="290"/>
        </pc:sldMkLst>
        <pc:spChg chg="mod">
          <ac:chgData name="Lex Wayen" userId="494a56360b44c41f" providerId="LiveId" clId="{24593536-3DCF-424E-811F-D51553A97CE9}" dt="2019-05-03T07:56:59.488" v="1200" actId="947"/>
          <ac:spMkLst>
            <pc:docMk/>
            <pc:sldMk cId="3525504620" sldId="290"/>
            <ac:spMk id="2" creationId="{6B77D48B-B11F-4BD4-B331-1EA59CC2FDB6}"/>
          </ac:spMkLst>
        </pc:spChg>
        <pc:spChg chg="mod">
          <ac:chgData name="Lex Wayen" userId="494a56360b44c41f" providerId="LiveId" clId="{24593536-3DCF-424E-811F-D51553A97CE9}" dt="2019-05-03T07:56:59.496" v="1204" actId="947"/>
          <ac:spMkLst>
            <pc:docMk/>
            <pc:sldMk cId="3525504620" sldId="290"/>
            <ac:spMk id="3" creationId="{05296C12-E632-450E-BC69-CCDCCB6488B0}"/>
          </ac:spMkLst>
        </pc:spChg>
        <pc:spChg chg="mod">
          <ac:chgData name="Lex Wayen" userId="494a56360b44c41f" providerId="LiveId" clId="{24593536-3DCF-424E-811F-D51553A97CE9}" dt="2019-05-13T06:24:18.414" v="28034"/>
          <ac:spMkLst>
            <pc:docMk/>
            <pc:sldMk cId="3525504620" sldId="290"/>
            <ac:spMk id="5" creationId="{00000000-0000-0000-0000-000000000000}"/>
          </ac:spMkLst>
        </pc:spChg>
      </pc:sldChg>
      <pc:sldChg chg="modSp modNotesTx">
        <pc:chgData name="Lex Wayen" userId="494a56360b44c41f" providerId="LiveId" clId="{24593536-3DCF-424E-811F-D51553A97CE9}" dt="2019-05-03T12:43:23.683" v="2831" actId="6549"/>
        <pc:sldMkLst>
          <pc:docMk/>
          <pc:sldMk cId="1364199360" sldId="291"/>
        </pc:sldMkLst>
        <pc:spChg chg="mod">
          <ac:chgData name="Lex Wayen" userId="494a56360b44c41f" providerId="LiveId" clId="{24593536-3DCF-424E-811F-D51553A97CE9}" dt="2019-05-03T07:56:59.367" v="1188" actId="947"/>
          <ac:spMkLst>
            <pc:docMk/>
            <pc:sldMk cId="1364199360" sldId="291"/>
            <ac:spMk id="2" creationId="{2BF18F86-DDFC-4348-BF3A-F7D19DECCDEB}"/>
          </ac:spMkLst>
        </pc:spChg>
        <pc:spChg chg="mod">
          <ac:chgData name="Lex Wayen" userId="494a56360b44c41f" providerId="LiveId" clId="{24593536-3DCF-424E-811F-D51553A97CE9}" dt="2019-05-03T07:56:59.375" v="1192" actId="947"/>
          <ac:spMkLst>
            <pc:docMk/>
            <pc:sldMk cId="1364199360" sldId="291"/>
            <ac:spMk id="3" creationId="{54E3D9F0-7F42-4020-8B7A-EDC36B0270B4}"/>
          </ac:spMkLst>
        </pc:spChg>
        <pc:spChg chg="mod">
          <ac:chgData name="Lex Wayen" userId="494a56360b44c41f" providerId="LiveId" clId="{24593536-3DCF-424E-811F-D51553A97CE9}" dt="2019-05-03T07:56:59.383" v="1196" actId="947"/>
          <ac:spMkLst>
            <pc:docMk/>
            <pc:sldMk cId="1364199360" sldId="291"/>
            <ac:spMk id="6" creationId="{C41948FB-D0C5-486A-B707-6A40774CD099}"/>
          </ac:spMkLst>
        </pc:spChg>
      </pc:sldChg>
      <pc:sldChg chg="addSp delSp modSp">
        <pc:chgData name="Lex Wayen" userId="494a56360b44c41f" providerId="LiveId" clId="{24593536-3DCF-424E-811F-D51553A97CE9}" dt="2019-05-13T10:57:48.033" v="31805" actId="20577"/>
        <pc:sldMkLst>
          <pc:docMk/>
          <pc:sldMk cId="3227565144" sldId="456"/>
        </pc:sldMkLst>
        <pc:spChg chg="mod">
          <ac:chgData name="Lex Wayen" userId="494a56360b44c41f" providerId="LiveId" clId="{24593536-3DCF-424E-811F-D51553A97CE9}" dt="2019-05-03T07:57:01.966" v="2008" actId="947"/>
          <ac:spMkLst>
            <pc:docMk/>
            <pc:sldMk cId="3227565144" sldId="456"/>
            <ac:spMk id="4" creationId="{00000000-0000-0000-0000-000000000000}"/>
          </ac:spMkLst>
        </pc:spChg>
        <pc:spChg chg="mod">
          <ac:chgData name="Lex Wayen" userId="494a56360b44c41f" providerId="LiveId" clId="{24593536-3DCF-424E-811F-D51553A97CE9}" dt="2019-05-03T07:57:01.955" v="2004" actId="947"/>
          <ac:spMkLst>
            <pc:docMk/>
            <pc:sldMk cId="3227565144" sldId="456"/>
            <ac:spMk id="5" creationId="{00000000-0000-0000-0000-000000000000}"/>
          </ac:spMkLst>
        </pc:spChg>
        <pc:spChg chg="mod">
          <ac:chgData name="Lex Wayen" userId="494a56360b44c41f" providerId="LiveId" clId="{24593536-3DCF-424E-811F-D51553A97CE9}" dt="2019-05-13T10:54:05.643" v="31746"/>
          <ac:spMkLst>
            <pc:docMk/>
            <pc:sldMk cId="3227565144" sldId="456"/>
            <ac:spMk id="6" creationId="{00000000-0000-0000-0000-000000000000}"/>
          </ac:spMkLst>
        </pc:spChg>
        <pc:spChg chg="mod">
          <ac:chgData name="Lex Wayen" userId="494a56360b44c41f" providerId="LiveId" clId="{24593536-3DCF-424E-811F-D51553A97CE9}" dt="2019-05-13T10:54:17.202" v="31756" actId="13926"/>
          <ac:spMkLst>
            <pc:docMk/>
            <pc:sldMk cId="3227565144" sldId="456"/>
            <ac:spMk id="7" creationId="{00000000-0000-0000-0000-000000000000}"/>
          </ac:spMkLst>
        </pc:spChg>
        <pc:spChg chg="mod">
          <ac:chgData name="Lex Wayen" userId="494a56360b44c41f" providerId="LiveId" clId="{24593536-3DCF-424E-811F-D51553A97CE9}" dt="2019-05-13T10:57:48.033" v="31805" actId="20577"/>
          <ac:spMkLst>
            <pc:docMk/>
            <pc:sldMk cId="3227565144" sldId="456"/>
            <ac:spMk id="8" creationId="{8CD190A2-8576-4E1C-AB26-A6BE29B84804}"/>
          </ac:spMkLst>
        </pc:spChg>
        <pc:graphicFrameChg chg="add del">
          <ac:chgData name="Lex Wayen" userId="494a56360b44c41f" providerId="LiveId" clId="{24593536-3DCF-424E-811F-D51553A97CE9}" dt="2019-05-03T13:51:01.320" v="3980"/>
          <ac:graphicFrameMkLst>
            <pc:docMk/>
            <pc:sldMk cId="3227565144" sldId="456"/>
            <ac:graphicFrameMk id="2" creationId="{E1CF6D2A-3BB0-4F2C-A03A-99C3E327A41B}"/>
          </ac:graphicFrameMkLst>
        </pc:graphicFrameChg>
        <pc:graphicFrameChg chg="add del">
          <ac:chgData name="Lex Wayen" userId="494a56360b44c41f" providerId="LiveId" clId="{24593536-3DCF-424E-811F-D51553A97CE9}" dt="2019-05-13T10:56:25.216" v="31768"/>
          <ac:graphicFrameMkLst>
            <pc:docMk/>
            <pc:sldMk cId="3227565144" sldId="456"/>
            <ac:graphicFrameMk id="2" creationId="{F5042EFC-44AF-4B62-A2A6-F874F0947B9F}"/>
          </ac:graphicFrameMkLst>
        </pc:graphicFrameChg>
        <pc:graphicFrameChg chg="add del">
          <ac:chgData name="Lex Wayen" userId="494a56360b44c41f" providerId="LiveId" clId="{24593536-3DCF-424E-811F-D51553A97CE9}" dt="2019-05-03T13:51:16.126" v="3988"/>
          <ac:graphicFrameMkLst>
            <pc:docMk/>
            <pc:sldMk cId="3227565144" sldId="456"/>
            <ac:graphicFrameMk id="3" creationId="{43C33FF1-C0AD-4DD2-8B50-83A3EAFAB0C3}"/>
          </ac:graphicFrameMkLst>
        </pc:graphicFrameChg>
      </pc:sldChg>
      <pc:sldChg chg="delSp modSp modNotesTx">
        <pc:chgData name="Lex Wayen" userId="494a56360b44c41f" providerId="LiveId" clId="{24593536-3DCF-424E-811F-D51553A97CE9}" dt="2019-05-13T11:02:02.370" v="31843"/>
        <pc:sldMkLst>
          <pc:docMk/>
          <pc:sldMk cId="2131096366" sldId="564"/>
        </pc:sldMkLst>
        <pc:spChg chg="mod">
          <ac:chgData name="Lex Wayen" userId="494a56360b44c41f" providerId="LiveId" clId="{24593536-3DCF-424E-811F-D51553A97CE9}" dt="2019-05-03T07:56:58.030" v="660" actId="947"/>
          <ac:spMkLst>
            <pc:docMk/>
            <pc:sldMk cId="2131096366" sldId="564"/>
            <ac:spMk id="17" creationId="{409E0529-3A88-44EB-B303-D1BDB5225D64}"/>
          </ac:spMkLst>
        </pc:spChg>
        <pc:spChg chg="mod">
          <ac:chgData name="Lex Wayen" userId="494a56360b44c41f" providerId="LiveId" clId="{24593536-3DCF-424E-811F-D51553A97CE9}" dt="2019-05-03T07:56:58.051" v="664" actId="947"/>
          <ac:spMkLst>
            <pc:docMk/>
            <pc:sldMk cId="2131096366" sldId="564"/>
            <ac:spMk id="18" creationId="{343F4105-0118-496D-92E4-05B19B7EC0E3}"/>
          </ac:spMkLst>
        </pc:spChg>
        <pc:spChg chg="mod">
          <ac:chgData name="Lex Wayen" userId="494a56360b44c41f" providerId="LiveId" clId="{24593536-3DCF-424E-811F-D51553A97CE9}" dt="2019-05-03T07:56:58.062" v="668" actId="947"/>
          <ac:spMkLst>
            <pc:docMk/>
            <pc:sldMk cId="2131096366" sldId="564"/>
            <ac:spMk id="20" creationId="{D3F09A4D-C60D-4141-BEC1-64F8BFFAB3D4}"/>
          </ac:spMkLst>
        </pc:spChg>
        <pc:spChg chg="del mod">
          <ac:chgData name="Lex Wayen" userId="494a56360b44c41f" providerId="LiveId" clId="{24593536-3DCF-424E-811F-D51553A97CE9}" dt="2019-05-13T11:01:45.587" v="31840" actId="478"/>
          <ac:spMkLst>
            <pc:docMk/>
            <pc:sldMk cId="2131096366" sldId="564"/>
            <ac:spMk id="26" creationId="{707C51BF-CC6F-4070-8E45-64745047C7C0}"/>
          </ac:spMkLst>
        </pc:spChg>
        <pc:spChg chg="mod">
          <ac:chgData name="Lex Wayen" userId="494a56360b44c41f" providerId="LiveId" clId="{24593536-3DCF-424E-811F-D51553A97CE9}" dt="2019-05-13T11:01:33.013" v="31831"/>
          <ac:spMkLst>
            <pc:docMk/>
            <pc:sldMk cId="2131096366" sldId="564"/>
            <ac:spMk id="27" creationId="{E3DD97B2-AB00-4D6C-90DD-CBBBDED3B0BC}"/>
          </ac:spMkLst>
        </pc:spChg>
        <pc:spChg chg="mod">
          <ac:chgData name="Lex Wayen" userId="494a56360b44c41f" providerId="LiveId" clId="{24593536-3DCF-424E-811F-D51553A97CE9}" dt="2019-05-13T11:01:56.677" v="31842"/>
          <ac:spMkLst>
            <pc:docMk/>
            <pc:sldMk cId="2131096366" sldId="564"/>
            <ac:spMk id="28" creationId="{C111B146-A439-4FCE-9790-A65AEB6BDF0C}"/>
          </ac:spMkLst>
        </pc:spChg>
        <pc:spChg chg="mod">
          <ac:chgData name="Lex Wayen" userId="494a56360b44c41f" providerId="LiveId" clId="{24593536-3DCF-424E-811F-D51553A97CE9}" dt="2019-05-13T11:02:02.370" v="31843"/>
          <ac:spMkLst>
            <pc:docMk/>
            <pc:sldMk cId="2131096366" sldId="564"/>
            <ac:spMk id="29" creationId="{84FE58FB-C8E4-4BBB-8584-F61774047750}"/>
          </ac:spMkLst>
        </pc:spChg>
        <pc:spChg chg="mod">
          <ac:chgData name="Lex Wayen" userId="494a56360b44c41f" providerId="LiveId" clId="{24593536-3DCF-424E-811F-D51553A97CE9}" dt="2019-05-13T11:01:56.677" v="31842"/>
          <ac:spMkLst>
            <pc:docMk/>
            <pc:sldMk cId="2131096366" sldId="564"/>
            <ac:spMk id="30" creationId="{2C8F5984-CAD9-4B67-A864-394D10EC2F56}"/>
          </ac:spMkLst>
        </pc:spChg>
        <pc:spChg chg="mod">
          <ac:chgData name="Lex Wayen" userId="494a56360b44c41f" providerId="LiveId" clId="{24593536-3DCF-424E-811F-D51553A97CE9}" dt="2019-05-13T11:02:02.370" v="31843"/>
          <ac:spMkLst>
            <pc:docMk/>
            <pc:sldMk cId="2131096366" sldId="564"/>
            <ac:spMk id="31" creationId="{007479E2-00C8-4597-AE4F-E210A8DFB878}"/>
          </ac:spMkLst>
        </pc:spChg>
        <pc:spChg chg="mod">
          <ac:chgData name="Lex Wayen" userId="494a56360b44c41f" providerId="LiveId" clId="{24593536-3DCF-424E-811F-D51553A97CE9}" dt="2019-05-13T11:01:56.677" v="31842"/>
          <ac:spMkLst>
            <pc:docMk/>
            <pc:sldMk cId="2131096366" sldId="564"/>
            <ac:spMk id="32" creationId="{D4EE18FC-ACA4-4879-8357-D6CF4799A871}"/>
          </ac:spMkLst>
        </pc:spChg>
        <pc:spChg chg="mod">
          <ac:chgData name="Lex Wayen" userId="494a56360b44c41f" providerId="LiveId" clId="{24593536-3DCF-424E-811F-D51553A97CE9}" dt="2019-05-13T11:02:02.370" v="31843"/>
          <ac:spMkLst>
            <pc:docMk/>
            <pc:sldMk cId="2131096366" sldId="564"/>
            <ac:spMk id="33" creationId="{E17EE96A-205C-440E-A1C8-58C26FAF7072}"/>
          </ac:spMkLst>
        </pc:spChg>
        <pc:spChg chg="mod">
          <ac:chgData name="Lex Wayen" userId="494a56360b44c41f" providerId="LiveId" clId="{24593536-3DCF-424E-811F-D51553A97CE9}" dt="2019-05-13T11:01:56.677" v="31842"/>
          <ac:spMkLst>
            <pc:docMk/>
            <pc:sldMk cId="2131096366" sldId="564"/>
            <ac:spMk id="34" creationId="{B1BE1FD6-B5A0-476B-AF10-5C69A57D49E2}"/>
          </ac:spMkLst>
        </pc:spChg>
        <pc:spChg chg="mod">
          <ac:chgData name="Lex Wayen" userId="494a56360b44c41f" providerId="LiveId" clId="{24593536-3DCF-424E-811F-D51553A97CE9}" dt="2019-05-13T11:02:02.370" v="31843"/>
          <ac:spMkLst>
            <pc:docMk/>
            <pc:sldMk cId="2131096366" sldId="564"/>
            <ac:spMk id="35" creationId="{CD8F64CC-250E-4AD6-B576-9CC921997102}"/>
          </ac:spMkLst>
        </pc:spChg>
        <pc:grpChg chg="mod">
          <ac:chgData name="Lex Wayen" userId="494a56360b44c41f" providerId="LiveId" clId="{24593536-3DCF-424E-811F-D51553A97CE9}" dt="2019-05-13T11:02:02.370" v="31843"/>
          <ac:grpSpMkLst>
            <pc:docMk/>
            <pc:sldMk cId="2131096366" sldId="564"/>
            <ac:grpSpMk id="16" creationId="{2D6D8D8A-FD70-4E08-8CFA-FF511085AC57}"/>
          </ac:grpSpMkLst>
        </pc:grpChg>
        <pc:grpChg chg="mod">
          <ac:chgData name="Lex Wayen" userId="494a56360b44c41f" providerId="LiveId" clId="{24593536-3DCF-424E-811F-D51553A97CE9}" dt="2019-05-13T11:02:02.370" v="31843"/>
          <ac:grpSpMkLst>
            <pc:docMk/>
            <pc:sldMk cId="2131096366" sldId="564"/>
            <ac:grpSpMk id="19" creationId="{55C1EE47-8200-4DDC-8FFF-C789E82CFE97}"/>
          </ac:grpSpMkLst>
        </pc:grpChg>
        <pc:grpChg chg="mod">
          <ac:chgData name="Lex Wayen" userId="494a56360b44c41f" providerId="LiveId" clId="{24593536-3DCF-424E-811F-D51553A97CE9}" dt="2019-05-13T11:02:02.370" v="31843"/>
          <ac:grpSpMkLst>
            <pc:docMk/>
            <pc:sldMk cId="2131096366" sldId="564"/>
            <ac:grpSpMk id="22" creationId="{9A386A62-A3A6-41EB-9D5F-1D0A7D791DC5}"/>
          </ac:grpSpMkLst>
        </pc:grpChg>
        <pc:grpChg chg="mod">
          <ac:chgData name="Lex Wayen" userId="494a56360b44c41f" providerId="LiveId" clId="{24593536-3DCF-424E-811F-D51553A97CE9}" dt="2019-05-13T11:02:02.370" v="31843"/>
          <ac:grpSpMkLst>
            <pc:docMk/>
            <pc:sldMk cId="2131096366" sldId="564"/>
            <ac:grpSpMk id="23" creationId="{1AF582F4-4D87-4332-A2EB-D1F43D4CCE4F}"/>
          </ac:grpSpMkLst>
        </pc:grpChg>
        <pc:grpChg chg="del">
          <ac:chgData name="Lex Wayen" userId="494a56360b44c41f" providerId="LiveId" clId="{24593536-3DCF-424E-811F-D51553A97CE9}" dt="2019-05-13T11:01:45.587" v="31840" actId="478"/>
          <ac:grpSpMkLst>
            <pc:docMk/>
            <pc:sldMk cId="2131096366" sldId="564"/>
            <ac:grpSpMk id="25" creationId="{D139EE0F-51FB-49E2-BA78-F82B736A502F}"/>
          </ac:grpSpMkLst>
        </pc:grpChg>
      </pc:sldChg>
      <pc:sldChg chg="modSp modNotesTx">
        <pc:chgData name="Lex Wayen" userId="494a56360b44c41f" providerId="LiveId" clId="{24593536-3DCF-424E-811F-D51553A97CE9}" dt="2019-05-05T06:09:43.643" v="13040"/>
        <pc:sldMkLst>
          <pc:docMk/>
          <pc:sldMk cId="1453664977" sldId="570"/>
        </pc:sldMkLst>
        <pc:spChg chg="mod">
          <ac:chgData name="Lex Wayen" userId="494a56360b44c41f" providerId="LiveId" clId="{24593536-3DCF-424E-811F-D51553A97CE9}" dt="2019-05-03T07:56:58.176" v="712" actId="947"/>
          <ac:spMkLst>
            <pc:docMk/>
            <pc:sldMk cId="1453664977" sldId="570"/>
            <ac:spMk id="2" creationId="{6B77D48B-B11F-4BD4-B331-1EA59CC2FDB6}"/>
          </ac:spMkLst>
        </pc:spChg>
        <pc:spChg chg="mod">
          <ac:chgData name="Lex Wayen" userId="494a56360b44c41f" providerId="LiveId" clId="{24593536-3DCF-424E-811F-D51553A97CE9}" dt="2019-05-03T07:56:58.187" v="716" actId="947"/>
          <ac:spMkLst>
            <pc:docMk/>
            <pc:sldMk cId="1453664977" sldId="570"/>
            <ac:spMk id="3" creationId="{05296C12-E632-450E-BC69-CCDCCB6488B0}"/>
          </ac:spMkLst>
        </pc:spChg>
        <pc:spChg chg="mod">
          <ac:chgData name="Lex Wayen" userId="494a56360b44c41f" providerId="LiveId" clId="{24593536-3DCF-424E-811F-D51553A97CE9}" dt="2019-05-05T06:09:43.643" v="13040"/>
          <ac:spMkLst>
            <pc:docMk/>
            <pc:sldMk cId="1453664977" sldId="570"/>
            <ac:spMk id="5" creationId="{00000000-0000-0000-0000-000000000000}"/>
          </ac:spMkLst>
        </pc:spChg>
      </pc:sldChg>
      <pc:sldChg chg="modSp">
        <pc:chgData name="Lex Wayen" userId="494a56360b44c41f" providerId="LiveId" clId="{24593536-3DCF-424E-811F-D51553A97CE9}" dt="2019-05-13T11:02:38.023" v="31869"/>
        <pc:sldMkLst>
          <pc:docMk/>
          <pc:sldMk cId="1662486346" sldId="571"/>
        </pc:sldMkLst>
        <pc:spChg chg="mod">
          <ac:chgData name="Lex Wayen" userId="494a56360b44c41f" providerId="LiveId" clId="{24593536-3DCF-424E-811F-D51553A97CE9}" dt="2019-05-03T07:56:59.802" v="1276" actId="947"/>
          <ac:spMkLst>
            <pc:docMk/>
            <pc:sldMk cId="1662486346" sldId="571"/>
            <ac:spMk id="2" creationId="{6B77D48B-B11F-4BD4-B331-1EA59CC2FDB6}"/>
          </ac:spMkLst>
        </pc:spChg>
        <pc:spChg chg="mod">
          <ac:chgData name="Lex Wayen" userId="494a56360b44c41f" providerId="LiveId" clId="{24593536-3DCF-424E-811F-D51553A97CE9}" dt="2019-05-13T11:02:25.263" v="31867"/>
          <ac:spMkLst>
            <pc:docMk/>
            <pc:sldMk cId="1662486346" sldId="571"/>
            <ac:spMk id="3" creationId="{05296C12-E632-450E-BC69-CCDCCB6488B0}"/>
          </ac:spMkLst>
        </pc:spChg>
        <pc:spChg chg="mod">
          <ac:chgData name="Lex Wayen" userId="494a56360b44c41f" providerId="LiveId" clId="{24593536-3DCF-424E-811F-D51553A97CE9}" dt="2019-05-13T11:02:38.023" v="31869"/>
          <ac:spMkLst>
            <pc:docMk/>
            <pc:sldMk cId="1662486346" sldId="571"/>
            <ac:spMk id="5" creationId="{00000000-0000-0000-0000-000000000000}"/>
          </ac:spMkLst>
        </pc:spChg>
      </pc:sldChg>
      <pc:sldChg chg="modSp del">
        <pc:chgData name="Lex Wayen" userId="494a56360b44c41f" providerId="LiveId" clId="{24593536-3DCF-424E-811F-D51553A97CE9}" dt="2019-05-13T11:02:44.386" v="31871" actId="2696"/>
        <pc:sldMkLst>
          <pc:docMk/>
          <pc:sldMk cId="2530011350" sldId="572"/>
        </pc:sldMkLst>
        <pc:spChg chg="mod">
          <ac:chgData name="Lex Wayen" userId="494a56360b44c41f" providerId="LiveId" clId="{24593536-3DCF-424E-811F-D51553A97CE9}" dt="2019-05-03T07:57:01.075" v="1716" actId="947"/>
          <ac:spMkLst>
            <pc:docMk/>
            <pc:sldMk cId="2530011350" sldId="572"/>
            <ac:spMk id="2" creationId="{6B77D48B-B11F-4BD4-B331-1EA59CC2FDB6}"/>
          </ac:spMkLst>
        </pc:spChg>
        <pc:spChg chg="mod">
          <ac:chgData name="Lex Wayen" userId="494a56360b44c41f" providerId="LiveId" clId="{24593536-3DCF-424E-811F-D51553A97CE9}" dt="2019-05-03T07:57:01.085" v="1720" actId="947"/>
          <ac:spMkLst>
            <pc:docMk/>
            <pc:sldMk cId="2530011350" sldId="572"/>
            <ac:spMk id="3" creationId="{05296C12-E632-450E-BC69-CCDCCB6488B0}"/>
          </ac:spMkLst>
        </pc:spChg>
        <pc:spChg chg="mod">
          <ac:chgData name="Lex Wayen" userId="494a56360b44c41f" providerId="LiveId" clId="{24593536-3DCF-424E-811F-D51553A97CE9}" dt="2019-05-13T11:02:31.745" v="31868"/>
          <ac:spMkLst>
            <pc:docMk/>
            <pc:sldMk cId="2530011350" sldId="572"/>
            <ac:spMk id="5" creationId="{00000000-0000-0000-0000-000000000000}"/>
          </ac:spMkLst>
        </pc:spChg>
      </pc:sldChg>
      <pc:sldChg chg="modSp modTransition">
        <pc:chgData name="Lex Wayen" userId="494a56360b44c41f" providerId="LiveId" clId="{24593536-3DCF-424E-811F-D51553A97CE9}" dt="2019-05-13T11:02:53.995" v="31873"/>
        <pc:sldMkLst>
          <pc:docMk/>
          <pc:sldMk cId="242347143" sldId="602"/>
        </pc:sldMkLst>
        <pc:spChg chg="mod">
          <ac:chgData name="Lex Wayen" userId="494a56360b44c41f" providerId="LiveId" clId="{24593536-3DCF-424E-811F-D51553A97CE9}" dt="2019-05-03T07:57:00.155" v="1408" actId="947"/>
          <ac:spMkLst>
            <pc:docMk/>
            <pc:sldMk cId="242347143" sldId="602"/>
            <ac:spMk id="2" creationId="{3CD1D3A0-E055-4DF0-82B1-ED67FE02A526}"/>
          </ac:spMkLst>
        </pc:spChg>
        <pc:spChg chg="mod">
          <ac:chgData name="Lex Wayen" userId="494a56360b44c41f" providerId="LiveId" clId="{24593536-3DCF-424E-811F-D51553A97CE9}" dt="2019-05-03T07:57:00.163" v="1412" actId="947"/>
          <ac:spMkLst>
            <pc:docMk/>
            <pc:sldMk cId="242347143" sldId="602"/>
            <ac:spMk id="3" creationId="{09AFAD71-4591-46AE-8379-93D1BFD2701B}"/>
          </ac:spMkLst>
        </pc:spChg>
        <pc:spChg chg="mod">
          <ac:chgData name="Lex Wayen" userId="494a56360b44c41f" providerId="LiveId" clId="{24593536-3DCF-424E-811F-D51553A97CE9}" dt="2019-05-03T07:57:00.171" v="1416" actId="947"/>
          <ac:spMkLst>
            <pc:docMk/>
            <pc:sldMk cId="242347143" sldId="602"/>
            <ac:spMk id="4" creationId="{713B4311-1ECD-43F1-A61A-092B0F095079}"/>
          </ac:spMkLst>
        </pc:spChg>
        <pc:spChg chg="mod">
          <ac:chgData name="Lex Wayen" userId="494a56360b44c41f" providerId="LiveId" clId="{24593536-3DCF-424E-811F-D51553A97CE9}" dt="2019-05-03T07:57:00.182" v="1420" actId="947"/>
          <ac:spMkLst>
            <pc:docMk/>
            <pc:sldMk cId="242347143" sldId="602"/>
            <ac:spMk id="26" creationId="{88C6814F-B50D-448B-A5B1-74C4801BDA14}"/>
          </ac:spMkLst>
        </pc:spChg>
        <pc:spChg chg="mod">
          <ac:chgData name="Lex Wayen" userId="494a56360b44c41f" providerId="LiveId" clId="{24593536-3DCF-424E-811F-D51553A97CE9}" dt="2019-05-03T07:57:00.194" v="1424" actId="947"/>
          <ac:spMkLst>
            <pc:docMk/>
            <pc:sldMk cId="242347143" sldId="602"/>
            <ac:spMk id="27" creationId="{00304D9D-9F6F-493C-BF12-08BBCB7654D5}"/>
          </ac:spMkLst>
        </pc:spChg>
        <pc:spChg chg="mod">
          <ac:chgData name="Lex Wayen" userId="494a56360b44c41f" providerId="LiveId" clId="{24593536-3DCF-424E-811F-D51553A97CE9}" dt="2019-05-03T07:57:00.204" v="1428" actId="947"/>
          <ac:spMkLst>
            <pc:docMk/>
            <pc:sldMk cId="242347143" sldId="602"/>
            <ac:spMk id="28" creationId="{70C3E6A4-F611-464C-A195-A8A403431C54}"/>
          </ac:spMkLst>
        </pc:spChg>
        <pc:spChg chg="mod">
          <ac:chgData name="Lex Wayen" userId="494a56360b44c41f" providerId="LiveId" clId="{24593536-3DCF-424E-811F-D51553A97CE9}" dt="2019-05-03T07:57:00.260" v="1456" actId="947"/>
          <ac:spMkLst>
            <pc:docMk/>
            <pc:sldMk cId="242347143" sldId="602"/>
            <ac:spMk id="37" creationId="{69DC0ECD-B425-4E48-89A2-F54BC25101D8}"/>
          </ac:spMkLst>
        </pc:spChg>
        <pc:spChg chg="mod">
          <ac:chgData name="Lex Wayen" userId="494a56360b44c41f" providerId="LiveId" clId="{24593536-3DCF-424E-811F-D51553A97CE9}" dt="2019-05-03T07:57:00.213" v="1432" actId="947"/>
          <ac:spMkLst>
            <pc:docMk/>
            <pc:sldMk cId="242347143" sldId="602"/>
            <ac:spMk id="38" creationId="{27020A2C-73C4-4E35-9BFF-7FCFBE710225}"/>
          </ac:spMkLst>
        </pc:spChg>
        <pc:spChg chg="mod">
          <ac:chgData name="Lex Wayen" userId="494a56360b44c41f" providerId="LiveId" clId="{24593536-3DCF-424E-811F-D51553A97CE9}" dt="2019-05-03T07:57:00.268" v="1460" actId="947"/>
          <ac:spMkLst>
            <pc:docMk/>
            <pc:sldMk cId="242347143" sldId="602"/>
            <ac:spMk id="39" creationId="{BD2B7E58-D2FC-4DBF-828A-0377A5A8351C}"/>
          </ac:spMkLst>
        </pc:spChg>
        <pc:spChg chg="mod">
          <ac:chgData name="Lex Wayen" userId="494a56360b44c41f" providerId="LiveId" clId="{24593536-3DCF-424E-811F-D51553A97CE9}" dt="2019-05-03T07:57:00.276" v="1464" actId="947"/>
          <ac:spMkLst>
            <pc:docMk/>
            <pc:sldMk cId="242347143" sldId="602"/>
            <ac:spMk id="40" creationId="{2297211B-772A-482C-B857-E5773970D2C6}"/>
          </ac:spMkLst>
        </pc:spChg>
        <pc:spChg chg="mod">
          <ac:chgData name="Lex Wayen" userId="494a56360b44c41f" providerId="LiveId" clId="{24593536-3DCF-424E-811F-D51553A97CE9}" dt="2019-05-03T07:57:00.286" v="1468" actId="947"/>
          <ac:spMkLst>
            <pc:docMk/>
            <pc:sldMk cId="242347143" sldId="602"/>
            <ac:spMk id="41" creationId="{D871154D-7157-4865-B4ED-9DE232281D7A}"/>
          </ac:spMkLst>
        </pc:spChg>
        <pc:spChg chg="mod">
          <ac:chgData name="Lex Wayen" userId="494a56360b44c41f" providerId="LiveId" clId="{24593536-3DCF-424E-811F-D51553A97CE9}" dt="2019-05-03T07:57:00.296" v="1472" actId="947"/>
          <ac:spMkLst>
            <pc:docMk/>
            <pc:sldMk cId="242347143" sldId="602"/>
            <ac:spMk id="42" creationId="{C4CEC352-B50C-4F93-8793-158739FCF4B0}"/>
          </ac:spMkLst>
        </pc:spChg>
        <pc:spChg chg="mod">
          <ac:chgData name="Lex Wayen" userId="494a56360b44c41f" providerId="LiveId" clId="{24593536-3DCF-424E-811F-D51553A97CE9}" dt="2019-05-03T07:57:00.221" v="1436" actId="947"/>
          <ac:spMkLst>
            <pc:docMk/>
            <pc:sldMk cId="242347143" sldId="602"/>
            <ac:spMk id="43" creationId="{A60A81C8-C7D4-403A-87E8-57DB9A19DB02}"/>
          </ac:spMkLst>
        </pc:spChg>
        <pc:spChg chg="mod">
          <ac:chgData name="Lex Wayen" userId="494a56360b44c41f" providerId="LiveId" clId="{24593536-3DCF-424E-811F-D51553A97CE9}" dt="2019-05-03T07:57:00.307" v="1476" actId="947"/>
          <ac:spMkLst>
            <pc:docMk/>
            <pc:sldMk cId="242347143" sldId="602"/>
            <ac:spMk id="45" creationId="{C10BDD2E-5AD1-4E66-9427-689BDCBAF31C}"/>
          </ac:spMkLst>
        </pc:spChg>
        <pc:spChg chg="mod">
          <ac:chgData name="Lex Wayen" userId="494a56360b44c41f" providerId="LiveId" clId="{24593536-3DCF-424E-811F-D51553A97CE9}" dt="2019-05-03T07:57:00.317" v="1480" actId="947"/>
          <ac:spMkLst>
            <pc:docMk/>
            <pc:sldMk cId="242347143" sldId="602"/>
            <ac:spMk id="46" creationId="{52F6FACF-5ED8-45B2-9191-911557D7ED5E}"/>
          </ac:spMkLst>
        </pc:spChg>
        <pc:spChg chg="mod">
          <ac:chgData name="Lex Wayen" userId="494a56360b44c41f" providerId="LiveId" clId="{24593536-3DCF-424E-811F-D51553A97CE9}" dt="2019-05-03T07:57:00.327" v="1484" actId="947"/>
          <ac:spMkLst>
            <pc:docMk/>
            <pc:sldMk cId="242347143" sldId="602"/>
            <ac:spMk id="47" creationId="{7879FCCE-69D1-4E7A-9D9A-7B6BCB43D3C4}"/>
          </ac:spMkLst>
        </pc:spChg>
        <pc:spChg chg="mod">
          <ac:chgData name="Lex Wayen" userId="494a56360b44c41f" providerId="LiveId" clId="{24593536-3DCF-424E-811F-D51553A97CE9}" dt="2019-05-03T07:57:00.339" v="1488" actId="947"/>
          <ac:spMkLst>
            <pc:docMk/>
            <pc:sldMk cId="242347143" sldId="602"/>
            <ac:spMk id="48" creationId="{D7CC0C5D-AA2E-4A32-BA9F-B65195709CD0}"/>
          </ac:spMkLst>
        </pc:spChg>
        <pc:spChg chg="mod">
          <ac:chgData name="Lex Wayen" userId="494a56360b44c41f" providerId="LiveId" clId="{24593536-3DCF-424E-811F-D51553A97CE9}" dt="2019-05-03T07:57:00.228" v="1440" actId="947"/>
          <ac:spMkLst>
            <pc:docMk/>
            <pc:sldMk cId="242347143" sldId="602"/>
            <ac:spMk id="58" creationId="{E1090D48-1E46-4ED9-A9B4-8205868F8872}"/>
          </ac:spMkLst>
        </pc:spChg>
        <pc:spChg chg="mod">
          <ac:chgData name="Lex Wayen" userId="494a56360b44c41f" providerId="LiveId" clId="{24593536-3DCF-424E-811F-D51553A97CE9}" dt="2019-05-03T07:57:00.236" v="1444" actId="947"/>
          <ac:spMkLst>
            <pc:docMk/>
            <pc:sldMk cId="242347143" sldId="602"/>
            <ac:spMk id="60" creationId="{4EF99DBC-63C7-45A2-A9CA-E2152F866F47}"/>
          </ac:spMkLst>
        </pc:spChg>
        <pc:spChg chg="mod">
          <ac:chgData name="Lex Wayen" userId="494a56360b44c41f" providerId="LiveId" clId="{24593536-3DCF-424E-811F-D51553A97CE9}" dt="2019-05-03T07:57:00.244" v="1448" actId="947"/>
          <ac:spMkLst>
            <pc:docMk/>
            <pc:sldMk cId="242347143" sldId="602"/>
            <ac:spMk id="62" creationId="{7D2CF51B-98FD-4A64-B834-A14E3A3F41D3}"/>
          </ac:spMkLst>
        </pc:spChg>
        <pc:spChg chg="mod">
          <ac:chgData name="Lex Wayen" userId="494a56360b44c41f" providerId="LiveId" clId="{24593536-3DCF-424E-811F-D51553A97CE9}" dt="2019-05-03T07:57:00.252" v="1452" actId="947"/>
          <ac:spMkLst>
            <pc:docMk/>
            <pc:sldMk cId="242347143" sldId="602"/>
            <ac:spMk id="64" creationId="{7614AC19-EE73-43BE-808A-7225C05451F5}"/>
          </ac:spMkLst>
        </pc:spChg>
      </pc:sldChg>
      <pc:sldChg chg="delSp modSp modTransition modNotesTx">
        <pc:chgData name="Lex Wayen" userId="494a56360b44c41f" providerId="LiveId" clId="{24593536-3DCF-424E-811F-D51553A97CE9}" dt="2019-05-13T11:02:53.995" v="31873"/>
        <pc:sldMkLst>
          <pc:docMk/>
          <pc:sldMk cId="2897144737" sldId="606"/>
        </pc:sldMkLst>
        <pc:spChg chg="mod">
          <ac:chgData name="Lex Wayen" userId="494a56360b44c41f" providerId="LiveId" clId="{24593536-3DCF-424E-811F-D51553A97CE9}" dt="2019-05-04T17:52:14.325" v="8554" actId="13926"/>
          <ac:spMkLst>
            <pc:docMk/>
            <pc:sldMk cId="2897144737" sldId="606"/>
            <ac:spMk id="2" creationId="{3CD1D3A0-E055-4DF0-82B1-ED67FE02A526}"/>
          </ac:spMkLst>
        </pc:spChg>
        <pc:spChg chg="mod">
          <ac:chgData name="Lex Wayen" userId="494a56360b44c41f" providerId="LiveId" clId="{24593536-3DCF-424E-811F-D51553A97CE9}" dt="2019-05-03T07:57:00.370" v="1496" actId="947"/>
          <ac:spMkLst>
            <pc:docMk/>
            <pc:sldMk cId="2897144737" sldId="606"/>
            <ac:spMk id="3" creationId="{09AFAD71-4591-46AE-8379-93D1BFD2701B}"/>
          </ac:spMkLst>
        </pc:spChg>
        <pc:spChg chg="mod">
          <ac:chgData name="Lex Wayen" userId="494a56360b44c41f" providerId="LiveId" clId="{24593536-3DCF-424E-811F-D51553A97CE9}" dt="2019-05-03T07:57:00.380" v="1500" actId="947"/>
          <ac:spMkLst>
            <pc:docMk/>
            <pc:sldMk cId="2897144737" sldId="606"/>
            <ac:spMk id="4" creationId="{713B4311-1ECD-43F1-A61A-092B0F095079}"/>
          </ac:spMkLst>
        </pc:spChg>
        <pc:spChg chg="del mod">
          <ac:chgData name="Lex Wayen" userId="494a56360b44c41f" providerId="LiveId" clId="{24593536-3DCF-424E-811F-D51553A97CE9}" dt="2019-05-04T17:52:18.317" v="8555" actId="478"/>
          <ac:spMkLst>
            <pc:docMk/>
            <pc:sldMk cId="2897144737" sldId="606"/>
            <ac:spMk id="5" creationId="{B9D31CB3-110A-438C-B64A-9B1BAE8F6FF4}"/>
          </ac:spMkLst>
        </pc:spChg>
        <pc:spChg chg="del mod">
          <ac:chgData name="Lex Wayen" userId="494a56360b44c41f" providerId="LiveId" clId="{24593536-3DCF-424E-811F-D51553A97CE9}" dt="2019-05-04T17:52:18.317" v="8555" actId="478"/>
          <ac:spMkLst>
            <pc:docMk/>
            <pc:sldMk cId="2897144737" sldId="606"/>
            <ac:spMk id="6" creationId="{AB6E25F2-C673-4460-A521-27CDDCA09F47}"/>
          </ac:spMkLst>
        </pc:spChg>
        <pc:spChg chg="del mod">
          <ac:chgData name="Lex Wayen" userId="494a56360b44c41f" providerId="LiveId" clId="{24593536-3DCF-424E-811F-D51553A97CE9}" dt="2019-05-04T17:52:18.317" v="8555" actId="478"/>
          <ac:spMkLst>
            <pc:docMk/>
            <pc:sldMk cId="2897144737" sldId="606"/>
            <ac:spMk id="10" creationId="{99E90B3C-ECE8-48A3-811E-41D76610ABB3}"/>
          </ac:spMkLst>
        </pc:spChg>
        <pc:spChg chg="del mod">
          <ac:chgData name="Lex Wayen" userId="494a56360b44c41f" providerId="LiveId" clId="{24593536-3DCF-424E-811F-D51553A97CE9}" dt="2019-05-04T17:52:18.317" v="8555" actId="478"/>
          <ac:spMkLst>
            <pc:docMk/>
            <pc:sldMk cId="2897144737" sldId="606"/>
            <ac:spMk id="11" creationId="{E36BD4AE-A17B-42CA-8E55-968EC44CB8C6}"/>
          </ac:spMkLst>
        </pc:spChg>
        <pc:spChg chg="del mod">
          <ac:chgData name="Lex Wayen" userId="494a56360b44c41f" providerId="LiveId" clId="{24593536-3DCF-424E-811F-D51553A97CE9}" dt="2019-05-04T17:52:18.317" v="8555" actId="478"/>
          <ac:spMkLst>
            <pc:docMk/>
            <pc:sldMk cId="2897144737" sldId="606"/>
            <ac:spMk id="12" creationId="{B7CBD34A-E934-491F-9FC7-03CE8B5A2F83}"/>
          </ac:spMkLst>
        </pc:spChg>
        <pc:spChg chg="del mod">
          <ac:chgData name="Lex Wayen" userId="494a56360b44c41f" providerId="LiveId" clId="{24593536-3DCF-424E-811F-D51553A97CE9}" dt="2019-05-04T17:52:00.649" v="8537" actId="478"/>
          <ac:spMkLst>
            <pc:docMk/>
            <pc:sldMk cId="2897144737" sldId="606"/>
            <ac:spMk id="13" creationId="{B77F3DD8-2AB1-4A41-8642-A26C96C54947}"/>
          </ac:spMkLst>
        </pc:spChg>
        <pc:spChg chg="del mod">
          <ac:chgData name="Lex Wayen" userId="494a56360b44c41f" providerId="LiveId" clId="{24593536-3DCF-424E-811F-D51553A97CE9}" dt="2019-05-04T17:52:18.317" v="8555" actId="478"/>
          <ac:spMkLst>
            <pc:docMk/>
            <pc:sldMk cId="2897144737" sldId="606"/>
            <ac:spMk id="15" creationId="{DE48B39F-E67B-46AE-9C5A-BD32FBE70191}"/>
          </ac:spMkLst>
        </pc:spChg>
        <pc:spChg chg="del mod">
          <ac:chgData name="Lex Wayen" userId="494a56360b44c41f" providerId="LiveId" clId="{24593536-3DCF-424E-811F-D51553A97CE9}" dt="2019-05-04T17:51:58.087" v="8536" actId="478"/>
          <ac:spMkLst>
            <pc:docMk/>
            <pc:sldMk cId="2897144737" sldId="606"/>
            <ac:spMk id="17" creationId="{AAF9DDD5-2932-45A9-9207-97BCECB21D1E}"/>
          </ac:spMkLst>
        </pc:spChg>
        <pc:spChg chg="del mod">
          <ac:chgData name="Lex Wayen" userId="494a56360b44c41f" providerId="LiveId" clId="{24593536-3DCF-424E-811F-D51553A97CE9}" dt="2019-05-04T17:51:58.087" v="8536" actId="478"/>
          <ac:spMkLst>
            <pc:docMk/>
            <pc:sldMk cId="2897144737" sldId="606"/>
            <ac:spMk id="20" creationId="{F4C9FE80-1329-4B27-A624-9CDE0BA7BED9}"/>
          </ac:spMkLst>
        </pc:spChg>
        <pc:spChg chg="del mod">
          <ac:chgData name="Lex Wayen" userId="494a56360b44c41f" providerId="LiveId" clId="{24593536-3DCF-424E-811F-D51553A97CE9}" dt="2019-05-04T17:52:00.649" v="8537" actId="478"/>
          <ac:spMkLst>
            <pc:docMk/>
            <pc:sldMk cId="2897144737" sldId="606"/>
            <ac:spMk id="32" creationId="{A865016B-D9DA-42D5-BD56-DE8304E73BD5}"/>
          </ac:spMkLst>
        </pc:spChg>
        <pc:spChg chg="del mod">
          <ac:chgData name="Lex Wayen" userId="494a56360b44c41f" providerId="LiveId" clId="{24593536-3DCF-424E-811F-D51553A97CE9}" dt="2019-05-04T17:51:58.087" v="8536" actId="478"/>
          <ac:spMkLst>
            <pc:docMk/>
            <pc:sldMk cId="2897144737" sldId="606"/>
            <ac:spMk id="33" creationId="{B7CD3A85-BDF1-4B46-93C2-DF3D1FB22FEE}"/>
          </ac:spMkLst>
        </pc:spChg>
        <pc:spChg chg="del mod">
          <ac:chgData name="Lex Wayen" userId="494a56360b44c41f" providerId="LiveId" clId="{24593536-3DCF-424E-811F-D51553A97CE9}" dt="2019-05-04T17:51:58.087" v="8536" actId="478"/>
          <ac:spMkLst>
            <pc:docMk/>
            <pc:sldMk cId="2897144737" sldId="606"/>
            <ac:spMk id="34" creationId="{BD2AF4E5-F556-4923-88CD-0B7960197D07}"/>
          </ac:spMkLst>
        </pc:spChg>
        <pc:spChg chg="del mod">
          <ac:chgData name="Lex Wayen" userId="494a56360b44c41f" providerId="LiveId" clId="{24593536-3DCF-424E-811F-D51553A97CE9}" dt="2019-05-04T17:51:58.087" v="8536" actId="478"/>
          <ac:spMkLst>
            <pc:docMk/>
            <pc:sldMk cId="2897144737" sldId="606"/>
            <ac:spMk id="36" creationId="{AF1C4D72-FA37-47EE-9584-F3F7E5E8C770}"/>
          </ac:spMkLst>
        </pc:spChg>
        <pc:spChg chg="mod">
          <ac:chgData name="Lex Wayen" userId="494a56360b44c41f" providerId="LiveId" clId="{24593536-3DCF-424E-811F-D51553A97CE9}" dt="2019-05-04T17:51:27.459" v="8524"/>
          <ac:spMkLst>
            <pc:docMk/>
            <pc:sldMk cId="2897144737" sldId="606"/>
            <ac:spMk id="38" creationId="{27020A2C-73C4-4E35-9BFF-7FCFBE710225}"/>
          </ac:spMkLst>
        </pc:spChg>
        <pc:spChg chg="mod">
          <ac:chgData name="Lex Wayen" userId="494a56360b44c41f" providerId="LiveId" clId="{24593536-3DCF-424E-811F-D51553A97CE9}" dt="2019-05-03T07:57:00.404" v="1508" actId="947"/>
          <ac:spMkLst>
            <pc:docMk/>
            <pc:sldMk cId="2897144737" sldId="606"/>
            <ac:spMk id="43" creationId="{A60A81C8-C7D4-403A-87E8-57DB9A19DB02}"/>
          </ac:spMkLst>
        </pc:spChg>
        <pc:spChg chg="del mod">
          <ac:chgData name="Lex Wayen" userId="494a56360b44c41f" providerId="LiveId" clId="{24593536-3DCF-424E-811F-D51553A97CE9}" dt="2019-05-04T17:52:18.317" v="8555" actId="478"/>
          <ac:spMkLst>
            <pc:docMk/>
            <pc:sldMk cId="2897144737" sldId="606"/>
            <ac:spMk id="52" creationId="{2635B122-69D8-4FEA-B39F-0F1211511EB7}"/>
          </ac:spMkLst>
        </pc:spChg>
        <pc:spChg chg="del mod">
          <ac:chgData name="Lex Wayen" userId="494a56360b44c41f" providerId="LiveId" clId="{24593536-3DCF-424E-811F-D51553A97CE9}" dt="2019-05-04T17:51:58.087" v="8536" actId="478"/>
          <ac:spMkLst>
            <pc:docMk/>
            <pc:sldMk cId="2897144737" sldId="606"/>
            <ac:spMk id="54" creationId="{9F7A93B0-6B54-4043-B87A-2A8DC36B457D}"/>
          </ac:spMkLst>
        </pc:spChg>
        <pc:grpChg chg="del">
          <ac:chgData name="Lex Wayen" userId="494a56360b44c41f" providerId="LiveId" clId="{24593536-3DCF-424E-811F-D51553A97CE9}" dt="2019-05-04T17:52:18.317" v="8555" actId="478"/>
          <ac:grpSpMkLst>
            <pc:docMk/>
            <pc:sldMk cId="2897144737" sldId="606"/>
            <ac:grpSpMk id="44" creationId="{F825F839-922A-47A2-8648-52D69CE6C4FD}"/>
          </ac:grpSpMkLst>
        </pc:grpChg>
        <pc:cxnChg chg="del">
          <ac:chgData name="Lex Wayen" userId="494a56360b44c41f" providerId="LiveId" clId="{24593536-3DCF-424E-811F-D51553A97CE9}" dt="2019-05-04T17:52:18.317" v="8555" actId="478"/>
          <ac:cxnSpMkLst>
            <pc:docMk/>
            <pc:sldMk cId="2897144737" sldId="606"/>
            <ac:cxnSpMk id="49" creationId="{2DC24132-9A53-4879-A6F6-30546E8BE085}"/>
          </ac:cxnSpMkLst>
        </pc:cxnChg>
        <pc:cxnChg chg="del">
          <ac:chgData name="Lex Wayen" userId="494a56360b44c41f" providerId="LiveId" clId="{24593536-3DCF-424E-811F-D51553A97CE9}" dt="2019-05-04T17:52:18.317" v="8555" actId="478"/>
          <ac:cxnSpMkLst>
            <pc:docMk/>
            <pc:sldMk cId="2897144737" sldId="606"/>
            <ac:cxnSpMk id="59" creationId="{50862CFB-E0FC-4FF8-9F40-8AFB0CACCAE4}"/>
          </ac:cxnSpMkLst>
        </pc:cxnChg>
        <pc:cxnChg chg="del">
          <ac:chgData name="Lex Wayen" userId="494a56360b44c41f" providerId="LiveId" clId="{24593536-3DCF-424E-811F-D51553A97CE9}" dt="2019-05-04T17:52:18.317" v="8555" actId="478"/>
          <ac:cxnSpMkLst>
            <pc:docMk/>
            <pc:sldMk cId="2897144737" sldId="606"/>
            <ac:cxnSpMk id="63" creationId="{93A12BAE-9237-4D6B-964F-240426A00647}"/>
          </ac:cxnSpMkLst>
        </pc:cxnChg>
      </pc:sldChg>
      <pc:sldChg chg="modSp modTransition">
        <pc:chgData name="Lex Wayen" userId="494a56360b44c41f" providerId="LiveId" clId="{24593536-3DCF-424E-811F-D51553A97CE9}" dt="2019-05-13T11:02:53.995" v="31873"/>
        <pc:sldMkLst>
          <pc:docMk/>
          <pc:sldMk cId="2644261782" sldId="612"/>
        </pc:sldMkLst>
        <pc:spChg chg="mod">
          <ac:chgData name="Lex Wayen" userId="494a56360b44c41f" providerId="LiveId" clId="{24593536-3DCF-424E-811F-D51553A97CE9}" dt="2019-05-07T06:28:18.849" v="13720" actId="20577"/>
          <ac:spMkLst>
            <pc:docMk/>
            <pc:sldMk cId="2644261782" sldId="612"/>
            <ac:spMk id="2" creationId="{2AE70A03-20A2-4821-B962-DB4FA19B5C98}"/>
          </ac:spMkLst>
        </pc:spChg>
        <pc:spChg chg="mod">
          <ac:chgData name="Lex Wayen" userId="494a56360b44c41f" providerId="LiveId" clId="{24593536-3DCF-424E-811F-D51553A97CE9}" dt="2019-05-03T07:56:59.855" v="1292" actId="947"/>
          <ac:spMkLst>
            <pc:docMk/>
            <pc:sldMk cId="2644261782" sldId="612"/>
            <ac:spMk id="3" creationId="{1539A0DA-787F-4296-8E8F-65693185C627}"/>
          </ac:spMkLst>
        </pc:spChg>
        <pc:spChg chg="mod">
          <ac:chgData name="Lex Wayen" userId="494a56360b44c41f" providerId="LiveId" clId="{24593536-3DCF-424E-811F-D51553A97CE9}" dt="2019-05-03T07:56:59.865" v="1296" actId="947"/>
          <ac:spMkLst>
            <pc:docMk/>
            <pc:sldMk cId="2644261782" sldId="612"/>
            <ac:spMk id="4" creationId="{A114FBC7-78A8-4ECE-9B8F-4E0BC6E6DFB9}"/>
          </ac:spMkLst>
        </pc:spChg>
        <pc:spChg chg="mod">
          <ac:chgData name="Lex Wayen" userId="494a56360b44c41f" providerId="LiveId" clId="{24593536-3DCF-424E-811F-D51553A97CE9}" dt="2019-05-03T07:57:00.091" v="1376"/>
          <ac:spMkLst>
            <pc:docMk/>
            <pc:sldMk cId="2644261782" sldId="612"/>
            <ac:spMk id="23" creationId="{F8CDA69F-F4CE-4EC9-A083-1EC9D664BE51}"/>
          </ac:spMkLst>
        </pc:spChg>
        <pc:spChg chg="mod">
          <ac:chgData name="Lex Wayen" userId="494a56360b44c41f" providerId="LiveId" clId="{24593536-3DCF-424E-811F-D51553A97CE9}" dt="2019-05-03T07:57:00.096" v="1380"/>
          <ac:spMkLst>
            <pc:docMk/>
            <pc:sldMk cId="2644261782" sldId="612"/>
            <ac:spMk id="24" creationId="{5D75FB84-E83A-4D80-988B-AD7EBF85588F}"/>
          </ac:spMkLst>
        </pc:spChg>
        <pc:spChg chg="mod">
          <ac:chgData name="Lex Wayen" userId="494a56360b44c41f" providerId="LiveId" clId="{24593536-3DCF-424E-811F-D51553A97CE9}" dt="2019-05-03T07:57:00.063" v="1360"/>
          <ac:spMkLst>
            <pc:docMk/>
            <pc:sldMk cId="2644261782" sldId="612"/>
            <ac:spMk id="27" creationId="{DBFA1611-55A5-43DF-958F-E7AFB8EAB209}"/>
          </ac:spMkLst>
        </pc:spChg>
        <pc:spChg chg="mod">
          <ac:chgData name="Lex Wayen" userId="494a56360b44c41f" providerId="LiveId" clId="{24593536-3DCF-424E-811F-D51553A97CE9}" dt="2019-05-03T07:57:00.068" v="1364"/>
          <ac:spMkLst>
            <pc:docMk/>
            <pc:sldMk cId="2644261782" sldId="612"/>
            <ac:spMk id="28" creationId="{158F662F-D730-4545-AD7D-C41BE93E41CD}"/>
          </ac:spMkLst>
        </pc:spChg>
        <pc:spChg chg="mod">
          <ac:chgData name="Lex Wayen" userId="494a56360b44c41f" providerId="LiveId" clId="{24593536-3DCF-424E-811F-D51553A97CE9}" dt="2019-05-03T07:57:00.035" v="1344"/>
          <ac:spMkLst>
            <pc:docMk/>
            <pc:sldMk cId="2644261782" sldId="612"/>
            <ac:spMk id="31" creationId="{1F3E7698-B5B3-4CC5-88FA-0C1CC6C3D7D4}"/>
          </ac:spMkLst>
        </pc:spChg>
        <pc:spChg chg="mod">
          <ac:chgData name="Lex Wayen" userId="494a56360b44c41f" providerId="LiveId" clId="{24593536-3DCF-424E-811F-D51553A97CE9}" dt="2019-05-13T01:11:41.228" v="24525" actId="20577"/>
          <ac:spMkLst>
            <pc:docMk/>
            <pc:sldMk cId="2644261782" sldId="612"/>
            <ac:spMk id="32" creationId="{7B1AF914-14AA-4C63-A1B4-54A5856E8E4F}"/>
          </ac:spMkLst>
        </pc:spChg>
        <pc:spChg chg="mod">
          <ac:chgData name="Lex Wayen" userId="494a56360b44c41f" providerId="LiveId" clId="{24593536-3DCF-424E-811F-D51553A97CE9}" dt="2019-05-03T07:57:00.003" v="1332"/>
          <ac:spMkLst>
            <pc:docMk/>
            <pc:sldMk cId="2644261782" sldId="612"/>
            <ac:spMk id="36" creationId="{5C8262A8-9CA8-4DDC-AB49-2D6A0BB87E64}"/>
          </ac:spMkLst>
        </pc:spChg>
        <pc:spChg chg="mod">
          <ac:chgData name="Lex Wayen" userId="494a56360b44c41f" providerId="LiveId" clId="{24593536-3DCF-424E-811F-D51553A97CE9}" dt="2019-05-03T07:56:59.959" v="1320"/>
          <ac:spMkLst>
            <pc:docMk/>
            <pc:sldMk cId="2644261782" sldId="612"/>
            <ac:spMk id="40" creationId="{66182A6C-75C5-43C2-AC11-FEA6B31426A0}"/>
          </ac:spMkLst>
        </pc:spChg>
        <pc:spChg chg="mod">
          <ac:chgData name="Lex Wayen" userId="494a56360b44c41f" providerId="LiveId" clId="{24593536-3DCF-424E-811F-D51553A97CE9}" dt="2019-05-03T07:56:59.920" v="1308"/>
          <ac:spMkLst>
            <pc:docMk/>
            <pc:sldMk cId="2644261782" sldId="612"/>
            <ac:spMk id="44" creationId="{B167044F-EBFE-46D5-A136-DE82B5120BFA}"/>
          </ac:spMkLst>
        </pc:spChg>
        <pc:spChg chg="mod">
          <ac:chgData name="Lex Wayen" userId="494a56360b44c41f" providerId="LiveId" clId="{24593536-3DCF-424E-811F-D51553A97CE9}" dt="2019-05-03T07:56:59.874" v="1300" actId="947"/>
          <ac:spMkLst>
            <pc:docMk/>
            <pc:sldMk cId="2644261782" sldId="612"/>
            <ac:spMk id="53" creationId="{7E9BCC96-2845-4FE0-A4DD-7CD7643042D4}"/>
          </ac:spMkLst>
        </pc:spChg>
        <pc:spChg chg="mod">
          <ac:chgData name="Lex Wayen" userId="494a56360b44c41f" providerId="LiveId" clId="{24593536-3DCF-424E-811F-D51553A97CE9}" dt="2019-05-03T07:56:59.884" v="1304" actId="947"/>
          <ac:spMkLst>
            <pc:docMk/>
            <pc:sldMk cId="2644261782" sldId="612"/>
            <ac:spMk id="54" creationId="{8E98F759-8822-49FB-A1FC-C7CF544D089D}"/>
          </ac:spMkLst>
        </pc:spChg>
        <pc:spChg chg="mod">
          <ac:chgData name="Lex Wayen" userId="494a56360b44c41f" providerId="LiveId" clId="{24593536-3DCF-424E-811F-D51553A97CE9}" dt="2019-05-03T07:56:59.936" v="1312" actId="947"/>
          <ac:spMkLst>
            <pc:docMk/>
            <pc:sldMk cId="2644261782" sldId="612"/>
            <ac:spMk id="56" creationId="{C3792572-D379-4CA4-AEE9-67CB523B9CE3}"/>
          </ac:spMkLst>
        </pc:spChg>
        <pc:spChg chg="mod">
          <ac:chgData name="Lex Wayen" userId="494a56360b44c41f" providerId="LiveId" clId="{24593536-3DCF-424E-811F-D51553A97CE9}" dt="2019-05-03T07:56:59.949" v="1316" actId="947"/>
          <ac:spMkLst>
            <pc:docMk/>
            <pc:sldMk cId="2644261782" sldId="612"/>
            <ac:spMk id="57" creationId="{40DA8B68-0B70-4252-B19E-CC9C4B16DB32}"/>
          </ac:spMkLst>
        </pc:spChg>
        <pc:spChg chg="mod">
          <ac:chgData name="Lex Wayen" userId="494a56360b44c41f" providerId="LiveId" clId="{24593536-3DCF-424E-811F-D51553A97CE9}" dt="2019-05-03T07:56:59.977" v="1324" actId="947"/>
          <ac:spMkLst>
            <pc:docMk/>
            <pc:sldMk cId="2644261782" sldId="612"/>
            <ac:spMk id="59" creationId="{AC5173E2-2CAA-409F-9F37-D6486AD5AE83}"/>
          </ac:spMkLst>
        </pc:spChg>
        <pc:spChg chg="mod">
          <ac:chgData name="Lex Wayen" userId="494a56360b44c41f" providerId="LiveId" clId="{24593536-3DCF-424E-811F-D51553A97CE9}" dt="2019-05-03T07:56:59.991" v="1328" actId="947"/>
          <ac:spMkLst>
            <pc:docMk/>
            <pc:sldMk cId="2644261782" sldId="612"/>
            <ac:spMk id="60" creationId="{1C17F38C-976B-4AAF-99FC-7100494FB260}"/>
          </ac:spMkLst>
        </pc:spChg>
        <pc:spChg chg="mod">
          <ac:chgData name="Lex Wayen" userId="494a56360b44c41f" providerId="LiveId" clId="{24593536-3DCF-424E-811F-D51553A97CE9}" dt="2019-05-03T07:57:00.020" v="1336" actId="947"/>
          <ac:spMkLst>
            <pc:docMk/>
            <pc:sldMk cId="2644261782" sldId="612"/>
            <ac:spMk id="62" creationId="{1FA1D09F-E32C-4C37-AED2-9554D864A3DF}"/>
          </ac:spMkLst>
        </pc:spChg>
        <pc:spChg chg="mod">
          <ac:chgData name="Lex Wayen" userId="494a56360b44c41f" providerId="LiveId" clId="{24593536-3DCF-424E-811F-D51553A97CE9}" dt="2019-05-03T07:57:00.029" v="1340" actId="947"/>
          <ac:spMkLst>
            <pc:docMk/>
            <pc:sldMk cId="2644261782" sldId="612"/>
            <ac:spMk id="63" creationId="{A6A10A62-88E5-42DA-AB61-734A2BD87AE8}"/>
          </ac:spMkLst>
        </pc:spChg>
        <pc:spChg chg="mod">
          <ac:chgData name="Lex Wayen" userId="494a56360b44c41f" providerId="LiveId" clId="{24593536-3DCF-424E-811F-D51553A97CE9}" dt="2019-05-03T07:57:00.049" v="1352" actId="947"/>
          <ac:spMkLst>
            <pc:docMk/>
            <pc:sldMk cId="2644261782" sldId="612"/>
            <ac:spMk id="65" creationId="{926D4890-5065-4F65-82F0-14AE9FC0F42C}"/>
          </ac:spMkLst>
        </pc:spChg>
        <pc:spChg chg="mod">
          <ac:chgData name="Lex Wayen" userId="494a56360b44c41f" providerId="LiveId" clId="{24593536-3DCF-424E-811F-D51553A97CE9}" dt="2019-05-03T07:57:00.057" v="1356" actId="947"/>
          <ac:spMkLst>
            <pc:docMk/>
            <pc:sldMk cId="2644261782" sldId="612"/>
            <ac:spMk id="66" creationId="{AEE9E96C-7292-4E41-A25A-B801F76E9937}"/>
          </ac:spMkLst>
        </pc:spChg>
        <pc:spChg chg="mod">
          <ac:chgData name="Lex Wayen" userId="494a56360b44c41f" providerId="LiveId" clId="{24593536-3DCF-424E-811F-D51553A97CE9}" dt="2019-05-03T07:57:00.077" v="1368" actId="947"/>
          <ac:spMkLst>
            <pc:docMk/>
            <pc:sldMk cId="2644261782" sldId="612"/>
            <ac:spMk id="68" creationId="{B69F7805-890D-405A-8B99-912A56591977}"/>
          </ac:spMkLst>
        </pc:spChg>
        <pc:spChg chg="mod">
          <ac:chgData name="Lex Wayen" userId="494a56360b44c41f" providerId="LiveId" clId="{24593536-3DCF-424E-811F-D51553A97CE9}" dt="2019-05-03T07:57:00.085" v="1372" actId="947"/>
          <ac:spMkLst>
            <pc:docMk/>
            <pc:sldMk cId="2644261782" sldId="612"/>
            <ac:spMk id="69" creationId="{15BABFAA-F721-4621-ABB7-1BAB4939DA9E}"/>
          </ac:spMkLst>
        </pc:spChg>
        <pc:spChg chg="mod">
          <ac:chgData name="Lex Wayen" userId="494a56360b44c41f" providerId="LiveId" clId="{24593536-3DCF-424E-811F-D51553A97CE9}" dt="2019-05-03T07:57:00.104" v="1384" actId="947"/>
          <ac:spMkLst>
            <pc:docMk/>
            <pc:sldMk cId="2644261782" sldId="612"/>
            <ac:spMk id="71" creationId="{B3F4FB11-0E79-47AD-9A9C-6D6A1E8C9480}"/>
          </ac:spMkLst>
        </pc:spChg>
        <pc:spChg chg="mod">
          <ac:chgData name="Lex Wayen" userId="494a56360b44c41f" providerId="LiveId" clId="{24593536-3DCF-424E-811F-D51553A97CE9}" dt="2019-05-03T07:57:00.111" v="1388" actId="947"/>
          <ac:spMkLst>
            <pc:docMk/>
            <pc:sldMk cId="2644261782" sldId="612"/>
            <ac:spMk id="72" creationId="{E3312837-2A7F-4366-ADEE-E9C1DA011986}"/>
          </ac:spMkLst>
        </pc:spChg>
        <pc:spChg chg="mod">
          <ac:chgData name="Lex Wayen" userId="494a56360b44c41f" providerId="LiveId" clId="{24593536-3DCF-424E-811F-D51553A97CE9}" dt="2019-05-03T07:57:00.117" v="1392"/>
          <ac:spMkLst>
            <pc:docMk/>
            <pc:sldMk cId="2644261782" sldId="612"/>
            <ac:spMk id="74" creationId="{C7123593-DF65-4DD4-B26A-59CD84158118}"/>
          </ac:spMkLst>
        </pc:spChg>
        <pc:spChg chg="mod">
          <ac:chgData name="Lex Wayen" userId="494a56360b44c41f" providerId="LiveId" clId="{24593536-3DCF-424E-811F-D51553A97CE9}" dt="2019-05-04T17:52:49.350" v="8574" actId="113"/>
          <ac:spMkLst>
            <pc:docMk/>
            <pc:sldMk cId="2644261782" sldId="612"/>
            <ac:spMk id="75" creationId="{575B86F8-96AD-4906-BB6A-0697F54FEE1C}"/>
          </ac:spMkLst>
        </pc:spChg>
        <pc:spChg chg="mod">
          <ac:chgData name="Lex Wayen" userId="494a56360b44c41f" providerId="LiveId" clId="{24593536-3DCF-424E-811F-D51553A97CE9}" dt="2019-05-03T07:57:00.131" v="1400" actId="947"/>
          <ac:spMkLst>
            <pc:docMk/>
            <pc:sldMk cId="2644261782" sldId="612"/>
            <ac:spMk id="76" creationId="{533C6BD0-A5D9-442F-9BE4-E384A3FDE51A}"/>
          </ac:spMkLst>
        </pc:spChg>
        <pc:spChg chg="mod">
          <ac:chgData name="Lex Wayen" userId="494a56360b44c41f" providerId="LiveId" clId="{24593536-3DCF-424E-811F-D51553A97CE9}" dt="2019-05-03T07:57:00.139" v="1404" actId="947"/>
          <ac:spMkLst>
            <pc:docMk/>
            <pc:sldMk cId="2644261782" sldId="612"/>
            <ac:spMk id="77" creationId="{A7425078-AAC4-49B3-8127-CAAE395A1FD3}"/>
          </ac:spMkLst>
        </pc:spChg>
      </pc:sldChg>
      <pc:sldChg chg="addSp delSp modSp modTransition">
        <pc:chgData name="Lex Wayen" userId="494a56360b44c41f" providerId="LiveId" clId="{24593536-3DCF-424E-811F-D51553A97CE9}" dt="2019-05-13T10:59:39.696" v="31829"/>
        <pc:sldMkLst>
          <pc:docMk/>
          <pc:sldMk cId="246477165" sldId="642"/>
        </pc:sldMkLst>
        <pc:spChg chg="add del mod">
          <ac:chgData name="Lex Wayen" userId="494a56360b44c41f" providerId="LiveId" clId="{24593536-3DCF-424E-811F-D51553A97CE9}" dt="2019-05-05T06:01:52.419" v="12735" actId="478"/>
          <ac:spMkLst>
            <pc:docMk/>
            <pc:sldMk cId="246477165" sldId="642"/>
            <ac:spMk id="3" creationId="{0D0C867E-1954-45C5-B2FF-14AAEFDCDE39}"/>
          </ac:spMkLst>
        </pc:spChg>
        <pc:spChg chg="add del mod">
          <ac:chgData name="Lex Wayen" userId="494a56360b44c41f" providerId="LiveId" clId="{24593536-3DCF-424E-811F-D51553A97CE9}" dt="2019-05-05T06:07:12.573" v="12907" actId="122"/>
          <ac:spMkLst>
            <pc:docMk/>
            <pc:sldMk cId="246477165" sldId="642"/>
            <ac:spMk id="4" creationId="{00000000-0000-0000-0000-000000000000}"/>
          </ac:spMkLst>
        </pc:spChg>
        <pc:spChg chg="add del mod">
          <ac:chgData name="Lex Wayen" userId="494a56360b44c41f" providerId="LiveId" clId="{24593536-3DCF-424E-811F-D51553A97CE9}" dt="2019-05-07T06:23:16.027" v="13718"/>
          <ac:spMkLst>
            <pc:docMk/>
            <pc:sldMk cId="246477165" sldId="642"/>
            <ac:spMk id="5" creationId="{4F2F5EEF-E9AC-44B7-9F84-F46A1050ED40}"/>
          </ac:spMkLst>
        </pc:spChg>
        <pc:spChg chg="add del mod">
          <ac:chgData name="Lex Wayen" userId="494a56360b44c41f" providerId="LiveId" clId="{24593536-3DCF-424E-811F-D51553A97CE9}" dt="2019-05-05T06:01:52.419" v="12735" actId="478"/>
          <ac:spMkLst>
            <pc:docMk/>
            <pc:sldMk cId="246477165" sldId="642"/>
            <ac:spMk id="7" creationId="{099265A5-C26B-40EC-A69B-529E0E032550}"/>
          </ac:spMkLst>
        </pc:spChg>
        <pc:spChg chg="add del mod">
          <ac:chgData name="Lex Wayen" userId="494a56360b44c41f" providerId="LiveId" clId="{24593536-3DCF-424E-811F-D51553A97CE9}" dt="2019-05-05T06:01:52.419" v="12735" actId="478"/>
          <ac:spMkLst>
            <pc:docMk/>
            <pc:sldMk cId="246477165" sldId="642"/>
            <ac:spMk id="29" creationId="{42F0E1A5-0747-476E-8CA5-1A334EB031ED}"/>
          </ac:spMkLst>
        </pc:spChg>
        <pc:spChg chg="add del mod">
          <ac:chgData name="Lex Wayen" userId="494a56360b44c41f" providerId="LiveId" clId="{24593536-3DCF-424E-811F-D51553A97CE9}" dt="2019-05-05T06:01:52.419" v="12735" actId="478"/>
          <ac:spMkLst>
            <pc:docMk/>
            <pc:sldMk cId="246477165" sldId="642"/>
            <ac:spMk id="30" creationId="{1551BA0E-1299-4DFB-8D91-2FABCA2531BF}"/>
          </ac:spMkLst>
        </pc:spChg>
        <pc:spChg chg="add del mod">
          <ac:chgData name="Lex Wayen" userId="494a56360b44c41f" providerId="LiveId" clId="{24593536-3DCF-424E-811F-D51553A97CE9}" dt="2019-05-05T06:01:52.419" v="12735" actId="478"/>
          <ac:spMkLst>
            <pc:docMk/>
            <pc:sldMk cId="246477165" sldId="642"/>
            <ac:spMk id="41" creationId="{49ADA25F-615D-4ABF-A15E-F1A0B2BDC12B}"/>
          </ac:spMkLst>
        </pc:spChg>
        <pc:spChg chg="add del mod">
          <ac:chgData name="Lex Wayen" userId="494a56360b44c41f" providerId="LiveId" clId="{24593536-3DCF-424E-811F-D51553A97CE9}" dt="2019-05-05T06:01:52.419" v="12735" actId="478"/>
          <ac:spMkLst>
            <pc:docMk/>
            <pc:sldMk cId="246477165" sldId="642"/>
            <ac:spMk id="53" creationId="{0B10E572-245D-43FC-80EB-1BD819C66F1E}"/>
          </ac:spMkLst>
        </pc:spChg>
        <pc:spChg chg="add del mod">
          <ac:chgData name="Lex Wayen" userId="494a56360b44c41f" providerId="LiveId" clId="{24593536-3DCF-424E-811F-D51553A97CE9}" dt="2019-05-05T06:01:52.419" v="12735" actId="478"/>
          <ac:spMkLst>
            <pc:docMk/>
            <pc:sldMk cId="246477165" sldId="642"/>
            <ac:spMk id="57" creationId="{B05E7A42-64D2-4E22-9C8C-ECBD9DC08F17}"/>
          </ac:spMkLst>
        </pc:spChg>
        <pc:spChg chg="add del mod">
          <ac:chgData name="Lex Wayen" userId="494a56360b44c41f" providerId="LiveId" clId="{24593536-3DCF-424E-811F-D51553A97CE9}" dt="2019-05-05T06:01:52.419" v="12735" actId="478"/>
          <ac:spMkLst>
            <pc:docMk/>
            <pc:sldMk cId="246477165" sldId="642"/>
            <ac:spMk id="58" creationId="{5E8B7DA5-3C77-4E83-B9F9-EA4837E9A57E}"/>
          </ac:spMkLst>
        </pc:spChg>
        <pc:spChg chg="add del mod">
          <ac:chgData name="Lex Wayen" userId="494a56360b44c41f" providerId="LiveId" clId="{24593536-3DCF-424E-811F-D51553A97CE9}" dt="2019-05-05T06:01:52.419" v="12735" actId="478"/>
          <ac:spMkLst>
            <pc:docMk/>
            <pc:sldMk cId="246477165" sldId="642"/>
            <ac:spMk id="59" creationId="{68AB7F4F-9885-4F9D-82CA-F91FDD8E801A}"/>
          </ac:spMkLst>
        </pc:spChg>
        <pc:spChg chg="add del mod">
          <ac:chgData name="Lex Wayen" userId="494a56360b44c41f" providerId="LiveId" clId="{24593536-3DCF-424E-811F-D51553A97CE9}" dt="2019-05-05T06:01:52.419" v="12735" actId="478"/>
          <ac:spMkLst>
            <pc:docMk/>
            <pc:sldMk cId="246477165" sldId="642"/>
            <ac:spMk id="73" creationId="{98DD9398-3F3B-474C-87A3-C9289CBB1E76}"/>
          </ac:spMkLst>
        </pc:spChg>
        <pc:spChg chg="add del mod">
          <ac:chgData name="Lex Wayen" userId="494a56360b44c41f" providerId="LiveId" clId="{24593536-3DCF-424E-811F-D51553A97CE9}" dt="2019-05-05T06:01:52.419" v="12735" actId="478"/>
          <ac:spMkLst>
            <pc:docMk/>
            <pc:sldMk cId="246477165" sldId="642"/>
            <ac:spMk id="74" creationId="{DC87214F-6EAF-455E-A99E-8F7BA9B75DAF}"/>
          </ac:spMkLst>
        </pc:spChg>
        <pc:spChg chg="add del mod">
          <ac:chgData name="Lex Wayen" userId="494a56360b44c41f" providerId="LiveId" clId="{24593536-3DCF-424E-811F-D51553A97CE9}" dt="2019-05-05T06:01:52.419" v="12735" actId="478"/>
          <ac:spMkLst>
            <pc:docMk/>
            <pc:sldMk cId="246477165" sldId="642"/>
            <ac:spMk id="75" creationId="{D5D0ED35-6E5A-475E-98B0-53B50999C46A}"/>
          </ac:spMkLst>
        </pc:spChg>
        <pc:spChg chg="add del mod">
          <ac:chgData name="Lex Wayen" userId="494a56360b44c41f" providerId="LiveId" clId="{24593536-3DCF-424E-811F-D51553A97CE9}" dt="2019-05-05T06:01:52.419" v="12735" actId="478"/>
          <ac:spMkLst>
            <pc:docMk/>
            <pc:sldMk cId="246477165" sldId="642"/>
            <ac:spMk id="78" creationId="{1F3F7ACA-A09E-46A4-A0A9-66FABCBB5BAE}"/>
          </ac:spMkLst>
        </pc:spChg>
        <pc:spChg chg="add del mod">
          <ac:chgData name="Lex Wayen" userId="494a56360b44c41f" providerId="LiveId" clId="{24593536-3DCF-424E-811F-D51553A97CE9}" dt="2019-05-05T06:01:52.419" v="12735" actId="478"/>
          <ac:spMkLst>
            <pc:docMk/>
            <pc:sldMk cId="246477165" sldId="642"/>
            <ac:spMk id="79" creationId="{6A16CE97-E05E-44BC-A8AD-6F8F7ED91765}"/>
          </ac:spMkLst>
        </pc:spChg>
        <pc:spChg chg="add del mod">
          <ac:chgData name="Lex Wayen" userId="494a56360b44c41f" providerId="LiveId" clId="{24593536-3DCF-424E-811F-D51553A97CE9}" dt="2019-05-05T06:01:52.419" v="12735" actId="478"/>
          <ac:spMkLst>
            <pc:docMk/>
            <pc:sldMk cId="246477165" sldId="642"/>
            <ac:spMk id="80" creationId="{37CAD831-1FC8-4AD4-ADCB-335FBF0F9D20}"/>
          </ac:spMkLst>
        </pc:spChg>
        <pc:spChg chg="add del mod">
          <ac:chgData name="Lex Wayen" userId="494a56360b44c41f" providerId="LiveId" clId="{24593536-3DCF-424E-811F-D51553A97CE9}" dt="2019-05-05T06:01:52.419" v="12735" actId="478"/>
          <ac:spMkLst>
            <pc:docMk/>
            <pc:sldMk cId="246477165" sldId="642"/>
            <ac:spMk id="81" creationId="{32A0B774-1977-4A22-9123-85ACD3D7B8A6}"/>
          </ac:spMkLst>
        </pc:spChg>
        <pc:spChg chg="add del mod">
          <ac:chgData name="Lex Wayen" userId="494a56360b44c41f" providerId="LiveId" clId="{24593536-3DCF-424E-811F-D51553A97CE9}" dt="2019-05-05T06:01:52.419" v="12735" actId="478"/>
          <ac:spMkLst>
            <pc:docMk/>
            <pc:sldMk cId="246477165" sldId="642"/>
            <ac:spMk id="82" creationId="{E761EDC7-EACE-4133-81F4-4C748E453F7B}"/>
          </ac:spMkLst>
        </pc:spChg>
        <pc:spChg chg="add del mod">
          <ac:chgData name="Lex Wayen" userId="494a56360b44c41f" providerId="LiveId" clId="{24593536-3DCF-424E-811F-D51553A97CE9}" dt="2019-05-05T06:01:52.419" v="12735" actId="478"/>
          <ac:spMkLst>
            <pc:docMk/>
            <pc:sldMk cId="246477165" sldId="642"/>
            <ac:spMk id="83" creationId="{40B269E5-D3BD-473A-9CC8-F75065052E6F}"/>
          </ac:spMkLst>
        </pc:spChg>
        <pc:spChg chg="add del mod">
          <ac:chgData name="Lex Wayen" userId="494a56360b44c41f" providerId="LiveId" clId="{24593536-3DCF-424E-811F-D51553A97CE9}" dt="2019-05-05T06:01:52.419" v="12735" actId="478"/>
          <ac:spMkLst>
            <pc:docMk/>
            <pc:sldMk cId="246477165" sldId="642"/>
            <ac:spMk id="84" creationId="{9CC3CD82-8640-49A6-9B26-824348C2E6C7}"/>
          </ac:spMkLst>
        </pc:spChg>
        <pc:spChg chg="add del mod">
          <ac:chgData name="Lex Wayen" userId="494a56360b44c41f" providerId="LiveId" clId="{24593536-3DCF-424E-811F-D51553A97CE9}" dt="2019-05-05T06:01:52.419" v="12735" actId="478"/>
          <ac:spMkLst>
            <pc:docMk/>
            <pc:sldMk cId="246477165" sldId="642"/>
            <ac:spMk id="85" creationId="{A19E5315-5EF9-45A4-B480-1B73F575B462}"/>
          </ac:spMkLst>
        </pc:spChg>
        <pc:spChg chg="add del mod">
          <ac:chgData name="Lex Wayen" userId="494a56360b44c41f" providerId="LiveId" clId="{24593536-3DCF-424E-811F-D51553A97CE9}" dt="2019-05-05T06:01:52.419" v="12735" actId="478"/>
          <ac:spMkLst>
            <pc:docMk/>
            <pc:sldMk cId="246477165" sldId="642"/>
            <ac:spMk id="87" creationId="{DE13F387-1BC5-4F1F-9F1C-78CCC411C36C}"/>
          </ac:spMkLst>
        </pc:spChg>
        <pc:spChg chg="add del mod">
          <ac:chgData name="Lex Wayen" userId="494a56360b44c41f" providerId="LiveId" clId="{24593536-3DCF-424E-811F-D51553A97CE9}" dt="2019-05-05T06:01:52.419" v="12735" actId="478"/>
          <ac:spMkLst>
            <pc:docMk/>
            <pc:sldMk cId="246477165" sldId="642"/>
            <ac:spMk id="89" creationId="{084C0FA3-8561-4FBE-A984-0243A9E0D073}"/>
          </ac:spMkLst>
        </pc:spChg>
        <pc:spChg chg="add del mod">
          <ac:chgData name="Lex Wayen" userId="494a56360b44c41f" providerId="LiveId" clId="{24593536-3DCF-424E-811F-D51553A97CE9}" dt="2019-05-05T06:01:52.419" v="12735" actId="478"/>
          <ac:spMkLst>
            <pc:docMk/>
            <pc:sldMk cId="246477165" sldId="642"/>
            <ac:spMk id="90" creationId="{D6A19587-D7AF-4F2F-B056-B8A351613EFC}"/>
          </ac:spMkLst>
        </pc:spChg>
        <pc:spChg chg="add del mod">
          <ac:chgData name="Lex Wayen" userId="494a56360b44c41f" providerId="LiveId" clId="{24593536-3DCF-424E-811F-D51553A97CE9}" dt="2019-05-05T06:01:52.419" v="12735" actId="478"/>
          <ac:spMkLst>
            <pc:docMk/>
            <pc:sldMk cId="246477165" sldId="642"/>
            <ac:spMk id="91" creationId="{AE45B4DD-A728-4BC0-B50F-A6B5066BF9EC}"/>
          </ac:spMkLst>
        </pc:spChg>
        <pc:spChg chg="add del mod">
          <ac:chgData name="Lex Wayen" userId="494a56360b44c41f" providerId="LiveId" clId="{24593536-3DCF-424E-811F-D51553A97CE9}" dt="2019-05-05T06:01:52.419" v="12735" actId="478"/>
          <ac:spMkLst>
            <pc:docMk/>
            <pc:sldMk cId="246477165" sldId="642"/>
            <ac:spMk id="92" creationId="{7B7ED6C0-F516-41D0-8766-34292873D194}"/>
          </ac:spMkLst>
        </pc:spChg>
        <pc:spChg chg="add del mod">
          <ac:chgData name="Lex Wayen" userId="494a56360b44c41f" providerId="LiveId" clId="{24593536-3DCF-424E-811F-D51553A97CE9}" dt="2019-05-05T06:01:52.419" v="12735" actId="478"/>
          <ac:spMkLst>
            <pc:docMk/>
            <pc:sldMk cId="246477165" sldId="642"/>
            <ac:spMk id="93" creationId="{0E51E4CA-2C87-4AF8-B36F-DC94E1E01151}"/>
          </ac:spMkLst>
        </pc:spChg>
        <pc:spChg chg="add del mod">
          <ac:chgData name="Lex Wayen" userId="494a56360b44c41f" providerId="LiveId" clId="{24593536-3DCF-424E-811F-D51553A97CE9}" dt="2019-05-05T06:01:52.419" v="12735" actId="478"/>
          <ac:spMkLst>
            <pc:docMk/>
            <pc:sldMk cId="246477165" sldId="642"/>
            <ac:spMk id="107" creationId="{C954C52F-5292-4BD5-81B2-19D07496D742}"/>
          </ac:spMkLst>
        </pc:spChg>
        <pc:spChg chg="add del mod">
          <ac:chgData name="Lex Wayen" userId="494a56360b44c41f" providerId="LiveId" clId="{24593536-3DCF-424E-811F-D51553A97CE9}" dt="2019-05-05T06:01:52.419" v="12735" actId="478"/>
          <ac:spMkLst>
            <pc:docMk/>
            <pc:sldMk cId="246477165" sldId="642"/>
            <ac:spMk id="108" creationId="{A080D191-75D7-4EE0-B1E6-AE97E9633838}"/>
          </ac:spMkLst>
        </pc:spChg>
        <pc:spChg chg="add del mod">
          <ac:chgData name="Lex Wayen" userId="494a56360b44c41f" providerId="LiveId" clId="{24593536-3DCF-424E-811F-D51553A97CE9}" dt="2019-05-05T06:01:52.419" v="12735" actId="478"/>
          <ac:spMkLst>
            <pc:docMk/>
            <pc:sldMk cId="246477165" sldId="642"/>
            <ac:spMk id="109" creationId="{0B528892-6EE0-4355-9346-9CEEB29F4845}"/>
          </ac:spMkLst>
        </pc:spChg>
        <pc:spChg chg="add del mod">
          <ac:chgData name="Lex Wayen" userId="494a56360b44c41f" providerId="LiveId" clId="{24593536-3DCF-424E-811F-D51553A97CE9}" dt="2019-05-05T06:01:52.419" v="12735" actId="478"/>
          <ac:spMkLst>
            <pc:docMk/>
            <pc:sldMk cId="246477165" sldId="642"/>
            <ac:spMk id="110" creationId="{92D4D1A0-056A-4A92-AF64-2A148E3C33FE}"/>
          </ac:spMkLst>
        </pc:spChg>
        <pc:spChg chg="add mod">
          <ac:chgData name="Lex Wayen" userId="494a56360b44c41f" providerId="LiveId" clId="{24593536-3DCF-424E-811F-D51553A97CE9}" dt="2019-05-05T06:07:31.974" v="12966"/>
          <ac:spMkLst>
            <pc:docMk/>
            <pc:sldMk cId="246477165" sldId="642"/>
            <ac:spMk id="111" creationId="{568E058B-99E9-46C5-9ACC-BABA2C590FC6}"/>
          </ac:spMkLst>
        </pc:spChg>
        <pc:spChg chg="add del mod">
          <ac:chgData name="Lex Wayen" userId="494a56360b44c41f" providerId="LiveId" clId="{24593536-3DCF-424E-811F-D51553A97CE9}" dt="2019-05-05T06:01:52.419" v="12735" actId="478"/>
          <ac:spMkLst>
            <pc:docMk/>
            <pc:sldMk cId="246477165" sldId="642"/>
            <ac:spMk id="112" creationId="{AA967196-06D8-4427-ABB3-F1A74D7FA734}"/>
          </ac:spMkLst>
        </pc:spChg>
        <pc:spChg chg="add del mod">
          <ac:chgData name="Lex Wayen" userId="494a56360b44c41f" providerId="LiveId" clId="{24593536-3DCF-424E-811F-D51553A97CE9}" dt="2019-05-05T06:01:52.419" v="12735" actId="478"/>
          <ac:spMkLst>
            <pc:docMk/>
            <pc:sldMk cId="246477165" sldId="642"/>
            <ac:spMk id="113" creationId="{7E4F6B00-F45E-4818-8F95-096B67BF5B74}"/>
          </ac:spMkLst>
        </pc:spChg>
        <pc:spChg chg="add mod">
          <ac:chgData name="Lex Wayen" userId="494a56360b44c41f" providerId="LiveId" clId="{24593536-3DCF-424E-811F-D51553A97CE9}" dt="2019-05-05T06:05:14.039" v="12836" actId="1076"/>
          <ac:spMkLst>
            <pc:docMk/>
            <pc:sldMk cId="246477165" sldId="642"/>
            <ac:spMk id="114" creationId="{F89549DF-927E-4889-92B0-10DBD63FF1F9}"/>
          </ac:spMkLst>
        </pc:spChg>
        <pc:spChg chg="add del mod">
          <ac:chgData name="Lex Wayen" userId="494a56360b44c41f" providerId="LiveId" clId="{24593536-3DCF-424E-811F-D51553A97CE9}" dt="2019-05-05T06:01:52.419" v="12735" actId="478"/>
          <ac:spMkLst>
            <pc:docMk/>
            <pc:sldMk cId="246477165" sldId="642"/>
            <ac:spMk id="115" creationId="{757A28A7-87B7-4DE5-B2C9-78952F29391F}"/>
          </ac:spMkLst>
        </pc:spChg>
        <pc:spChg chg="add del mod">
          <ac:chgData name="Lex Wayen" userId="494a56360b44c41f" providerId="LiveId" clId="{24593536-3DCF-424E-811F-D51553A97CE9}" dt="2019-05-05T06:01:52.419" v="12735" actId="478"/>
          <ac:spMkLst>
            <pc:docMk/>
            <pc:sldMk cId="246477165" sldId="642"/>
            <ac:spMk id="116" creationId="{14303AE7-EC33-4488-A1CC-93E88747634B}"/>
          </ac:spMkLst>
        </pc:spChg>
        <pc:spChg chg="add del mod">
          <ac:chgData name="Lex Wayen" userId="494a56360b44c41f" providerId="LiveId" clId="{24593536-3DCF-424E-811F-D51553A97CE9}" dt="2019-05-05T06:01:52.419" v="12735" actId="478"/>
          <ac:spMkLst>
            <pc:docMk/>
            <pc:sldMk cId="246477165" sldId="642"/>
            <ac:spMk id="117" creationId="{3FF1BEC2-4BEA-42EB-AE52-26CCF7A18826}"/>
          </ac:spMkLst>
        </pc:spChg>
        <pc:spChg chg="add mod">
          <ac:chgData name="Lex Wayen" userId="494a56360b44c41f" providerId="LiveId" clId="{24593536-3DCF-424E-811F-D51553A97CE9}" dt="2019-05-05T06:05:14.039" v="12836" actId="1076"/>
          <ac:spMkLst>
            <pc:docMk/>
            <pc:sldMk cId="246477165" sldId="642"/>
            <ac:spMk id="118" creationId="{5CF28DCA-7978-46E7-A94C-939B1953F4A2}"/>
          </ac:spMkLst>
        </pc:spChg>
        <pc:spChg chg="add mod">
          <ac:chgData name="Lex Wayen" userId="494a56360b44c41f" providerId="LiveId" clId="{24593536-3DCF-424E-811F-D51553A97CE9}" dt="2019-05-05T06:05:14.039" v="12836" actId="1076"/>
          <ac:spMkLst>
            <pc:docMk/>
            <pc:sldMk cId="246477165" sldId="642"/>
            <ac:spMk id="119" creationId="{044B1FEB-C4F1-4F0E-8FA6-38B6CC0C9AA8}"/>
          </ac:spMkLst>
        </pc:spChg>
        <pc:spChg chg="add del mod">
          <ac:chgData name="Lex Wayen" userId="494a56360b44c41f" providerId="LiveId" clId="{24593536-3DCF-424E-811F-D51553A97CE9}" dt="2019-05-05T06:06:06.433" v="12878" actId="6549"/>
          <ac:spMkLst>
            <pc:docMk/>
            <pc:sldMk cId="246477165" sldId="642"/>
            <ac:spMk id="120" creationId="{1F63FEE0-AAF1-4BA9-A5C9-395A55CCA2BF}"/>
          </ac:spMkLst>
        </pc:spChg>
        <pc:spChg chg="add del mod">
          <ac:chgData name="Lex Wayen" userId="494a56360b44c41f" providerId="LiveId" clId="{24593536-3DCF-424E-811F-D51553A97CE9}" dt="2019-05-05T06:06:03.813" v="12877" actId="6549"/>
          <ac:spMkLst>
            <pc:docMk/>
            <pc:sldMk cId="246477165" sldId="642"/>
            <ac:spMk id="121" creationId="{E1345FCB-6DE8-454C-979F-E5EE500948CB}"/>
          </ac:spMkLst>
        </pc:spChg>
        <pc:spChg chg="add del mod">
          <ac:chgData name="Lex Wayen" userId="494a56360b44c41f" providerId="LiveId" clId="{24593536-3DCF-424E-811F-D51553A97CE9}" dt="2019-05-05T06:06:15.271" v="12882" actId="6549"/>
          <ac:spMkLst>
            <pc:docMk/>
            <pc:sldMk cId="246477165" sldId="642"/>
            <ac:spMk id="122" creationId="{A14CC6F2-04B2-4593-AA5A-73F403E8A2A1}"/>
          </ac:spMkLst>
        </pc:spChg>
        <pc:spChg chg="add del mod">
          <ac:chgData name="Lex Wayen" userId="494a56360b44c41f" providerId="LiveId" clId="{24593536-3DCF-424E-811F-D51553A97CE9}" dt="2019-05-05T06:06:13.064" v="12881" actId="6549"/>
          <ac:spMkLst>
            <pc:docMk/>
            <pc:sldMk cId="246477165" sldId="642"/>
            <ac:spMk id="123" creationId="{7B72442D-D664-4586-B80A-5192BFE75D0A}"/>
          </ac:spMkLst>
        </pc:spChg>
        <pc:spChg chg="add mod">
          <ac:chgData name="Lex Wayen" userId="494a56360b44c41f" providerId="LiveId" clId="{24593536-3DCF-424E-811F-D51553A97CE9}" dt="2019-05-05T06:05:14.039" v="12836" actId="1076"/>
          <ac:spMkLst>
            <pc:docMk/>
            <pc:sldMk cId="246477165" sldId="642"/>
            <ac:spMk id="124" creationId="{60D4DFAC-3832-4337-8260-D02EB24444C7}"/>
          </ac:spMkLst>
        </pc:spChg>
        <pc:spChg chg="add del mod">
          <ac:chgData name="Lex Wayen" userId="494a56360b44c41f" providerId="LiveId" clId="{24593536-3DCF-424E-811F-D51553A97CE9}" dt="2019-05-05T06:06:08.603" v="12879" actId="6549"/>
          <ac:spMkLst>
            <pc:docMk/>
            <pc:sldMk cId="246477165" sldId="642"/>
            <ac:spMk id="125" creationId="{DF06A53A-1F93-4C3C-B878-8A05C79C5D54}"/>
          </ac:spMkLst>
        </pc:spChg>
        <pc:spChg chg="add del mod">
          <ac:chgData name="Lex Wayen" userId="494a56360b44c41f" providerId="LiveId" clId="{24593536-3DCF-424E-811F-D51553A97CE9}" dt="2019-05-05T06:06:17.300" v="12883" actId="6549"/>
          <ac:spMkLst>
            <pc:docMk/>
            <pc:sldMk cId="246477165" sldId="642"/>
            <ac:spMk id="126" creationId="{0B0907AF-75D5-4542-8DE7-B562BE2326C8}"/>
          </ac:spMkLst>
        </pc:spChg>
        <pc:spChg chg="add del mod">
          <ac:chgData name="Lex Wayen" userId="494a56360b44c41f" providerId="LiveId" clId="{24593536-3DCF-424E-811F-D51553A97CE9}" dt="2019-05-05T06:06:24.430" v="12886" actId="6549"/>
          <ac:spMkLst>
            <pc:docMk/>
            <pc:sldMk cId="246477165" sldId="642"/>
            <ac:spMk id="127" creationId="{911FC215-F81A-4869-A642-72B408CB310B}"/>
          </ac:spMkLst>
        </pc:spChg>
        <pc:spChg chg="add del mod">
          <ac:chgData name="Lex Wayen" userId="494a56360b44c41f" providerId="LiveId" clId="{24593536-3DCF-424E-811F-D51553A97CE9}" dt="2019-05-05T06:06:22.375" v="12885" actId="6549"/>
          <ac:spMkLst>
            <pc:docMk/>
            <pc:sldMk cId="246477165" sldId="642"/>
            <ac:spMk id="128" creationId="{B86B9805-14BD-4373-BB07-D0CC681BDAEB}"/>
          </ac:spMkLst>
        </pc:spChg>
        <pc:spChg chg="add del mod">
          <ac:chgData name="Lex Wayen" userId="494a56360b44c41f" providerId="LiveId" clId="{24593536-3DCF-424E-811F-D51553A97CE9}" dt="2019-05-05T06:06:26.543" v="12887" actId="6549"/>
          <ac:spMkLst>
            <pc:docMk/>
            <pc:sldMk cId="246477165" sldId="642"/>
            <ac:spMk id="129" creationId="{63E96CC3-54D8-4917-BF7A-3D27CA4D3C57}"/>
          </ac:spMkLst>
        </pc:spChg>
        <pc:spChg chg="add mod">
          <ac:chgData name="Lex Wayen" userId="494a56360b44c41f" providerId="LiveId" clId="{24593536-3DCF-424E-811F-D51553A97CE9}" dt="2019-05-05T06:05:14.039" v="12836" actId="1076"/>
          <ac:spMkLst>
            <pc:docMk/>
            <pc:sldMk cId="246477165" sldId="642"/>
            <ac:spMk id="130" creationId="{921560EF-EB8A-4176-8F6C-4F7C44CB4334}"/>
          </ac:spMkLst>
        </pc:spChg>
        <pc:spChg chg="add mod">
          <ac:chgData name="Lex Wayen" userId="494a56360b44c41f" providerId="LiveId" clId="{24593536-3DCF-424E-811F-D51553A97CE9}" dt="2019-05-05T06:05:14.039" v="12836" actId="1076"/>
          <ac:spMkLst>
            <pc:docMk/>
            <pc:sldMk cId="246477165" sldId="642"/>
            <ac:spMk id="131" creationId="{66566A3F-B29C-4555-A188-49975167692F}"/>
          </ac:spMkLst>
        </pc:spChg>
        <pc:spChg chg="add mod">
          <ac:chgData name="Lex Wayen" userId="494a56360b44c41f" providerId="LiveId" clId="{24593536-3DCF-424E-811F-D51553A97CE9}" dt="2019-05-05T06:05:14.039" v="12836" actId="1076"/>
          <ac:spMkLst>
            <pc:docMk/>
            <pc:sldMk cId="246477165" sldId="642"/>
            <ac:spMk id="132" creationId="{E3643D46-9EE3-4C06-97CC-4E2DFF2AF5D7}"/>
          </ac:spMkLst>
        </pc:spChg>
        <pc:spChg chg="add del mod">
          <ac:chgData name="Lex Wayen" userId="494a56360b44c41f" providerId="LiveId" clId="{24593536-3DCF-424E-811F-D51553A97CE9}" dt="2019-05-05T06:04:07.432" v="12827" actId="478"/>
          <ac:spMkLst>
            <pc:docMk/>
            <pc:sldMk cId="246477165" sldId="642"/>
            <ac:spMk id="133" creationId="{FF9FB81D-F4C9-4759-9A78-BC82A7431B55}"/>
          </ac:spMkLst>
        </pc:spChg>
        <pc:spChg chg="add del mod">
          <ac:chgData name="Lex Wayen" userId="494a56360b44c41f" providerId="LiveId" clId="{24593536-3DCF-424E-811F-D51553A97CE9}" dt="2019-05-05T06:04:07.432" v="12827" actId="478"/>
          <ac:spMkLst>
            <pc:docMk/>
            <pc:sldMk cId="246477165" sldId="642"/>
            <ac:spMk id="134" creationId="{236578AB-06D8-4F4A-8323-7F75C2DC1004}"/>
          </ac:spMkLst>
        </pc:spChg>
        <pc:spChg chg="add del mod">
          <ac:chgData name="Lex Wayen" userId="494a56360b44c41f" providerId="LiveId" clId="{24593536-3DCF-424E-811F-D51553A97CE9}" dt="2019-05-05T06:04:07.432" v="12827" actId="478"/>
          <ac:spMkLst>
            <pc:docMk/>
            <pc:sldMk cId="246477165" sldId="642"/>
            <ac:spMk id="135" creationId="{16CEDF54-14EC-4FE6-AFEC-1FFA0AFD01EF}"/>
          </ac:spMkLst>
        </pc:spChg>
        <pc:spChg chg="add del mod">
          <ac:chgData name="Lex Wayen" userId="494a56360b44c41f" providerId="LiveId" clId="{24593536-3DCF-424E-811F-D51553A97CE9}" dt="2019-05-05T06:04:07.432" v="12827" actId="478"/>
          <ac:spMkLst>
            <pc:docMk/>
            <pc:sldMk cId="246477165" sldId="642"/>
            <ac:spMk id="136" creationId="{D6287C3D-E5C3-4996-8330-23CE5E6B1026}"/>
          </ac:spMkLst>
        </pc:spChg>
        <pc:spChg chg="add mod">
          <ac:chgData name="Lex Wayen" userId="494a56360b44c41f" providerId="LiveId" clId="{24593536-3DCF-424E-811F-D51553A97CE9}" dt="2019-05-05T06:05:14.039" v="12836" actId="1076"/>
          <ac:spMkLst>
            <pc:docMk/>
            <pc:sldMk cId="246477165" sldId="642"/>
            <ac:spMk id="137" creationId="{A6887D8D-96A0-42D5-912D-287A07774845}"/>
          </ac:spMkLst>
        </pc:spChg>
        <pc:spChg chg="add del mod">
          <ac:chgData name="Lex Wayen" userId="494a56360b44c41f" providerId="LiveId" clId="{24593536-3DCF-424E-811F-D51553A97CE9}" dt="2019-05-05T06:04:07.432" v="12827" actId="478"/>
          <ac:spMkLst>
            <pc:docMk/>
            <pc:sldMk cId="246477165" sldId="642"/>
            <ac:spMk id="138" creationId="{88FAA9BB-C520-4522-A1B7-9EA2FAB03654}"/>
          </ac:spMkLst>
        </pc:spChg>
        <pc:spChg chg="add del mod">
          <ac:chgData name="Lex Wayen" userId="494a56360b44c41f" providerId="LiveId" clId="{24593536-3DCF-424E-811F-D51553A97CE9}" dt="2019-05-05T06:07:37.365" v="12976" actId="20577"/>
          <ac:spMkLst>
            <pc:docMk/>
            <pc:sldMk cId="246477165" sldId="642"/>
            <ac:spMk id="139" creationId="{7659B3B4-0CD4-44F7-809A-CB347768AEEC}"/>
          </ac:spMkLst>
        </pc:spChg>
        <pc:spChg chg="add del mod">
          <ac:chgData name="Lex Wayen" userId="494a56360b44c41f" providerId="LiveId" clId="{24593536-3DCF-424E-811F-D51553A97CE9}" dt="2019-05-05T06:07:44.945" v="12994"/>
          <ac:spMkLst>
            <pc:docMk/>
            <pc:sldMk cId="246477165" sldId="642"/>
            <ac:spMk id="140" creationId="{CD84371F-C6EA-4086-B032-616A2CD98281}"/>
          </ac:spMkLst>
        </pc:spChg>
        <pc:spChg chg="add del mod">
          <ac:chgData name="Lex Wayen" userId="494a56360b44c41f" providerId="LiveId" clId="{24593536-3DCF-424E-811F-D51553A97CE9}" dt="2019-05-05T06:04:39.443" v="12832" actId="478"/>
          <ac:spMkLst>
            <pc:docMk/>
            <pc:sldMk cId="246477165" sldId="642"/>
            <ac:spMk id="141" creationId="{0CEBF33C-1C23-4E5A-9205-E1CDC21676E4}"/>
          </ac:spMkLst>
        </pc:spChg>
        <pc:spChg chg="add del mod">
          <ac:chgData name="Lex Wayen" userId="494a56360b44c41f" providerId="LiveId" clId="{24593536-3DCF-424E-811F-D51553A97CE9}" dt="2019-05-05T06:04:29.838" v="12830" actId="1076"/>
          <ac:spMkLst>
            <pc:docMk/>
            <pc:sldMk cId="246477165" sldId="642"/>
            <ac:spMk id="142" creationId="{4AA0CD15-EBDD-4C21-80B5-FC6DCF713489}"/>
          </ac:spMkLst>
        </pc:spChg>
        <pc:spChg chg="add mod">
          <ac:chgData name="Lex Wayen" userId="494a56360b44c41f" providerId="LiveId" clId="{24593536-3DCF-424E-811F-D51553A97CE9}" dt="2019-05-05T06:05:14.039" v="12836" actId="1076"/>
          <ac:spMkLst>
            <pc:docMk/>
            <pc:sldMk cId="246477165" sldId="642"/>
            <ac:spMk id="143" creationId="{C87E5711-82B5-49AD-8BA6-E162D4B7F8DE}"/>
          </ac:spMkLst>
        </pc:spChg>
        <pc:spChg chg="add del mod">
          <ac:chgData name="Lex Wayen" userId="494a56360b44c41f" providerId="LiveId" clId="{24593536-3DCF-424E-811F-D51553A97CE9}" dt="2019-05-05T06:04:36.184" v="12831" actId="14100"/>
          <ac:spMkLst>
            <pc:docMk/>
            <pc:sldMk cId="246477165" sldId="642"/>
            <ac:spMk id="144" creationId="{044B99EF-A6A6-47C4-B541-93659EDA616E}"/>
          </ac:spMkLst>
        </pc:spChg>
        <pc:spChg chg="add del mod">
          <ac:chgData name="Lex Wayen" userId="494a56360b44c41f" providerId="LiveId" clId="{24593536-3DCF-424E-811F-D51553A97CE9}" dt="2019-05-05T06:06:34.034" v="12891" actId="6549"/>
          <ac:spMkLst>
            <pc:docMk/>
            <pc:sldMk cId="246477165" sldId="642"/>
            <ac:spMk id="145" creationId="{96E392FC-8A92-4929-A87D-772041214E9E}"/>
          </ac:spMkLst>
        </pc:spChg>
        <pc:spChg chg="add del mod">
          <ac:chgData name="Lex Wayen" userId="494a56360b44c41f" providerId="LiveId" clId="{24593536-3DCF-424E-811F-D51553A97CE9}" dt="2019-05-05T06:06:30.763" v="12889" actId="6549"/>
          <ac:spMkLst>
            <pc:docMk/>
            <pc:sldMk cId="246477165" sldId="642"/>
            <ac:spMk id="146" creationId="{FCDA74CF-C95D-49EC-AB25-D0949261B2DF}"/>
          </ac:spMkLst>
        </pc:spChg>
        <pc:spChg chg="add mod">
          <ac:chgData name="Lex Wayen" userId="494a56360b44c41f" providerId="LiveId" clId="{24593536-3DCF-424E-811F-D51553A97CE9}" dt="2019-05-05T06:05:14.039" v="12836" actId="1076"/>
          <ac:spMkLst>
            <pc:docMk/>
            <pc:sldMk cId="246477165" sldId="642"/>
            <ac:spMk id="147" creationId="{D219C5BE-4F6C-4C02-93BD-26770540AE66}"/>
          </ac:spMkLst>
        </pc:spChg>
        <pc:spChg chg="add del mod">
          <ac:chgData name="Lex Wayen" userId="494a56360b44c41f" providerId="LiveId" clId="{24593536-3DCF-424E-811F-D51553A97CE9}" dt="2019-05-05T06:04:07.432" v="12827" actId="478"/>
          <ac:spMkLst>
            <pc:docMk/>
            <pc:sldMk cId="246477165" sldId="642"/>
            <ac:spMk id="148" creationId="{AFE52602-53EA-490B-B8EC-314006EDA32A}"/>
          </ac:spMkLst>
        </pc:spChg>
        <pc:spChg chg="add del mod">
          <ac:chgData name="Lex Wayen" userId="494a56360b44c41f" providerId="LiveId" clId="{24593536-3DCF-424E-811F-D51553A97CE9}" dt="2019-05-05T06:07:51.028" v="13007" actId="5793"/>
          <ac:spMkLst>
            <pc:docMk/>
            <pc:sldMk cId="246477165" sldId="642"/>
            <ac:spMk id="149" creationId="{80D5E3FC-6EC7-443B-A220-DFAE79DE4A99}"/>
          </ac:spMkLst>
        </pc:spChg>
        <pc:spChg chg="add del mod">
          <ac:chgData name="Lex Wayen" userId="494a56360b44c41f" providerId="LiveId" clId="{24593536-3DCF-424E-811F-D51553A97CE9}" dt="2019-05-05T06:04:39.443" v="12832" actId="478"/>
          <ac:spMkLst>
            <pc:docMk/>
            <pc:sldMk cId="246477165" sldId="642"/>
            <ac:spMk id="150" creationId="{07BF047B-8A3F-4EA5-BFC0-BE15CECE74C3}"/>
          </ac:spMkLst>
        </pc:spChg>
        <pc:spChg chg="add del mod">
          <ac:chgData name="Lex Wayen" userId="494a56360b44c41f" providerId="LiveId" clId="{24593536-3DCF-424E-811F-D51553A97CE9}" dt="2019-05-05T06:07:40.963" v="12985"/>
          <ac:spMkLst>
            <pc:docMk/>
            <pc:sldMk cId="246477165" sldId="642"/>
            <ac:spMk id="151" creationId="{593CC772-DDCB-403B-A12A-B3EF2E558B02}"/>
          </ac:spMkLst>
        </pc:spChg>
        <pc:spChg chg="add del mod">
          <ac:chgData name="Lex Wayen" userId="494a56360b44c41f" providerId="LiveId" clId="{24593536-3DCF-424E-811F-D51553A97CE9}" dt="2019-05-05T06:04:07.432" v="12827" actId="478"/>
          <ac:spMkLst>
            <pc:docMk/>
            <pc:sldMk cId="246477165" sldId="642"/>
            <ac:spMk id="152" creationId="{77DCCA0E-6B97-4D0C-A95B-6F773FB3AFDD}"/>
          </ac:spMkLst>
        </pc:spChg>
        <pc:spChg chg="add del mod">
          <ac:chgData name="Lex Wayen" userId="494a56360b44c41f" providerId="LiveId" clId="{24593536-3DCF-424E-811F-D51553A97CE9}" dt="2019-05-05T06:04:07.432" v="12827" actId="478"/>
          <ac:spMkLst>
            <pc:docMk/>
            <pc:sldMk cId="246477165" sldId="642"/>
            <ac:spMk id="153" creationId="{D4AB452D-69AE-4D1C-B4D5-5A02A23508BE}"/>
          </ac:spMkLst>
        </pc:spChg>
        <pc:spChg chg="add del mod">
          <ac:chgData name="Lex Wayen" userId="494a56360b44c41f" providerId="LiveId" clId="{24593536-3DCF-424E-811F-D51553A97CE9}" dt="2019-05-05T06:04:29.838" v="12830" actId="1076"/>
          <ac:spMkLst>
            <pc:docMk/>
            <pc:sldMk cId="246477165" sldId="642"/>
            <ac:spMk id="154" creationId="{62C7AEB3-104B-4BE1-925C-47F5B9998F19}"/>
          </ac:spMkLst>
        </pc:spChg>
        <pc:spChg chg="add del mod">
          <ac:chgData name="Lex Wayen" userId="494a56360b44c41f" providerId="LiveId" clId="{24593536-3DCF-424E-811F-D51553A97CE9}" dt="2019-05-05T06:04:07.432" v="12827" actId="478"/>
          <ac:spMkLst>
            <pc:docMk/>
            <pc:sldMk cId="246477165" sldId="642"/>
            <ac:spMk id="155" creationId="{593CF79D-2736-493B-AA68-83C384F216F9}"/>
          </ac:spMkLst>
        </pc:spChg>
        <pc:spChg chg="add del mod">
          <ac:chgData name="Lex Wayen" userId="494a56360b44c41f" providerId="LiveId" clId="{24593536-3DCF-424E-811F-D51553A97CE9}" dt="2019-05-05T06:04:07.432" v="12827" actId="478"/>
          <ac:spMkLst>
            <pc:docMk/>
            <pc:sldMk cId="246477165" sldId="642"/>
            <ac:spMk id="156" creationId="{BCDD5DEC-4B00-490B-B141-AD20F5FBA58C}"/>
          </ac:spMkLst>
        </pc:spChg>
        <pc:spChg chg="add del mod">
          <ac:chgData name="Lex Wayen" userId="494a56360b44c41f" providerId="LiveId" clId="{24593536-3DCF-424E-811F-D51553A97CE9}" dt="2019-05-05T06:04:07.432" v="12827" actId="478"/>
          <ac:spMkLst>
            <pc:docMk/>
            <pc:sldMk cId="246477165" sldId="642"/>
            <ac:spMk id="157" creationId="{0054D618-E794-4F4E-B5A7-513345E96496}"/>
          </ac:spMkLst>
        </pc:spChg>
        <pc:spChg chg="add del mod">
          <ac:chgData name="Lex Wayen" userId="494a56360b44c41f" providerId="LiveId" clId="{24593536-3DCF-424E-811F-D51553A97CE9}" dt="2019-05-05T06:04:07.432" v="12827" actId="478"/>
          <ac:spMkLst>
            <pc:docMk/>
            <pc:sldMk cId="246477165" sldId="642"/>
            <ac:spMk id="158" creationId="{1A39D6EB-57B8-4C96-999D-D8D593E00521}"/>
          </ac:spMkLst>
        </pc:spChg>
        <pc:spChg chg="add mod">
          <ac:chgData name="Lex Wayen" userId="494a56360b44c41f" providerId="LiveId" clId="{24593536-3DCF-424E-811F-D51553A97CE9}" dt="2019-05-05T06:05:14.039" v="12836" actId="1076"/>
          <ac:spMkLst>
            <pc:docMk/>
            <pc:sldMk cId="246477165" sldId="642"/>
            <ac:spMk id="159" creationId="{BA853C3E-3453-49DE-BCD7-08825FAF1D02}"/>
          </ac:spMkLst>
        </pc:spChg>
        <pc:spChg chg="add mod">
          <ac:chgData name="Lex Wayen" userId="494a56360b44c41f" providerId="LiveId" clId="{24593536-3DCF-424E-811F-D51553A97CE9}" dt="2019-05-05T06:05:14.039" v="12836" actId="1076"/>
          <ac:spMkLst>
            <pc:docMk/>
            <pc:sldMk cId="246477165" sldId="642"/>
            <ac:spMk id="160" creationId="{088C553F-28B2-4672-8A29-8E9CD918A52B}"/>
          </ac:spMkLst>
        </pc:spChg>
        <pc:spChg chg="add mod">
          <ac:chgData name="Lex Wayen" userId="494a56360b44c41f" providerId="LiveId" clId="{24593536-3DCF-424E-811F-D51553A97CE9}" dt="2019-05-05T06:05:14.039" v="12836" actId="1076"/>
          <ac:spMkLst>
            <pc:docMk/>
            <pc:sldMk cId="246477165" sldId="642"/>
            <ac:spMk id="161" creationId="{97774CA3-2062-4EFC-9981-D0E8C41A7AF7}"/>
          </ac:spMkLst>
        </pc:spChg>
        <pc:spChg chg="add mod">
          <ac:chgData name="Lex Wayen" userId="494a56360b44c41f" providerId="LiveId" clId="{24593536-3DCF-424E-811F-D51553A97CE9}" dt="2019-05-05T06:05:14.039" v="12836" actId="1076"/>
          <ac:spMkLst>
            <pc:docMk/>
            <pc:sldMk cId="246477165" sldId="642"/>
            <ac:spMk id="162" creationId="{9517EC01-D3D1-431C-9E80-334C87813114}"/>
          </ac:spMkLst>
        </pc:spChg>
        <pc:spChg chg="add del mod">
          <ac:chgData name="Lex Wayen" userId="494a56360b44c41f" providerId="LiveId" clId="{24593536-3DCF-424E-811F-D51553A97CE9}" dt="2019-05-05T06:06:10.692" v="12880" actId="6549"/>
          <ac:spMkLst>
            <pc:docMk/>
            <pc:sldMk cId="246477165" sldId="642"/>
            <ac:spMk id="163" creationId="{03CBAE9D-DBED-4072-9D17-007F73484F6E}"/>
          </ac:spMkLst>
        </pc:spChg>
        <pc:spChg chg="add del mod">
          <ac:chgData name="Lex Wayen" userId="494a56360b44c41f" providerId="LiveId" clId="{24593536-3DCF-424E-811F-D51553A97CE9}" dt="2019-05-05T06:07:24.551" v="12938"/>
          <ac:spMkLst>
            <pc:docMk/>
            <pc:sldMk cId="246477165" sldId="642"/>
            <ac:spMk id="164" creationId="{C8D00AEF-F039-469D-A93F-7814D296FB36}"/>
          </ac:spMkLst>
        </pc:spChg>
        <pc:spChg chg="del mod">
          <ac:chgData name="Lex Wayen" userId="494a56360b44c41f" providerId="LiveId" clId="{24593536-3DCF-424E-811F-D51553A97CE9}" dt="2019-05-05T01:22:49.565" v="9279" actId="478"/>
          <ac:spMkLst>
            <pc:docMk/>
            <pc:sldMk cId="246477165" sldId="642"/>
            <ac:spMk id="165" creationId="{99001B58-1480-4532-8C32-76735AE46D35}"/>
          </ac:spMkLst>
        </pc:spChg>
        <pc:spChg chg="add mod">
          <ac:chgData name="Lex Wayen" userId="494a56360b44c41f" providerId="LiveId" clId="{24593536-3DCF-424E-811F-D51553A97CE9}" dt="2019-05-05T06:05:14.039" v="12836" actId="1076"/>
          <ac:spMkLst>
            <pc:docMk/>
            <pc:sldMk cId="246477165" sldId="642"/>
            <ac:spMk id="165" creationId="{D119B5E0-16EC-467C-9636-ACB27B4A8BF9}"/>
          </ac:spMkLst>
        </pc:spChg>
        <pc:spChg chg="add del mod">
          <ac:chgData name="Lex Wayen" userId="494a56360b44c41f" providerId="LiveId" clId="{24593536-3DCF-424E-811F-D51553A97CE9}" dt="2019-05-05T06:06:20.067" v="12884" actId="6549"/>
          <ac:spMkLst>
            <pc:docMk/>
            <pc:sldMk cId="246477165" sldId="642"/>
            <ac:spMk id="166" creationId="{40AAF17B-5CC4-4385-929C-0CCB6F6C9386}"/>
          </ac:spMkLst>
        </pc:spChg>
        <pc:spChg chg="add del mod">
          <ac:chgData name="Lex Wayen" userId="494a56360b44c41f" providerId="LiveId" clId="{24593536-3DCF-424E-811F-D51553A97CE9}" dt="2019-05-05T06:06:28.404" v="12888" actId="6549"/>
          <ac:spMkLst>
            <pc:docMk/>
            <pc:sldMk cId="246477165" sldId="642"/>
            <ac:spMk id="167" creationId="{74D717D8-876D-4279-8112-D44174B5B2B3}"/>
          </ac:spMkLst>
        </pc:spChg>
        <pc:spChg chg="add del mod">
          <ac:chgData name="Lex Wayen" userId="494a56360b44c41f" providerId="LiveId" clId="{24593536-3DCF-424E-811F-D51553A97CE9}" dt="2019-05-05T06:06:37.863" v="12892" actId="6549"/>
          <ac:spMkLst>
            <pc:docMk/>
            <pc:sldMk cId="246477165" sldId="642"/>
            <ac:spMk id="168" creationId="{D38D055A-1C50-4B25-A5A4-038A5ADF48B5}"/>
          </ac:spMkLst>
        </pc:spChg>
        <pc:spChg chg="add del mod">
          <ac:chgData name="Lex Wayen" userId="494a56360b44c41f" providerId="LiveId" clId="{24593536-3DCF-424E-811F-D51553A97CE9}" dt="2019-05-05T06:01:52.419" v="12735" actId="478"/>
          <ac:spMkLst>
            <pc:docMk/>
            <pc:sldMk cId="246477165" sldId="642"/>
            <ac:spMk id="169" creationId="{00000000-0000-0000-0000-000000000000}"/>
          </ac:spMkLst>
        </pc:spChg>
        <pc:spChg chg="add del mod">
          <ac:chgData name="Lex Wayen" userId="494a56360b44c41f" providerId="LiveId" clId="{24593536-3DCF-424E-811F-D51553A97CE9}" dt="2019-05-05T06:01:52.419" v="12735" actId="478"/>
          <ac:spMkLst>
            <pc:docMk/>
            <pc:sldMk cId="246477165" sldId="642"/>
            <ac:spMk id="170" creationId="{00000000-0000-0000-0000-000000000000}"/>
          </ac:spMkLst>
        </pc:spChg>
        <pc:spChg chg="add del mod">
          <ac:chgData name="Lex Wayen" userId="494a56360b44c41f" providerId="LiveId" clId="{24593536-3DCF-424E-811F-D51553A97CE9}" dt="2019-05-05T06:01:52.419" v="12735" actId="478"/>
          <ac:spMkLst>
            <pc:docMk/>
            <pc:sldMk cId="246477165" sldId="642"/>
            <ac:spMk id="171" creationId="{00000000-0000-0000-0000-000000000000}"/>
          </ac:spMkLst>
        </pc:spChg>
        <pc:spChg chg="add mod">
          <ac:chgData name="Lex Wayen" userId="494a56360b44c41f" providerId="LiveId" clId="{24593536-3DCF-424E-811F-D51553A97CE9}" dt="2019-05-05T06:05:14.039" v="12836" actId="1076"/>
          <ac:spMkLst>
            <pc:docMk/>
            <pc:sldMk cId="246477165" sldId="642"/>
            <ac:spMk id="172" creationId="{B57218B9-3C87-4151-A26F-55DB383F31EB}"/>
          </ac:spMkLst>
        </pc:spChg>
        <pc:spChg chg="add del mod">
          <ac:chgData name="Lex Wayen" userId="494a56360b44c41f" providerId="LiveId" clId="{24593536-3DCF-424E-811F-D51553A97CE9}" dt="2019-05-05T06:03:20.121" v="12765" actId="1076"/>
          <ac:spMkLst>
            <pc:docMk/>
            <pc:sldMk cId="246477165" sldId="642"/>
            <ac:spMk id="173" creationId="{3FF1BEC2-4BEA-42EB-AE52-26CCF7A18826}"/>
          </ac:spMkLst>
        </pc:spChg>
        <pc:spChg chg="add del mod">
          <ac:chgData name="Lex Wayen" userId="494a56360b44c41f" providerId="LiveId" clId="{24593536-3DCF-424E-811F-D51553A97CE9}" dt="2019-05-05T06:06:49.381" v="12900" actId="20577"/>
          <ac:spMkLst>
            <pc:docMk/>
            <pc:sldMk cId="246477165" sldId="642"/>
            <ac:spMk id="174" creationId="{00000000-0000-0000-0000-000000000000}"/>
          </ac:spMkLst>
        </pc:spChg>
        <pc:spChg chg="add del mod">
          <ac:chgData name="Lex Wayen" userId="494a56360b44c41f" providerId="LiveId" clId="{24593536-3DCF-424E-811F-D51553A97CE9}" dt="2019-05-05T06:01:52.419" v="12735" actId="478"/>
          <ac:spMkLst>
            <pc:docMk/>
            <pc:sldMk cId="246477165" sldId="642"/>
            <ac:spMk id="175" creationId="{00000000-0000-0000-0000-000000000000}"/>
          </ac:spMkLst>
        </pc:spChg>
        <pc:spChg chg="add del mod">
          <ac:chgData name="Lex Wayen" userId="494a56360b44c41f" providerId="LiveId" clId="{24593536-3DCF-424E-811F-D51553A97CE9}" dt="2019-05-05T06:01:52.419" v="12735" actId="478"/>
          <ac:spMkLst>
            <pc:docMk/>
            <pc:sldMk cId="246477165" sldId="642"/>
            <ac:spMk id="176" creationId="{00000000-0000-0000-0000-000000000000}"/>
          </ac:spMkLst>
        </pc:spChg>
        <pc:spChg chg="add del mod">
          <ac:chgData name="Lex Wayen" userId="494a56360b44c41f" providerId="LiveId" clId="{24593536-3DCF-424E-811F-D51553A97CE9}" dt="2019-05-05T06:08:40.798" v="13008" actId="478"/>
          <ac:spMkLst>
            <pc:docMk/>
            <pc:sldMk cId="246477165" sldId="642"/>
            <ac:spMk id="177" creationId="{3918EBF2-C7D0-4799-B498-45944DA7F2B4}"/>
          </ac:spMkLst>
        </pc:spChg>
        <pc:spChg chg="add del mod">
          <ac:chgData name="Lex Wayen" userId="494a56360b44c41f" providerId="LiveId" clId="{24593536-3DCF-424E-811F-D51553A97CE9}" dt="2019-05-05T06:08:40.798" v="13008" actId="478"/>
          <ac:spMkLst>
            <pc:docMk/>
            <pc:sldMk cId="246477165" sldId="642"/>
            <ac:spMk id="178" creationId="{3918EBF2-C7D0-4799-B498-45944DA7F2B4}"/>
          </ac:spMkLst>
        </pc:spChg>
        <pc:spChg chg="add del mod">
          <ac:chgData name="Lex Wayen" userId="494a56360b44c41f" providerId="LiveId" clId="{24593536-3DCF-424E-811F-D51553A97CE9}" dt="2019-05-05T06:08:40.798" v="13008" actId="478"/>
          <ac:spMkLst>
            <pc:docMk/>
            <pc:sldMk cId="246477165" sldId="642"/>
            <ac:spMk id="179" creationId="{3918EBF2-C7D0-4799-B498-45944DA7F2B4}"/>
          </ac:spMkLst>
        </pc:spChg>
        <pc:spChg chg="add del mod">
          <ac:chgData name="Lex Wayen" userId="494a56360b44c41f" providerId="LiveId" clId="{24593536-3DCF-424E-811F-D51553A97CE9}" dt="2019-05-05T06:08:40.798" v="13008" actId="478"/>
          <ac:spMkLst>
            <pc:docMk/>
            <pc:sldMk cId="246477165" sldId="642"/>
            <ac:spMk id="180" creationId="{3918EBF2-C7D0-4799-B498-45944DA7F2B4}"/>
          </ac:spMkLst>
        </pc:spChg>
        <pc:spChg chg="add mod">
          <ac:chgData name="Lex Wayen" userId="494a56360b44c41f" providerId="LiveId" clId="{24593536-3DCF-424E-811F-D51553A97CE9}" dt="2019-05-05T06:05:54.906" v="12867"/>
          <ac:spMkLst>
            <pc:docMk/>
            <pc:sldMk cId="246477165" sldId="642"/>
            <ac:spMk id="181" creationId="{4A2A172D-8375-475A-8D22-BED52453CAE4}"/>
          </ac:spMkLst>
        </pc:spChg>
        <pc:spChg chg="add del mod">
          <ac:chgData name="Lex Wayen" userId="494a56360b44c41f" providerId="LiveId" clId="{24593536-3DCF-424E-811F-D51553A97CE9}" dt="2019-05-05T06:08:40.798" v="13008" actId="478"/>
          <ac:spMkLst>
            <pc:docMk/>
            <pc:sldMk cId="246477165" sldId="642"/>
            <ac:spMk id="182" creationId="{044B99EF-A6A6-47C4-B541-93659EDA616E}"/>
          </ac:spMkLst>
        </pc:spChg>
        <pc:spChg chg="add del mod">
          <ac:chgData name="Lex Wayen" userId="494a56360b44c41f" providerId="LiveId" clId="{24593536-3DCF-424E-811F-D51553A97CE9}" dt="2019-05-05T06:08:40.798" v="13008" actId="478"/>
          <ac:spMkLst>
            <pc:docMk/>
            <pc:sldMk cId="246477165" sldId="642"/>
            <ac:spMk id="183" creationId="{00000000-0000-0000-0000-000000000000}"/>
          </ac:spMkLst>
        </pc:spChg>
        <pc:spChg chg="add del mod">
          <ac:chgData name="Lex Wayen" userId="494a56360b44c41f" providerId="LiveId" clId="{24593536-3DCF-424E-811F-D51553A97CE9}" dt="2019-05-05T06:08:40.798" v="13008" actId="478"/>
          <ac:spMkLst>
            <pc:docMk/>
            <pc:sldMk cId="246477165" sldId="642"/>
            <ac:spMk id="184" creationId="{044B99EF-A6A6-47C4-B541-93659EDA616E}"/>
          </ac:spMkLst>
        </pc:spChg>
        <pc:spChg chg="add del mod">
          <ac:chgData name="Lex Wayen" userId="494a56360b44c41f" providerId="LiveId" clId="{24593536-3DCF-424E-811F-D51553A97CE9}" dt="2019-05-05T06:08:40.798" v="13008" actId="478"/>
          <ac:spMkLst>
            <pc:docMk/>
            <pc:sldMk cId="246477165" sldId="642"/>
            <ac:spMk id="185" creationId="{00000000-0000-0000-0000-000000000000}"/>
          </ac:spMkLst>
        </pc:spChg>
        <pc:spChg chg="add del mod">
          <ac:chgData name="Lex Wayen" userId="494a56360b44c41f" providerId="LiveId" clId="{24593536-3DCF-424E-811F-D51553A97CE9}" dt="2019-05-05T06:08:40.798" v="13008" actId="478"/>
          <ac:spMkLst>
            <pc:docMk/>
            <pc:sldMk cId="246477165" sldId="642"/>
            <ac:spMk id="186" creationId="{044B99EF-A6A6-47C4-B541-93659EDA616E}"/>
          </ac:spMkLst>
        </pc:spChg>
        <pc:spChg chg="add del mod">
          <ac:chgData name="Lex Wayen" userId="494a56360b44c41f" providerId="LiveId" clId="{24593536-3DCF-424E-811F-D51553A97CE9}" dt="2019-05-05T06:08:40.798" v="13008" actId="478"/>
          <ac:spMkLst>
            <pc:docMk/>
            <pc:sldMk cId="246477165" sldId="642"/>
            <ac:spMk id="187" creationId="{00000000-0000-0000-0000-000000000000}"/>
          </ac:spMkLst>
        </pc:spChg>
        <pc:spChg chg="add del mod">
          <ac:chgData name="Lex Wayen" userId="494a56360b44c41f" providerId="LiveId" clId="{24593536-3DCF-424E-811F-D51553A97CE9}" dt="2019-05-05T06:08:40.798" v="13008" actId="478"/>
          <ac:spMkLst>
            <pc:docMk/>
            <pc:sldMk cId="246477165" sldId="642"/>
            <ac:spMk id="193" creationId="{3918EBF2-C7D0-4799-B498-45944DA7F2B4}"/>
          </ac:spMkLst>
        </pc:spChg>
        <pc:spChg chg="add del mod">
          <ac:chgData name="Lex Wayen" userId="494a56360b44c41f" providerId="LiveId" clId="{24593536-3DCF-424E-811F-D51553A97CE9}" dt="2019-05-05T06:08:40.798" v="13008" actId="478"/>
          <ac:spMkLst>
            <pc:docMk/>
            <pc:sldMk cId="246477165" sldId="642"/>
            <ac:spMk id="195" creationId="{70E81B6A-CB72-4B79-888B-255480D04D27}"/>
          </ac:spMkLst>
        </pc:spChg>
        <pc:spChg chg="add del mod">
          <ac:chgData name="Lex Wayen" userId="494a56360b44c41f" providerId="LiveId" clId="{24593536-3DCF-424E-811F-D51553A97CE9}" dt="2019-05-05T06:08:40.798" v="13008" actId="478"/>
          <ac:spMkLst>
            <pc:docMk/>
            <pc:sldMk cId="246477165" sldId="642"/>
            <ac:spMk id="236" creationId="{346A747D-0DE3-44A4-9B33-67C722ECD7B1}"/>
          </ac:spMkLst>
        </pc:spChg>
        <pc:spChg chg="add del mod">
          <ac:chgData name="Lex Wayen" userId="494a56360b44c41f" providerId="LiveId" clId="{24593536-3DCF-424E-811F-D51553A97CE9}" dt="2019-05-05T06:08:40.798" v="13008" actId="478"/>
          <ac:spMkLst>
            <pc:docMk/>
            <pc:sldMk cId="246477165" sldId="642"/>
            <ac:spMk id="237" creationId="{1CD08E88-B518-4990-9B25-EC329EFE01C1}"/>
          </ac:spMkLst>
        </pc:spChg>
        <pc:spChg chg="add del mod">
          <ac:chgData name="Lex Wayen" userId="494a56360b44c41f" providerId="LiveId" clId="{24593536-3DCF-424E-811F-D51553A97CE9}" dt="2019-05-05T06:08:40.798" v="13008" actId="478"/>
          <ac:spMkLst>
            <pc:docMk/>
            <pc:sldMk cId="246477165" sldId="642"/>
            <ac:spMk id="248" creationId="{5D81490F-A23E-4096-A61E-FAA5E8697216}"/>
          </ac:spMkLst>
        </pc:spChg>
        <pc:spChg chg="add del mod">
          <ac:chgData name="Lex Wayen" userId="494a56360b44c41f" providerId="LiveId" clId="{24593536-3DCF-424E-811F-D51553A97CE9}" dt="2019-05-05T06:08:40.798" v="13008" actId="478"/>
          <ac:spMkLst>
            <pc:docMk/>
            <pc:sldMk cId="246477165" sldId="642"/>
            <ac:spMk id="249" creationId="{039FE2FB-5BAC-4A48-9219-06AA36752FA8}"/>
          </ac:spMkLst>
        </pc:spChg>
        <pc:spChg chg="add del mod">
          <ac:chgData name="Lex Wayen" userId="494a56360b44c41f" providerId="LiveId" clId="{24593536-3DCF-424E-811F-D51553A97CE9}" dt="2019-05-05T06:08:40.798" v="13008" actId="478"/>
          <ac:spMkLst>
            <pc:docMk/>
            <pc:sldMk cId="246477165" sldId="642"/>
            <ac:spMk id="250" creationId="{27BDC8E2-9A89-40A5-8F1A-E49DB176859E}"/>
          </ac:spMkLst>
        </pc:spChg>
        <pc:spChg chg="add del mod">
          <ac:chgData name="Lex Wayen" userId="494a56360b44c41f" providerId="LiveId" clId="{24593536-3DCF-424E-811F-D51553A97CE9}" dt="2019-05-05T06:08:40.798" v="13008" actId="478"/>
          <ac:spMkLst>
            <pc:docMk/>
            <pc:sldMk cId="246477165" sldId="642"/>
            <ac:spMk id="252" creationId="{4E52C868-BEBD-413E-9F1A-4B0932E5E040}"/>
          </ac:spMkLst>
        </pc:spChg>
        <pc:spChg chg="add del mod">
          <ac:chgData name="Lex Wayen" userId="494a56360b44c41f" providerId="LiveId" clId="{24593536-3DCF-424E-811F-D51553A97CE9}" dt="2019-05-05T06:08:40.798" v="13008" actId="478"/>
          <ac:spMkLst>
            <pc:docMk/>
            <pc:sldMk cId="246477165" sldId="642"/>
            <ac:spMk id="258" creationId="{58C11A47-45F1-4547-8BC7-3D7DB25FC358}"/>
          </ac:spMkLst>
        </pc:spChg>
        <pc:spChg chg="add del mod">
          <ac:chgData name="Lex Wayen" userId="494a56360b44c41f" providerId="LiveId" clId="{24593536-3DCF-424E-811F-D51553A97CE9}" dt="2019-05-05T06:08:40.798" v="13008" actId="478"/>
          <ac:spMkLst>
            <pc:docMk/>
            <pc:sldMk cId="246477165" sldId="642"/>
            <ac:spMk id="259" creationId="{57261D06-222B-4833-8FD8-C3284C0F4C8C}"/>
          </ac:spMkLst>
        </pc:spChg>
        <pc:spChg chg="add del mod">
          <ac:chgData name="Lex Wayen" userId="494a56360b44c41f" providerId="LiveId" clId="{24593536-3DCF-424E-811F-D51553A97CE9}" dt="2019-05-05T06:08:40.798" v="13008" actId="478"/>
          <ac:spMkLst>
            <pc:docMk/>
            <pc:sldMk cId="246477165" sldId="642"/>
            <ac:spMk id="267" creationId="{0D6D3497-A1CD-469A-8B17-A3AC663723B0}"/>
          </ac:spMkLst>
        </pc:spChg>
        <pc:spChg chg="add del mod">
          <ac:chgData name="Lex Wayen" userId="494a56360b44c41f" providerId="LiveId" clId="{24593536-3DCF-424E-811F-D51553A97CE9}" dt="2019-05-05T06:08:40.798" v="13008" actId="478"/>
          <ac:spMkLst>
            <pc:docMk/>
            <pc:sldMk cId="246477165" sldId="642"/>
            <ac:spMk id="268" creationId="{4E8969CA-74B6-4843-921D-C1AD5FCDB4DB}"/>
          </ac:spMkLst>
        </pc:spChg>
        <pc:spChg chg="add del mod">
          <ac:chgData name="Lex Wayen" userId="494a56360b44c41f" providerId="LiveId" clId="{24593536-3DCF-424E-811F-D51553A97CE9}" dt="2019-05-05T06:08:40.798" v="13008" actId="478"/>
          <ac:spMkLst>
            <pc:docMk/>
            <pc:sldMk cId="246477165" sldId="642"/>
            <ac:spMk id="270" creationId="{683BB4C2-6D44-4A09-BD47-B1C6400854FA}"/>
          </ac:spMkLst>
        </pc:spChg>
        <pc:spChg chg="add del mod">
          <ac:chgData name="Lex Wayen" userId="494a56360b44c41f" providerId="LiveId" clId="{24593536-3DCF-424E-811F-D51553A97CE9}" dt="2019-05-05T06:01:52.419" v="12735" actId="478"/>
          <ac:spMkLst>
            <pc:docMk/>
            <pc:sldMk cId="246477165" sldId="642"/>
            <ac:spMk id="285" creationId="{4A22E9AB-5DF9-4496-8A55-B0467CF33408}"/>
          </ac:spMkLst>
        </pc:spChg>
        <pc:spChg chg="add del mod">
          <ac:chgData name="Lex Wayen" userId="494a56360b44c41f" providerId="LiveId" clId="{24593536-3DCF-424E-811F-D51553A97CE9}" dt="2019-05-05T06:01:52.419" v="12735" actId="478"/>
          <ac:spMkLst>
            <pc:docMk/>
            <pc:sldMk cId="246477165" sldId="642"/>
            <ac:spMk id="286" creationId="{AB63CE38-E2BE-432A-8398-ECF3A52E9A6C}"/>
          </ac:spMkLst>
        </pc:spChg>
        <pc:spChg chg="add del mod">
          <ac:chgData name="Lex Wayen" userId="494a56360b44c41f" providerId="LiveId" clId="{24593536-3DCF-424E-811F-D51553A97CE9}" dt="2019-05-05T06:01:52.419" v="12735" actId="478"/>
          <ac:spMkLst>
            <pc:docMk/>
            <pc:sldMk cId="246477165" sldId="642"/>
            <ac:spMk id="287" creationId="{8D1B9E53-6190-4F2D-8B03-302960F2D67D}"/>
          </ac:spMkLst>
        </pc:spChg>
        <pc:spChg chg="add del mod">
          <ac:chgData name="Lex Wayen" userId="494a56360b44c41f" providerId="LiveId" clId="{24593536-3DCF-424E-811F-D51553A97CE9}" dt="2019-05-05T06:01:52.419" v="12735" actId="478"/>
          <ac:spMkLst>
            <pc:docMk/>
            <pc:sldMk cId="246477165" sldId="642"/>
            <ac:spMk id="291" creationId="{FA7586DA-C4CC-4440-AD36-876099B61423}"/>
          </ac:spMkLst>
        </pc:spChg>
      </pc:sldChg>
      <pc:sldChg chg="addSp delSp modSp del">
        <pc:chgData name="Lex Wayen" userId="494a56360b44c41f" providerId="LiveId" clId="{24593536-3DCF-424E-811F-D51553A97CE9}" dt="2019-05-13T10:53:53.459" v="31721" actId="2696"/>
        <pc:sldMkLst>
          <pc:docMk/>
          <pc:sldMk cId="345451394" sldId="646"/>
        </pc:sldMkLst>
        <pc:spChg chg="del mod">
          <ac:chgData name="Lex Wayen" userId="494a56360b44c41f" providerId="LiveId" clId="{24593536-3DCF-424E-811F-D51553A97CE9}" dt="2019-05-13T09:17:16.998" v="29521" actId="478"/>
          <ac:spMkLst>
            <pc:docMk/>
            <pc:sldMk cId="345451394" sldId="646"/>
            <ac:spMk id="5" creationId="{00000000-0000-0000-0000-000000000000}"/>
          </ac:spMkLst>
        </pc:spChg>
        <pc:spChg chg="add mod ord">
          <ac:chgData name="Lex Wayen" userId="494a56360b44c41f" providerId="LiveId" clId="{24593536-3DCF-424E-811F-D51553A97CE9}" dt="2019-05-13T09:30:43.496" v="29744" actId="1076"/>
          <ac:spMkLst>
            <pc:docMk/>
            <pc:sldMk cId="345451394" sldId="646"/>
            <ac:spMk id="24" creationId="{CB901DA2-53BA-493D-A42B-A6A031E00595}"/>
          </ac:spMkLst>
        </pc:spChg>
        <pc:spChg chg="mod">
          <ac:chgData name="Lex Wayen" userId="494a56360b44c41f" providerId="LiveId" clId="{24593536-3DCF-424E-811F-D51553A97CE9}" dt="2019-05-13T09:30:43.496" v="29744" actId="1076"/>
          <ac:spMkLst>
            <pc:docMk/>
            <pc:sldMk cId="345451394" sldId="646"/>
            <ac:spMk id="25" creationId="{00000000-0000-0000-0000-000000000000}"/>
          </ac:spMkLst>
        </pc:spChg>
        <pc:spChg chg="mod">
          <ac:chgData name="Lex Wayen" userId="494a56360b44c41f" providerId="LiveId" clId="{24593536-3DCF-424E-811F-D51553A97CE9}" dt="2019-05-13T09:30:43.496" v="29744" actId="1076"/>
          <ac:spMkLst>
            <pc:docMk/>
            <pc:sldMk cId="345451394" sldId="646"/>
            <ac:spMk id="26" creationId="{00000000-0000-0000-0000-000000000000}"/>
          </ac:spMkLst>
        </pc:spChg>
        <pc:spChg chg="mod">
          <ac:chgData name="Lex Wayen" userId="494a56360b44c41f" providerId="LiveId" clId="{24593536-3DCF-424E-811F-D51553A97CE9}" dt="2019-05-13T09:30:43.496" v="29744" actId="1076"/>
          <ac:spMkLst>
            <pc:docMk/>
            <pc:sldMk cId="345451394" sldId="646"/>
            <ac:spMk id="27" creationId="{00000000-0000-0000-0000-000000000000}"/>
          </ac:spMkLst>
        </pc:spChg>
        <pc:spChg chg="mod">
          <ac:chgData name="Lex Wayen" userId="494a56360b44c41f" providerId="LiveId" clId="{24593536-3DCF-424E-811F-D51553A97CE9}" dt="2019-05-13T09:30:43.496" v="29744" actId="1076"/>
          <ac:spMkLst>
            <pc:docMk/>
            <pc:sldMk cId="345451394" sldId="646"/>
            <ac:spMk id="28" creationId="{00000000-0000-0000-0000-000000000000}"/>
          </ac:spMkLst>
        </pc:spChg>
        <pc:spChg chg="mod">
          <ac:chgData name="Lex Wayen" userId="494a56360b44c41f" providerId="LiveId" clId="{24593536-3DCF-424E-811F-D51553A97CE9}" dt="2019-05-13T09:30:43.496" v="29744" actId="1076"/>
          <ac:spMkLst>
            <pc:docMk/>
            <pc:sldMk cId="345451394" sldId="646"/>
            <ac:spMk id="29" creationId="{00000000-0000-0000-0000-000000000000}"/>
          </ac:spMkLst>
        </pc:spChg>
        <pc:spChg chg="mod">
          <ac:chgData name="Lex Wayen" userId="494a56360b44c41f" providerId="LiveId" clId="{24593536-3DCF-424E-811F-D51553A97CE9}" dt="2019-05-13T09:30:43.496" v="29744" actId="1076"/>
          <ac:spMkLst>
            <pc:docMk/>
            <pc:sldMk cId="345451394" sldId="646"/>
            <ac:spMk id="30" creationId="{00000000-0000-0000-0000-000000000000}"/>
          </ac:spMkLst>
        </pc:spChg>
        <pc:spChg chg="mod">
          <ac:chgData name="Lex Wayen" userId="494a56360b44c41f" providerId="LiveId" clId="{24593536-3DCF-424E-811F-D51553A97CE9}" dt="2019-05-13T09:30:43.496" v="29744" actId="1076"/>
          <ac:spMkLst>
            <pc:docMk/>
            <pc:sldMk cId="345451394" sldId="646"/>
            <ac:spMk id="31" creationId="{00000000-0000-0000-0000-000000000000}"/>
          </ac:spMkLst>
        </pc:spChg>
        <pc:spChg chg="del mod">
          <ac:chgData name="Lex Wayen" userId="494a56360b44c41f" providerId="LiveId" clId="{24593536-3DCF-424E-811F-D51553A97CE9}" dt="2019-05-13T09:06:21.567" v="29119" actId="478"/>
          <ac:spMkLst>
            <pc:docMk/>
            <pc:sldMk cId="345451394" sldId="646"/>
            <ac:spMk id="32" creationId="{00000000-0000-0000-0000-000000000000}"/>
          </ac:spMkLst>
        </pc:spChg>
        <pc:spChg chg="del mod">
          <ac:chgData name="Lex Wayen" userId="494a56360b44c41f" providerId="LiveId" clId="{24593536-3DCF-424E-811F-D51553A97CE9}" dt="2019-05-13T09:06:21.567" v="29119" actId="478"/>
          <ac:spMkLst>
            <pc:docMk/>
            <pc:sldMk cId="345451394" sldId="646"/>
            <ac:spMk id="33" creationId="{00000000-0000-0000-0000-000000000000}"/>
          </ac:spMkLst>
        </pc:spChg>
        <pc:spChg chg="del mod">
          <ac:chgData name="Lex Wayen" userId="494a56360b44c41f" providerId="LiveId" clId="{24593536-3DCF-424E-811F-D51553A97CE9}" dt="2019-05-13T09:06:21.567" v="29119" actId="478"/>
          <ac:spMkLst>
            <pc:docMk/>
            <pc:sldMk cId="345451394" sldId="646"/>
            <ac:spMk id="34" creationId="{00000000-0000-0000-0000-000000000000}"/>
          </ac:spMkLst>
        </pc:spChg>
        <pc:spChg chg="mod">
          <ac:chgData name="Lex Wayen" userId="494a56360b44c41f" providerId="LiveId" clId="{24593536-3DCF-424E-811F-D51553A97CE9}" dt="2019-05-13T09:23:38.652" v="29680" actId="1076"/>
          <ac:spMkLst>
            <pc:docMk/>
            <pc:sldMk cId="345451394" sldId="646"/>
            <ac:spMk id="35" creationId="{00000000-0000-0000-0000-000000000000}"/>
          </ac:spMkLst>
        </pc:spChg>
        <pc:spChg chg="mod">
          <ac:chgData name="Lex Wayen" userId="494a56360b44c41f" providerId="LiveId" clId="{24593536-3DCF-424E-811F-D51553A97CE9}" dt="2019-05-13T09:23:38.652" v="29680" actId="1076"/>
          <ac:spMkLst>
            <pc:docMk/>
            <pc:sldMk cId="345451394" sldId="646"/>
            <ac:spMk id="36" creationId="{00000000-0000-0000-0000-000000000000}"/>
          </ac:spMkLst>
        </pc:spChg>
        <pc:spChg chg="mod">
          <ac:chgData name="Lex Wayen" userId="494a56360b44c41f" providerId="LiveId" clId="{24593536-3DCF-424E-811F-D51553A97CE9}" dt="2019-05-13T09:23:38.652" v="29680" actId="1076"/>
          <ac:spMkLst>
            <pc:docMk/>
            <pc:sldMk cId="345451394" sldId="646"/>
            <ac:spMk id="37" creationId="{00000000-0000-0000-0000-000000000000}"/>
          </ac:spMkLst>
        </pc:spChg>
        <pc:spChg chg="mod">
          <ac:chgData name="Lex Wayen" userId="494a56360b44c41f" providerId="LiveId" clId="{24593536-3DCF-424E-811F-D51553A97CE9}" dt="2019-05-13T09:23:38.652" v="29680" actId="1076"/>
          <ac:spMkLst>
            <pc:docMk/>
            <pc:sldMk cId="345451394" sldId="646"/>
            <ac:spMk id="38" creationId="{00000000-0000-0000-0000-000000000000}"/>
          </ac:spMkLst>
        </pc:spChg>
        <pc:spChg chg="mod">
          <ac:chgData name="Lex Wayen" userId="494a56360b44c41f" providerId="LiveId" clId="{24593536-3DCF-424E-811F-D51553A97CE9}" dt="2019-05-13T09:23:38.652" v="29680" actId="1076"/>
          <ac:spMkLst>
            <pc:docMk/>
            <pc:sldMk cId="345451394" sldId="646"/>
            <ac:spMk id="39" creationId="{00000000-0000-0000-0000-000000000000}"/>
          </ac:spMkLst>
        </pc:spChg>
        <pc:spChg chg="del mod">
          <ac:chgData name="Lex Wayen" userId="494a56360b44c41f" providerId="LiveId" clId="{24593536-3DCF-424E-811F-D51553A97CE9}" dt="2019-05-13T09:19:02.005" v="29567" actId="478"/>
          <ac:spMkLst>
            <pc:docMk/>
            <pc:sldMk cId="345451394" sldId="646"/>
            <ac:spMk id="40" creationId="{00000000-0000-0000-0000-000000000000}"/>
          </ac:spMkLst>
        </pc:spChg>
        <pc:spChg chg="del">
          <ac:chgData name="Lex Wayen" userId="494a56360b44c41f" providerId="LiveId" clId="{24593536-3DCF-424E-811F-D51553A97CE9}" dt="2019-05-13T09:05:29.752" v="29009" actId="478"/>
          <ac:spMkLst>
            <pc:docMk/>
            <pc:sldMk cId="345451394" sldId="646"/>
            <ac:spMk id="80" creationId="{00000000-0000-0000-0000-000000000000}"/>
          </ac:spMkLst>
        </pc:spChg>
        <pc:spChg chg="add del mod">
          <ac:chgData name="Lex Wayen" userId="494a56360b44c41f" providerId="LiveId" clId="{24593536-3DCF-424E-811F-D51553A97CE9}" dt="2019-05-13T09:17:54.663" v="29532" actId="478"/>
          <ac:spMkLst>
            <pc:docMk/>
            <pc:sldMk cId="345451394" sldId="646"/>
            <ac:spMk id="98" creationId="{5C51F7EA-85F1-4DD0-9A36-939D30C1ED20}"/>
          </ac:spMkLst>
        </pc:spChg>
        <pc:spChg chg="del">
          <ac:chgData name="Lex Wayen" userId="494a56360b44c41f" providerId="LiveId" clId="{24593536-3DCF-424E-811F-D51553A97CE9}" dt="2019-05-13T09:05:29.752" v="29009" actId="478"/>
          <ac:spMkLst>
            <pc:docMk/>
            <pc:sldMk cId="345451394" sldId="646"/>
            <ac:spMk id="110" creationId="{00000000-0000-0000-0000-000000000000}"/>
          </ac:spMkLst>
        </pc:spChg>
        <pc:spChg chg="del">
          <ac:chgData name="Lex Wayen" userId="494a56360b44c41f" providerId="LiveId" clId="{24593536-3DCF-424E-811F-D51553A97CE9}" dt="2019-05-13T09:05:29.752" v="29009" actId="478"/>
          <ac:spMkLst>
            <pc:docMk/>
            <pc:sldMk cId="345451394" sldId="646"/>
            <ac:spMk id="111" creationId="{00000000-0000-0000-0000-000000000000}"/>
          </ac:spMkLst>
        </pc:spChg>
        <pc:spChg chg="del">
          <ac:chgData name="Lex Wayen" userId="494a56360b44c41f" providerId="LiveId" clId="{24593536-3DCF-424E-811F-D51553A97CE9}" dt="2019-05-13T09:05:29.752" v="29009" actId="478"/>
          <ac:spMkLst>
            <pc:docMk/>
            <pc:sldMk cId="345451394" sldId="646"/>
            <ac:spMk id="112" creationId="{00000000-0000-0000-0000-000000000000}"/>
          </ac:spMkLst>
        </pc:spChg>
        <pc:spChg chg="del">
          <ac:chgData name="Lex Wayen" userId="494a56360b44c41f" providerId="LiveId" clId="{24593536-3DCF-424E-811F-D51553A97CE9}" dt="2019-05-13T09:05:29.752" v="29009" actId="478"/>
          <ac:spMkLst>
            <pc:docMk/>
            <pc:sldMk cId="345451394" sldId="646"/>
            <ac:spMk id="113" creationId="{00000000-0000-0000-0000-000000000000}"/>
          </ac:spMkLst>
        </pc:spChg>
        <pc:spChg chg="del">
          <ac:chgData name="Lex Wayen" userId="494a56360b44c41f" providerId="LiveId" clId="{24593536-3DCF-424E-811F-D51553A97CE9}" dt="2019-05-13T09:05:29.752" v="29009" actId="478"/>
          <ac:spMkLst>
            <pc:docMk/>
            <pc:sldMk cId="345451394" sldId="646"/>
            <ac:spMk id="114" creationId="{00000000-0000-0000-0000-000000000000}"/>
          </ac:spMkLst>
        </pc:spChg>
        <pc:spChg chg="del">
          <ac:chgData name="Lex Wayen" userId="494a56360b44c41f" providerId="LiveId" clId="{24593536-3DCF-424E-811F-D51553A97CE9}" dt="2019-05-13T09:05:29.752" v="29009" actId="478"/>
          <ac:spMkLst>
            <pc:docMk/>
            <pc:sldMk cId="345451394" sldId="646"/>
            <ac:spMk id="115" creationId="{00000000-0000-0000-0000-000000000000}"/>
          </ac:spMkLst>
        </pc:spChg>
        <pc:spChg chg="del">
          <ac:chgData name="Lex Wayen" userId="494a56360b44c41f" providerId="LiveId" clId="{24593536-3DCF-424E-811F-D51553A97CE9}" dt="2019-05-13T09:05:29.752" v="29009" actId="478"/>
          <ac:spMkLst>
            <pc:docMk/>
            <pc:sldMk cId="345451394" sldId="646"/>
            <ac:spMk id="128" creationId="{00000000-0000-0000-0000-000000000000}"/>
          </ac:spMkLst>
        </pc:spChg>
        <pc:spChg chg="del">
          <ac:chgData name="Lex Wayen" userId="494a56360b44c41f" providerId="LiveId" clId="{24593536-3DCF-424E-811F-D51553A97CE9}" dt="2019-05-13T09:05:29.752" v="29009" actId="478"/>
          <ac:spMkLst>
            <pc:docMk/>
            <pc:sldMk cId="345451394" sldId="646"/>
            <ac:spMk id="129" creationId="{00000000-0000-0000-0000-000000000000}"/>
          </ac:spMkLst>
        </pc:spChg>
        <pc:spChg chg="del">
          <ac:chgData name="Lex Wayen" userId="494a56360b44c41f" providerId="LiveId" clId="{24593536-3DCF-424E-811F-D51553A97CE9}" dt="2019-05-13T09:05:29.752" v="29009" actId="478"/>
          <ac:spMkLst>
            <pc:docMk/>
            <pc:sldMk cId="345451394" sldId="646"/>
            <ac:spMk id="130" creationId="{00000000-0000-0000-0000-000000000000}"/>
          </ac:spMkLst>
        </pc:spChg>
        <pc:spChg chg="del">
          <ac:chgData name="Lex Wayen" userId="494a56360b44c41f" providerId="LiveId" clId="{24593536-3DCF-424E-811F-D51553A97CE9}" dt="2019-05-13T09:05:29.752" v="29009" actId="478"/>
          <ac:spMkLst>
            <pc:docMk/>
            <pc:sldMk cId="345451394" sldId="646"/>
            <ac:spMk id="131" creationId="{00000000-0000-0000-0000-000000000000}"/>
          </ac:spMkLst>
        </pc:spChg>
        <pc:spChg chg="del">
          <ac:chgData name="Lex Wayen" userId="494a56360b44c41f" providerId="LiveId" clId="{24593536-3DCF-424E-811F-D51553A97CE9}" dt="2019-05-13T09:05:29.752" v="29009" actId="478"/>
          <ac:spMkLst>
            <pc:docMk/>
            <pc:sldMk cId="345451394" sldId="646"/>
            <ac:spMk id="132" creationId="{00000000-0000-0000-0000-000000000000}"/>
          </ac:spMkLst>
        </pc:spChg>
        <pc:spChg chg="del">
          <ac:chgData name="Lex Wayen" userId="494a56360b44c41f" providerId="LiveId" clId="{24593536-3DCF-424E-811F-D51553A97CE9}" dt="2019-05-13T09:05:29.752" v="29009" actId="478"/>
          <ac:spMkLst>
            <pc:docMk/>
            <pc:sldMk cId="345451394" sldId="646"/>
            <ac:spMk id="133" creationId="{00000000-0000-0000-0000-000000000000}"/>
          </ac:spMkLst>
        </pc:spChg>
        <pc:spChg chg="add mod ord">
          <ac:chgData name="Lex Wayen" userId="494a56360b44c41f" providerId="LiveId" clId="{24593536-3DCF-424E-811F-D51553A97CE9}" dt="2019-05-13T09:23:38.652" v="29680" actId="1076"/>
          <ac:spMkLst>
            <pc:docMk/>
            <pc:sldMk cId="345451394" sldId="646"/>
            <ac:spMk id="134" creationId="{67F85625-84FE-4AEA-B1F0-9F90EBF3FDED}"/>
          </ac:spMkLst>
        </pc:spChg>
        <pc:spChg chg="add mod ord">
          <ac:chgData name="Lex Wayen" userId="494a56360b44c41f" providerId="LiveId" clId="{24593536-3DCF-424E-811F-D51553A97CE9}" dt="2019-05-13T09:23:38.652" v="29680" actId="1076"/>
          <ac:spMkLst>
            <pc:docMk/>
            <pc:sldMk cId="345451394" sldId="646"/>
            <ac:spMk id="143" creationId="{D9377C64-3A4F-4007-B53A-0E6221A949F4}"/>
          </ac:spMkLst>
        </pc:spChg>
        <pc:spChg chg="add del mod">
          <ac:chgData name="Lex Wayen" userId="494a56360b44c41f" providerId="LiveId" clId="{24593536-3DCF-424E-811F-D51553A97CE9}" dt="2019-05-13T09:18:41.300" v="29562"/>
          <ac:spMkLst>
            <pc:docMk/>
            <pc:sldMk cId="345451394" sldId="646"/>
            <ac:spMk id="157" creationId="{23B9A981-92F7-4898-8592-26F1A4C77AAE}"/>
          </ac:spMkLst>
        </pc:spChg>
        <pc:spChg chg="del mod">
          <ac:chgData name="Lex Wayen" userId="494a56360b44c41f" providerId="LiveId" clId="{24593536-3DCF-424E-811F-D51553A97CE9}" dt="2019-05-13T09:10:26.311" v="29360" actId="478"/>
          <ac:spMkLst>
            <pc:docMk/>
            <pc:sldMk cId="345451394" sldId="646"/>
            <ac:spMk id="180" creationId="{00000000-0000-0000-0000-000000000000}"/>
          </ac:spMkLst>
        </pc:spChg>
        <pc:spChg chg="mod">
          <ac:chgData name="Lex Wayen" userId="494a56360b44c41f" providerId="LiveId" clId="{24593536-3DCF-424E-811F-D51553A97CE9}" dt="2019-05-13T09:23:38.652" v="29680" actId="1076"/>
          <ac:spMkLst>
            <pc:docMk/>
            <pc:sldMk cId="345451394" sldId="646"/>
            <ac:spMk id="181" creationId="{00000000-0000-0000-0000-000000000000}"/>
          </ac:spMkLst>
        </pc:spChg>
        <pc:spChg chg="del mod">
          <ac:chgData name="Lex Wayen" userId="494a56360b44c41f" providerId="LiveId" clId="{24593536-3DCF-424E-811F-D51553A97CE9}" dt="2019-05-13T09:31:16.012" v="29747" actId="478"/>
          <ac:spMkLst>
            <pc:docMk/>
            <pc:sldMk cId="345451394" sldId="646"/>
            <ac:spMk id="182" creationId="{99E90B3C-ECE8-48A3-811E-41D76610ABB3}"/>
          </ac:spMkLst>
        </pc:spChg>
        <pc:spChg chg="del">
          <ac:chgData name="Lex Wayen" userId="494a56360b44c41f" providerId="LiveId" clId="{24593536-3DCF-424E-811F-D51553A97CE9}" dt="2019-05-13T09:05:29.752" v="29009" actId="478"/>
          <ac:spMkLst>
            <pc:docMk/>
            <pc:sldMk cId="345451394" sldId="646"/>
            <ac:spMk id="183" creationId="{99E90B3C-ECE8-48A3-811E-41D76610ABB3}"/>
          </ac:spMkLst>
        </pc:spChg>
        <pc:spChg chg="add del mod">
          <ac:chgData name="Lex Wayen" userId="494a56360b44c41f" providerId="LiveId" clId="{24593536-3DCF-424E-811F-D51553A97CE9}" dt="2019-05-13T09:21:21.592" v="29598" actId="478"/>
          <ac:spMkLst>
            <pc:docMk/>
            <pc:sldMk cId="345451394" sldId="646"/>
            <ac:spMk id="201" creationId="{A4AD4E11-B3AE-4530-B077-774D2636C2EE}"/>
          </ac:spMkLst>
        </pc:spChg>
        <pc:spChg chg="add del mod">
          <ac:chgData name="Lex Wayen" userId="494a56360b44c41f" providerId="LiveId" clId="{24593536-3DCF-424E-811F-D51553A97CE9}" dt="2019-05-13T09:21:21.592" v="29598" actId="478"/>
          <ac:spMkLst>
            <pc:docMk/>
            <pc:sldMk cId="345451394" sldId="646"/>
            <ac:spMk id="208" creationId="{01E0CFBE-C23E-4E39-B4CE-1971A326723A}"/>
          </ac:spMkLst>
        </pc:spChg>
        <pc:spChg chg="add del mod">
          <ac:chgData name="Lex Wayen" userId="494a56360b44c41f" providerId="LiveId" clId="{24593536-3DCF-424E-811F-D51553A97CE9}" dt="2019-05-13T09:18:02.289" v="29537"/>
          <ac:spMkLst>
            <pc:docMk/>
            <pc:sldMk cId="345451394" sldId="646"/>
            <ac:spMk id="213" creationId="{210F1280-B3F3-429F-9345-7FEDCD3CFEA2}"/>
          </ac:spMkLst>
        </pc:spChg>
        <pc:spChg chg="add del mod">
          <ac:chgData name="Lex Wayen" userId="494a56360b44c41f" providerId="LiveId" clId="{24593536-3DCF-424E-811F-D51553A97CE9}" dt="2019-05-13T09:18:16.793" v="29545"/>
          <ac:spMkLst>
            <pc:docMk/>
            <pc:sldMk cId="345451394" sldId="646"/>
            <ac:spMk id="215" creationId="{0BBC7852-F466-4F14-A7B7-8AA8A8BF2513}"/>
          </ac:spMkLst>
        </pc:spChg>
        <pc:spChg chg="add mod">
          <ac:chgData name="Lex Wayen" userId="494a56360b44c41f" providerId="LiveId" clId="{24593536-3DCF-424E-811F-D51553A97CE9}" dt="2019-05-13T09:23:56.284" v="29685" actId="1076"/>
          <ac:spMkLst>
            <pc:docMk/>
            <pc:sldMk cId="345451394" sldId="646"/>
            <ac:spMk id="221" creationId="{1795FC55-6477-42B3-8357-6AED754E4165}"/>
          </ac:spMkLst>
        </pc:spChg>
        <pc:spChg chg="add mod">
          <ac:chgData name="Lex Wayen" userId="494a56360b44c41f" providerId="LiveId" clId="{24593536-3DCF-424E-811F-D51553A97CE9}" dt="2019-05-13T09:30:47.484" v="29745" actId="1076"/>
          <ac:spMkLst>
            <pc:docMk/>
            <pc:sldMk cId="345451394" sldId="646"/>
            <ac:spMk id="223" creationId="{A3CAC8CA-909B-4BBA-9DB3-273BE7D1933F}"/>
          </ac:spMkLst>
        </pc:spChg>
        <pc:spChg chg="add del">
          <ac:chgData name="Lex Wayen" userId="494a56360b44c41f" providerId="LiveId" clId="{24593536-3DCF-424E-811F-D51553A97CE9}" dt="2019-05-13T09:24:25.524" v="29691"/>
          <ac:spMkLst>
            <pc:docMk/>
            <pc:sldMk cId="345451394" sldId="646"/>
            <ac:spMk id="238" creationId="{E8868BEB-2426-419A-BB2B-3651CBF49AAC}"/>
          </ac:spMkLst>
        </pc:spChg>
        <pc:spChg chg="add mod">
          <ac:chgData name="Lex Wayen" userId="494a56360b44c41f" providerId="LiveId" clId="{24593536-3DCF-424E-811F-D51553A97CE9}" dt="2019-05-13T09:26:00.399" v="29717" actId="1076"/>
          <ac:spMkLst>
            <pc:docMk/>
            <pc:sldMk cId="345451394" sldId="646"/>
            <ac:spMk id="239" creationId="{1C117514-9679-4377-AE71-9153907B9DDD}"/>
          </ac:spMkLst>
        </pc:spChg>
        <pc:spChg chg="add del">
          <ac:chgData name="Lex Wayen" userId="494a56360b44c41f" providerId="LiveId" clId="{24593536-3DCF-424E-811F-D51553A97CE9}" dt="2019-05-13T09:26:31.481" v="29719"/>
          <ac:spMkLst>
            <pc:docMk/>
            <pc:sldMk cId="345451394" sldId="646"/>
            <ac:spMk id="246" creationId="{FCC8C30C-A89D-46E6-A5C4-2DF989A9D2B1}"/>
          </ac:spMkLst>
        </pc:spChg>
        <pc:spChg chg="add mod">
          <ac:chgData name="Lex Wayen" userId="494a56360b44c41f" providerId="LiveId" clId="{24593536-3DCF-424E-811F-D51553A97CE9}" dt="2019-05-13T09:27:03.357" v="29733" actId="1076"/>
          <ac:spMkLst>
            <pc:docMk/>
            <pc:sldMk cId="345451394" sldId="646"/>
            <ac:spMk id="247" creationId="{51DC0D4A-0B93-414C-A174-A020AA1B41DD}"/>
          </ac:spMkLst>
        </pc:spChg>
        <pc:cxnChg chg="del mod">
          <ac:chgData name="Lex Wayen" userId="494a56360b44c41f" providerId="LiveId" clId="{24593536-3DCF-424E-811F-D51553A97CE9}" dt="2019-05-13T09:17:36.534" v="29528" actId="478"/>
          <ac:cxnSpMkLst>
            <pc:docMk/>
            <pc:sldMk cId="345451394" sldId="646"/>
            <ac:cxnSpMk id="9"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12"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14"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16"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18"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20" creationId="{00000000-0000-0000-0000-000000000000}"/>
          </ac:cxnSpMkLst>
        </pc:cxnChg>
        <pc:cxnChg chg="del mod">
          <ac:chgData name="Lex Wayen" userId="494a56360b44c41f" providerId="LiveId" clId="{24593536-3DCF-424E-811F-D51553A97CE9}" dt="2019-05-13T09:17:36.534" v="29528" actId="478"/>
          <ac:cxnSpMkLst>
            <pc:docMk/>
            <pc:sldMk cId="345451394" sldId="646"/>
            <ac:cxnSpMk id="22" creationId="{00000000-0000-0000-0000-000000000000}"/>
          </ac:cxnSpMkLst>
        </pc:cxnChg>
        <pc:cxnChg chg="del mod">
          <ac:chgData name="Lex Wayen" userId="494a56360b44c41f" providerId="LiveId" clId="{24593536-3DCF-424E-811F-D51553A97CE9}" dt="2019-05-13T09:06:25.119" v="29120" actId="478"/>
          <ac:cxnSpMkLst>
            <pc:docMk/>
            <pc:sldMk cId="345451394" sldId="646"/>
            <ac:cxnSpMk id="41" creationId="{00000000-0000-0000-0000-000000000000}"/>
          </ac:cxnSpMkLst>
        </pc:cxnChg>
        <pc:cxnChg chg="del mod">
          <ac:chgData name="Lex Wayen" userId="494a56360b44c41f" providerId="LiveId" clId="{24593536-3DCF-424E-811F-D51553A97CE9}" dt="2019-05-13T09:06:25.119" v="29120" actId="478"/>
          <ac:cxnSpMkLst>
            <pc:docMk/>
            <pc:sldMk cId="345451394" sldId="646"/>
            <ac:cxnSpMk id="43" creationId="{00000000-0000-0000-0000-000000000000}"/>
          </ac:cxnSpMkLst>
        </pc:cxnChg>
        <pc:cxnChg chg="del mod">
          <ac:chgData name="Lex Wayen" userId="494a56360b44c41f" providerId="LiveId" clId="{24593536-3DCF-424E-811F-D51553A97CE9}" dt="2019-05-13T09:06:25.119" v="29120" actId="478"/>
          <ac:cxnSpMkLst>
            <pc:docMk/>
            <pc:sldMk cId="345451394" sldId="646"/>
            <ac:cxnSpMk id="45" creationId="{00000000-0000-0000-0000-000000000000}"/>
          </ac:cxnSpMkLst>
        </pc:cxnChg>
        <pc:cxnChg chg="mod">
          <ac:chgData name="Lex Wayen" userId="494a56360b44c41f" providerId="LiveId" clId="{24593536-3DCF-424E-811F-D51553A97CE9}" dt="2019-05-13T09:30:43.496" v="29744" actId="1076"/>
          <ac:cxnSpMkLst>
            <pc:docMk/>
            <pc:sldMk cId="345451394" sldId="646"/>
            <ac:cxnSpMk id="47" creationId="{00000000-0000-0000-0000-000000000000}"/>
          </ac:cxnSpMkLst>
        </pc:cxnChg>
        <pc:cxnChg chg="del mod">
          <ac:chgData name="Lex Wayen" userId="494a56360b44c41f" providerId="LiveId" clId="{24593536-3DCF-424E-811F-D51553A97CE9}" dt="2019-05-13T09:18:56.933" v="29565" actId="478"/>
          <ac:cxnSpMkLst>
            <pc:docMk/>
            <pc:sldMk cId="345451394" sldId="646"/>
            <ac:cxnSpMk id="52" creationId="{00000000-0000-0000-0000-000000000000}"/>
          </ac:cxnSpMkLst>
        </pc:cxnChg>
        <pc:cxnChg chg="del mod">
          <ac:chgData name="Lex Wayen" userId="494a56360b44c41f" providerId="LiveId" clId="{24593536-3DCF-424E-811F-D51553A97CE9}" dt="2019-05-13T09:18:56.933" v="29565" actId="478"/>
          <ac:cxnSpMkLst>
            <pc:docMk/>
            <pc:sldMk cId="345451394" sldId="646"/>
            <ac:cxnSpMk id="54" creationId="{00000000-0000-0000-0000-000000000000}"/>
          </ac:cxnSpMkLst>
        </pc:cxnChg>
        <pc:cxnChg chg="del mod">
          <ac:chgData name="Lex Wayen" userId="494a56360b44c41f" providerId="LiveId" clId="{24593536-3DCF-424E-811F-D51553A97CE9}" dt="2019-05-13T09:18:56.933" v="29565" actId="478"/>
          <ac:cxnSpMkLst>
            <pc:docMk/>
            <pc:sldMk cId="345451394" sldId="646"/>
            <ac:cxnSpMk id="63" creationId="{00000000-0000-0000-0000-000000000000}"/>
          </ac:cxnSpMkLst>
        </pc:cxnChg>
        <pc:cxnChg chg="del mod">
          <ac:chgData name="Lex Wayen" userId="494a56360b44c41f" providerId="LiveId" clId="{24593536-3DCF-424E-811F-D51553A97CE9}" dt="2019-05-13T09:18:41.295" v="29560" actId="478"/>
          <ac:cxnSpMkLst>
            <pc:docMk/>
            <pc:sldMk cId="345451394" sldId="646"/>
            <ac:cxnSpMk id="77" creationId="{00000000-0000-0000-0000-000000000000}"/>
          </ac:cxnSpMkLst>
        </pc:cxnChg>
        <pc:cxnChg chg="del mod">
          <ac:chgData name="Lex Wayen" userId="494a56360b44c41f" providerId="LiveId" clId="{24593536-3DCF-424E-811F-D51553A97CE9}" dt="2019-05-13T09:18:41.295" v="29560" actId="478"/>
          <ac:cxnSpMkLst>
            <pc:docMk/>
            <pc:sldMk cId="345451394" sldId="646"/>
            <ac:cxnSpMk id="79"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37"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42"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45"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48"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53"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60"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63"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65"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76" creationId="{00000000-0000-0000-0000-000000000000}"/>
          </ac:cxnSpMkLst>
        </pc:cxnChg>
        <pc:cxnChg chg="del mod">
          <ac:chgData name="Lex Wayen" userId="494a56360b44c41f" providerId="LiveId" clId="{24593536-3DCF-424E-811F-D51553A97CE9}" dt="2019-05-13T09:05:29.752" v="29009" actId="478"/>
          <ac:cxnSpMkLst>
            <pc:docMk/>
            <pc:sldMk cId="345451394" sldId="646"/>
            <ac:cxnSpMk id="179" creationId="{00000000-0000-0000-0000-000000000000}"/>
          </ac:cxnSpMkLst>
        </pc:cxnChg>
        <pc:cxnChg chg="add del mod">
          <ac:chgData name="Lex Wayen" userId="494a56360b44c41f" providerId="LiveId" clId="{24593536-3DCF-424E-811F-D51553A97CE9}" dt="2019-05-13T09:18:56.933" v="29565" actId="478"/>
          <ac:cxnSpMkLst>
            <pc:docMk/>
            <pc:sldMk cId="345451394" sldId="646"/>
            <ac:cxnSpMk id="192" creationId="{38F8DFEB-02BA-49A8-AB9E-76DADC8FF026}"/>
          </ac:cxnSpMkLst>
        </pc:cxnChg>
        <pc:cxnChg chg="add mod">
          <ac:chgData name="Lex Wayen" userId="494a56360b44c41f" providerId="LiveId" clId="{24593536-3DCF-424E-811F-D51553A97CE9}" dt="2019-05-13T09:23:38.652" v="29680" actId="1076"/>
          <ac:cxnSpMkLst>
            <pc:docMk/>
            <pc:sldMk cId="345451394" sldId="646"/>
            <ac:cxnSpMk id="203" creationId="{42F41F08-0DDC-4894-BEAC-C05FD1AE10BA}"/>
          </ac:cxnSpMkLst>
        </pc:cxnChg>
        <pc:cxnChg chg="add mod">
          <ac:chgData name="Lex Wayen" userId="494a56360b44c41f" providerId="LiveId" clId="{24593536-3DCF-424E-811F-D51553A97CE9}" dt="2019-05-13T09:23:56.284" v="29685" actId="1076"/>
          <ac:cxnSpMkLst>
            <pc:docMk/>
            <pc:sldMk cId="345451394" sldId="646"/>
            <ac:cxnSpMk id="209" creationId="{CF4F2F2D-2AC6-4FEE-8128-0B188CE78ACE}"/>
          </ac:cxnSpMkLst>
        </pc:cxnChg>
        <pc:cxnChg chg="add mod">
          <ac:chgData name="Lex Wayen" userId="494a56360b44c41f" providerId="LiveId" clId="{24593536-3DCF-424E-811F-D51553A97CE9}" dt="2019-05-13T09:30:47.484" v="29745" actId="1076"/>
          <ac:cxnSpMkLst>
            <pc:docMk/>
            <pc:sldMk cId="345451394" sldId="646"/>
            <ac:cxnSpMk id="230" creationId="{56CBEF55-242D-40B8-9E3C-EE31E410509A}"/>
          </ac:cxnSpMkLst>
        </pc:cxnChg>
        <pc:cxnChg chg="add mod">
          <ac:chgData name="Lex Wayen" userId="494a56360b44c41f" providerId="LiveId" clId="{24593536-3DCF-424E-811F-D51553A97CE9}" dt="2019-05-13T09:26:00.399" v="29717" actId="1076"/>
          <ac:cxnSpMkLst>
            <pc:docMk/>
            <pc:sldMk cId="345451394" sldId="646"/>
            <ac:cxnSpMk id="241" creationId="{B0ED4324-6419-4EBC-94FE-53F036B318B8}"/>
          </ac:cxnSpMkLst>
        </pc:cxnChg>
        <pc:cxnChg chg="add del mod">
          <ac:chgData name="Lex Wayen" userId="494a56360b44c41f" providerId="LiveId" clId="{24593536-3DCF-424E-811F-D51553A97CE9}" dt="2019-05-13T09:30:07.112" v="29740" actId="1076"/>
          <ac:cxnSpMkLst>
            <pc:docMk/>
            <pc:sldMk cId="345451394" sldId="646"/>
            <ac:cxnSpMk id="248" creationId="{3855A3B1-C164-406E-B68A-8B1BD578E7C0}"/>
          </ac:cxnSpMkLst>
        </pc:cxnChg>
        <pc:cxnChg chg="add del mod">
          <ac:chgData name="Lex Wayen" userId="494a56360b44c41f" providerId="LiveId" clId="{24593536-3DCF-424E-811F-D51553A97CE9}" dt="2019-05-13T09:30:50.798" v="29746" actId="478"/>
          <ac:cxnSpMkLst>
            <pc:docMk/>
            <pc:sldMk cId="345451394" sldId="646"/>
            <ac:cxnSpMk id="251" creationId="{98D6B651-EBE9-4034-81E0-EE014B456926}"/>
          </ac:cxnSpMkLst>
        </pc:cxnChg>
      </pc:sldChg>
      <pc:sldChg chg="delSp modSp del">
        <pc:chgData name="Lex Wayen" userId="494a56360b44c41f" providerId="LiveId" clId="{24593536-3DCF-424E-811F-D51553A97CE9}" dt="2019-05-13T10:58:09.475" v="31806" actId="2696"/>
        <pc:sldMkLst>
          <pc:docMk/>
          <pc:sldMk cId="458137320" sldId="648"/>
        </pc:sldMkLst>
        <pc:spChg chg="mod">
          <ac:chgData name="Lex Wayen" userId="494a56360b44c41f" providerId="LiveId" clId="{24593536-3DCF-424E-811F-D51553A97CE9}" dt="2019-05-07T01:46:50.336" v="13430"/>
          <ac:spMkLst>
            <pc:docMk/>
            <pc:sldMk cId="458137320" sldId="648"/>
            <ac:spMk id="2" creationId="{3CD1D3A0-E055-4DF0-82B1-ED67FE02A526}"/>
          </ac:spMkLst>
        </pc:spChg>
        <pc:spChg chg="mod">
          <ac:chgData name="Lex Wayen" userId="494a56360b44c41f" providerId="LiveId" clId="{24593536-3DCF-424E-811F-D51553A97CE9}" dt="2019-05-03T07:57:01.641" v="1880" actId="947"/>
          <ac:spMkLst>
            <pc:docMk/>
            <pc:sldMk cId="458137320" sldId="648"/>
            <ac:spMk id="3" creationId="{09AFAD71-4591-46AE-8379-93D1BFD2701B}"/>
          </ac:spMkLst>
        </pc:spChg>
        <pc:spChg chg="mod">
          <ac:chgData name="Lex Wayen" userId="494a56360b44c41f" providerId="LiveId" clId="{24593536-3DCF-424E-811F-D51553A97CE9}" dt="2019-05-03T07:57:01.650" v="1884" actId="947"/>
          <ac:spMkLst>
            <pc:docMk/>
            <pc:sldMk cId="458137320" sldId="648"/>
            <ac:spMk id="4" creationId="{713B4311-1ECD-43F1-A61A-092B0F095079}"/>
          </ac:spMkLst>
        </pc:spChg>
        <pc:spChg chg="del mod">
          <ac:chgData name="Lex Wayen" userId="494a56360b44c41f" providerId="LiveId" clId="{24593536-3DCF-424E-811F-D51553A97CE9}" dt="2019-05-07T01:46:54.376" v="13431" actId="478"/>
          <ac:spMkLst>
            <pc:docMk/>
            <pc:sldMk cId="458137320" sldId="648"/>
            <ac:spMk id="5" creationId="{E9C155E7-B8DF-4E51-B01D-B21EA1D8C0B8}"/>
          </ac:spMkLst>
        </pc:spChg>
        <pc:spChg chg="del mod">
          <ac:chgData name="Lex Wayen" userId="494a56360b44c41f" providerId="LiveId" clId="{24593536-3DCF-424E-811F-D51553A97CE9}" dt="2019-05-07T01:46:54.376" v="13431" actId="478"/>
          <ac:spMkLst>
            <pc:docMk/>
            <pc:sldMk cId="458137320" sldId="648"/>
            <ac:spMk id="6" creationId="{00000000-0000-0000-0000-000000000000}"/>
          </ac:spMkLst>
        </pc:spChg>
        <pc:spChg chg="del mod">
          <ac:chgData name="Lex Wayen" userId="494a56360b44c41f" providerId="LiveId" clId="{24593536-3DCF-424E-811F-D51553A97CE9}" dt="2019-05-07T01:46:54.376" v="13431" actId="478"/>
          <ac:spMkLst>
            <pc:docMk/>
            <pc:sldMk cId="458137320" sldId="648"/>
            <ac:spMk id="7" creationId="{00000000-0000-0000-0000-000000000000}"/>
          </ac:spMkLst>
        </pc:spChg>
        <pc:spChg chg="del mod">
          <ac:chgData name="Lex Wayen" userId="494a56360b44c41f" providerId="LiveId" clId="{24593536-3DCF-424E-811F-D51553A97CE9}" dt="2019-05-07T01:46:54.376" v="13431" actId="478"/>
          <ac:spMkLst>
            <pc:docMk/>
            <pc:sldMk cId="458137320" sldId="648"/>
            <ac:spMk id="8" creationId="{00000000-0000-0000-0000-000000000000}"/>
          </ac:spMkLst>
        </pc:spChg>
        <pc:spChg chg="del mod">
          <ac:chgData name="Lex Wayen" userId="494a56360b44c41f" providerId="LiveId" clId="{24593536-3DCF-424E-811F-D51553A97CE9}" dt="2019-05-07T01:46:54.376" v="13431" actId="478"/>
          <ac:spMkLst>
            <pc:docMk/>
            <pc:sldMk cId="458137320" sldId="648"/>
            <ac:spMk id="9" creationId="{00000000-0000-0000-0000-000000000000}"/>
          </ac:spMkLst>
        </pc:spChg>
        <pc:spChg chg="del mod">
          <ac:chgData name="Lex Wayen" userId="494a56360b44c41f" providerId="LiveId" clId="{24593536-3DCF-424E-811F-D51553A97CE9}" dt="2019-05-07T01:46:54.376" v="13431" actId="478"/>
          <ac:spMkLst>
            <pc:docMk/>
            <pc:sldMk cId="458137320" sldId="648"/>
            <ac:spMk id="10" creationId="{00000000-0000-0000-0000-000000000000}"/>
          </ac:spMkLst>
        </pc:spChg>
        <pc:spChg chg="del mod">
          <ac:chgData name="Lex Wayen" userId="494a56360b44c41f" providerId="LiveId" clId="{24593536-3DCF-424E-811F-D51553A97CE9}" dt="2019-05-07T01:46:54.376" v="13431" actId="478"/>
          <ac:spMkLst>
            <pc:docMk/>
            <pc:sldMk cId="458137320" sldId="648"/>
            <ac:spMk id="11" creationId="{00000000-0000-0000-0000-000000000000}"/>
          </ac:spMkLst>
        </pc:spChg>
        <pc:spChg chg="del mod">
          <ac:chgData name="Lex Wayen" userId="494a56360b44c41f" providerId="LiveId" clId="{24593536-3DCF-424E-811F-D51553A97CE9}" dt="2019-05-07T01:46:54.376" v="13431" actId="478"/>
          <ac:spMkLst>
            <pc:docMk/>
            <pc:sldMk cId="458137320" sldId="648"/>
            <ac:spMk id="12" creationId="{00000000-0000-0000-0000-000000000000}"/>
          </ac:spMkLst>
        </pc:spChg>
        <pc:spChg chg="del mod">
          <ac:chgData name="Lex Wayen" userId="494a56360b44c41f" providerId="LiveId" clId="{24593536-3DCF-424E-811F-D51553A97CE9}" dt="2019-05-07T01:46:54.376" v="13431" actId="478"/>
          <ac:spMkLst>
            <pc:docMk/>
            <pc:sldMk cId="458137320" sldId="648"/>
            <ac:spMk id="13" creationId="{00000000-0000-0000-0000-000000000000}"/>
          </ac:spMkLst>
        </pc:spChg>
        <pc:spChg chg="del mod">
          <ac:chgData name="Lex Wayen" userId="494a56360b44c41f" providerId="LiveId" clId="{24593536-3DCF-424E-811F-D51553A97CE9}" dt="2019-05-07T01:46:54.376" v="13431" actId="478"/>
          <ac:spMkLst>
            <pc:docMk/>
            <pc:sldMk cId="458137320" sldId="648"/>
            <ac:spMk id="19" creationId="{00000000-0000-0000-0000-000000000000}"/>
          </ac:spMkLst>
        </pc:spChg>
        <pc:spChg chg="del mod">
          <ac:chgData name="Lex Wayen" userId="494a56360b44c41f" providerId="LiveId" clId="{24593536-3DCF-424E-811F-D51553A97CE9}" dt="2019-05-07T01:46:54.376" v="13431" actId="478"/>
          <ac:spMkLst>
            <pc:docMk/>
            <pc:sldMk cId="458137320" sldId="648"/>
            <ac:spMk id="20" creationId="{00000000-0000-0000-0000-000000000000}"/>
          </ac:spMkLst>
        </pc:spChg>
        <pc:spChg chg="del mod">
          <ac:chgData name="Lex Wayen" userId="494a56360b44c41f" providerId="LiveId" clId="{24593536-3DCF-424E-811F-D51553A97CE9}" dt="2019-05-07T01:46:54.376" v="13431" actId="478"/>
          <ac:spMkLst>
            <pc:docMk/>
            <pc:sldMk cId="458137320" sldId="648"/>
            <ac:spMk id="22" creationId="{00000000-0000-0000-0000-000000000000}"/>
          </ac:spMkLst>
        </pc:spChg>
        <pc:spChg chg="del mod">
          <ac:chgData name="Lex Wayen" userId="494a56360b44c41f" providerId="LiveId" clId="{24593536-3DCF-424E-811F-D51553A97CE9}" dt="2019-05-07T01:46:54.376" v="13431" actId="478"/>
          <ac:spMkLst>
            <pc:docMk/>
            <pc:sldMk cId="458137320" sldId="648"/>
            <ac:spMk id="32" creationId="{99E90B3C-ECE8-48A3-811E-41D76610ABB3}"/>
          </ac:spMkLst>
        </pc:spChg>
        <pc:spChg chg="del mod">
          <ac:chgData name="Lex Wayen" userId="494a56360b44c41f" providerId="LiveId" clId="{24593536-3DCF-424E-811F-D51553A97CE9}" dt="2019-05-07T01:46:54.376" v="13431" actId="478"/>
          <ac:spMkLst>
            <pc:docMk/>
            <pc:sldMk cId="458137320" sldId="648"/>
            <ac:spMk id="33" creationId="{99E90B3C-ECE8-48A3-811E-41D76610ABB3}"/>
          </ac:spMkLst>
        </pc:spChg>
        <pc:spChg chg="del mod">
          <ac:chgData name="Lex Wayen" userId="494a56360b44c41f" providerId="LiveId" clId="{24593536-3DCF-424E-811F-D51553A97CE9}" dt="2019-05-07T01:46:54.376" v="13431" actId="478"/>
          <ac:spMkLst>
            <pc:docMk/>
            <pc:sldMk cId="458137320" sldId="648"/>
            <ac:spMk id="34" creationId="{99E90B3C-ECE8-48A3-811E-41D76610ABB3}"/>
          </ac:spMkLst>
        </pc:spChg>
        <pc:spChg chg="del mod">
          <ac:chgData name="Lex Wayen" userId="494a56360b44c41f" providerId="LiveId" clId="{24593536-3DCF-424E-811F-D51553A97CE9}" dt="2019-05-07T01:46:54.376" v="13431" actId="478"/>
          <ac:spMkLst>
            <pc:docMk/>
            <pc:sldMk cId="458137320" sldId="648"/>
            <ac:spMk id="35" creationId="{99E90B3C-ECE8-48A3-811E-41D76610ABB3}"/>
          </ac:spMkLst>
        </pc:spChg>
        <pc:spChg chg="del mod">
          <ac:chgData name="Lex Wayen" userId="494a56360b44c41f" providerId="LiveId" clId="{24593536-3DCF-424E-811F-D51553A97CE9}" dt="2019-05-07T01:46:54.376" v="13431" actId="478"/>
          <ac:spMkLst>
            <pc:docMk/>
            <pc:sldMk cId="458137320" sldId="648"/>
            <ac:spMk id="37" creationId="{99E90B3C-ECE8-48A3-811E-41D76610ABB3}"/>
          </ac:spMkLst>
        </pc:spChg>
        <pc:spChg chg="del mod">
          <ac:chgData name="Lex Wayen" userId="494a56360b44c41f" providerId="LiveId" clId="{24593536-3DCF-424E-811F-D51553A97CE9}" dt="2019-05-07T01:46:54.376" v="13431" actId="478"/>
          <ac:spMkLst>
            <pc:docMk/>
            <pc:sldMk cId="458137320" sldId="648"/>
            <ac:spMk id="38" creationId="{99E90B3C-ECE8-48A3-811E-41D76610ABB3}"/>
          </ac:spMkLst>
        </pc:spChg>
        <pc:spChg chg="del mod">
          <ac:chgData name="Lex Wayen" userId="494a56360b44c41f" providerId="LiveId" clId="{24593536-3DCF-424E-811F-D51553A97CE9}" dt="2019-05-07T01:46:54.376" v="13431" actId="478"/>
          <ac:spMkLst>
            <pc:docMk/>
            <pc:sldMk cId="458137320" sldId="648"/>
            <ac:spMk id="39" creationId="{99E90B3C-ECE8-48A3-811E-41D76610ABB3}"/>
          </ac:spMkLst>
        </pc:spChg>
        <pc:picChg chg="del">
          <ac:chgData name="Lex Wayen" userId="494a56360b44c41f" providerId="LiveId" clId="{24593536-3DCF-424E-811F-D51553A97CE9}" dt="2019-05-07T01:46:54.376" v="13431" actId="478"/>
          <ac:picMkLst>
            <pc:docMk/>
            <pc:sldMk cId="458137320" sldId="648"/>
            <ac:picMk id="40" creationId="{00000000-0000-0000-0000-000000000000}"/>
          </ac:picMkLst>
        </pc:picChg>
        <pc:cxnChg chg="del mod">
          <ac:chgData name="Lex Wayen" userId="494a56360b44c41f" providerId="LiveId" clId="{24593536-3DCF-424E-811F-D51553A97CE9}" dt="2019-05-07T01:46:54.376" v="13431" actId="478"/>
          <ac:cxnSpMkLst>
            <pc:docMk/>
            <pc:sldMk cId="458137320" sldId="648"/>
            <ac:cxnSpMk id="14"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15"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16"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17"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18"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24"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25" creationId="{00000000-0000-0000-0000-000000000000}"/>
          </ac:cxnSpMkLst>
        </pc:cxnChg>
        <pc:cxnChg chg="del mod">
          <ac:chgData name="Lex Wayen" userId="494a56360b44c41f" providerId="LiveId" clId="{24593536-3DCF-424E-811F-D51553A97CE9}" dt="2019-05-07T01:46:54.376" v="13431" actId="478"/>
          <ac:cxnSpMkLst>
            <pc:docMk/>
            <pc:sldMk cId="458137320" sldId="648"/>
            <ac:cxnSpMk id="29" creationId="{00000000-0000-0000-0000-000000000000}"/>
          </ac:cxnSpMkLst>
        </pc:cxnChg>
      </pc:sldChg>
      <pc:sldChg chg="modSp add">
        <pc:chgData name="Lex Wayen" userId="494a56360b44c41f" providerId="LiveId" clId="{24593536-3DCF-424E-811F-D51553A97CE9}" dt="2019-05-13T11:04:29.347" v="31942"/>
        <pc:sldMkLst>
          <pc:docMk/>
          <pc:sldMk cId="1854960402" sldId="654"/>
        </pc:sldMkLst>
        <pc:spChg chg="mod">
          <ac:chgData name="Lex Wayen" userId="494a56360b44c41f" providerId="LiveId" clId="{24593536-3DCF-424E-811F-D51553A97CE9}" dt="2019-05-13T11:04:29.347" v="31942"/>
          <ac:spMkLst>
            <pc:docMk/>
            <pc:sldMk cId="1854960402" sldId="654"/>
            <ac:spMk id="2" creationId="{FE1C33E1-CB91-4354-A637-673138B2B518}"/>
          </ac:spMkLst>
        </pc:spChg>
        <pc:spChg chg="mod">
          <ac:chgData name="Lex Wayen" userId="494a56360b44c41f" providerId="LiveId" clId="{24593536-3DCF-424E-811F-D51553A97CE9}" dt="2019-05-03T07:56:58.300" v="744" actId="947"/>
          <ac:spMkLst>
            <pc:docMk/>
            <pc:sldMk cId="1854960402" sldId="654"/>
            <ac:spMk id="3" creationId="{93344A58-A118-4E9E-900C-75812E582374}"/>
          </ac:spMkLst>
        </pc:spChg>
        <pc:spChg chg="mod">
          <ac:chgData name="Lex Wayen" userId="494a56360b44c41f" providerId="LiveId" clId="{24593536-3DCF-424E-811F-D51553A97CE9}" dt="2019-05-03T07:56:58.310" v="748" actId="947"/>
          <ac:spMkLst>
            <pc:docMk/>
            <pc:sldMk cId="1854960402" sldId="654"/>
            <ac:spMk id="4" creationId="{3150079E-8DC5-47FE-A9D3-5F61CA4BD9B8}"/>
          </ac:spMkLst>
        </pc:spChg>
        <pc:spChg chg="mod">
          <ac:chgData name="Lex Wayen" userId="494a56360b44c41f" providerId="LiveId" clId="{24593536-3DCF-424E-811F-D51553A97CE9}" dt="2019-05-03T07:56:58.318" v="752" actId="947"/>
          <ac:spMkLst>
            <pc:docMk/>
            <pc:sldMk cId="1854960402" sldId="654"/>
            <ac:spMk id="5" creationId="{D4466CA9-757D-4978-8F0D-BFDC2F9D607C}"/>
          </ac:spMkLst>
        </pc:spChg>
      </pc:sldChg>
      <pc:sldChg chg="addSp delSp modSp add modNotesTx">
        <pc:chgData name="Lex Wayen" userId="494a56360b44c41f" providerId="LiveId" clId="{24593536-3DCF-424E-811F-D51553A97CE9}" dt="2019-05-14T13:46:17.823" v="44176" actId="20577"/>
        <pc:sldMkLst>
          <pc:docMk/>
          <pc:sldMk cId="2621068227" sldId="659"/>
        </pc:sldMkLst>
        <pc:spChg chg="add del mod">
          <ac:chgData name="Lex Wayen" userId="494a56360b44c41f" providerId="LiveId" clId="{24593536-3DCF-424E-811F-D51553A97CE9}" dt="2019-05-05T05:38:56.602" v="12029" actId="14100"/>
          <ac:spMkLst>
            <pc:docMk/>
            <pc:sldMk cId="2621068227" sldId="659"/>
            <ac:spMk id="2" creationId="{4A0E56AD-2878-4F08-8AC4-E0AEE15BB56C}"/>
          </ac:spMkLst>
        </pc:spChg>
        <pc:spChg chg="add mod">
          <ac:chgData name="Lex Wayen" userId="494a56360b44c41f" providerId="LiveId" clId="{24593536-3DCF-424E-811F-D51553A97CE9}" dt="2019-05-04T16:11:27.120" v="6318" actId="113"/>
          <ac:spMkLst>
            <pc:docMk/>
            <pc:sldMk cId="2621068227" sldId="659"/>
            <ac:spMk id="3" creationId="{772137CF-67B5-43FB-A13E-8B833D8534CA}"/>
          </ac:spMkLst>
        </pc:spChg>
        <pc:spChg chg="add mod">
          <ac:chgData name="Lex Wayen" userId="494a56360b44c41f" providerId="LiveId" clId="{24593536-3DCF-424E-811F-D51553A97CE9}" dt="2019-05-04T16:11:27.120" v="6318" actId="113"/>
          <ac:spMkLst>
            <pc:docMk/>
            <pc:sldMk cId="2621068227" sldId="659"/>
            <ac:spMk id="4" creationId="{0942F685-0D9D-4C7F-80FC-A498067FE395}"/>
          </ac:spMkLst>
        </pc:spChg>
        <pc:spChg chg="mod">
          <ac:chgData name="Lex Wayen" userId="494a56360b44c41f" providerId="LiveId" clId="{24593536-3DCF-424E-811F-D51553A97CE9}" dt="2019-05-04T18:55:30.986" v="9248"/>
          <ac:spMkLst>
            <pc:docMk/>
            <pc:sldMk cId="2621068227" sldId="659"/>
            <ac:spMk id="5" creationId="{915DC528-8260-4FC4-B496-44C7C35437B9}"/>
          </ac:spMkLst>
        </pc:spChg>
        <pc:spChg chg="del mod">
          <ac:chgData name="Lex Wayen" userId="494a56360b44c41f" providerId="LiveId" clId="{24593536-3DCF-424E-811F-D51553A97CE9}" dt="2019-05-03T15:07:44.938" v="4069" actId="478"/>
          <ac:spMkLst>
            <pc:docMk/>
            <pc:sldMk cId="2621068227" sldId="659"/>
            <ac:spMk id="6" creationId="{3DB3C7E3-3B23-42DD-8373-FF9F10394E22}"/>
          </ac:spMkLst>
        </pc:spChg>
        <pc:spChg chg="add mod">
          <ac:chgData name="Lex Wayen" userId="494a56360b44c41f" providerId="LiveId" clId="{24593536-3DCF-424E-811F-D51553A97CE9}" dt="2019-05-07T03:11:46.770" v="13689" actId="20577"/>
          <ac:spMkLst>
            <pc:docMk/>
            <pc:sldMk cId="2621068227" sldId="659"/>
            <ac:spMk id="6" creationId="{AC9C22BD-46E0-4881-8B89-B84471FB247A}"/>
          </ac:spMkLst>
        </pc:spChg>
        <pc:spChg chg="add mod">
          <ac:chgData name="Lex Wayen" userId="494a56360b44c41f" providerId="LiveId" clId="{24593536-3DCF-424E-811F-D51553A97CE9}" dt="2019-05-04T16:11:27.120" v="6318" actId="113"/>
          <ac:spMkLst>
            <pc:docMk/>
            <pc:sldMk cId="2621068227" sldId="659"/>
            <ac:spMk id="7" creationId="{12F5A164-760E-4672-80D9-12C8A58C1B66}"/>
          </ac:spMkLst>
        </pc:spChg>
        <pc:spChg chg="add mod">
          <ac:chgData name="Lex Wayen" userId="494a56360b44c41f" providerId="LiveId" clId="{24593536-3DCF-424E-811F-D51553A97CE9}" dt="2019-05-04T16:11:27.120" v="6318" actId="113"/>
          <ac:spMkLst>
            <pc:docMk/>
            <pc:sldMk cId="2621068227" sldId="659"/>
            <ac:spMk id="8" creationId="{24FE9D65-BE45-431A-ACF6-562F059C940E}"/>
          </ac:spMkLst>
        </pc:spChg>
        <pc:spChg chg="add mod">
          <ac:chgData name="Lex Wayen" userId="494a56360b44c41f" providerId="LiveId" clId="{24593536-3DCF-424E-811F-D51553A97CE9}" dt="2019-05-07T03:11:43.998" v="13686"/>
          <ac:spMkLst>
            <pc:docMk/>
            <pc:sldMk cId="2621068227" sldId="659"/>
            <ac:spMk id="9" creationId="{BE3497EF-ADB7-4C3F-912E-EDCFCF135A21}"/>
          </ac:spMkLst>
        </pc:spChg>
        <pc:spChg chg="add mod">
          <ac:chgData name="Lex Wayen" userId="494a56360b44c41f" providerId="LiveId" clId="{24593536-3DCF-424E-811F-D51553A97CE9}" dt="2019-05-04T16:11:27.120" v="6318" actId="113"/>
          <ac:spMkLst>
            <pc:docMk/>
            <pc:sldMk cId="2621068227" sldId="659"/>
            <ac:spMk id="10" creationId="{C1C664B4-8FB1-497B-89B2-75734E5E37DC}"/>
          </ac:spMkLst>
        </pc:spChg>
        <pc:spChg chg="add mod">
          <ac:chgData name="Lex Wayen" userId="494a56360b44c41f" providerId="LiveId" clId="{24593536-3DCF-424E-811F-D51553A97CE9}" dt="2019-05-04T16:24:10.553" v="6501" actId="14100"/>
          <ac:spMkLst>
            <pc:docMk/>
            <pc:sldMk cId="2621068227" sldId="659"/>
            <ac:spMk id="11" creationId="{DFE27016-8B6C-460A-A4D0-E8CB1C788BF2}"/>
          </ac:spMkLst>
        </pc:spChg>
        <pc:spChg chg="add del mod">
          <ac:chgData name="Lex Wayen" userId="494a56360b44c41f" providerId="LiveId" clId="{24593536-3DCF-424E-811F-D51553A97CE9}" dt="2019-05-04T15:56:41.867" v="5521"/>
          <ac:spMkLst>
            <pc:docMk/>
            <pc:sldMk cId="2621068227" sldId="659"/>
            <ac:spMk id="12" creationId="{4E3C2E9A-1B76-45DE-B966-96739E369B7C}"/>
          </ac:spMkLst>
        </pc:spChg>
        <pc:spChg chg="add del">
          <ac:chgData name="Lex Wayen" userId="494a56360b44c41f" providerId="LiveId" clId="{24593536-3DCF-424E-811F-D51553A97CE9}" dt="2019-05-13T06:39:54.679" v="28044"/>
          <ac:spMkLst>
            <pc:docMk/>
            <pc:sldMk cId="2621068227" sldId="659"/>
            <ac:spMk id="12" creationId="{7EE4F764-F839-4734-87D0-B36C8C8940BD}"/>
          </ac:spMkLst>
        </pc:spChg>
        <pc:spChg chg="add del mod">
          <ac:chgData name="Lex Wayen" userId="494a56360b44c41f" providerId="LiveId" clId="{24593536-3DCF-424E-811F-D51553A97CE9}" dt="2019-05-04T15:56:41.867" v="5521"/>
          <ac:spMkLst>
            <pc:docMk/>
            <pc:sldMk cId="2621068227" sldId="659"/>
            <ac:spMk id="13" creationId="{A786964B-E63E-4554-BA3D-A22E7B44C4FB}"/>
          </ac:spMkLst>
        </pc:spChg>
        <pc:spChg chg="add del mod">
          <ac:chgData name="Lex Wayen" userId="494a56360b44c41f" providerId="LiveId" clId="{24593536-3DCF-424E-811F-D51553A97CE9}" dt="2019-05-04T15:56:41.867" v="5521"/>
          <ac:spMkLst>
            <pc:docMk/>
            <pc:sldMk cId="2621068227" sldId="659"/>
            <ac:spMk id="14" creationId="{C11C2545-307E-42E2-A2F9-DE1D1A3990BF}"/>
          </ac:spMkLst>
        </pc:spChg>
        <pc:spChg chg="mod">
          <ac:chgData name="Lex Wayen" userId="494a56360b44c41f" providerId="LiveId" clId="{24593536-3DCF-424E-811F-D51553A97CE9}" dt="2019-05-04T15:50:39.733" v="5467"/>
          <ac:spMkLst>
            <pc:docMk/>
            <pc:sldMk cId="2621068227" sldId="659"/>
            <ac:spMk id="15" creationId="{05A97AD6-0C87-4530-B973-886E37BC55D9}"/>
          </ac:spMkLst>
        </pc:spChg>
        <pc:spChg chg="mod">
          <ac:chgData name="Lex Wayen" userId="494a56360b44c41f" providerId="LiveId" clId="{24593536-3DCF-424E-811F-D51553A97CE9}" dt="2019-05-04T16:11:27.120" v="6318" actId="113"/>
          <ac:spMkLst>
            <pc:docMk/>
            <pc:sldMk cId="2621068227" sldId="659"/>
            <ac:spMk id="16" creationId="{0E381BD0-74CE-4556-AA18-230E3F06020E}"/>
          </ac:spMkLst>
        </pc:spChg>
        <pc:spChg chg="add del mod">
          <ac:chgData name="Lex Wayen" userId="494a56360b44c41f" providerId="LiveId" clId="{24593536-3DCF-424E-811F-D51553A97CE9}" dt="2019-05-04T15:57:28.947" v="5534" actId="478"/>
          <ac:spMkLst>
            <pc:docMk/>
            <pc:sldMk cId="2621068227" sldId="659"/>
            <ac:spMk id="17" creationId="{BDB02F57-6159-43C8-A248-625B41157A5C}"/>
          </ac:spMkLst>
        </pc:spChg>
        <pc:spChg chg="add del mod">
          <ac:chgData name="Lex Wayen" userId="494a56360b44c41f" providerId="LiveId" clId="{24593536-3DCF-424E-811F-D51553A97CE9}" dt="2019-05-04T16:04:33.740" v="5999" actId="11529"/>
          <ac:spMkLst>
            <pc:docMk/>
            <pc:sldMk cId="2621068227" sldId="659"/>
            <ac:spMk id="18" creationId="{A6CF3ECB-5CED-437F-B424-A100B268B929}"/>
          </ac:spMkLst>
        </pc:spChg>
        <pc:spChg chg="add mod">
          <ac:chgData name="Lex Wayen" userId="494a56360b44c41f" providerId="LiveId" clId="{24593536-3DCF-424E-811F-D51553A97CE9}" dt="2019-05-05T05:39:36.676" v="12037" actId="14100"/>
          <ac:spMkLst>
            <pc:docMk/>
            <pc:sldMk cId="2621068227" sldId="659"/>
            <ac:spMk id="19" creationId="{106CCE4F-4741-4D0A-84F3-F24DAB5C18F3}"/>
          </ac:spMkLst>
        </pc:spChg>
        <pc:spChg chg="add mod">
          <ac:chgData name="Lex Wayen" userId="494a56360b44c41f" providerId="LiveId" clId="{24593536-3DCF-424E-811F-D51553A97CE9}" dt="2019-05-05T05:39:31.984" v="12036" actId="14100"/>
          <ac:spMkLst>
            <pc:docMk/>
            <pc:sldMk cId="2621068227" sldId="659"/>
            <ac:spMk id="20" creationId="{09F95B93-5FE5-4D2E-BCE5-8DB519E49DEB}"/>
          </ac:spMkLst>
        </pc:spChg>
        <pc:spChg chg="add mod">
          <ac:chgData name="Lex Wayen" userId="494a56360b44c41f" providerId="LiveId" clId="{24593536-3DCF-424E-811F-D51553A97CE9}" dt="2019-05-05T05:39:40.143" v="12038" actId="1076"/>
          <ac:spMkLst>
            <pc:docMk/>
            <pc:sldMk cId="2621068227" sldId="659"/>
            <ac:spMk id="21" creationId="{CC235980-9C59-4C40-998F-4E18850CB777}"/>
          </ac:spMkLst>
        </pc:spChg>
        <pc:spChg chg="add mod">
          <ac:chgData name="Lex Wayen" userId="494a56360b44c41f" providerId="LiveId" clId="{24593536-3DCF-424E-811F-D51553A97CE9}" dt="2019-05-13T06:32:42.472" v="28036" actId="20578"/>
          <ac:spMkLst>
            <pc:docMk/>
            <pc:sldMk cId="2621068227" sldId="659"/>
            <ac:spMk id="22" creationId="{359F8FE2-D0EA-4BA9-8B7E-EAE21760B7F1}"/>
          </ac:spMkLst>
        </pc:spChg>
        <pc:spChg chg="add mod">
          <ac:chgData name="Lex Wayen" userId="494a56360b44c41f" providerId="LiveId" clId="{24593536-3DCF-424E-811F-D51553A97CE9}" dt="2019-05-05T05:39:49.294" v="12040"/>
          <ac:spMkLst>
            <pc:docMk/>
            <pc:sldMk cId="2621068227" sldId="659"/>
            <ac:spMk id="23" creationId="{49507B7C-D053-471D-9022-085BA88D0C47}"/>
          </ac:spMkLst>
        </pc:spChg>
        <pc:spChg chg="add mod">
          <ac:chgData name="Lex Wayen" userId="494a56360b44c41f" providerId="LiveId" clId="{24593536-3DCF-424E-811F-D51553A97CE9}" dt="2019-05-05T05:39:49.294" v="12040"/>
          <ac:spMkLst>
            <pc:docMk/>
            <pc:sldMk cId="2621068227" sldId="659"/>
            <ac:spMk id="24" creationId="{C3941AC6-4D0A-40A7-B181-C7DB3447981A}"/>
          </ac:spMkLst>
        </pc:spChg>
        <pc:spChg chg="add mod">
          <ac:chgData name="Lex Wayen" userId="494a56360b44c41f" providerId="LiveId" clId="{24593536-3DCF-424E-811F-D51553A97CE9}" dt="2019-05-05T05:39:49.294" v="12040"/>
          <ac:spMkLst>
            <pc:docMk/>
            <pc:sldMk cId="2621068227" sldId="659"/>
            <ac:spMk id="25" creationId="{5BE9E32A-B6D7-4FB7-8E6A-5EFD1F73C73C}"/>
          </ac:spMkLst>
        </pc:spChg>
        <pc:spChg chg="add mod">
          <ac:chgData name="Lex Wayen" userId="494a56360b44c41f" providerId="LiveId" clId="{24593536-3DCF-424E-811F-D51553A97CE9}" dt="2019-05-05T05:40:08.913" v="12045" actId="14100"/>
          <ac:spMkLst>
            <pc:docMk/>
            <pc:sldMk cId="2621068227" sldId="659"/>
            <ac:spMk id="26" creationId="{B05167AD-C124-496A-9CA2-2A13AA56660E}"/>
          </ac:spMkLst>
        </pc:spChg>
        <pc:spChg chg="add mod">
          <ac:chgData name="Lex Wayen" userId="494a56360b44c41f" providerId="LiveId" clId="{24593536-3DCF-424E-811F-D51553A97CE9}" dt="2019-05-05T05:40:22.372" v="12048" actId="14100"/>
          <ac:spMkLst>
            <pc:docMk/>
            <pc:sldMk cId="2621068227" sldId="659"/>
            <ac:spMk id="27" creationId="{E0DA0063-6541-49DE-BF1C-134873BBCDF8}"/>
          </ac:spMkLst>
        </pc:spChg>
        <pc:spChg chg="add mod">
          <ac:chgData name="Lex Wayen" userId="494a56360b44c41f" providerId="LiveId" clId="{24593536-3DCF-424E-811F-D51553A97CE9}" dt="2019-05-05T05:40:28.458" v="12050" actId="1076"/>
          <ac:spMkLst>
            <pc:docMk/>
            <pc:sldMk cId="2621068227" sldId="659"/>
            <ac:spMk id="29" creationId="{D3686C3F-FAF1-482E-B91C-1E1175F46B3D}"/>
          </ac:spMkLst>
        </pc:spChg>
        <pc:spChg chg="add mod">
          <ac:chgData name="Lex Wayen" userId="494a56360b44c41f" providerId="LiveId" clId="{24593536-3DCF-424E-811F-D51553A97CE9}" dt="2019-05-05T05:40:33.172" v="12052" actId="1076"/>
          <ac:spMkLst>
            <pc:docMk/>
            <pc:sldMk cId="2621068227" sldId="659"/>
            <ac:spMk id="30" creationId="{B4989E9E-5E22-4376-8F82-E2C5414F3F3B}"/>
          </ac:spMkLst>
        </pc:spChg>
        <pc:spChg chg="add del mod">
          <ac:chgData name="Lex Wayen" userId="494a56360b44c41f" providerId="LiveId" clId="{24593536-3DCF-424E-811F-D51553A97CE9}" dt="2019-05-04T16:23:02.656" v="6496" actId="478"/>
          <ac:spMkLst>
            <pc:docMk/>
            <pc:sldMk cId="2621068227" sldId="659"/>
            <ac:spMk id="31" creationId="{268EE756-4EAF-492A-8DC1-85FD675D8FC7}"/>
          </ac:spMkLst>
        </pc:spChg>
        <pc:spChg chg="add mod">
          <ac:chgData name="Lex Wayen" userId="494a56360b44c41f" providerId="LiveId" clId="{24593536-3DCF-424E-811F-D51553A97CE9}" dt="2019-05-13T06:38:51.357" v="28041" actId="14100"/>
          <ac:spMkLst>
            <pc:docMk/>
            <pc:sldMk cId="2621068227" sldId="659"/>
            <ac:spMk id="31" creationId="{58949F81-5CB4-467A-82C8-85B67A73834A}"/>
          </ac:spMkLst>
        </pc:spChg>
        <pc:spChg chg="add mod">
          <ac:chgData name="Lex Wayen" userId="494a56360b44c41f" providerId="LiveId" clId="{24593536-3DCF-424E-811F-D51553A97CE9}" dt="2019-05-13T06:40:47.547" v="28120"/>
          <ac:spMkLst>
            <pc:docMk/>
            <pc:sldMk cId="2621068227" sldId="659"/>
            <ac:spMk id="32" creationId="{3DB880D1-226B-474C-972E-49015B6C1670}"/>
          </ac:spMkLst>
        </pc:spChg>
        <pc:spChg chg="add del mod">
          <ac:chgData name="Lex Wayen" userId="494a56360b44c41f" providerId="LiveId" clId="{24593536-3DCF-424E-811F-D51553A97CE9}" dt="2019-05-04T16:22:04.976" v="6480"/>
          <ac:spMkLst>
            <pc:docMk/>
            <pc:sldMk cId="2621068227" sldId="659"/>
            <ac:spMk id="32" creationId="{FD90D0E1-A791-402A-B56C-160F8C56DB31}"/>
          </ac:spMkLst>
        </pc:spChg>
        <pc:spChg chg="add del mod">
          <ac:chgData name="Lex Wayen" userId="494a56360b44c41f" providerId="LiveId" clId="{24593536-3DCF-424E-811F-D51553A97CE9}" dt="2019-05-04T16:22:49.566" v="6489"/>
          <ac:spMkLst>
            <pc:docMk/>
            <pc:sldMk cId="2621068227" sldId="659"/>
            <ac:spMk id="33" creationId="{FD90D0E1-A791-402A-B56C-160F8C56DB31}"/>
          </ac:spMkLst>
        </pc:spChg>
        <pc:spChg chg="add del mod">
          <ac:chgData name="Lex Wayen" userId="494a56360b44c41f" providerId="LiveId" clId="{24593536-3DCF-424E-811F-D51553A97CE9}" dt="2019-05-04T16:36:04.330" v="6616"/>
          <ac:spMkLst>
            <pc:docMk/>
            <pc:sldMk cId="2621068227" sldId="659"/>
            <ac:spMk id="34" creationId="{FD90D0E1-A791-402A-B56C-160F8C56DB31}"/>
          </ac:spMkLst>
        </pc:spChg>
        <pc:spChg chg="add del mod">
          <ac:chgData name="Lex Wayen" userId="494a56360b44c41f" providerId="LiveId" clId="{24593536-3DCF-424E-811F-D51553A97CE9}" dt="2019-05-04T16:36:04.330" v="6616"/>
          <ac:spMkLst>
            <pc:docMk/>
            <pc:sldMk cId="2621068227" sldId="659"/>
            <ac:spMk id="39" creationId="{45EF614B-DDF7-43EB-968A-392E640D54DB}"/>
          </ac:spMkLst>
        </pc:spChg>
        <pc:spChg chg="add del mod">
          <ac:chgData name="Lex Wayen" userId="494a56360b44c41f" providerId="LiveId" clId="{24593536-3DCF-424E-811F-D51553A97CE9}" dt="2019-05-04T16:36:04.330" v="6616"/>
          <ac:spMkLst>
            <pc:docMk/>
            <pc:sldMk cId="2621068227" sldId="659"/>
            <ac:spMk id="40" creationId="{C78B4204-B960-4AD2-AE2A-ECD6FE8D2969}"/>
          </ac:spMkLst>
        </pc:spChg>
        <pc:spChg chg="add del mod">
          <ac:chgData name="Lex Wayen" userId="494a56360b44c41f" providerId="LiveId" clId="{24593536-3DCF-424E-811F-D51553A97CE9}" dt="2019-05-05T05:37:36.018" v="12018" actId="478"/>
          <ac:spMkLst>
            <pc:docMk/>
            <pc:sldMk cId="2621068227" sldId="659"/>
            <ac:spMk id="41" creationId="{6CA5165B-752A-4EE2-B2D7-382AA50442C5}"/>
          </ac:spMkLst>
        </pc:spChg>
        <pc:spChg chg="add mod">
          <ac:chgData name="Lex Wayen" userId="494a56360b44c41f" providerId="LiveId" clId="{24593536-3DCF-424E-811F-D51553A97CE9}" dt="2019-05-04T17:49:36.663" v="8479" actId="164"/>
          <ac:spMkLst>
            <pc:docMk/>
            <pc:sldMk cId="2621068227" sldId="659"/>
            <ac:spMk id="42" creationId="{6C3173BF-1156-4722-B088-CB3BBEDC61B6}"/>
          </ac:spMkLst>
        </pc:spChg>
        <pc:spChg chg="add mod">
          <ac:chgData name="Lex Wayen" userId="494a56360b44c41f" providerId="LiveId" clId="{24593536-3DCF-424E-811F-D51553A97CE9}" dt="2019-05-04T17:49:44.025" v="8480" actId="164"/>
          <ac:spMkLst>
            <pc:docMk/>
            <pc:sldMk cId="2621068227" sldId="659"/>
            <ac:spMk id="43" creationId="{F9586515-A6E5-4D31-8C87-19B876E3814B}"/>
          </ac:spMkLst>
        </pc:spChg>
        <pc:spChg chg="add mod">
          <ac:chgData name="Lex Wayen" userId="494a56360b44c41f" providerId="LiveId" clId="{24593536-3DCF-424E-811F-D51553A97CE9}" dt="2019-05-04T17:49:49.015" v="8481" actId="164"/>
          <ac:spMkLst>
            <pc:docMk/>
            <pc:sldMk cId="2621068227" sldId="659"/>
            <ac:spMk id="44" creationId="{F19DDBEB-2761-4C62-8195-98C4B7A35D0B}"/>
          </ac:spMkLst>
        </pc:spChg>
        <pc:spChg chg="add del mod">
          <ac:chgData name="Lex Wayen" userId="494a56360b44c41f" providerId="LiveId" clId="{24593536-3DCF-424E-811F-D51553A97CE9}" dt="2019-05-04T16:36:24.155" v="6671" actId="478"/>
          <ac:spMkLst>
            <pc:docMk/>
            <pc:sldMk cId="2621068227" sldId="659"/>
            <ac:spMk id="45" creationId="{BB1C4F5C-8AF2-4390-A740-2AAC111680A2}"/>
          </ac:spMkLst>
        </pc:spChg>
        <pc:spChg chg="add del mod">
          <ac:chgData name="Lex Wayen" userId="494a56360b44c41f" providerId="LiveId" clId="{24593536-3DCF-424E-811F-D51553A97CE9}" dt="2019-05-04T16:36:42.238" v="6674" actId="478"/>
          <ac:spMkLst>
            <pc:docMk/>
            <pc:sldMk cId="2621068227" sldId="659"/>
            <ac:spMk id="46" creationId="{7388576E-634C-4FA3-A9E5-E8DE96D3A480}"/>
          </ac:spMkLst>
        </pc:spChg>
        <pc:spChg chg="add mod ord">
          <ac:chgData name="Lex Wayen" userId="494a56360b44c41f" providerId="LiveId" clId="{24593536-3DCF-424E-811F-D51553A97CE9}" dt="2019-05-04T17:49:36.663" v="8479" actId="164"/>
          <ac:spMkLst>
            <pc:docMk/>
            <pc:sldMk cId="2621068227" sldId="659"/>
            <ac:spMk id="47" creationId="{FD90D0E1-A791-402A-B56C-160F8C56DB31}"/>
          </ac:spMkLst>
        </pc:spChg>
        <pc:spChg chg="add mod ord">
          <ac:chgData name="Lex Wayen" userId="494a56360b44c41f" providerId="LiveId" clId="{24593536-3DCF-424E-811F-D51553A97CE9}" dt="2019-05-04T17:49:44.025" v="8480" actId="164"/>
          <ac:spMkLst>
            <pc:docMk/>
            <pc:sldMk cId="2621068227" sldId="659"/>
            <ac:spMk id="48" creationId="{45EF614B-DDF7-43EB-968A-392E640D54DB}"/>
          </ac:spMkLst>
        </pc:spChg>
        <pc:spChg chg="add mod ord">
          <ac:chgData name="Lex Wayen" userId="494a56360b44c41f" providerId="LiveId" clId="{24593536-3DCF-424E-811F-D51553A97CE9}" dt="2019-05-04T17:49:49.015" v="8481" actId="164"/>
          <ac:spMkLst>
            <pc:docMk/>
            <pc:sldMk cId="2621068227" sldId="659"/>
            <ac:spMk id="49" creationId="{C78B4204-B960-4AD2-AE2A-ECD6FE8D2969}"/>
          </ac:spMkLst>
        </pc:spChg>
        <pc:spChg chg="add mod">
          <ac:chgData name="Lex Wayen" userId="494a56360b44c41f" providerId="LiveId" clId="{24593536-3DCF-424E-811F-D51553A97CE9}" dt="2019-05-04T17:22:11.717" v="7593" actId="164"/>
          <ac:spMkLst>
            <pc:docMk/>
            <pc:sldMk cId="2621068227" sldId="659"/>
            <ac:spMk id="50" creationId="{3106FE95-B822-4B7E-A0F1-D7934B61F0C9}"/>
          </ac:spMkLst>
        </pc:spChg>
        <pc:spChg chg="add mod">
          <ac:chgData name="Lex Wayen" userId="494a56360b44c41f" providerId="LiveId" clId="{24593536-3DCF-424E-811F-D51553A97CE9}" dt="2019-05-04T17:22:11.717" v="7593" actId="164"/>
          <ac:spMkLst>
            <pc:docMk/>
            <pc:sldMk cId="2621068227" sldId="659"/>
            <ac:spMk id="51" creationId="{3988291A-99A7-460D-858E-B665F2674A17}"/>
          </ac:spMkLst>
        </pc:spChg>
        <pc:spChg chg="add mod">
          <ac:chgData name="Lex Wayen" userId="494a56360b44c41f" providerId="LiveId" clId="{24593536-3DCF-424E-811F-D51553A97CE9}" dt="2019-05-04T17:22:11.717" v="7593" actId="164"/>
          <ac:spMkLst>
            <pc:docMk/>
            <pc:sldMk cId="2621068227" sldId="659"/>
            <ac:spMk id="52" creationId="{0329AB0A-E083-4796-9A06-35EF5D22293A}"/>
          </ac:spMkLst>
        </pc:spChg>
        <pc:spChg chg="add mod">
          <ac:chgData name="Lex Wayen" userId="494a56360b44c41f" providerId="LiveId" clId="{24593536-3DCF-424E-811F-D51553A97CE9}" dt="2019-05-04T17:22:11.717" v="7593" actId="164"/>
          <ac:spMkLst>
            <pc:docMk/>
            <pc:sldMk cId="2621068227" sldId="659"/>
            <ac:spMk id="53" creationId="{1AA3CBC8-3061-4AFF-8875-C6AE7389606C}"/>
          </ac:spMkLst>
        </pc:spChg>
        <pc:spChg chg="add mod">
          <ac:chgData name="Lex Wayen" userId="494a56360b44c41f" providerId="LiveId" clId="{24593536-3DCF-424E-811F-D51553A97CE9}" dt="2019-05-04T17:22:11.717" v="7593" actId="164"/>
          <ac:spMkLst>
            <pc:docMk/>
            <pc:sldMk cId="2621068227" sldId="659"/>
            <ac:spMk id="54" creationId="{9BA2CC92-4E98-431B-8A5D-060853F268E0}"/>
          </ac:spMkLst>
        </pc:spChg>
        <pc:spChg chg="add mod">
          <ac:chgData name="Lex Wayen" userId="494a56360b44c41f" providerId="LiveId" clId="{24593536-3DCF-424E-811F-D51553A97CE9}" dt="2019-05-04T17:22:11.717" v="7593" actId="164"/>
          <ac:spMkLst>
            <pc:docMk/>
            <pc:sldMk cId="2621068227" sldId="659"/>
            <ac:spMk id="55" creationId="{2F1ABBB0-60AD-4116-99C9-87C8F5B046BF}"/>
          </ac:spMkLst>
        </pc:spChg>
        <pc:spChg chg="add mod">
          <ac:chgData name="Lex Wayen" userId="494a56360b44c41f" providerId="LiveId" clId="{24593536-3DCF-424E-811F-D51553A97CE9}" dt="2019-05-04T17:22:11.717" v="7593" actId="164"/>
          <ac:spMkLst>
            <pc:docMk/>
            <pc:sldMk cId="2621068227" sldId="659"/>
            <ac:spMk id="56" creationId="{4809AF13-AA25-457D-B9E5-37869B4AFB0C}"/>
          </ac:spMkLst>
        </pc:spChg>
        <pc:spChg chg="add mod">
          <ac:chgData name="Lex Wayen" userId="494a56360b44c41f" providerId="LiveId" clId="{24593536-3DCF-424E-811F-D51553A97CE9}" dt="2019-05-04T17:22:11.717" v="7593" actId="164"/>
          <ac:spMkLst>
            <pc:docMk/>
            <pc:sldMk cId="2621068227" sldId="659"/>
            <ac:spMk id="57" creationId="{937AF3B8-AC91-41B2-B094-521A05E9CA1E}"/>
          </ac:spMkLst>
        </pc:spChg>
        <pc:spChg chg="add del mod">
          <ac:chgData name="Lex Wayen" userId="494a56360b44c41f" providerId="LiveId" clId="{24593536-3DCF-424E-811F-D51553A97CE9}" dt="2019-05-04T17:22:11.717" v="7593" actId="164"/>
          <ac:spMkLst>
            <pc:docMk/>
            <pc:sldMk cId="2621068227" sldId="659"/>
            <ac:spMk id="58" creationId="{6C83B7CC-91D5-4A98-B89F-F6DF9F49924A}"/>
          </ac:spMkLst>
        </pc:spChg>
        <pc:spChg chg="add mod">
          <ac:chgData name="Lex Wayen" userId="494a56360b44c41f" providerId="LiveId" clId="{24593536-3DCF-424E-811F-D51553A97CE9}" dt="2019-05-04T17:22:11.717" v="7593" actId="164"/>
          <ac:spMkLst>
            <pc:docMk/>
            <pc:sldMk cId="2621068227" sldId="659"/>
            <ac:spMk id="59" creationId="{84872583-A1DF-422D-9BC0-FF1A6932A17B}"/>
          </ac:spMkLst>
        </pc:spChg>
        <pc:spChg chg="add mod">
          <ac:chgData name="Lex Wayen" userId="494a56360b44c41f" providerId="LiveId" clId="{24593536-3DCF-424E-811F-D51553A97CE9}" dt="2019-05-04T17:22:11.717" v="7593" actId="164"/>
          <ac:spMkLst>
            <pc:docMk/>
            <pc:sldMk cId="2621068227" sldId="659"/>
            <ac:spMk id="60" creationId="{49BA0829-E823-4DDF-9B79-CA0C6F42D5F6}"/>
          </ac:spMkLst>
        </pc:spChg>
        <pc:spChg chg="add mod">
          <ac:chgData name="Lex Wayen" userId="494a56360b44c41f" providerId="LiveId" clId="{24593536-3DCF-424E-811F-D51553A97CE9}" dt="2019-05-04T17:22:11.717" v="7593" actId="164"/>
          <ac:spMkLst>
            <pc:docMk/>
            <pc:sldMk cId="2621068227" sldId="659"/>
            <ac:spMk id="61" creationId="{715F9C04-48B0-4789-9766-3C7AD34BF04B}"/>
          </ac:spMkLst>
        </pc:spChg>
        <pc:spChg chg="add mod">
          <ac:chgData name="Lex Wayen" userId="494a56360b44c41f" providerId="LiveId" clId="{24593536-3DCF-424E-811F-D51553A97CE9}" dt="2019-05-04T17:22:11.717" v="7593" actId="164"/>
          <ac:spMkLst>
            <pc:docMk/>
            <pc:sldMk cId="2621068227" sldId="659"/>
            <ac:spMk id="62" creationId="{CEC2B445-A44A-47CC-916E-DF1692D194F7}"/>
          </ac:spMkLst>
        </pc:spChg>
        <pc:spChg chg="add mod">
          <ac:chgData name="Lex Wayen" userId="494a56360b44c41f" providerId="LiveId" clId="{24593536-3DCF-424E-811F-D51553A97CE9}" dt="2019-05-04T17:22:11.717" v="7593" actId="164"/>
          <ac:spMkLst>
            <pc:docMk/>
            <pc:sldMk cId="2621068227" sldId="659"/>
            <ac:spMk id="63" creationId="{499B1464-7C7D-4301-9EA3-2290773CE533}"/>
          </ac:spMkLst>
        </pc:spChg>
        <pc:spChg chg="add mod">
          <ac:chgData name="Lex Wayen" userId="494a56360b44c41f" providerId="LiveId" clId="{24593536-3DCF-424E-811F-D51553A97CE9}" dt="2019-05-04T17:22:11.717" v="7593" actId="164"/>
          <ac:spMkLst>
            <pc:docMk/>
            <pc:sldMk cId="2621068227" sldId="659"/>
            <ac:spMk id="64" creationId="{14FA0BED-E66B-4BF5-BE10-A89A33844C47}"/>
          </ac:spMkLst>
        </pc:spChg>
        <pc:spChg chg="add mod">
          <ac:chgData name="Lex Wayen" userId="494a56360b44c41f" providerId="LiveId" clId="{24593536-3DCF-424E-811F-D51553A97CE9}" dt="2019-05-04T17:22:04.593" v="7592" actId="164"/>
          <ac:spMkLst>
            <pc:docMk/>
            <pc:sldMk cId="2621068227" sldId="659"/>
            <ac:spMk id="65" creationId="{01ED0EA5-9F72-4387-81CA-5A47BA626AC0}"/>
          </ac:spMkLst>
        </pc:spChg>
        <pc:spChg chg="add mod">
          <ac:chgData name="Lex Wayen" userId="494a56360b44c41f" providerId="LiveId" clId="{24593536-3DCF-424E-811F-D51553A97CE9}" dt="2019-05-04T17:22:04.593" v="7592" actId="164"/>
          <ac:spMkLst>
            <pc:docMk/>
            <pc:sldMk cId="2621068227" sldId="659"/>
            <ac:spMk id="66" creationId="{C629E868-619A-46E3-AF02-F3E28926C86C}"/>
          </ac:spMkLst>
        </pc:spChg>
        <pc:spChg chg="add mod">
          <ac:chgData name="Lex Wayen" userId="494a56360b44c41f" providerId="LiveId" clId="{24593536-3DCF-424E-811F-D51553A97CE9}" dt="2019-05-04T17:22:04.593" v="7592" actId="164"/>
          <ac:spMkLst>
            <pc:docMk/>
            <pc:sldMk cId="2621068227" sldId="659"/>
            <ac:spMk id="67" creationId="{0C0C1E11-5F4A-478B-BE3A-9F6B61154BF5}"/>
          </ac:spMkLst>
        </pc:spChg>
        <pc:spChg chg="add mod">
          <ac:chgData name="Lex Wayen" userId="494a56360b44c41f" providerId="LiveId" clId="{24593536-3DCF-424E-811F-D51553A97CE9}" dt="2019-05-04T17:22:04.593" v="7592" actId="164"/>
          <ac:spMkLst>
            <pc:docMk/>
            <pc:sldMk cId="2621068227" sldId="659"/>
            <ac:spMk id="68" creationId="{12966993-DF2B-4509-B998-186567662A2E}"/>
          </ac:spMkLst>
        </pc:spChg>
        <pc:spChg chg="add mod">
          <ac:chgData name="Lex Wayen" userId="494a56360b44c41f" providerId="LiveId" clId="{24593536-3DCF-424E-811F-D51553A97CE9}" dt="2019-05-04T17:22:04.593" v="7592" actId="164"/>
          <ac:spMkLst>
            <pc:docMk/>
            <pc:sldMk cId="2621068227" sldId="659"/>
            <ac:spMk id="69" creationId="{34A38BE1-7614-4D21-9ED5-6B0D4CD2ABBC}"/>
          </ac:spMkLst>
        </pc:spChg>
        <pc:spChg chg="add mod">
          <ac:chgData name="Lex Wayen" userId="494a56360b44c41f" providerId="LiveId" clId="{24593536-3DCF-424E-811F-D51553A97CE9}" dt="2019-05-04T17:22:04.593" v="7592" actId="164"/>
          <ac:spMkLst>
            <pc:docMk/>
            <pc:sldMk cId="2621068227" sldId="659"/>
            <ac:spMk id="70" creationId="{F8C6F0BD-6944-4129-9B68-4A7545CB9296}"/>
          </ac:spMkLst>
        </pc:spChg>
        <pc:spChg chg="add mod">
          <ac:chgData name="Lex Wayen" userId="494a56360b44c41f" providerId="LiveId" clId="{24593536-3DCF-424E-811F-D51553A97CE9}" dt="2019-05-04T17:22:04.593" v="7592" actId="164"/>
          <ac:spMkLst>
            <pc:docMk/>
            <pc:sldMk cId="2621068227" sldId="659"/>
            <ac:spMk id="71" creationId="{190C33CE-5563-47D6-8043-00DF416F1697}"/>
          </ac:spMkLst>
        </pc:spChg>
        <pc:spChg chg="add mod">
          <ac:chgData name="Lex Wayen" userId="494a56360b44c41f" providerId="LiveId" clId="{24593536-3DCF-424E-811F-D51553A97CE9}" dt="2019-05-04T17:22:04.593" v="7592" actId="164"/>
          <ac:spMkLst>
            <pc:docMk/>
            <pc:sldMk cId="2621068227" sldId="659"/>
            <ac:spMk id="72" creationId="{0BCB5661-A72A-4BFE-A0A1-99A0210D14E0}"/>
          </ac:spMkLst>
        </pc:spChg>
        <pc:spChg chg="add mod">
          <ac:chgData name="Lex Wayen" userId="494a56360b44c41f" providerId="LiveId" clId="{24593536-3DCF-424E-811F-D51553A97CE9}" dt="2019-05-04T17:22:04.593" v="7592" actId="164"/>
          <ac:spMkLst>
            <pc:docMk/>
            <pc:sldMk cId="2621068227" sldId="659"/>
            <ac:spMk id="73" creationId="{ECB26326-D304-4622-A452-4CE6CDA0CDF0}"/>
          </ac:spMkLst>
        </pc:spChg>
        <pc:spChg chg="add mod">
          <ac:chgData name="Lex Wayen" userId="494a56360b44c41f" providerId="LiveId" clId="{24593536-3DCF-424E-811F-D51553A97CE9}" dt="2019-05-04T17:22:04.593" v="7592" actId="164"/>
          <ac:spMkLst>
            <pc:docMk/>
            <pc:sldMk cId="2621068227" sldId="659"/>
            <ac:spMk id="74" creationId="{69DA3747-2018-4354-899F-3BA7B19A2E45}"/>
          </ac:spMkLst>
        </pc:spChg>
        <pc:spChg chg="add mod">
          <ac:chgData name="Lex Wayen" userId="494a56360b44c41f" providerId="LiveId" clId="{24593536-3DCF-424E-811F-D51553A97CE9}" dt="2019-05-04T17:22:04.593" v="7592" actId="164"/>
          <ac:spMkLst>
            <pc:docMk/>
            <pc:sldMk cId="2621068227" sldId="659"/>
            <ac:spMk id="75" creationId="{F19C676D-AF2E-49A0-8E56-2ABF8092ABD9}"/>
          </ac:spMkLst>
        </pc:spChg>
        <pc:spChg chg="add mod">
          <ac:chgData name="Lex Wayen" userId="494a56360b44c41f" providerId="LiveId" clId="{24593536-3DCF-424E-811F-D51553A97CE9}" dt="2019-05-04T17:22:04.593" v="7592" actId="164"/>
          <ac:spMkLst>
            <pc:docMk/>
            <pc:sldMk cId="2621068227" sldId="659"/>
            <ac:spMk id="76" creationId="{866D091D-F64A-49C5-8CA1-9C936C46577E}"/>
          </ac:spMkLst>
        </pc:spChg>
        <pc:spChg chg="add mod">
          <ac:chgData name="Lex Wayen" userId="494a56360b44c41f" providerId="LiveId" clId="{24593536-3DCF-424E-811F-D51553A97CE9}" dt="2019-05-04T17:22:04.593" v="7592" actId="164"/>
          <ac:spMkLst>
            <pc:docMk/>
            <pc:sldMk cId="2621068227" sldId="659"/>
            <ac:spMk id="77" creationId="{D07494AA-CB8D-4EF7-9C13-86B1B58EAAE2}"/>
          </ac:spMkLst>
        </pc:spChg>
        <pc:spChg chg="add mod">
          <ac:chgData name="Lex Wayen" userId="494a56360b44c41f" providerId="LiveId" clId="{24593536-3DCF-424E-811F-D51553A97CE9}" dt="2019-05-04T17:22:04.593" v="7592" actId="164"/>
          <ac:spMkLst>
            <pc:docMk/>
            <pc:sldMk cId="2621068227" sldId="659"/>
            <ac:spMk id="78" creationId="{2C8C4773-A32D-46A9-9FBA-B41814EB8588}"/>
          </ac:spMkLst>
        </pc:spChg>
        <pc:spChg chg="add mod">
          <ac:chgData name="Lex Wayen" userId="494a56360b44c41f" providerId="LiveId" clId="{24593536-3DCF-424E-811F-D51553A97CE9}" dt="2019-05-04T17:22:04.593" v="7592" actId="164"/>
          <ac:spMkLst>
            <pc:docMk/>
            <pc:sldMk cId="2621068227" sldId="659"/>
            <ac:spMk id="79" creationId="{6B13F6A3-294F-42B6-9AA2-D6152A25C923}"/>
          </ac:spMkLst>
        </pc:spChg>
        <pc:spChg chg="add mod">
          <ac:chgData name="Lex Wayen" userId="494a56360b44c41f" providerId="LiveId" clId="{24593536-3DCF-424E-811F-D51553A97CE9}" dt="2019-05-04T17:22:04.593" v="7592" actId="164"/>
          <ac:spMkLst>
            <pc:docMk/>
            <pc:sldMk cId="2621068227" sldId="659"/>
            <ac:spMk id="80" creationId="{139B0DDB-0F74-45A8-BA3D-53F1DFBE9033}"/>
          </ac:spMkLst>
        </pc:spChg>
        <pc:spChg chg="add mod">
          <ac:chgData name="Lex Wayen" userId="494a56360b44c41f" providerId="LiveId" clId="{24593536-3DCF-424E-811F-D51553A97CE9}" dt="2019-05-04T17:22:04.593" v="7592" actId="164"/>
          <ac:spMkLst>
            <pc:docMk/>
            <pc:sldMk cId="2621068227" sldId="659"/>
            <ac:spMk id="81" creationId="{E4D3035E-05B6-4387-BFCA-23AEB30441F2}"/>
          </ac:spMkLst>
        </pc:spChg>
        <pc:spChg chg="add mod">
          <ac:chgData name="Lex Wayen" userId="494a56360b44c41f" providerId="LiveId" clId="{24593536-3DCF-424E-811F-D51553A97CE9}" dt="2019-05-04T17:22:04.593" v="7592" actId="164"/>
          <ac:spMkLst>
            <pc:docMk/>
            <pc:sldMk cId="2621068227" sldId="659"/>
            <ac:spMk id="82" creationId="{4B797720-DBBC-4755-95D5-E830D90CCC72}"/>
          </ac:spMkLst>
        </pc:spChg>
        <pc:spChg chg="add mod">
          <ac:chgData name="Lex Wayen" userId="494a56360b44c41f" providerId="LiveId" clId="{24593536-3DCF-424E-811F-D51553A97CE9}" dt="2019-05-04T17:22:04.593" v="7592" actId="164"/>
          <ac:spMkLst>
            <pc:docMk/>
            <pc:sldMk cId="2621068227" sldId="659"/>
            <ac:spMk id="83" creationId="{B53F2181-FF81-4929-AD17-1FDD4D471442}"/>
          </ac:spMkLst>
        </pc:spChg>
        <pc:spChg chg="add mod">
          <ac:chgData name="Lex Wayen" userId="494a56360b44c41f" providerId="LiveId" clId="{24593536-3DCF-424E-811F-D51553A97CE9}" dt="2019-05-04T17:22:04.593" v="7592" actId="164"/>
          <ac:spMkLst>
            <pc:docMk/>
            <pc:sldMk cId="2621068227" sldId="659"/>
            <ac:spMk id="84" creationId="{3E5BB25A-A5E4-4035-9AFC-67095FD791D8}"/>
          </ac:spMkLst>
        </pc:spChg>
        <pc:spChg chg="add mod">
          <ac:chgData name="Lex Wayen" userId="494a56360b44c41f" providerId="LiveId" clId="{24593536-3DCF-424E-811F-D51553A97CE9}" dt="2019-05-04T17:22:04.593" v="7592" actId="164"/>
          <ac:spMkLst>
            <pc:docMk/>
            <pc:sldMk cId="2621068227" sldId="659"/>
            <ac:spMk id="85" creationId="{18AA2482-E863-414A-9C04-5F916C02ABEA}"/>
          </ac:spMkLst>
        </pc:spChg>
        <pc:spChg chg="add mod">
          <ac:chgData name="Lex Wayen" userId="494a56360b44c41f" providerId="LiveId" clId="{24593536-3DCF-424E-811F-D51553A97CE9}" dt="2019-05-04T17:22:04.593" v="7592" actId="164"/>
          <ac:spMkLst>
            <pc:docMk/>
            <pc:sldMk cId="2621068227" sldId="659"/>
            <ac:spMk id="86" creationId="{3B0381AB-6E6C-4A4F-8B2E-6A4923DF2A94}"/>
          </ac:spMkLst>
        </pc:spChg>
        <pc:spChg chg="add mod">
          <ac:chgData name="Lex Wayen" userId="494a56360b44c41f" providerId="LiveId" clId="{24593536-3DCF-424E-811F-D51553A97CE9}" dt="2019-05-04T17:22:04.593" v="7592" actId="164"/>
          <ac:spMkLst>
            <pc:docMk/>
            <pc:sldMk cId="2621068227" sldId="659"/>
            <ac:spMk id="87" creationId="{FC8515E9-040E-4BB9-AD12-1AF82ADAB92C}"/>
          </ac:spMkLst>
        </pc:spChg>
        <pc:spChg chg="add mod">
          <ac:chgData name="Lex Wayen" userId="494a56360b44c41f" providerId="LiveId" clId="{24593536-3DCF-424E-811F-D51553A97CE9}" dt="2019-05-04T17:22:04.593" v="7592" actId="164"/>
          <ac:spMkLst>
            <pc:docMk/>
            <pc:sldMk cId="2621068227" sldId="659"/>
            <ac:spMk id="88" creationId="{0B74EEEF-3D4C-4ABE-8051-F8CFCB2F5DBD}"/>
          </ac:spMkLst>
        </pc:spChg>
        <pc:spChg chg="add mod">
          <ac:chgData name="Lex Wayen" userId="494a56360b44c41f" providerId="LiveId" clId="{24593536-3DCF-424E-811F-D51553A97CE9}" dt="2019-05-04T17:22:04.593" v="7592" actId="164"/>
          <ac:spMkLst>
            <pc:docMk/>
            <pc:sldMk cId="2621068227" sldId="659"/>
            <ac:spMk id="89" creationId="{6729917E-0DAB-44BD-87AB-F4AB05F8AB56}"/>
          </ac:spMkLst>
        </pc:spChg>
        <pc:spChg chg="add mod">
          <ac:chgData name="Lex Wayen" userId="494a56360b44c41f" providerId="LiveId" clId="{24593536-3DCF-424E-811F-D51553A97CE9}" dt="2019-05-04T17:22:04.593" v="7592" actId="164"/>
          <ac:spMkLst>
            <pc:docMk/>
            <pc:sldMk cId="2621068227" sldId="659"/>
            <ac:spMk id="90" creationId="{B2E20C2F-FE1C-4F6D-88A8-64D60D0A300E}"/>
          </ac:spMkLst>
        </pc:spChg>
        <pc:spChg chg="add mod">
          <ac:chgData name="Lex Wayen" userId="494a56360b44c41f" providerId="LiveId" clId="{24593536-3DCF-424E-811F-D51553A97CE9}" dt="2019-05-04T17:22:04.593" v="7592" actId="164"/>
          <ac:spMkLst>
            <pc:docMk/>
            <pc:sldMk cId="2621068227" sldId="659"/>
            <ac:spMk id="91" creationId="{8214B86B-F3B0-4B3C-8763-4A4EEC8F9CE3}"/>
          </ac:spMkLst>
        </pc:spChg>
        <pc:spChg chg="add mod">
          <ac:chgData name="Lex Wayen" userId="494a56360b44c41f" providerId="LiveId" clId="{24593536-3DCF-424E-811F-D51553A97CE9}" dt="2019-05-04T17:22:04.593" v="7592" actId="164"/>
          <ac:spMkLst>
            <pc:docMk/>
            <pc:sldMk cId="2621068227" sldId="659"/>
            <ac:spMk id="92" creationId="{D6205E8B-95D1-4F72-A987-3289ABC583B8}"/>
          </ac:spMkLst>
        </pc:spChg>
        <pc:spChg chg="add mod">
          <ac:chgData name="Lex Wayen" userId="494a56360b44c41f" providerId="LiveId" clId="{24593536-3DCF-424E-811F-D51553A97CE9}" dt="2019-05-04T17:22:04.593" v="7592" actId="164"/>
          <ac:spMkLst>
            <pc:docMk/>
            <pc:sldMk cId="2621068227" sldId="659"/>
            <ac:spMk id="93" creationId="{B1148AC7-A286-40C0-9074-85F294EFBBA4}"/>
          </ac:spMkLst>
        </pc:spChg>
        <pc:spChg chg="add mod">
          <ac:chgData name="Lex Wayen" userId="494a56360b44c41f" providerId="LiveId" clId="{24593536-3DCF-424E-811F-D51553A97CE9}" dt="2019-05-04T17:22:04.593" v="7592" actId="164"/>
          <ac:spMkLst>
            <pc:docMk/>
            <pc:sldMk cId="2621068227" sldId="659"/>
            <ac:spMk id="94" creationId="{C23BD41C-E510-4A7C-AA7F-6ECD2930D9A9}"/>
          </ac:spMkLst>
        </pc:spChg>
        <pc:spChg chg="add del mod">
          <ac:chgData name="Lex Wayen" userId="494a56360b44c41f" providerId="LiveId" clId="{24593536-3DCF-424E-811F-D51553A97CE9}" dt="2019-05-04T17:23:08.661" v="7597" actId="478"/>
          <ac:spMkLst>
            <pc:docMk/>
            <pc:sldMk cId="2621068227" sldId="659"/>
            <ac:spMk id="97" creationId="{9B5A55F0-27CE-4054-B291-E60060712FC8}"/>
          </ac:spMkLst>
        </pc:spChg>
        <pc:spChg chg="add del mod">
          <ac:chgData name="Lex Wayen" userId="494a56360b44c41f" providerId="LiveId" clId="{24593536-3DCF-424E-811F-D51553A97CE9}" dt="2019-05-04T17:23:08.661" v="7597" actId="478"/>
          <ac:spMkLst>
            <pc:docMk/>
            <pc:sldMk cId="2621068227" sldId="659"/>
            <ac:spMk id="98" creationId="{78A1E1CC-5F10-48BA-90F8-24C6E1AEDA4B}"/>
          </ac:spMkLst>
        </pc:spChg>
        <pc:spChg chg="add del mod">
          <ac:chgData name="Lex Wayen" userId="494a56360b44c41f" providerId="LiveId" clId="{24593536-3DCF-424E-811F-D51553A97CE9}" dt="2019-05-04T17:23:08.661" v="7597" actId="478"/>
          <ac:spMkLst>
            <pc:docMk/>
            <pc:sldMk cId="2621068227" sldId="659"/>
            <ac:spMk id="99" creationId="{9800BA6B-AB5F-45A7-9656-7A3630759B40}"/>
          </ac:spMkLst>
        </pc:spChg>
        <pc:spChg chg="add del mod">
          <ac:chgData name="Lex Wayen" userId="494a56360b44c41f" providerId="LiveId" clId="{24593536-3DCF-424E-811F-D51553A97CE9}" dt="2019-05-04T17:23:08.661" v="7597" actId="478"/>
          <ac:spMkLst>
            <pc:docMk/>
            <pc:sldMk cId="2621068227" sldId="659"/>
            <ac:spMk id="100" creationId="{E9582FB6-BD06-48D6-AC4A-EDEA0C280A95}"/>
          </ac:spMkLst>
        </pc:spChg>
        <pc:spChg chg="add del mod">
          <ac:chgData name="Lex Wayen" userId="494a56360b44c41f" providerId="LiveId" clId="{24593536-3DCF-424E-811F-D51553A97CE9}" dt="2019-05-04T17:23:08.661" v="7597" actId="478"/>
          <ac:spMkLst>
            <pc:docMk/>
            <pc:sldMk cId="2621068227" sldId="659"/>
            <ac:spMk id="101" creationId="{B82090D8-8B2D-4F9B-AB6E-2A7EA255F20A}"/>
          </ac:spMkLst>
        </pc:spChg>
        <pc:spChg chg="add del mod">
          <ac:chgData name="Lex Wayen" userId="494a56360b44c41f" providerId="LiveId" clId="{24593536-3DCF-424E-811F-D51553A97CE9}" dt="2019-05-04T17:23:08.661" v="7597" actId="478"/>
          <ac:spMkLst>
            <pc:docMk/>
            <pc:sldMk cId="2621068227" sldId="659"/>
            <ac:spMk id="102" creationId="{825405DE-A058-4A12-8DD7-DF6ED70104D2}"/>
          </ac:spMkLst>
        </pc:spChg>
        <pc:spChg chg="add del mod">
          <ac:chgData name="Lex Wayen" userId="494a56360b44c41f" providerId="LiveId" clId="{24593536-3DCF-424E-811F-D51553A97CE9}" dt="2019-05-04T17:23:08.661" v="7597" actId="478"/>
          <ac:spMkLst>
            <pc:docMk/>
            <pc:sldMk cId="2621068227" sldId="659"/>
            <ac:spMk id="103" creationId="{B9CFC299-B107-4EB8-B43B-96BC5AEF0837}"/>
          </ac:spMkLst>
        </pc:spChg>
        <pc:spChg chg="add del mod">
          <ac:chgData name="Lex Wayen" userId="494a56360b44c41f" providerId="LiveId" clId="{24593536-3DCF-424E-811F-D51553A97CE9}" dt="2019-05-04T17:23:08.661" v="7597" actId="478"/>
          <ac:spMkLst>
            <pc:docMk/>
            <pc:sldMk cId="2621068227" sldId="659"/>
            <ac:spMk id="104" creationId="{F8F99799-B777-44A3-86B6-DE72F54A606A}"/>
          </ac:spMkLst>
        </pc:spChg>
        <pc:spChg chg="add del mod">
          <ac:chgData name="Lex Wayen" userId="494a56360b44c41f" providerId="LiveId" clId="{24593536-3DCF-424E-811F-D51553A97CE9}" dt="2019-05-04T17:23:08.661" v="7597" actId="478"/>
          <ac:spMkLst>
            <pc:docMk/>
            <pc:sldMk cId="2621068227" sldId="659"/>
            <ac:spMk id="105" creationId="{C398B722-6522-41E8-B549-DE69366AA62A}"/>
          </ac:spMkLst>
        </pc:spChg>
        <pc:spChg chg="add del mod">
          <ac:chgData name="Lex Wayen" userId="494a56360b44c41f" providerId="LiveId" clId="{24593536-3DCF-424E-811F-D51553A97CE9}" dt="2019-05-04T17:23:08.661" v="7597" actId="478"/>
          <ac:spMkLst>
            <pc:docMk/>
            <pc:sldMk cId="2621068227" sldId="659"/>
            <ac:spMk id="106" creationId="{4A7E12DB-A5F8-4784-9F05-BC179AF4DF70}"/>
          </ac:spMkLst>
        </pc:spChg>
        <pc:spChg chg="add del mod">
          <ac:chgData name="Lex Wayen" userId="494a56360b44c41f" providerId="LiveId" clId="{24593536-3DCF-424E-811F-D51553A97CE9}" dt="2019-05-04T17:23:08.661" v="7597" actId="478"/>
          <ac:spMkLst>
            <pc:docMk/>
            <pc:sldMk cId="2621068227" sldId="659"/>
            <ac:spMk id="107" creationId="{630FBBC9-F3F4-4ABB-AE30-98313BAFAA3A}"/>
          </ac:spMkLst>
        </pc:spChg>
        <pc:spChg chg="add del mod">
          <ac:chgData name="Lex Wayen" userId="494a56360b44c41f" providerId="LiveId" clId="{24593536-3DCF-424E-811F-D51553A97CE9}" dt="2019-05-04T17:23:08.661" v="7597" actId="478"/>
          <ac:spMkLst>
            <pc:docMk/>
            <pc:sldMk cId="2621068227" sldId="659"/>
            <ac:spMk id="108" creationId="{5864E813-C1CE-43BB-9E18-E0799EEC28BA}"/>
          </ac:spMkLst>
        </pc:spChg>
        <pc:spChg chg="add del mod">
          <ac:chgData name="Lex Wayen" userId="494a56360b44c41f" providerId="LiveId" clId="{24593536-3DCF-424E-811F-D51553A97CE9}" dt="2019-05-04T17:23:08.661" v="7597" actId="478"/>
          <ac:spMkLst>
            <pc:docMk/>
            <pc:sldMk cId="2621068227" sldId="659"/>
            <ac:spMk id="109" creationId="{2BCFAC08-90D9-4C5D-BC4D-146627CAE5EE}"/>
          </ac:spMkLst>
        </pc:spChg>
        <pc:spChg chg="add del mod">
          <ac:chgData name="Lex Wayen" userId="494a56360b44c41f" providerId="LiveId" clId="{24593536-3DCF-424E-811F-D51553A97CE9}" dt="2019-05-04T17:23:08.661" v="7597" actId="478"/>
          <ac:spMkLst>
            <pc:docMk/>
            <pc:sldMk cId="2621068227" sldId="659"/>
            <ac:spMk id="110" creationId="{316F8DEF-0174-4FBF-96B9-8FE8BBD8315C}"/>
          </ac:spMkLst>
        </pc:spChg>
        <pc:spChg chg="add del mod">
          <ac:chgData name="Lex Wayen" userId="494a56360b44c41f" providerId="LiveId" clId="{24593536-3DCF-424E-811F-D51553A97CE9}" dt="2019-05-04T17:23:08.661" v="7597" actId="478"/>
          <ac:spMkLst>
            <pc:docMk/>
            <pc:sldMk cId="2621068227" sldId="659"/>
            <ac:spMk id="111" creationId="{09A08871-B831-4037-B9CF-22899D1163A0}"/>
          </ac:spMkLst>
        </pc:spChg>
        <pc:spChg chg="add del mod">
          <ac:chgData name="Lex Wayen" userId="494a56360b44c41f" providerId="LiveId" clId="{24593536-3DCF-424E-811F-D51553A97CE9}" dt="2019-05-04T17:23:08.661" v="7597" actId="478"/>
          <ac:spMkLst>
            <pc:docMk/>
            <pc:sldMk cId="2621068227" sldId="659"/>
            <ac:spMk id="112" creationId="{838CEF25-C52D-43AE-9C1E-C1DFAEC21E15}"/>
          </ac:spMkLst>
        </pc:spChg>
        <pc:spChg chg="add del mod">
          <ac:chgData name="Lex Wayen" userId="494a56360b44c41f" providerId="LiveId" clId="{24593536-3DCF-424E-811F-D51553A97CE9}" dt="2019-05-04T17:23:08.661" v="7597" actId="478"/>
          <ac:spMkLst>
            <pc:docMk/>
            <pc:sldMk cId="2621068227" sldId="659"/>
            <ac:spMk id="113" creationId="{420726CC-52DE-4FA2-875B-094B34A7584D}"/>
          </ac:spMkLst>
        </pc:spChg>
        <pc:spChg chg="add del mod">
          <ac:chgData name="Lex Wayen" userId="494a56360b44c41f" providerId="LiveId" clId="{24593536-3DCF-424E-811F-D51553A97CE9}" dt="2019-05-04T17:23:08.661" v="7597" actId="478"/>
          <ac:spMkLst>
            <pc:docMk/>
            <pc:sldMk cId="2621068227" sldId="659"/>
            <ac:spMk id="114" creationId="{1841E940-FD89-4339-BAF6-A68DCD333A41}"/>
          </ac:spMkLst>
        </pc:spChg>
        <pc:spChg chg="add del mod">
          <ac:chgData name="Lex Wayen" userId="494a56360b44c41f" providerId="LiveId" clId="{24593536-3DCF-424E-811F-D51553A97CE9}" dt="2019-05-04T17:23:08.661" v="7597" actId="478"/>
          <ac:spMkLst>
            <pc:docMk/>
            <pc:sldMk cId="2621068227" sldId="659"/>
            <ac:spMk id="115" creationId="{083E6D45-765B-424C-BB71-B6D59F428D92}"/>
          </ac:spMkLst>
        </pc:spChg>
        <pc:spChg chg="add del mod">
          <ac:chgData name="Lex Wayen" userId="494a56360b44c41f" providerId="LiveId" clId="{24593536-3DCF-424E-811F-D51553A97CE9}" dt="2019-05-04T17:23:08.661" v="7597" actId="478"/>
          <ac:spMkLst>
            <pc:docMk/>
            <pc:sldMk cId="2621068227" sldId="659"/>
            <ac:spMk id="116" creationId="{2A9985B7-BBC6-4C77-BBF4-D49FA884D935}"/>
          </ac:spMkLst>
        </pc:spChg>
        <pc:spChg chg="add del mod">
          <ac:chgData name="Lex Wayen" userId="494a56360b44c41f" providerId="LiveId" clId="{24593536-3DCF-424E-811F-D51553A97CE9}" dt="2019-05-04T17:23:08.661" v="7597" actId="478"/>
          <ac:spMkLst>
            <pc:docMk/>
            <pc:sldMk cId="2621068227" sldId="659"/>
            <ac:spMk id="117" creationId="{CFF655F4-03E2-4716-A6C4-9711B912BD00}"/>
          </ac:spMkLst>
        </pc:spChg>
        <pc:spChg chg="add del mod">
          <ac:chgData name="Lex Wayen" userId="494a56360b44c41f" providerId="LiveId" clId="{24593536-3DCF-424E-811F-D51553A97CE9}" dt="2019-05-04T17:23:08.661" v="7597" actId="478"/>
          <ac:spMkLst>
            <pc:docMk/>
            <pc:sldMk cId="2621068227" sldId="659"/>
            <ac:spMk id="118" creationId="{BF50FEEC-0B69-4932-BDCC-432648AFFB69}"/>
          </ac:spMkLst>
        </pc:spChg>
        <pc:spChg chg="add del mod">
          <ac:chgData name="Lex Wayen" userId="494a56360b44c41f" providerId="LiveId" clId="{24593536-3DCF-424E-811F-D51553A97CE9}" dt="2019-05-04T17:23:08.661" v="7597" actId="478"/>
          <ac:spMkLst>
            <pc:docMk/>
            <pc:sldMk cId="2621068227" sldId="659"/>
            <ac:spMk id="119" creationId="{D491ECFB-9C23-40C5-835F-CCDFF7D582EE}"/>
          </ac:spMkLst>
        </pc:spChg>
        <pc:spChg chg="add del mod">
          <ac:chgData name="Lex Wayen" userId="494a56360b44c41f" providerId="LiveId" clId="{24593536-3DCF-424E-811F-D51553A97CE9}" dt="2019-05-04T17:23:08.661" v="7597" actId="478"/>
          <ac:spMkLst>
            <pc:docMk/>
            <pc:sldMk cId="2621068227" sldId="659"/>
            <ac:spMk id="120" creationId="{50993C7C-C3AC-4361-AC17-B3FE4B3A3C05}"/>
          </ac:spMkLst>
        </pc:spChg>
        <pc:spChg chg="add del mod">
          <ac:chgData name="Lex Wayen" userId="494a56360b44c41f" providerId="LiveId" clId="{24593536-3DCF-424E-811F-D51553A97CE9}" dt="2019-05-04T17:23:08.661" v="7597" actId="478"/>
          <ac:spMkLst>
            <pc:docMk/>
            <pc:sldMk cId="2621068227" sldId="659"/>
            <ac:spMk id="121" creationId="{6276F1FB-351B-4E9F-8ADA-1E0FAC56EB80}"/>
          </ac:spMkLst>
        </pc:spChg>
        <pc:spChg chg="add del mod">
          <ac:chgData name="Lex Wayen" userId="494a56360b44c41f" providerId="LiveId" clId="{24593536-3DCF-424E-811F-D51553A97CE9}" dt="2019-05-04T17:23:08.661" v="7597" actId="478"/>
          <ac:spMkLst>
            <pc:docMk/>
            <pc:sldMk cId="2621068227" sldId="659"/>
            <ac:spMk id="122" creationId="{A20A71ED-1172-46B3-9521-FA6017C7FE95}"/>
          </ac:spMkLst>
        </pc:spChg>
        <pc:spChg chg="add del mod">
          <ac:chgData name="Lex Wayen" userId="494a56360b44c41f" providerId="LiveId" clId="{24593536-3DCF-424E-811F-D51553A97CE9}" dt="2019-05-04T17:23:08.661" v="7597" actId="478"/>
          <ac:spMkLst>
            <pc:docMk/>
            <pc:sldMk cId="2621068227" sldId="659"/>
            <ac:spMk id="123" creationId="{07B878E8-1778-41EA-B0AE-E04FA8F12629}"/>
          </ac:spMkLst>
        </pc:spChg>
        <pc:spChg chg="add del mod">
          <ac:chgData name="Lex Wayen" userId="494a56360b44c41f" providerId="LiveId" clId="{24593536-3DCF-424E-811F-D51553A97CE9}" dt="2019-05-04T17:23:08.661" v="7597" actId="478"/>
          <ac:spMkLst>
            <pc:docMk/>
            <pc:sldMk cId="2621068227" sldId="659"/>
            <ac:spMk id="124" creationId="{706B1657-DE0F-4BB4-A13D-42E477D843CA}"/>
          </ac:spMkLst>
        </pc:spChg>
        <pc:spChg chg="add del mod">
          <ac:chgData name="Lex Wayen" userId="494a56360b44c41f" providerId="LiveId" clId="{24593536-3DCF-424E-811F-D51553A97CE9}" dt="2019-05-04T17:23:08.661" v="7597" actId="478"/>
          <ac:spMkLst>
            <pc:docMk/>
            <pc:sldMk cId="2621068227" sldId="659"/>
            <ac:spMk id="125" creationId="{8AC2495B-3A1B-4AC7-BBD3-210519430B04}"/>
          </ac:spMkLst>
        </pc:spChg>
        <pc:spChg chg="add del mod">
          <ac:chgData name="Lex Wayen" userId="494a56360b44c41f" providerId="LiveId" clId="{24593536-3DCF-424E-811F-D51553A97CE9}" dt="2019-05-04T17:23:08.661" v="7597" actId="478"/>
          <ac:spMkLst>
            <pc:docMk/>
            <pc:sldMk cId="2621068227" sldId="659"/>
            <ac:spMk id="126" creationId="{7BB70B18-0A17-49BA-92CB-661550FBCD4E}"/>
          </ac:spMkLst>
        </pc:spChg>
        <pc:spChg chg="add mod">
          <ac:chgData name="Lex Wayen" userId="494a56360b44c41f" providerId="LiveId" clId="{24593536-3DCF-424E-811F-D51553A97CE9}" dt="2019-05-04T17:22:11.717" v="7593" actId="164"/>
          <ac:spMkLst>
            <pc:docMk/>
            <pc:sldMk cId="2621068227" sldId="659"/>
            <ac:spMk id="129" creationId="{FCDAA172-9547-4AEE-8A29-78A927406457}"/>
          </ac:spMkLst>
        </pc:spChg>
        <pc:spChg chg="add mod">
          <ac:chgData name="Lex Wayen" userId="494a56360b44c41f" providerId="LiveId" clId="{24593536-3DCF-424E-811F-D51553A97CE9}" dt="2019-05-04T17:22:11.717" v="7593" actId="164"/>
          <ac:spMkLst>
            <pc:docMk/>
            <pc:sldMk cId="2621068227" sldId="659"/>
            <ac:spMk id="132" creationId="{D5610C7F-7E02-4005-91C2-38B1F12AE86C}"/>
          </ac:spMkLst>
        </pc:spChg>
        <pc:spChg chg="add mod">
          <ac:chgData name="Lex Wayen" userId="494a56360b44c41f" providerId="LiveId" clId="{24593536-3DCF-424E-811F-D51553A97CE9}" dt="2019-05-04T17:22:11.717" v="7593" actId="164"/>
          <ac:spMkLst>
            <pc:docMk/>
            <pc:sldMk cId="2621068227" sldId="659"/>
            <ac:spMk id="133" creationId="{1604661C-0FA5-4B7F-8947-D597E5C9A960}"/>
          </ac:spMkLst>
        </pc:spChg>
        <pc:spChg chg="add mod">
          <ac:chgData name="Lex Wayen" userId="494a56360b44c41f" providerId="LiveId" clId="{24593536-3DCF-424E-811F-D51553A97CE9}" dt="2019-05-04T17:22:11.717" v="7593" actId="164"/>
          <ac:spMkLst>
            <pc:docMk/>
            <pc:sldMk cId="2621068227" sldId="659"/>
            <ac:spMk id="143" creationId="{E06DDC3D-8263-4F3C-B19D-C54C1AE82B45}"/>
          </ac:spMkLst>
        </pc:spChg>
        <pc:spChg chg="add mod">
          <ac:chgData name="Lex Wayen" userId="494a56360b44c41f" providerId="LiveId" clId="{24593536-3DCF-424E-811F-D51553A97CE9}" dt="2019-05-04T17:22:11.717" v="7593" actId="164"/>
          <ac:spMkLst>
            <pc:docMk/>
            <pc:sldMk cId="2621068227" sldId="659"/>
            <ac:spMk id="149" creationId="{EAD17494-B831-44BC-9B42-650F89B6A216}"/>
          </ac:spMkLst>
        </pc:spChg>
        <pc:spChg chg="add mod">
          <ac:chgData name="Lex Wayen" userId="494a56360b44c41f" providerId="LiveId" clId="{24593536-3DCF-424E-811F-D51553A97CE9}" dt="2019-05-04T17:22:04.593" v="7592" actId="164"/>
          <ac:spMkLst>
            <pc:docMk/>
            <pc:sldMk cId="2621068227" sldId="659"/>
            <ac:spMk id="153" creationId="{A7AA44CB-1FB0-463F-86DA-C197EB5957A7}"/>
          </ac:spMkLst>
        </pc:spChg>
        <pc:spChg chg="add mod">
          <ac:chgData name="Lex Wayen" userId="494a56360b44c41f" providerId="LiveId" clId="{24593536-3DCF-424E-811F-D51553A97CE9}" dt="2019-05-04T17:22:04.593" v="7592" actId="164"/>
          <ac:spMkLst>
            <pc:docMk/>
            <pc:sldMk cId="2621068227" sldId="659"/>
            <ac:spMk id="156" creationId="{CE2431A7-B364-4B4A-9E8E-3CF174AD752F}"/>
          </ac:spMkLst>
        </pc:spChg>
        <pc:spChg chg="add mod">
          <ac:chgData name="Lex Wayen" userId="494a56360b44c41f" providerId="LiveId" clId="{24593536-3DCF-424E-811F-D51553A97CE9}" dt="2019-05-04T17:22:04.593" v="7592" actId="164"/>
          <ac:spMkLst>
            <pc:docMk/>
            <pc:sldMk cId="2621068227" sldId="659"/>
            <ac:spMk id="160" creationId="{37EFB155-AA0B-4E76-B409-76D1F6216BDF}"/>
          </ac:spMkLst>
        </pc:spChg>
        <pc:spChg chg="add mod">
          <ac:chgData name="Lex Wayen" userId="494a56360b44c41f" providerId="LiveId" clId="{24593536-3DCF-424E-811F-D51553A97CE9}" dt="2019-05-04T17:22:04.593" v="7592" actId="164"/>
          <ac:spMkLst>
            <pc:docMk/>
            <pc:sldMk cId="2621068227" sldId="659"/>
            <ac:spMk id="169" creationId="{32CD1122-B24E-4ED2-AA2B-192A9C0E631F}"/>
          </ac:spMkLst>
        </pc:spChg>
        <pc:spChg chg="add mod">
          <ac:chgData name="Lex Wayen" userId="494a56360b44c41f" providerId="LiveId" clId="{24593536-3DCF-424E-811F-D51553A97CE9}" dt="2019-05-04T17:28:54.186" v="7687" actId="20577"/>
          <ac:spMkLst>
            <pc:docMk/>
            <pc:sldMk cId="2621068227" sldId="659"/>
            <ac:spMk id="176" creationId="{390F9F94-BB89-4C45-9009-DF2200F944E4}"/>
          </ac:spMkLst>
        </pc:spChg>
        <pc:spChg chg="add mod">
          <ac:chgData name="Lex Wayen" userId="494a56360b44c41f" providerId="LiveId" clId="{24593536-3DCF-424E-811F-D51553A97CE9}" dt="2019-05-04T17:28:45.207" v="7679" actId="20577"/>
          <ac:spMkLst>
            <pc:docMk/>
            <pc:sldMk cId="2621068227" sldId="659"/>
            <ac:spMk id="191" creationId="{AD3FFEA2-9642-45F6-A1F0-2A71EACB36DA}"/>
          </ac:spMkLst>
        </pc:spChg>
        <pc:spChg chg="add mod">
          <ac:chgData name="Lex Wayen" userId="494a56360b44c41f" providerId="LiveId" clId="{24593536-3DCF-424E-811F-D51553A97CE9}" dt="2019-05-04T17:28:47.266" v="7681" actId="20577"/>
          <ac:spMkLst>
            <pc:docMk/>
            <pc:sldMk cId="2621068227" sldId="659"/>
            <ac:spMk id="197" creationId="{CC683C94-A3F6-4CDF-A97A-D8D2A1E57331}"/>
          </ac:spMkLst>
        </pc:spChg>
        <pc:spChg chg="add mod">
          <ac:chgData name="Lex Wayen" userId="494a56360b44c41f" providerId="LiveId" clId="{24593536-3DCF-424E-811F-D51553A97CE9}" dt="2019-05-04T17:32:17.386" v="7756" actId="1076"/>
          <ac:spMkLst>
            <pc:docMk/>
            <pc:sldMk cId="2621068227" sldId="659"/>
            <ac:spMk id="215" creationId="{835E5CBF-0C5C-4137-B5E9-C686B249A918}"/>
          </ac:spMkLst>
        </pc:spChg>
        <pc:spChg chg="add mod">
          <ac:chgData name="Lex Wayen" userId="494a56360b44c41f" providerId="LiveId" clId="{24593536-3DCF-424E-811F-D51553A97CE9}" dt="2019-05-04T17:22:04.593" v="7592" actId="164"/>
          <ac:spMkLst>
            <pc:docMk/>
            <pc:sldMk cId="2621068227" sldId="659"/>
            <ac:spMk id="218" creationId="{8AD38656-F996-4E09-A4FC-7D1C81636344}"/>
          </ac:spMkLst>
        </pc:spChg>
        <pc:spChg chg="add mod">
          <ac:chgData name="Lex Wayen" userId="494a56360b44c41f" providerId="LiveId" clId="{24593536-3DCF-424E-811F-D51553A97CE9}" dt="2019-05-04T17:22:04.593" v="7592" actId="164"/>
          <ac:spMkLst>
            <pc:docMk/>
            <pc:sldMk cId="2621068227" sldId="659"/>
            <ac:spMk id="219" creationId="{E00EDACD-E4B9-4D6B-A081-72509EA69736}"/>
          </ac:spMkLst>
        </pc:spChg>
        <pc:spChg chg="add mod">
          <ac:chgData name="Lex Wayen" userId="494a56360b44c41f" providerId="LiveId" clId="{24593536-3DCF-424E-811F-D51553A97CE9}" dt="2019-05-04T17:22:04.593" v="7592" actId="164"/>
          <ac:spMkLst>
            <pc:docMk/>
            <pc:sldMk cId="2621068227" sldId="659"/>
            <ac:spMk id="220" creationId="{3AB8D9A6-212F-454E-BA8B-10E5AEB9045C}"/>
          </ac:spMkLst>
        </pc:spChg>
        <pc:spChg chg="add mod">
          <ac:chgData name="Lex Wayen" userId="494a56360b44c41f" providerId="LiveId" clId="{24593536-3DCF-424E-811F-D51553A97CE9}" dt="2019-05-04T17:22:04.593" v="7592" actId="164"/>
          <ac:spMkLst>
            <pc:docMk/>
            <pc:sldMk cId="2621068227" sldId="659"/>
            <ac:spMk id="221" creationId="{4619E039-A073-492F-A19E-78FB3CA48EA0}"/>
          </ac:spMkLst>
        </pc:spChg>
        <pc:spChg chg="add mod">
          <ac:chgData name="Lex Wayen" userId="494a56360b44c41f" providerId="LiveId" clId="{24593536-3DCF-424E-811F-D51553A97CE9}" dt="2019-05-04T17:28:49.507" v="7683" actId="20577"/>
          <ac:spMkLst>
            <pc:docMk/>
            <pc:sldMk cId="2621068227" sldId="659"/>
            <ac:spMk id="230" creationId="{3A55359B-1202-47A2-90A8-4A989881D33B}"/>
          </ac:spMkLst>
        </pc:spChg>
        <pc:spChg chg="add del mod">
          <ac:chgData name="Lex Wayen" userId="494a56360b44c41f" providerId="LiveId" clId="{24593536-3DCF-424E-811F-D51553A97CE9}" dt="2019-05-04T17:14:35.028" v="7557"/>
          <ac:spMkLst>
            <pc:docMk/>
            <pc:sldMk cId="2621068227" sldId="659"/>
            <ac:spMk id="243" creationId="{0D0074A6-C7F6-4296-9857-934A0005EA94}"/>
          </ac:spMkLst>
        </pc:spChg>
        <pc:spChg chg="add mod">
          <ac:chgData name="Lex Wayen" userId="494a56360b44c41f" providerId="LiveId" clId="{24593536-3DCF-424E-811F-D51553A97CE9}" dt="2019-05-04T17:28:51.546" v="7685" actId="20577"/>
          <ac:spMkLst>
            <pc:docMk/>
            <pc:sldMk cId="2621068227" sldId="659"/>
            <ac:spMk id="246" creationId="{87C65D03-93D9-46DA-AFDD-A6504C90DCCA}"/>
          </ac:spMkLst>
        </pc:spChg>
        <pc:spChg chg="add mod">
          <ac:chgData name="Lex Wayen" userId="494a56360b44c41f" providerId="LiveId" clId="{24593536-3DCF-424E-811F-D51553A97CE9}" dt="2019-05-04T17:21:05.737" v="7581" actId="571"/>
          <ac:spMkLst>
            <pc:docMk/>
            <pc:sldMk cId="2621068227" sldId="659"/>
            <ac:spMk id="250" creationId="{6B0E9C44-E91B-4F9F-9186-41BC4357C739}"/>
          </ac:spMkLst>
        </pc:spChg>
        <pc:spChg chg="add mod">
          <ac:chgData name="Lex Wayen" userId="494a56360b44c41f" providerId="LiveId" clId="{24593536-3DCF-424E-811F-D51553A97CE9}" dt="2019-05-04T17:21:05.737" v="7581" actId="571"/>
          <ac:spMkLst>
            <pc:docMk/>
            <pc:sldMk cId="2621068227" sldId="659"/>
            <ac:spMk id="251" creationId="{B8341564-BD38-4A51-8FF0-CFEB730D6EA9}"/>
          </ac:spMkLst>
        </pc:spChg>
        <pc:spChg chg="add mod">
          <ac:chgData name="Lex Wayen" userId="494a56360b44c41f" providerId="LiveId" clId="{24593536-3DCF-424E-811F-D51553A97CE9}" dt="2019-05-04T17:21:05.737" v="7581" actId="571"/>
          <ac:spMkLst>
            <pc:docMk/>
            <pc:sldMk cId="2621068227" sldId="659"/>
            <ac:spMk id="252" creationId="{79B0F035-6E07-4488-AC39-459B03E99B80}"/>
          </ac:spMkLst>
        </pc:spChg>
        <pc:spChg chg="mod topLvl">
          <ac:chgData name="Lex Wayen" userId="494a56360b44c41f" providerId="LiveId" clId="{24593536-3DCF-424E-811F-D51553A97CE9}" dt="2019-05-04T17:32:04.564" v="7755" actId="164"/>
          <ac:spMkLst>
            <pc:docMk/>
            <pc:sldMk cId="2621068227" sldId="659"/>
            <ac:spMk id="261" creationId="{66108A13-DD88-481C-B186-5B5D0C9F334F}"/>
          </ac:spMkLst>
        </pc:spChg>
        <pc:spChg chg="mod topLvl">
          <ac:chgData name="Lex Wayen" userId="494a56360b44c41f" providerId="LiveId" clId="{24593536-3DCF-424E-811F-D51553A97CE9}" dt="2019-05-04T17:32:04.564" v="7755" actId="164"/>
          <ac:spMkLst>
            <pc:docMk/>
            <pc:sldMk cId="2621068227" sldId="659"/>
            <ac:spMk id="262" creationId="{ACFDD059-AC49-4C57-AF98-FABBADA2BF29}"/>
          </ac:spMkLst>
        </pc:spChg>
        <pc:spChg chg="mod topLvl">
          <ac:chgData name="Lex Wayen" userId="494a56360b44c41f" providerId="LiveId" clId="{24593536-3DCF-424E-811F-D51553A97CE9}" dt="2019-05-04T17:32:04.564" v="7755" actId="164"/>
          <ac:spMkLst>
            <pc:docMk/>
            <pc:sldMk cId="2621068227" sldId="659"/>
            <ac:spMk id="263" creationId="{16D113E6-A1E7-472B-85F5-45161F0FF068}"/>
          </ac:spMkLst>
        </pc:spChg>
        <pc:spChg chg="mod topLvl">
          <ac:chgData name="Lex Wayen" userId="494a56360b44c41f" providerId="LiveId" clId="{24593536-3DCF-424E-811F-D51553A97CE9}" dt="2019-05-04T17:32:04.564" v="7755" actId="164"/>
          <ac:spMkLst>
            <pc:docMk/>
            <pc:sldMk cId="2621068227" sldId="659"/>
            <ac:spMk id="264" creationId="{437C5DE5-91E1-4B3F-A2EB-F4641AB55916}"/>
          </ac:spMkLst>
        </pc:spChg>
        <pc:spChg chg="mod topLvl">
          <ac:chgData name="Lex Wayen" userId="494a56360b44c41f" providerId="LiveId" clId="{24593536-3DCF-424E-811F-D51553A97CE9}" dt="2019-05-04T17:32:04.564" v="7755" actId="164"/>
          <ac:spMkLst>
            <pc:docMk/>
            <pc:sldMk cId="2621068227" sldId="659"/>
            <ac:spMk id="265" creationId="{8F6D71A9-0A2B-4079-9AE7-B4EB09CE6AEF}"/>
          </ac:spMkLst>
        </pc:spChg>
        <pc:spChg chg="mod topLvl">
          <ac:chgData name="Lex Wayen" userId="494a56360b44c41f" providerId="LiveId" clId="{24593536-3DCF-424E-811F-D51553A97CE9}" dt="2019-05-04T17:32:04.564" v="7755" actId="164"/>
          <ac:spMkLst>
            <pc:docMk/>
            <pc:sldMk cId="2621068227" sldId="659"/>
            <ac:spMk id="266" creationId="{200ABD03-A147-4261-842A-072FE655EC8E}"/>
          </ac:spMkLst>
        </pc:spChg>
        <pc:spChg chg="mod topLvl">
          <ac:chgData name="Lex Wayen" userId="494a56360b44c41f" providerId="LiveId" clId="{24593536-3DCF-424E-811F-D51553A97CE9}" dt="2019-05-04T17:32:04.564" v="7755" actId="164"/>
          <ac:spMkLst>
            <pc:docMk/>
            <pc:sldMk cId="2621068227" sldId="659"/>
            <ac:spMk id="267" creationId="{D5FD35DE-5614-4997-BFD8-780C9BC353A2}"/>
          </ac:spMkLst>
        </pc:spChg>
        <pc:spChg chg="mod topLvl">
          <ac:chgData name="Lex Wayen" userId="494a56360b44c41f" providerId="LiveId" clId="{24593536-3DCF-424E-811F-D51553A97CE9}" dt="2019-05-04T17:32:04.564" v="7755" actId="164"/>
          <ac:spMkLst>
            <pc:docMk/>
            <pc:sldMk cId="2621068227" sldId="659"/>
            <ac:spMk id="268" creationId="{7A617CE7-C70E-42C6-B362-36F30FC072CC}"/>
          </ac:spMkLst>
        </pc:spChg>
        <pc:spChg chg="mod topLvl">
          <ac:chgData name="Lex Wayen" userId="494a56360b44c41f" providerId="LiveId" clId="{24593536-3DCF-424E-811F-D51553A97CE9}" dt="2019-05-04T17:32:04.564" v="7755" actId="164"/>
          <ac:spMkLst>
            <pc:docMk/>
            <pc:sldMk cId="2621068227" sldId="659"/>
            <ac:spMk id="269" creationId="{734E9989-D893-44B1-9937-BC62AAEE8797}"/>
          </ac:spMkLst>
        </pc:spChg>
        <pc:spChg chg="mod topLvl">
          <ac:chgData name="Lex Wayen" userId="494a56360b44c41f" providerId="LiveId" clId="{24593536-3DCF-424E-811F-D51553A97CE9}" dt="2019-05-04T17:32:04.564" v="7755" actId="164"/>
          <ac:spMkLst>
            <pc:docMk/>
            <pc:sldMk cId="2621068227" sldId="659"/>
            <ac:spMk id="270" creationId="{7F750972-E38D-453D-9504-F4A6E1734F7E}"/>
          </ac:spMkLst>
        </pc:spChg>
        <pc:spChg chg="mod topLvl">
          <ac:chgData name="Lex Wayen" userId="494a56360b44c41f" providerId="LiveId" clId="{24593536-3DCF-424E-811F-D51553A97CE9}" dt="2019-05-04T17:32:04.564" v="7755" actId="164"/>
          <ac:spMkLst>
            <pc:docMk/>
            <pc:sldMk cId="2621068227" sldId="659"/>
            <ac:spMk id="271" creationId="{480A5F2A-93A0-49E8-995F-BA4994953A43}"/>
          </ac:spMkLst>
        </pc:spChg>
        <pc:spChg chg="mod topLvl">
          <ac:chgData name="Lex Wayen" userId="494a56360b44c41f" providerId="LiveId" clId="{24593536-3DCF-424E-811F-D51553A97CE9}" dt="2019-05-04T17:32:04.564" v="7755" actId="164"/>
          <ac:spMkLst>
            <pc:docMk/>
            <pc:sldMk cId="2621068227" sldId="659"/>
            <ac:spMk id="272" creationId="{E130922A-7BD3-4D30-861B-925ADD2AE2DA}"/>
          </ac:spMkLst>
        </pc:spChg>
        <pc:spChg chg="mod topLvl">
          <ac:chgData name="Lex Wayen" userId="494a56360b44c41f" providerId="LiveId" clId="{24593536-3DCF-424E-811F-D51553A97CE9}" dt="2019-05-04T17:32:04.564" v="7755" actId="164"/>
          <ac:spMkLst>
            <pc:docMk/>
            <pc:sldMk cId="2621068227" sldId="659"/>
            <ac:spMk id="273" creationId="{324126B1-9064-43FE-95D0-46BE3EC28091}"/>
          </ac:spMkLst>
        </pc:spChg>
        <pc:spChg chg="mod topLvl">
          <ac:chgData name="Lex Wayen" userId="494a56360b44c41f" providerId="LiveId" clId="{24593536-3DCF-424E-811F-D51553A97CE9}" dt="2019-05-04T17:32:04.564" v="7755" actId="164"/>
          <ac:spMkLst>
            <pc:docMk/>
            <pc:sldMk cId="2621068227" sldId="659"/>
            <ac:spMk id="274" creationId="{B7AEEDE5-8C63-4E62-B3A8-B2DE3C297F12}"/>
          </ac:spMkLst>
        </pc:spChg>
        <pc:spChg chg="mod topLvl">
          <ac:chgData name="Lex Wayen" userId="494a56360b44c41f" providerId="LiveId" clId="{24593536-3DCF-424E-811F-D51553A97CE9}" dt="2019-05-04T17:32:04.564" v="7755" actId="164"/>
          <ac:spMkLst>
            <pc:docMk/>
            <pc:sldMk cId="2621068227" sldId="659"/>
            <ac:spMk id="275" creationId="{ACAFE81F-43E4-4BA9-B2D4-B4FC0D1C6D05}"/>
          </ac:spMkLst>
        </pc:spChg>
        <pc:spChg chg="mod topLvl">
          <ac:chgData name="Lex Wayen" userId="494a56360b44c41f" providerId="LiveId" clId="{24593536-3DCF-424E-811F-D51553A97CE9}" dt="2019-05-04T17:32:04.564" v="7755" actId="164"/>
          <ac:spMkLst>
            <pc:docMk/>
            <pc:sldMk cId="2621068227" sldId="659"/>
            <ac:spMk id="276" creationId="{6A4ED0BF-2407-43C6-B842-F2CFA7FAC628}"/>
          </ac:spMkLst>
        </pc:spChg>
        <pc:spChg chg="mod topLvl">
          <ac:chgData name="Lex Wayen" userId="494a56360b44c41f" providerId="LiveId" clId="{24593536-3DCF-424E-811F-D51553A97CE9}" dt="2019-05-04T17:32:04.564" v="7755" actId="164"/>
          <ac:spMkLst>
            <pc:docMk/>
            <pc:sldMk cId="2621068227" sldId="659"/>
            <ac:spMk id="277" creationId="{79161B39-82ED-4DD6-882E-D339B379A6BF}"/>
          </ac:spMkLst>
        </pc:spChg>
        <pc:spChg chg="del mod topLvl">
          <ac:chgData name="Lex Wayen" userId="494a56360b44c41f" providerId="LiveId" clId="{24593536-3DCF-424E-811F-D51553A97CE9}" dt="2019-05-04T17:24:35.889" v="7605" actId="478"/>
          <ac:spMkLst>
            <pc:docMk/>
            <pc:sldMk cId="2621068227" sldId="659"/>
            <ac:spMk id="278" creationId="{7A82CF3F-EE5E-461F-B9FC-DD8EC21AD91D}"/>
          </ac:spMkLst>
        </pc:spChg>
        <pc:spChg chg="mod topLvl">
          <ac:chgData name="Lex Wayen" userId="494a56360b44c41f" providerId="LiveId" clId="{24593536-3DCF-424E-811F-D51553A97CE9}" dt="2019-05-04T17:32:04.564" v="7755" actId="164"/>
          <ac:spMkLst>
            <pc:docMk/>
            <pc:sldMk cId="2621068227" sldId="659"/>
            <ac:spMk id="279" creationId="{072E7681-3170-42E0-8FA7-568A82D59D50}"/>
          </ac:spMkLst>
        </pc:spChg>
        <pc:spChg chg="mod topLvl">
          <ac:chgData name="Lex Wayen" userId="494a56360b44c41f" providerId="LiveId" clId="{24593536-3DCF-424E-811F-D51553A97CE9}" dt="2019-05-04T17:32:04.564" v="7755" actId="164"/>
          <ac:spMkLst>
            <pc:docMk/>
            <pc:sldMk cId="2621068227" sldId="659"/>
            <ac:spMk id="280" creationId="{8A94D48D-BA7B-4559-ACBD-4500F01FE83C}"/>
          </ac:spMkLst>
        </pc:spChg>
        <pc:spChg chg="mod topLvl">
          <ac:chgData name="Lex Wayen" userId="494a56360b44c41f" providerId="LiveId" clId="{24593536-3DCF-424E-811F-D51553A97CE9}" dt="2019-05-04T17:32:04.564" v="7755" actId="164"/>
          <ac:spMkLst>
            <pc:docMk/>
            <pc:sldMk cId="2621068227" sldId="659"/>
            <ac:spMk id="281" creationId="{8BFF2EEC-3BFB-4AAC-BEB4-942CCCA050F6}"/>
          </ac:spMkLst>
        </pc:spChg>
        <pc:spChg chg="mod topLvl">
          <ac:chgData name="Lex Wayen" userId="494a56360b44c41f" providerId="LiveId" clId="{24593536-3DCF-424E-811F-D51553A97CE9}" dt="2019-05-04T17:32:04.564" v="7755" actId="164"/>
          <ac:spMkLst>
            <pc:docMk/>
            <pc:sldMk cId="2621068227" sldId="659"/>
            <ac:spMk id="282" creationId="{2F9B523A-2DA2-4DC9-BCCC-58E15BD90358}"/>
          </ac:spMkLst>
        </pc:spChg>
        <pc:spChg chg="mod topLvl">
          <ac:chgData name="Lex Wayen" userId="494a56360b44c41f" providerId="LiveId" clId="{24593536-3DCF-424E-811F-D51553A97CE9}" dt="2019-05-04T17:32:04.564" v="7755" actId="164"/>
          <ac:spMkLst>
            <pc:docMk/>
            <pc:sldMk cId="2621068227" sldId="659"/>
            <ac:spMk id="283" creationId="{2BF91DC4-8A08-4957-918C-90B33F7D54FE}"/>
          </ac:spMkLst>
        </pc:spChg>
        <pc:spChg chg="mod topLvl">
          <ac:chgData name="Lex Wayen" userId="494a56360b44c41f" providerId="LiveId" clId="{24593536-3DCF-424E-811F-D51553A97CE9}" dt="2019-05-04T17:32:04.564" v="7755" actId="164"/>
          <ac:spMkLst>
            <pc:docMk/>
            <pc:sldMk cId="2621068227" sldId="659"/>
            <ac:spMk id="284" creationId="{F38793A2-70AB-460B-A49D-F06D311D5500}"/>
          </ac:spMkLst>
        </pc:spChg>
        <pc:spChg chg="mod topLvl">
          <ac:chgData name="Lex Wayen" userId="494a56360b44c41f" providerId="LiveId" clId="{24593536-3DCF-424E-811F-D51553A97CE9}" dt="2019-05-04T17:32:04.564" v="7755" actId="164"/>
          <ac:spMkLst>
            <pc:docMk/>
            <pc:sldMk cId="2621068227" sldId="659"/>
            <ac:spMk id="285" creationId="{A263E45A-D66E-4615-8F52-4933D8FEBAE3}"/>
          </ac:spMkLst>
        </pc:spChg>
        <pc:spChg chg="mod topLvl">
          <ac:chgData name="Lex Wayen" userId="494a56360b44c41f" providerId="LiveId" clId="{24593536-3DCF-424E-811F-D51553A97CE9}" dt="2019-05-04T17:32:04.564" v="7755" actId="164"/>
          <ac:spMkLst>
            <pc:docMk/>
            <pc:sldMk cId="2621068227" sldId="659"/>
            <ac:spMk id="286" creationId="{B9B45CEC-83B0-4C85-AA78-756F56B5A9FB}"/>
          </ac:spMkLst>
        </pc:spChg>
        <pc:spChg chg="del mod topLvl">
          <ac:chgData name="Lex Wayen" userId="494a56360b44c41f" providerId="LiveId" clId="{24593536-3DCF-424E-811F-D51553A97CE9}" dt="2019-05-04T17:24:35.889" v="7605" actId="478"/>
          <ac:spMkLst>
            <pc:docMk/>
            <pc:sldMk cId="2621068227" sldId="659"/>
            <ac:spMk id="287" creationId="{E87A22EF-45A4-49F7-9FF5-8AC296477DD8}"/>
          </ac:spMkLst>
        </pc:spChg>
        <pc:spChg chg="del mod topLvl">
          <ac:chgData name="Lex Wayen" userId="494a56360b44c41f" providerId="LiveId" clId="{24593536-3DCF-424E-811F-D51553A97CE9}" dt="2019-05-04T17:24:35.889" v="7605" actId="478"/>
          <ac:spMkLst>
            <pc:docMk/>
            <pc:sldMk cId="2621068227" sldId="659"/>
            <ac:spMk id="288" creationId="{4CDB3C1F-3407-4502-B10D-48948568FB3C}"/>
          </ac:spMkLst>
        </pc:spChg>
        <pc:spChg chg="del mod topLvl">
          <ac:chgData name="Lex Wayen" userId="494a56360b44c41f" providerId="LiveId" clId="{24593536-3DCF-424E-811F-D51553A97CE9}" dt="2019-05-04T17:24:35.889" v="7605" actId="478"/>
          <ac:spMkLst>
            <pc:docMk/>
            <pc:sldMk cId="2621068227" sldId="659"/>
            <ac:spMk id="289" creationId="{CB6B47C4-FB19-4841-8AAE-A2A44C097525}"/>
          </ac:spMkLst>
        </pc:spChg>
        <pc:spChg chg="del mod topLvl">
          <ac:chgData name="Lex Wayen" userId="494a56360b44c41f" providerId="LiveId" clId="{24593536-3DCF-424E-811F-D51553A97CE9}" dt="2019-05-04T17:24:35.889" v="7605" actId="478"/>
          <ac:spMkLst>
            <pc:docMk/>
            <pc:sldMk cId="2621068227" sldId="659"/>
            <ac:spMk id="290" creationId="{233F2C80-41A5-41E3-9192-4E8E25650A45}"/>
          </ac:spMkLst>
        </pc:spChg>
        <pc:spChg chg="mod topLvl">
          <ac:chgData name="Lex Wayen" userId="494a56360b44c41f" providerId="LiveId" clId="{24593536-3DCF-424E-811F-D51553A97CE9}" dt="2019-05-04T17:32:04.564" v="7755" actId="164"/>
          <ac:spMkLst>
            <pc:docMk/>
            <pc:sldMk cId="2621068227" sldId="659"/>
            <ac:spMk id="292" creationId="{51A4B5DD-ADD3-4D56-A8A9-8D48CAB24EB8}"/>
          </ac:spMkLst>
        </pc:spChg>
        <pc:spChg chg="del mod topLvl">
          <ac:chgData name="Lex Wayen" userId="494a56360b44c41f" providerId="LiveId" clId="{24593536-3DCF-424E-811F-D51553A97CE9}" dt="2019-05-04T17:27:41.526" v="7653" actId="478"/>
          <ac:spMkLst>
            <pc:docMk/>
            <pc:sldMk cId="2621068227" sldId="659"/>
            <ac:spMk id="293" creationId="{E530E4C2-A113-48A5-A836-F72BF60E0EF2}"/>
          </ac:spMkLst>
        </pc:spChg>
        <pc:spChg chg="del mod topLvl">
          <ac:chgData name="Lex Wayen" userId="494a56360b44c41f" providerId="LiveId" clId="{24593536-3DCF-424E-811F-D51553A97CE9}" dt="2019-05-04T17:27:41.526" v="7653" actId="478"/>
          <ac:spMkLst>
            <pc:docMk/>
            <pc:sldMk cId="2621068227" sldId="659"/>
            <ac:spMk id="295" creationId="{D48CE21C-0A0D-42FB-A79D-A2583582537F}"/>
          </ac:spMkLst>
        </pc:spChg>
        <pc:spChg chg="del mod topLvl">
          <ac:chgData name="Lex Wayen" userId="494a56360b44c41f" providerId="LiveId" clId="{24593536-3DCF-424E-811F-D51553A97CE9}" dt="2019-05-04T17:27:41.526" v="7653" actId="478"/>
          <ac:spMkLst>
            <pc:docMk/>
            <pc:sldMk cId="2621068227" sldId="659"/>
            <ac:spMk id="297" creationId="{3FBCD8B1-9AD8-46F4-BCB6-BB6A6787CE19}"/>
          </ac:spMkLst>
        </pc:spChg>
        <pc:spChg chg="mod topLvl">
          <ac:chgData name="Lex Wayen" userId="494a56360b44c41f" providerId="LiveId" clId="{24593536-3DCF-424E-811F-D51553A97CE9}" dt="2019-05-04T17:32:04.564" v="7755" actId="164"/>
          <ac:spMkLst>
            <pc:docMk/>
            <pc:sldMk cId="2621068227" sldId="659"/>
            <ac:spMk id="299" creationId="{1B0F3437-A403-43F6-BC9A-348348EFAC71}"/>
          </ac:spMkLst>
        </pc:spChg>
        <pc:spChg chg="del mod topLvl">
          <ac:chgData name="Lex Wayen" userId="494a56360b44c41f" providerId="LiveId" clId="{24593536-3DCF-424E-811F-D51553A97CE9}" dt="2019-05-04T17:27:41.526" v="7653" actId="478"/>
          <ac:spMkLst>
            <pc:docMk/>
            <pc:sldMk cId="2621068227" sldId="659"/>
            <ac:spMk id="301" creationId="{FEB9BB50-91DD-4679-AD87-95FBBFEF4A13}"/>
          </ac:spMkLst>
        </pc:spChg>
        <pc:spChg chg="del mod topLvl">
          <ac:chgData name="Lex Wayen" userId="494a56360b44c41f" providerId="LiveId" clId="{24593536-3DCF-424E-811F-D51553A97CE9}" dt="2019-05-04T17:23:57.171" v="7601" actId="478"/>
          <ac:spMkLst>
            <pc:docMk/>
            <pc:sldMk cId="2621068227" sldId="659"/>
            <ac:spMk id="303" creationId="{5C4FB3E1-29B0-4063-84F9-38DC57AFC257}"/>
          </ac:spMkLst>
        </pc:spChg>
        <pc:spChg chg="del mod topLvl">
          <ac:chgData name="Lex Wayen" userId="494a56360b44c41f" providerId="LiveId" clId="{24593536-3DCF-424E-811F-D51553A97CE9}" dt="2019-05-04T17:23:57.171" v="7601" actId="478"/>
          <ac:spMkLst>
            <pc:docMk/>
            <pc:sldMk cId="2621068227" sldId="659"/>
            <ac:spMk id="305" creationId="{C5CBEE89-7CDF-4917-8BA4-EE55EC85837A}"/>
          </ac:spMkLst>
        </pc:spChg>
        <pc:spChg chg="del mod topLvl">
          <ac:chgData name="Lex Wayen" userId="494a56360b44c41f" providerId="LiveId" clId="{24593536-3DCF-424E-811F-D51553A97CE9}" dt="2019-05-04T17:24:35.889" v="7605" actId="478"/>
          <ac:spMkLst>
            <pc:docMk/>
            <pc:sldMk cId="2621068227" sldId="659"/>
            <ac:spMk id="307" creationId="{AF7A4F4B-387D-4F14-945E-58A1DE7C1FCB}"/>
          </ac:spMkLst>
        </pc:spChg>
        <pc:spChg chg="del mod topLvl">
          <ac:chgData name="Lex Wayen" userId="494a56360b44c41f" providerId="LiveId" clId="{24593536-3DCF-424E-811F-D51553A97CE9}" dt="2019-05-04T17:24:35.889" v="7605" actId="478"/>
          <ac:spMkLst>
            <pc:docMk/>
            <pc:sldMk cId="2621068227" sldId="659"/>
            <ac:spMk id="308" creationId="{F2CE236D-37F4-42E4-A871-DCF8CEAE6C02}"/>
          </ac:spMkLst>
        </pc:spChg>
        <pc:spChg chg="del mod topLvl">
          <ac:chgData name="Lex Wayen" userId="494a56360b44c41f" providerId="LiveId" clId="{24593536-3DCF-424E-811F-D51553A97CE9}" dt="2019-05-04T17:24:35.889" v="7605" actId="478"/>
          <ac:spMkLst>
            <pc:docMk/>
            <pc:sldMk cId="2621068227" sldId="659"/>
            <ac:spMk id="309" creationId="{C093C90D-6A9A-4208-9616-E9EAB3A7DA23}"/>
          </ac:spMkLst>
        </pc:spChg>
        <pc:spChg chg="del mod topLvl">
          <ac:chgData name="Lex Wayen" userId="494a56360b44c41f" providerId="LiveId" clId="{24593536-3DCF-424E-811F-D51553A97CE9}" dt="2019-05-04T17:24:35.889" v="7605" actId="478"/>
          <ac:spMkLst>
            <pc:docMk/>
            <pc:sldMk cId="2621068227" sldId="659"/>
            <ac:spMk id="310" creationId="{7E749A7C-F5BB-4A26-8E23-AA1288912323}"/>
          </ac:spMkLst>
        </pc:spChg>
        <pc:spChg chg="del mod topLvl">
          <ac:chgData name="Lex Wayen" userId="494a56360b44c41f" providerId="LiveId" clId="{24593536-3DCF-424E-811F-D51553A97CE9}" dt="2019-05-04T17:23:57.171" v="7601" actId="478"/>
          <ac:spMkLst>
            <pc:docMk/>
            <pc:sldMk cId="2621068227" sldId="659"/>
            <ac:spMk id="311" creationId="{EF9FD691-DDEA-4754-B998-517C4252F071}"/>
          </ac:spMkLst>
        </pc:spChg>
        <pc:spChg chg="del mod topLvl">
          <ac:chgData name="Lex Wayen" userId="494a56360b44c41f" providerId="LiveId" clId="{24593536-3DCF-424E-811F-D51553A97CE9}" dt="2019-05-04T17:23:57.171" v="7601" actId="478"/>
          <ac:spMkLst>
            <pc:docMk/>
            <pc:sldMk cId="2621068227" sldId="659"/>
            <ac:spMk id="313" creationId="{C7A09406-EF3B-4E30-84C3-3F96EAB1A8A2}"/>
          </ac:spMkLst>
        </pc:spChg>
        <pc:spChg chg="add mod">
          <ac:chgData name="Lex Wayen" userId="494a56360b44c41f" providerId="LiveId" clId="{24593536-3DCF-424E-811F-D51553A97CE9}" dt="2019-05-04T17:32:04.564" v="7755" actId="164"/>
          <ac:spMkLst>
            <pc:docMk/>
            <pc:sldMk cId="2621068227" sldId="659"/>
            <ac:spMk id="342" creationId="{E4ABF371-2399-4D65-9BF1-FC44B176FD12}"/>
          </ac:spMkLst>
        </pc:spChg>
        <pc:spChg chg="add mod">
          <ac:chgData name="Lex Wayen" userId="494a56360b44c41f" providerId="LiveId" clId="{24593536-3DCF-424E-811F-D51553A97CE9}" dt="2019-05-04T17:32:04.564" v="7755" actId="164"/>
          <ac:spMkLst>
            <pc:docMk/>
            <pc:sldMk cId="2621068227" sldId="659"/>
            <ac:spMk id="347" creationId="{29EF8057-7482-45EC-8CEC-35A57BD9B94F}"/>
          </ac:spMkLst>
        </pc:spChg>
        <pc:spChg chg="add mod">
          <ac:chgData name="Lex Wayen" userId="494a56360b44c41f" providerId="LiveId" clId="{24593536-3DCF-424E-811F-D51553A97CE9}" dt="2019-05-04T17:32:04.564" v="7755" actId="164"/>
          <ac:spMkLst>
            <pc:docMk/>
            <pc:sldMk cId="2621068227" sldId="659"/>
            <ac:spMk id="350" creationId="{83D2F639-F5A8-463C-BBC6-87BB931471EF}"/>
          </ac:spMkLst>
        </pc:spChg>
        <pc:spChg chg="add mod">
          <ac:chgData name="Lex Wayen" userId="494a56360b44c41f" providerId="LiveId" clId="{24593536-3DCF-424E-811F-D51553A97CE9}" dt="2019-05-04T17:32:04.564" v="7755" actId="164"/>
          <ac:spMkLst>
            <pc:docMk/>
            <pc:sldMk cId="2621068227" sldId="659"/>
            <ac:spMk id="354" creationId="{DEED5BC7-D708-4EB8-9336-7332B64249D2}"/>
          </ac:spMkLst>
        </pc:spChg>
        <pc:spChg chg="add mod">
          <ac:chgData name="Lex Wayen" userId="494a56360b44c41f" providerId="LiveId" clId="{24593536-3DCF-424E-811F-D51553A97CE9}" dt="2019-05-04T17:49:55.084" v="8484" actId="164"/>
          <ac:spMkLst>
            <pc:docMk/>
            <pc:sldMk cId="2621068227" sldId="659"/>
            <ac:spMk id="369" creationId="{CEF77939-3238-4BD8-9E38-7F6F1CD691C7}"/>
          </ac:spMkLst>
        </pc:spChg>
        <pc:spChg chg="add mod">
          <ac:chgData name="Lex Wayen" userId="494a56360b44c41f" providerId="LiveId" clId="{24593536-3DCF-424E-811F-D51553A97CE9}" dt="2019-05-04T17:49:55.084" v="8484" actId="164"/>
          <ac:spMkLst>
            <pc:docMk/>
            <pc:sldMk cId="2621068227" sldId="659"/>
            <ac:spMk id="370" creationId="{0AE0DBCC-674D-46F1-8274-1FF69C3394F0}"/>
          </ac:spMkLst>
        </pc:spChg>
        <pc:spChg chg="add mod">
          <ac:chgData name="Lex Wayen" userId="494a56360b44c41f" providerId="LiveId" clId="{24593536-3DCF-424E-811F-D51553A97CE9}" dt="2019-05-04T17:49:59.733" v="8485" actId="164"/>
          <ac:spMkLst>
            <pc:docMk/>
            <pc:sldMk cId="2621068227" sldId="659"/>
            <ac:spMk id="371" creationId="{05C073CA-1030-4DCB-AFAA-ECDCCE7F468B}"/>
          </ac:spMkLst>
        </pc:spChg>
        <pc:spChg chg="add mod">
          <ac:chgData name="Lex Wayen" userId="494a56360b44c41f" providerId="LiveId" clId="{24593536-3DCF-424E-811F-D51553A97CE9}" dt="2019-05-04T17:49:59.733" v="8485" actId="164"/>
          <ac:spMkLst>
            <pc:docMk/>
            <pc:sldMk cId="2621068227" sldId="659"/>
            <ac:spMk id="372" creationId="{AAC12DD3-E186-4017-A2D6-C934B91FF30D}"/>
          </ac:spMkLst>
        </pc:spChg>
        <pc:spChg chg="add del mod">
          <ac:chgData name="Lex Wayen" userId="494a56360b44c41f" providerId="LiveId" clId="{24593536-3DCF-424E-811F-D51553A97CE9}" dt="2019-05-04T17:36:50.465" v="7843" actId="478"/>
          <ac:spMkLst>
            <pc:docMk/>
            <pc:sldMk cId="2621068227" sldId="659"/>
            <ac:spMk id="373" creationId="{F88C2385-7762-438A-AEE6-1B8756130708}"/>
          </ac:spMkLst>
        </pc:spChg>
        <pc:spChg chg="add del mod">
          <ac:chgData name="Lex Wayen" userId="494a56360b44c41f" providerId="LiveId" clId="{24593536-3DCF-424E-811F-D51553A97CE9}" dt="2019-05-05T05:37:36.018" v="12018" actId="478"/>
          <ac:spMkLst>
            <pc:docMk/>
            <pc:sldMk cId="2621068227" sldId="659"/>
            <ac:spMk id="374" creationId="{15219323-7162-4232-A758-0FB77001CCEA}"/>
          </ac:spMkLst>
        </pc:spChg>
        <pc:spChg chg="add mod">
          <ac:chgData name="Lex Wayen" userId="494a56360b44c41f" providerId="LiveId" clId="{24593536-3DCF-424E-811F-D51553A97CE9}" dt="2019-05-04T17:45:13.990" v="8338"/>
          <ac:spMkLst>
            <pc:docMk/>
            <pc:sldMk cId="2621068227" sldId="659"/>
            <ac:spMk id="375" creationId="{BBCD8DF2-5E3F-4015-B4E3-E2E1C1BC93AF}"/>
          </ac:spMkLst>
        </pc:spChg>
        <pc:spChg chg="add mod">
          <ac:chgData name="Lex Wayen" userId="494a56360b44c41f" providerId="LiveId" clId="{24593536-3DCF-424E-811F-D51553A97CE9}" dt="2019-05-04T17:45:13.990" v="8338"/>
          <ac:spMkLst>
            <pc:docMk/>
            <pc:sldMk cId="2621068227" sldId="659"/>
            <ac:spMk id="376" creationId="{AE9E84B9-B6DF-4000-A4E4-83B9E7925A22}"/>
          </ac:spMkLst>
        </pc:spChg>
        <pc:spChg chg="add mod">
          <ac:chgData name="Lex Wayen" userId="494a56360b44c41f" providerId="LiveId" clId="{24593536-3DCF-424E-811F-D51553A97CE9}" dt="2019-05-04T17:45:13.990" v="8338"/>
          <ac:spMkLst>
            <pc:docMk/>
            <pc:sldMk cId="2621068227" sldId="659"/>
            <ac:spMk id="377" creationId="{CDC5151C-030E-4055-92EC-841B7D3A321A}"/>
          </ac:spMkLst>
        </pc:spChg>
        <pc:spChg chg="add mod">
          <ac:chgData name="Lex Wayen" userId="494a56360b44c41f" providerId="LiveId" clId="{24593536-3DCF-424E-811F-D51553A97CE9}" dt="2019-05-04T17:45:13.990" v="8338"/>
          <ac:spMkLst>
            <pc:docMk/>
            <pc:sldMk cId="2621068227" sldId="659"/>
            <ac:spMk id="378" creationId="{C9EAD90A-3D43-4B67-A8A4-17A08B909BBB}"/>
          </ac:spMkLst>
        </pc:spChg>
        <pc:spChg chg="add ord">
          <ac:chgData name="Lex Wayen" userId="494a56360b44c41f" providerId="LiveId" clId="{24593536-3DCF-424E-811F-D51553A97CE9}" dt="2019-05-04T18:20:57.578" v="8890" actId="167"/>
          <ac:spMkLst>
            <pc:docMk/>
            <pc:sldMk cId="2621068227" sldId="659"/>
            <ac:spMk id="385" creationId="{B9DDBCFA-ED8D-4ACE-B467-180B770F2223}"/>
          </ac:spMkLst>
        </pc:spChg>
        <pc:spChg chg="add ord">
          <ac:chgData name="Lex Wayen" userId="494a56360b44c41f" providerId="LiveId" clId="{24593536-3DCF-424E-811F-D51553A97CE9}" dt="2019-05-04T18:20:57.578" v="8890" actId="167"/>
          <ac:spMkLst>
            <pc:docMk/>
            <pc:sldMk cId="2621068227" sldId="659"/>
            <ac:spMk id="386" creationId="{246B61A2-0598-4347-A662-16AF0308763A}"/>
          </ac:spMkLst>
        </pc:spChg>
        <pc:grpChg chg="add mod">
          <ac:chgData name="Lex Wayen" userId="494a56360b44c41f" providerId="LiveId" clId="{24593536-3DCF-424E-811F-D51553A97CE9}" dt="2019-05-05T05:38:28.358" v="12025"/>
          <ac:grpSpMkLst>
            <pc:docMk/>
            <pc:sldMk cId="2621068227" sldId="659"/>
            <ac:grpSpMk id="28" creationId="{06D45FE4-9F6E-44F8-BD92-02F144FEE2BC}"/>
          </ac:grpSpMkLst>
        </pc:grpChg>
        <pc:grpChg chg="add del mod">
          <ac:chgData name="Lex Wayen" userId="494a56360b44c41f" providerId="LiveId" clId="{24593536-3DCF-424E-811F-D51553A97CE9}" dt="2019-05-05T05:37:36.018" v="12018" actId="478"/>
          <ac:grpSpMkLst>
            <pc:docMk/>
            <pc:sldMk cId="2621068227" sldId="659"/>
            <ac:grpSpMk id="255" creationId="{4E7837D4-5AE2-4DAF-87B4-2EF3DD3BB521}"/>
          </ac:grpSpMkLst>
        </pc:grpChg>
        <pc:grpChg chg="add del mod">
          <ac:chgData name="Lex Wayen" userId="494a56360b44c41f" providerId="LiveId" clId="{24593536-3DCF-424E-811F-D51553A97CE9}" dt="2019-05-05T05:37:36.018" v="12018" actId="478"/>
          <ac:grpSpMkLst>
            <pc:docMk/>
            <pc:sldMk cId="2621068227" sldId="659"/>
            <ac:grpSpMk id="256" creationId="{61CA45CB-02D9-40A1-8167-B2D3A5B19D4A}"/>
          </ac:grpSpMkLst>
        </pc:grpChg>
        <pc:grpChg chg="add del mod">
          <ac:chgData name="Lex Wayen" userId="494a56360b44c41f" providerId="LiveId" clId="{24593536-3DCF-424E-811F-D51553A97CE9}" dt="2019-05-04T17:23:46.522" v="7600" actId="165"/>
          <ac:grpSpMkLst>
            <pc:docMk/>
            <pc:sldMk cId="2621068227" sldId="659"/>
            <ac:grpSpMk id="260" creationId="{5970D335-64DF-4204-869F-61B7AFF1056A}"/>
          </ac:grpSpMkLst>
        </pc:grpChg>
        <pc:grpChg chg="add del mod">
          <ac:chgData name="Lex Wayen" userId="494a56360b44c41f" providerId="LiveId" clId="{24593536-3DCF-424E-811F-D51553A97CE9}" dt="2019-05-05T05:37:36.018" v="12018" actId="478"/>
          <ac:grpSpMkLst>
            <pc:docMk/>
            <pc:sldMk cId="2621068227" sldId="659"/>
            <ac:grpSpMk id="367" creationId="{F125EB4D-A3E6-4E97-B2FE-1513B3BCD91B}"/>
          </ac:grpSpMkLst>
        </pc:grpChg>
        <pc:grpChg chg="add del mod">
          <ac:chgData name="Lex Wayen" userId="494a56360b44c41f" providerId="LiveId" clId="{24593536-3DCF-424E-811F-D51553A97CE9}" dt="2019-05-05T05:37:36.018" v="12018" actId="478"/>
          <ac:grpSpMkLst>
            <pc:docMk/>
            <pc:sldMk cId="2621068227" sldId="659"/>
            <ac:grpSpMk id="379" creationId="{5F2A7997-29A2-415B-A705-E4725EA34F54}"/>
          </ac:grpSpMkLst>
        </pc:grpChg>
        <pc:grpChg chg="add del mod">
          <ac:chgData name="Lex Wayen" userId="494a56360b44c41f" providerId="LiveId" clId="{24593536-3DCF-424E-811F-D51553A97CE9}" dt="2019-05-05T05:37:36.018" v="12018" actId="478"/>
          <ac:grpSpMkLst>
            <pc:docMk/>
            <pc:sldMk cId="2621068227" sldId="659"/>
            <ac:grpSpMk id="380" creationId="{B7C24F69-F1D0-4848-9B01-E56F49021FCF}"/>
          </ac:grpSpMkLst>
        </pc:grpChg>
        <pc:grpChg chg="add del mod">
          <ac:chgData name="Lex Wayen" userId="494a56360b44c41f" providerId="LiveId" clId="{24593536-3DCF-424E-811F-D51553A97CE9}" dt="2019-05-05T05:37:36.018" v="12018" actId="478"/>
          <ac:grpSpMkLst>
            <pc:docMk/>
            <pc:sldMk cId="2621068227" sldId="659"/>
            <ac:grpSpMk id="381" creationId="{C00D9DF7-38C5-49C5-BC5D-07624EE9AC94}"/>
          </ac:grpSpMkLst>
        </pc:grpChg>
        <pc:grpChg chg="add del mod">
          <ac:chgData name="Lex Wayen" userId="494a56360b44c41f" providerId="LiveId" clId="{24593536-3DCF-424E-811F-D51553A97CE9}" dt="2019-05-05T05:37:36.018" v="12018" actId="478"/>
          <ac:grpSpMkLst>
            <pc:docMk/>
            <pc:sldMk cId="2621068227" sldId="659"/>
            <ac:grpSpMk id="382" creationId="{75D0BF52-F1AA-4428-B9C7-CDB46F053B28}"/>
          </ac:grpSpMkLst>
        </pc:grpChg>
        <pc:grpChg chg="add del mod">
          <ac:chgData name="Lex Wayen" userId="494a56360b44c41f" providerId="LiveId" clId="{24593536-3DCF-424E-811F-D51553A97CE9}" dt="2019-05-05T05:37:36.018" v="12018" actId="478"/>
          <ac:grpSpMkLst>
            <pc:docMk/>
            <pc:sldMk cId="2621068227" sldId="659"/>
            <ac:grpSpMk id="383" creationId="{D97775A9-45E7-45B1-A606-D1D710078089}"/>
          </ac:grpSpMkLst>
        </pc:grpChg>
        <pc:grpChg chg="add del mod">
          <ac:chgData name="Lex Wayen" userId="494a56360b44c41f" providerId="LiveId" clId="{24593536-3DCF-424E-811F-D51553A97CE9}" dt="2019-05-05T05:37:36.018" v="12018" actId="478"/>
          <ac:grpSpMkLst>
            <pc:docMk/>
            <pc:sldMk cId="2621068227" sldId="659"/>
            <ac:grpSpMk id="384" creationId="{F8DC9269-2EA2-4641-BF0B-28C1729A2977}"/>
          </ac:grpSpMkLst>
        </pc:grpChg>
        <pc:cxnChg chg="add del mod">
          <ac:chgData name="Lex Wayen" userId="494a56360b44c41f" providerId="LiveId" clId="{24593536-3DCF-424E-811F-D51553A97CE9}" dt="2019-05-05T05:37:36.018" v="12018" actId="478"/>
          <ac:cxnSpMkLst>
            <pc:docMk/>
            <pc:sldMk cId="2621068227" sldId="659"/>
            <ac:cxnSpMk id="13" creationId="{6A70AB3D-D752-41CE-8C0D-9B6BCA5CFE24}"/>
          </ac:cxnSpMkLst>
        </pc:cxnChg>
        <pc:cxnChg chg="add del mod ord">
          <ac:chgData name="Lex Wayen" userId="494a56360b44c41f" providerId="LiveId" clId="{24593536-3DCF-424E-811F-D51553A97CE9}" dt="2019-05-05T05:37:29.916" v="12017" actId="478"/>
          <ac:cxnSpMkLst>
            <pc:docMk/>
            <pc:sldMk cId="2621068227" sldId="659"/>
            <ac:cxnSpMk id="36" creationId="{E71B410F-BDFB-4C6C-9A17-194382A13940}"/>
          </ac:cxnSpMkLst>
        </pc:cxnChg>
        <pc:cxnChg chg="add del mod">
          <ac:chgData name="Lex Wayen" userId="494a56360b44c41f" providerId="LiveId" clId="{24593536-3DCF-424E-811F-D51553A97CE9}" dt="2019-05-05T05:37:36.018" v="12018" actId="478"/>
          <ac:cxnSpMkLst>
            <pc:docMk/>
            <pc:sldMk cId="2621068227" sldId="659"/>
            <ac:cxnSpMk id="128" creationId="{3A3BF436-38CD-485A-9D9B-6DAA89D3C271}"/>
          </ac:cxnSpMkLst>
        </pc:cxnChg>
        <pc:cxnChg chg="add mod">
          <ac:chgData name="Lex Wayen" userId="494a56360b44c41f" providerId="LiveId" clId="{24593536-3DCF-424E-811F-D51553A97CE9}" dt="2019-05-05T05:37:36.018" v="12018" actId="478"/>
          <ac:cxnSpMkLst>
            <pc:docMk/>
            <pc:sldMk cId="2621068227" sldId="659"/>
            <ac:cxnSpMk id="134" creationId="{349D6FAC-0BD9-4ABE-9F46-DE19C3CD1C05}"/>
          </ac:cxnSpMkLst>
        </pc:cxnChg>
        <pc:cxnChg chg="add mod">
          <ac:chgData name="Lex Wayen" userId="494a56360b44c41f" providerId="LiveId" clId="{24593536-3DCF-424E-811F-D51553A97CE9}" dt="2019-05-05T05:37:36.018" v="12018" actId="478"/>
          <ac:cxnSpMkLst>
            <pc:docMk/>
            <pc:sldMk cId="2621068227" sldId="659"/>
            <ac:cxnSpMk id="139" creationId="{52FC46D0-E5FD-4473-90B8-CD6A37B786F8}"/>
          </ac:cxnSpMkLst>
        </pc:cxnChg>
        <pc:cxnChg chg="add mod">
          <ac:chgData name="Lex Wayen" userId="494a56360b44c41f" providerId="LiveId" clId="{24593536-3DCF-424E-811F-D51553A97CE9}" dt="2019-05-05T05:37:36.018" v="12018" actId="478"/>
          <ac:cxnSpMkLst>
            <pc:docMk/>
            <pc:sldMk cId="2621068227" sldId="659"/>
            <ac:cxnSpMk id="144" creationId="{BCAEA435-5ED1-45F0-9C3A-F2818723A4F9}"/>
          </ac:cxnSpMkLst>
        </pc:cxnChg>
        <pc:cxnChg chg="add mod">
          <ac:chgData name="Lex Wayen" userId="494a56360b44c41f" providerId="LiveId" clId="{24593536-3DCF-424E-811F-D51553A97CE9}" dt="2019-05-05T05:37:36.018" v="12018" actId="478"/>
          <ac:cxnSpMkLst>
            <pc:docMk/>
            <pc:sldMk cId="2621068227" sldId="659"/>
            <ac:cxnSpMk id="148" creationId="{6E4989A4-7717-43D8-BBA0-843B04887349}"/>
          </ac:cxnSpMkLst>
        </pc:cxnChg>
        <pc:cxnChg chg="add mod">
          <ac:chgData name="Lex Wayen" userId="494a56360b44c41f" providerId="LiveId" clId="{24593536-3DCF-424E-811F-D51553A97CE9}" dt="2019-05-05T05:37:36.018" v="12018" actId="478"/>
          <ac:cxnSpMkLst>
            <pc:docMk/>
            <pc:sldMk cId="2621068227" sldId="659"/>
            <ac:cxnSpMk id="152" creationId="{B8CD48C6-B972-4056-822C-A279A281EFDF}"/>
          </ac:cxnSpMkLst>
        </pc:cxnChg>
        <pc:cxnChg chg="add mod">
          <ac:chgData name="Lex Wayen" userId="494a56360b44c41f" providerId="LiveId" clId="{24593536-3DCF-424E-811F-D51553A97CE9}" dt="2019-05-05T05:37:36.018" v="12018" actId="478"/>
          <ac:cxnSpMkLst>
            <pc:docMk/>
            <pc:sldMk cId="2621068227" sldId="659"/>
            <ac:cxnSpMk id="157" creationId="{1AE43AED-584B-4396-A4F8-FB7E4F3D9F49}"/>
          </ac:cxnSpMkLst>
        </pc:cxnChg>
        <pc:cxnChg chg="add mod">
          <ac:chgData name="Lex Wayen" userId="494a56360b44c41f" providerId="LiveId" clId="{24593536-3DCF-424E-811F-D51553A97CE9}" dt="2019-05-05T05:37:36.018" v="12018" actId="478"/>
          <ac:cxnSpMkLst>
            <pc:docMk/>
            <pc:sldMk cId="2621068227" sldId="659"/>
            <ac:cxnSpMk id="161" creationId="{3F61B147-0281-4D5A-9C83-1888B6DC0A09}"/>
          </ac:cxnSpMkLst>
        </pc:cxnChg>
        <pc:cxnChg chg="add mod">
          <ac:chgData name="Lex Wayen" userId="494a56360b44c41f" providerId="LiveId" clId="{24593536-3DCF-424E-811F-D51553A97CE9}" dt="2019-05-05T05:37:36.018" v="12018" actId="478"/>
          <ac:cxnSpMkLst>
            <pc:docMk/>
            <pc:sldMk cId="2621068227" sldId="659"/>
            <ac:cxnSpMk id="170" creationId="{897CF29C-7079-456C-875D-F4F94CA75DF8}"/>
          </ac:cxnSpMkLst>
        </pc:cxnChg>
        <pc:cxnChg chg="add del mod">
          <ac:chgData name="Lex Wayen" userId="494a56360b44c41f" providerId="LiveId" clId="{24593536-3DCF-424E-811F-D51553A97CE9}" dt="2019-05-05T05:37:36.018" v="12018" actId="478"/>
          <ac:cxnSpMkLst>
            <pc:docMk/>
            <pc:sldMk cId="2621068227" sldId="659"/>
            <ac:cxnSpMk id="171" creationId="{14B1CCE7-805F-489A-B5D3-E9DAEE9B24AD}"/>
          </ac:cxnSpMkLst>
        </pc:cxnChg>
        <pc:cxnChg chg="add del mod">
          <ac:chgData name="Lex Wayen" userId="494a56360b44c41f" providerId="LiveId" clId="{24593536-3DCF-424E-811F-D51553A97CE9}" dt="2019-05-05T05:37:36.018" v="12018" actId="478"/>
          <ac:cxnSpMkLst>
            <pc:docMk/>
            <pc:sldMk cId="2621068227" sldId="659"/>
            <ac:cxnSpMk id="172" creationId="{B08A9B5C-0B94-4A89-B361-23034C08D4B9}"/>
          </ac:cxnSpMkLst>
        </pc:cxnChg>
        <pc:cxnChg chg="add mod">
          <ac:chgData name="Lex Wayen" userId="494a56360b44c41f" providerId="LiveId" clId="{24593536-3DCF-424E-811F-D51553A97CE9}" dt="2019-05-05T05:37:36.018" v="12018" actId="478"/>
          <ac:cxnSpMkLst>
            <pc:docMk/>
            <pc:sldMk cId="2621068227" sldId="659"/>
            <ac:cxnSpMk id="178" creationId="{C935C3D6-1A19-49B8-8BB7-9D4A6A3CD16A}"/>
          </ac:cxnSpMkLst>
        </pc:cxnChg>
        <pc:cxnChg chg="add mod">
          <ac:chgData name="Lex Wayen" userId="494a56360b44c41f" providerId="LiveId" clId="{24593536-3DCF-424E-811F-D51553A97CE9}" dt="2019-05-05T05:37:36.018" v="12018" actId="478"/>
          <ac:cxnSpMkLst>
            <pc:docMk/>
            <pc:sldMk cId="2621068227" sldId="659"/>
            <ac:cxnSpMk id="192" creationId="{E2C5465D-AB0D-4FED-BE43-988C25FFF8D9}"/>
          </ac:cxnSpMkLst>
        </pc:cxnChg>
        <pc:cxnChg chg="add mod">
          <ac:chgData name="Lex Wayen" userId="494a56360b44c41f" providerId="LiveId" clId="{24593536-3DCF-424E-811F-D51553A97CE9}" dt="2019-05-05T05:37:36.018" v="12018" actId="478"/>
          <ac:cxnSpMkLst>
            <pc:docMk/>
            <pc:sldMk cId="2621068227" sldId="659"/>
            <ac:cxnSpMk id="198" creationId="{0708586E-4888-45A2-8DA3-65974DD085E5}"/>
          </ac:cxnSpMkLst>
        </pc:cxnChg>
        <pc:cxnChg chg="add mod">
          <ac:chgData name="Lex Wayen" userId="494a56360b44c41f" providerId="LiveId" clId="{24593536-3DCF-424E-811F-D51553A97CE9}" dt="2019-05-05T05:37:36.018" v="12018" actId="478"/>
          <ac:cxnSpMkLst>
            <pc:docMk/>
            <pc:sldMk cId="2621068227" sldId="659"/>
            <ac:cxnSpMk id="216" creationId="{3E093CD2-A104-4ACD-A360-6DC45CC67A2F}"/>
          </ac:cxnSpMkLst>
        </pc:cxnChg>
        <pc:cxnChg chg="add mod">
          <ac:chgData name="Lex Wayen" userId="494a56360b44c41f" providerId="LiveId" clId="{24593536-3DCF-424E-811F-D51553A97CE9}" dt="2019-05-05T05:37:36.018" v="12018" actId="478"/>
          <ac:cxnSpMkLst>
            <pc:docMk/>
            <pc:sldMk cId="2621068227" sldId="659"/>
            <ac:cxnSpMk id="231" creationId="{F15AB0E9-1C0A-4895-91D5-392C0D66E243}"/>
          </ac:cxnSpMkLst>
        </pc:cxnChg>
        <pc:cxnChg chg="add mod">
          <ac:chgData name="Lex Wayen" userId="494a56360b44c41f" providerId="LiveId" clId="{24593536-3DCF-424E-811F-D51553A97CE9}" dt="2019-05-05T05:37:36.018" v="12018" actId="478"/>
          <ac:cxnSpMkLst>
            <pc:docMk/>
            <pc:sldMk cId="2621068227" sldId="659"/>
            <ac:cxnSpMk id="247" creationId="{DA6BC417-46BA-47CE-83B2-A86A1700EA96}"/>
          </ac:cxnSpMkLst>
        </pc:cxnChg>
        <pc:cxnChg chg="mod topLvl">
          <ac:chgData name="Lex Wayen" userId="494a56360b44c41f" providerId="LiveId" clId="{24593536-3DCF-424E-811F-D51553A97CE9}" dt="2019-05-05T05:37:36.018" v="12018" actId="478"/>
          <ac:cxnSpMkLst>
            <pc:docMk/>
            <pc:sldMk cId="2621068227" sldId="659"/>
            <ac:cxnSpMk id="291" creationId="{05139380-61B1-4980-AABA-BA6C8D839CF9}"/>
          </ac:cxnSpMkLst>
        </pc:cxnChg>
        <pc:cxnChg chg="del mod topLvl">
          <ac:chgData name="Lex Wayen" userId="494a56360b44c41f" providerId="LiveId" clId="{24593536-3DCF-424E-811F-D51553A97CE9}" dt="2019-05-04T17:27:47.467" v="7654" actId="478"/>
          <ac:cxnSpMkLst>
            <pc:docMk/>
            <pc:sldMk cId="2621068227" sldId="659"/>
            <ac:cxnSpMk id="294" creationId="{E5B992F8-AABD-48A2-8BCC-377B2DCCC688}"/>
          </ac:cxnSpMkLst>
        </pc:cxnChg>
        <pc:cxnChg chg="del mod topLvl">
          <ac:chgData name="Lex Wayen" userId="494a56360b44c41f" providerId="LiveId" clId="{24593536-3DCF-424E-811F-D51553A97CE9}" dt="2019-05-04T17:27:47.467" v="7654" actId="478"/>
          <ac:cxnSpMkLst>
            <pc:docMk/>
            <pc:sldMk cId="2621068227" sldId="659"/>
            <ac:cxnSpMk id="296" creationId="{48B94193-C094-4D09-9F91-B9EDE4008A45}"/>
          </ac:cxnSpMkLst>
        </pc:cxnChg>
        <pc:cxnChg chg="del mod topLvl">
          <ac:chgData name="Lex Wayen" userId="494a56360b44c41f" providerId="LiveId" clId="{24593536-3DCF-424E-811F-D51553A97CE9}" dt="2019-05-04T17:27:47.467" v="7654" actId="478"/>
          <ac:cxnSpMkLst>
            <pc:docMk/>
            <pc:sldMk cId="2621068227" sldId="659"/>
            <ac:cxnSpMk id="298" creationId="{2A259981-8FCC-468B-BA6D-F6A87349FC60}"/>
          </ac:cxnSpMkLst>
        </pc:cxnChg>
        <pc:cxnChg chg="del mod topLvl">
          <ac:chgData name="Lex Wayen" userId="494a56360b44c41f" providerId="LiveId" clId="{24593536-3DCF-424E-811F-D51553A97CE9}" dt="2019-05-04T17:27:47.467" v="7654" actId="478"/>
          <ac:cxnSpMkLst>
            <pc:docMk/>
            <pc:sldMk cId="2621068227" sldId="659"/>
            <ac:cxnSpMk id="300" creationId="{C32CBA5D-31D2-45DB-B307-314670A2BBBA}"/>
          </ac:cxnSpMkLst>
        </pc:cxnChg>
        <pc:cxnChg chg="del mod topLvl">
          <ac:chgData name="Lex Wayen" userId="494a56360b44c41f" providerId="LiveId" clId="{24593536-3DCF-424E-811F-D51553A97CE9}" dt="2019-05-04T17:27:41.526" v="7653" actId="478"/>
          <ac:cxnSpMkLst>
            <pc:docMk/>
            <pc:sldMk cId="2621068227" sldId="659"/>
            <ac:cxnSpMk id="302" creationId="{1125D2DA-FAC3-47D7-A89B-2B8C15CA6BD9}"/>
          </ac:cxnSpMkLst>
        </pc:cxnChg>
        <pc:cxnChg chg="del mod topLvl">
          <ac:chgData name="Lex Wayen" userId="494a56360b44c41f" providerId="LiveId" clId="{24593536-3DCF-424E-811F-D51553A97CE9}" dt="2019-05-04T17:23:57.171" v="7601" actId="478"/>
          <ac:cxnSpMkLst>
            <pc:docMk/>
            <pc:sldMk cId="2621068227" sldId="659"/>
            <ac:cxnSpMk id="304" creationId="{33097AC2-57EC-4F02-921B-42C5AB885B10}"/>
          </ac:cxnSpMkLst>
        </pc:cxnChg>
        <pc:cxnChg chg="del mod topLvl">
          <ac:chgData name="Lex Wayen" userId="494a56360b44c41f" providerId="LiveId" clId="{24593536-3DCF-424E-811F-D51553A97CE9}" dt="2019-05-04T17:23:57.171" v="7601" actId="478"/>
          <ac:cxnSpMkLst>
            <pc:docMk/>
            <pc:sldMk cId="2621068227" sldId="659"/>
            <ac:cxnSpMk id="306" creationId="{5D73ABFC-4E76-4045-BDCC-D0FA8570970D}"/>
          </ac:cxnSpMkLst>
        </pc:cxnChg>
        <pc:cxnChg chg="del mod topLvl">
          <ac:chgData name="Lex Wayen" userId="494a56360b44c41f" providerId="LiveId" clId="{24593536-3DCF-424E-811F-D51553A97CE9}" dt="2019-05-04T17:23:57.171" v="7601" actId="478"/>
          <ac:cxnSpMkLst>
            <pc:docMk/>
            <pc:sldMk cId="2621068227" sldId="659"/>
            <ac:cxnSpMk id="312" creationId="{9C469D86-B86B-4BF2-BFB5-4848BC2320B2}"/>
          </ac:cxnSpMkLst>
        </pc:cxnChg>
        <pc:cxnChg chg="del mod topLvl">
          <ac:chgData name="Lex Wayen" userId="494a56360b44c41f" providerId="LiveId" clId="{24593536-3DCF-424E-811F-D51553A97CE9}" dt="2019-05-04T17:23:57.171" v="7601" actId="478"/>
          <ac:cxnSpMkLst>
            <pc:docMk/>
            <pc:sldMk cId="2621068227" sldId="659"/>
            <ac:cxnSpMk id="314" creationId="{E35AF602-9D3E-4898-B7CF-863FC0206C5D}"/>
          </ac:cxnSpMkLst>
        </pc:cxnChg>
        <pc:cxnChg chg="add mod">
          <ac:chgData name="Lex Wayen" userId="494a56360b44c41f" providerId="LiveId" clId="{24593536-3DCF-424E-811F-D51553A97CE9}" dt="2019-05-05T05:37:36.018" v="12018" actId="478"/>
          <ac:cxnSpMkLst>
            <pc:docMk/>
            <pc:sldMk cId="2621068227" sldId="659"/>
            <ac:cxnSpMk id="339" creationId="{E36D2278-59FE-426F-B28D-4E8708CE5E9D}"/>
          </ac:cxnSpMkLst>
        </pc:cxnChg>
        <pc:cxnChg chg="add mod">
          <ac:chgData name="Lex Wayen" userId="494a56360b44c41f" providerId="LiveId" clId="{24593536-3DCF-424E-811F-D51553A97CE9}" dt="2019-05-05T05:37:36.018" v="12018" actId="478"/>
          <ac:cxnSpMkLst>
            <pc:docMk/>
            <pc:sldMk cId="2621068227" sldId="659"/>
            <ac:cxnSpMk id="343" creationId="{D4136863-609B-41F9-8CB1-741D4FBE8621}"/>
          </ac:cxnSpMkLst>
        </pc:cxnChg>
        <pc:cxnChg chg="add mod">
          <ac:chgData name="Lex Wayen" userId="494a56360b44c41f" providerId="LiveId" clId="{24593536-3DCF-424E-811F-D51553A97CE9}" dt="2019-05-05T05:37:36.018" v="12018" actId="478"/>
          <ac:cxnSpMkLst>
            <pc:docMk/>
            <pc:sldMk cId="2621068227" sldId="659"/>
            <ac:cxnSpMk id="346" creationId="{AD9D79D3-1718-4AAE-A67E-04C7444A5475}"/>
          </ac:cxnSpMkLst>
        </pc:cxnChg>
        <pc:cxnChg chg="add mod">
          <ac:chgData name="Lex Wayen" userId="494a56360b44c41f" providerId="LiveId" clId="{24593536-3DCF-424E-811F-D51553A97CE9}" dt="2019-05-05T05:37:36.018" v="12018" actId="478"/>
          <ac:cxnSpMkLst>
            <pc:docMk/>
            <pc:sldMk cId="2621068227" sldId="659"/>
            <ac:cxnSpMk id="351" creationId="{28ED207A-9A33-424B-A926-B96D3A773A15}"/>
          </ac:cxnSpMkLst>
        </pc:cxnChg>
        <pc:cxnChg chg="add mod">
          <ac:chgData name="Lex Wayen" userId="494a56360b44c41f" providerId="LiveId" clId="{24593536-3DCF-424E-811F-D51553A97CE9}" dt="2019-05-05T05:37:36.018" v="12018" actId="478"/>
          <ac:cxnSpMkLst>
            <pc:docMk/>
            <pc:sldMk cId="2621068227" sldId="659"/>
            <ac:cxnSpMk id="355" creationId="{F85EFD26-0D10-4DCA-B214-F1065F183A9F}"/>
          </ac:cxnSpMkLst>
        </pc:cxnChg>
      </pc:sldChg>
      <pc:sldChg chg="addSp delSp modSp add ord modTransition modNotesTx">
        <pc:chgData name="Lex Wayen" userId="494a56360b44c41f" providerId="LiveId" clId="{24593536-3DCF-424E-811F-D51553A97CE9}" dt="2019-05-13T07:25:47.936" v="28651" actId="20577"/>
        <pc:sldMkLst>
          <pc:docMk/>
          <pc:sldMk cId="1515052814" sldId="663"/>
        </pc:sldMkLst>
        <pc:spChg chg="del mod">
          <ac:chgData name="Lex Wayen" userId="494a56360b44c41f" providerId="LiveId" clId="{24593536-3DCF-424E-811F-D51553A97CE9}" dt="2019-05-03T12:41:48.772" v="2819" actId="478"/>
          <ac:spMkLst>
            <pc:docMk/>
            <pc:sldMk cId="1515052814" sldId="663"/>
            <ac:spMk id="2" creationId="{CE1626B6-F5D4-4473-88CB-5BB9235AC655}"/>
          </ac:spMkLst>
        </pc:spChg>
        <pc:spChg chg="del">
          <ac:chgData name="Lex Wayen" userId="494a56360b44c41f" providerId="LiveId" clId="{24593536-3DCF-424E-811F-D51553A97CE9}" dt="2019-05-03T12:26:28.436" v="2701" actId="478"/>
          <ac:spMkLst>
            <pc:docMk/>
            <pc:sldMk cId="1515052814" sldId="663"/>
            <ac:spMk id="3" creationId="{9E7DE4A5-81E8-477D-B191-6BB71C3C741C}"/>
          </ac:spMkLst>
        </pc:spChg>
        <pc:spChg chg="del">
          <ac:chgData name="Lex Wayen" userId="494a56360b44c41f" providerId="LiveId" clId="{24593536-3DCF-424E-811F-D51553A97CE9}" dt="2019-05-04T18:17:47.010" v="8848" actId="478"/>
          <ac:spMkLst>
            <pc:docMk/>
            <pc:sldMk cId="1515052814" sldId="663"/>
            <ac:spMk id="4" creationId="{2850480E-63B8-4DCB-AD00-53B7076D1356}"/>
          </ac:spMkLst>
        </pc:spChg>
        <pc:spChg chg="del">
          <ac:chgData name="Lex Wayen" userId="494a56360b44c41f" providerId="LiveId" clId="{24593536-3DCF-424E-811F-D51553A97CE9}" dt="2019-05-04T18:17:47.010" v="8848" actId="478"/>
          <ac:spMkLst>
            <pc:docMk/>
            <pc:sldMk cId="1515052814" sldId="663"/>
            <ac:spMk id="5" creationId="{D4A8ABA6-AC61-4BA0-92E0-469298F90E1F}"/>
          </ac:spMkLst>
        </pc:spChg>
        <pc:spChg chg="add del">
          <ac:chgData name="Lex Wayen" userId="494a56360b44c41f" providerId="LiveId" clId="{24593536-3DCF-424E-811F-D51553A97CE9}" dt="2019-05-03T12:26:32.897" v="2705"/>
          <ac:spMkLst>
            <pc:docMk/>
            <pc:sldMk cId="1515052814" sldId="663"/>
            <ac:spMk id="6" creationId="{7918CF01-973C-4DC7-89F4-1DAD6EA6A0B6}"/>
          </ac:spMkLst>
        </pc:spChg>
        <pc:spChg chg="add del mod">
          <ac:chgData name="Lex Wayen" userId="494a56360b44c41f" providerId="LiveId" clId="{24593536-3DCF-424E-811F-D51553A97CE9}" dt="2019-05-04T14:25:03.157" v="4107"/>
          <ac:spMkLst>
            <pc:docMk/>
            <pc:sldMk cId="1515052814" sldId="663"/>
            <ac:spMk id="7" creationId="{BAAE98B5-161D-47CB-9CD0-4D083DF4A794}"/>
          </ac:spMkLst>
        </pc:spChg>
        <pc:spChg chg="add mod">
          <ac:chgData name="Lex Wayen" userId="494a56360b44c41f" providerId="LiveId" clId="{24593536-3DCF-424E-811F-D51553A97CE9}" dt="2019-05-04T14:24:08.194" v="4096" actId="1076"/>
          <ac:spMkLst>
            <pc:docMk/>
            <pc:sldMk cId="1515052814" sldId="663"/>
            <ac:spMk id="8" creationId="{43B16A69-62B2-4DC0-B82F-C588C736B473}"/>
          </ac:spMkLst>
        </pc:spChg>
        <pc:spChg chg="add mod">
          <ac:chgData name="Lex Wayen" userId="494a56360b44c41f" providerId="LiveId" clId="{24593536-3DCF-424E-811F-D51553A97CE9}" dt="2019-05-13T07:25:47.936" v="28651" actId="20577"/>
          <ac:spMkLst>
            <pc:docMk/>
            <pc:sldMk cId="1515052814" sldId="663"/>
            <ac:spMk id="9" creationId="{DF2438C7-A121-4E21-8B77-3B1888555750}"/>
          </ac:spMkLst>
        </pc:spChg>
        <pc:spChg chg="add del mod">
          <ac:chgData name="Lex Wayen" userId="494a56360b44c41f" providerId="LiveId" clId="{24593536-3DCF-424E-811F-D51553A97CE9}" dt="2019-05-03T12:28:46.695" v="2736"/>
          <ac:spMkLst>
            <pc:docMk/>
            <pc:sldMk cId="1515052814" sldId="663"/>
            <ac:spMk id="10" creationId="{09566D41-4445-4FB7-BBFC-F734EDDF4FE5}"/>
          </ac:spMkLst>
        </pc:spChg>
        <pc:spChg chg="add mod ord">
          <ac:chgData name="Lex Wayen" userId="494a56360b44c41f" providerId="LiveId" clId="{24593536-3DCF-424E-811F-D51553A97CE9}" dt="2019-05-04T14:24:00.681" v="4095" actId="14100"/>
          <ac:spMkLst>
            <pc:docMk/>
            <pc:sldMk cId="1515052814" sldId="663"/>
            <ac:spMk id="10" creationId="{BF50421A-8063-42D0-B9D8-59F513F7782D}"/>
          </ac:spMkLst>
        </pc:spChg>
        <pc:spChg chg="add mod ord">
          <ac:chgData name="Lex Wayen" userId="494a56360b44c41f" providerId="LiveId" clId="{24593536-3DCF-424E-811F-D51553A97CE9}" dt="2019-05-04T14:25:38.632" v="4121" actId="1076"/>
          <ac:spMkLst>
            <pc:docMk/>
            <pc:sldMk cId="1515052814" sldId="663"/>
            <ac:spMk id="11" creationId="{36A9DE63-E1E4-44B6-A535-EBBEEB9A3B31}"/>
          </ac:spMkLst>
        </pc:spChg>
        <pc:spChg chg="add del mod">
          <ac:chgData name="Lex Wayen" userId="494a56360b44c41f" providerId="LiveId" clId="{24593536-3DCF-424E-811F-D51553A97CE9}" dt="2019-05-03T12:28:46.695" v="2736"/>
          <ac:spMkLst>
            <pc:docMk/>
            <pc:sldMk cId="1515052814" sldId="663"/>
            <ac:spMk id="11" creationId="{64F32717-B8C4-43CE-917C-E8A0DFCB05BD}"/>
          </ac:spMkLst>
        </pc:spChg>
        <pc:spChg chg="add del mod">
          <ac:chgData name="Lex Wayen" userId="494a56360b44c41f" providerId="LiveId" clId="{24593536-3DCF-424E-811F-D51553A97CE9}" dt="2019-05-03T12:29:10.269" v="2737"/>
          <ac:spMkLst>
            <pc:docMk/>
            <pc:sldMk cId="1515052814" sldId="663"/>
            <ac:spMk id="12" creationId="{293F8BA5-D504-44A8-A039-E1551A29B692}"/>
          </ac:spMkLst>
        </pc:spChg>
        <pc:spChg chg="add del mod">
          <ac:chgData name="Lex Wayen" userId="494a56360b44c41f" providerId="LiveId" clId="{24593536-3DCF-424E-811F-D51553A97CE9}" dt="2019-05-03T12:29:10.269" v="2737"/>
          <ac:spMkLst>
            <pc:docMk/>
            <pc:sldMk cId="1515052814" sldId="663"/>
            <ac:spMk id="13" creationId="{4CF8B4E9-D4CF-4847-8739-2E6950C12F3B}"/>
          </ac:spMkLst>
        </pc:spChg>
        <pc:spChg chg="add del mod">
          <ac:chgData name="Lex Wayen" userId="494a56360b44c41f" providerId="LiveId" clId="{24593536-3DCF-424E-811F-D51553A97CE9}" dt="2019-05-03T12:29:10.269" v="2737"/>
          <ac:spMkLst>
            <pc:docMk/>
            <pc:sldMk cId="1515052814" sldId="663"/>
            <ac:spMk id="14" creationId="{4AA69FFB-A1A4-4448-8966-47AD4656B038}"/>
          </ac:spMkLst>
        </pc:spChg>
        <pc:spChg chg="add del mod">
          <ac:chgData name="Lex Wayen" userId="494a56360b44c41f" providerId="LiveId" clId="{24593536-3DCF-424E-811F-D51553A97CE9}" dt="2019-05-03T12:29:23.104" v="2738"/>
          <ac:spMkLst>
            <pc:docMk/>
            <pc:sldMk cId="1515052814" sldId="663"/>
            <ac:spMk id="15" creationId="{5C384C0E-CFE6-4BA8-BB8D-C1A54EE72E2F}"/>
          </ac:spMkLst>
        </pc:spChg>
        <pc:spChg chg="add del mod">
          <ac:chgData name="Lex Wayen" userId="494a56360b44c41f" providerId="LiveId" clId="{24593536-3DCF-424E-811F-D51553A97CE9}" dt="2019-05-03T12:29:23.104" v="2738"/>
          <ac:spMkLst>
            <pc:docMk/>
            <pc:sldMk cId="1515052814" sldId="663"/>
            <ac:spMk id="16" creationId="{AAF14C1B-B2F7-4BBD-B361-69E5B90419B1}"/>
          </ac:spMkLst>
        </pc:spChg>
        <pc:spChg chg="add del mod">
          <ac:chgData name="Lex Wayen" userId="494a56360b44c41f" providerId="LiveId" clId="{24593536-3DCF-424E-811F-D51553A97CE9}" dt="2019-05-03T12:29:27.766" v="2739" actId="478"/>
          <ac:spMkLst>
            <pc:docMk/>
            <pc:sldMk cId="1515052814" sldId="663"/>
            <ac:spMk id="17" creationId="{C6D108A0-100F-4FA3-8BF3-E9B46DDB2BE3}"/>
          </ac:spMkLst>
        </pc:spChg>
        <pc:spChg chg="add del mod">
          <ac:chgData name="Lex Wayen" userId="494a56360b44c41f" providerId="LiveId" clId="{24593536-3DCF-424E-811F-D51553A97CE9}" dt="2019-05-03T12:40:01.753" v="2805" actId="478"/>
          <ac:spMkLst>
            <pc:docMk/>
            <pc:sldMk cId="1515052814" sldId="663"/>
            <ac:spMk id="18" creationId="{F35DA127-B797-4A4A-9517-8133A31606D0}"/>
          </ac:spMkLst>
        </pc:spChg>
        <pc:spChg chg="add del mod">
          <ac:chgData name="Lex Wayen" userId="494a56360b44c41f" providerId="LiveId" clId="{24593536-3DCF-424E-811F-D51553A97CE9}" dt="2019-05-03T12:30:03.397" v="2746" actId="478"/>
          <ac:spMkLst>
            <pc:docMk/>
            <pc:sldMk cId="1515052814" sldId="663"/>
            <ac:spMk id="19" creationId="{CF3EDDB1-B333-4960-8E2F-857114EE7D66}"/>
          </ac:spMkLst>
        </pc:spChg>
        <pc:spChg chg="add del mod">
          <ac:chgData name="Lex Wayen" userId="494a56360b44c41f" providerId="LiveId" clId="{24593536-3DCF-424E-811F-D51553A97CE9}" dt="2019-05-03T12:41:45.690" v="2818" actId="478"/>
          <ac:spMkLst>
            <pc:docMk/>
            <pc:sldMk cId="1515052814" sldId="663"/>
            <ac:spMk id="20" creationId="{0F0AB332-ABAB-42E8-9198-C08353C35F80}"/>
          </ac:spMkLst>
        </pc:spChg>
        <pc:spChg chg="add del mod ord">
          <ac:chgData name="Lex Wayen" userId="494a56360b44c41f" providerId="LiveId" clId="{24593536-3DCF-424E-811F-D51553A97CE9}" dt="2019-05-03T14:18:10.041" v="4025" actId="478"/>
          <ac:spMkLst>
            <pc:docMk/>
            <pc:sldMk cId="1515052814" sldId="663"/>
            <ac:spMk id="21" creationId="{1CEB2C42-E453-4BB2-8303-5299F6B11D00}"/>
          </ac:spMkLst>
        </pc:spChg>
      </pc:sldChg>
      <pc:sldChg chg="addSp delSp modSp add del ord modTransition modNotesTx">
        <pc:chgData name="Lex Wayen" userId="494a56360b44c41f" providerId="LiveId" clId="{24593536-3DCF-424E-811F-D51553A97CE9}" dt="2019-05-13T10:53:53.669" v="31724" actId="2696"/>
        <pc:sldMkLst>
          <pc:docMk/>
          <pc:sldMk cId="1206567919" sldId="664"/>
        </pc:sldMkLst>
        <pc:spChg chg="mod">
          <ac:chgData name="Lex Wayen" userId="494a56360b44c41f" providerId="LiveId" clId="{24593536-3DCF-424E-811F-D51553A97CE9}" dt="2019-05-03T13:01:22.605" v="3946" actId="20577"/>
          <ac:spMkLst>
            <pc:docMk/>
            <pc:sldMk cId="1206567919" sldId="664"/>
            <ac:spMk id="2" creationId="{5B988355-557B-49E9-BE2B-52AC03E9A63B}"/>
          </ac:spMkLst>
        </pc:spChg>
        <pc:spChg chg="del">
          <ac:chgData name="Lex Wayen" userId="494a56360b44c41f" providerId="LiveId" clId="{24593536-3DCF-424E-811F-D51553A97CE9}" dt="2019-05-05T01:37:57.153" v="10049" actId="478"/>
          <ac:spMkLst>
            <pc:docMk/>
            <pc:sldMk cId="1206567919" sldId="664"/>
            <ac:spMk id="3" creationId="{7D8AC440-AB4A-4232-9179-1A02737BE2E8}"/>
          </ac:spMkLst>
        </pc:spChg>
        <pc:spChg chg="mod topLvl">
          <ac:chgData name="Lex Wayen" userId="494a56360b44c41f" providerId="LiveId" clId="{24593536-3DCF-424E-811F-D51553A97CE9}" dt="2019-05-13T04:02:33.508" v="27005" actId="478"/>
          <ac:spMkLst>
            <pc:docMk/>
            <pc:sldMk cId="1206567919" sldId="664"/>
            <ac:spMk id="7" creationId="{BCFC043B-189B-4BE4-A02B-33F0AD5701DC}"/>
          </ac:spMkLst>
        </pc:spChg>
        <pc:spChg chg="del mod topLvl">
          <ac:chgData name="Lex Wayen" userId="494a56360b44c41f" providerId="LiveId" clId="{24593536-3DCF-424E-811F-D51553A97CE9}" dt="2019-05-13T04:02:33.508" v="27005" actId="478"/>
          <ac:spMkLst>
            <pc:docMk/>
            <pc:sldMk cId="1206567919" sldId="664"/>
            <ac:spMk id="8" creationId="{77C96008-DB63-488F-91E5-5B3589F91187}"/>
          </ac:spMkLst>
        </pc:spChg>
        <pc:spChg chg="mod topLvl">
          <ac:chgData name="Lex Wayen" userId="494a56360b44c41f" providerId="LiveId" clId="{24593536-3DCF-424E-811F-D51553A97CE9}" dt="2019-05-13T04:02:09.538" v="26996" actId="478"/>
          <ac:spMkLst>
            <pc:docMk/>
            <pc:sldMk cId="1206567919" sldId="664"/>
            <ac:spMk id="10" creationId="{01D007F4-0D7E-4FA8-8847-692E6449D0F1}"/>
          </ac:spMkLst>
        </pc:spChg>
        <pc:spChg chg="del mod topLvl">
          <ac:chgData name="Lex Wayen" userId="494a56360b44c41f" providerId="LiveId" clId="{24593536-3DCF-424E-811F-D51553A97CE9}" dt="2019-05-13T04:02:09.538" v="26996" actId="478"/>
          <ac:spMkLst>
            <pc:docMk/>
            <pc:sldMk cId="1206567919" sldId="664"/>
            <ac:spMk id="11" creationId="{29F2DD0E-2BF6-4890-9995-545EE0CB841B}"/>
          </ac:spMkLst>
        </pc:spChg>
        <pc:spChg chg="mod topLvl">
          <ac:chgData name="Lex Wayen" userId="494a56360b44c41f" providerId="LiveId" clId="{24593536-3DCF-424E-811F-D51553A97CE9}" dt="2019-05-13T04:02:20.236" v="27000" actId="478"/>
          <ac:spMkLst>
            <pc:docMk/>
            <pc:sldMk cId="1206567919" sldId="664"/>
            <ac:spMk id="13" creationId="{432F467E-BB46-4161-AACC-5A57DAC164A8}"/>
          </ac:spMkLst>
        </pc:spChg>
        <pc:spChg chg="del mod topLvl">
          <ac:chgData name="Lex Wayen" userId="494a56360b44c41f" providerId="LiveId" clId="{24593536-3DCF-424E-811F-D51553A97CE9}" dt="2019-05-13T04:02:20.236" v="27000" actId="478"/>
          <ac:spMkLst>
            <pc:docMk/>
            <pc:sldMk cId="1206567919" sldId="664"/>
            <ac:spMk id="14" creationId="{9E134052-ABA2-40C5-BC59-06CC525ED958}"/>
          </ac:spMkLst>
        </pc:spChg>
        <pc:spChg chg="mod topLvl">
          <ac:chgData name="Lex Wayen" userId="494a56360b44c41f" providerId="LiveId" clId="{24593536-3DCF-424E-811F-D51553A97CE9}" dt="2019-05-13T04:02:37.436" v="27006" actId="478"/>
          <ac:spMkLst>
            <pc:docMk/>
            <pc:sldMk cId="1206567919" sldId="664"/>
            <ac:spMk id="16" creationId="{AF053130-7CE7-4BF8-B989-8A61B4E2E1B0}"/>
          </ac:spMkLst>
        </pc:spChg>
        <pc:spChg chg="del mod topLvl">
          <ac:chgData name="Lex Wayen" userId="494a56360b44c41f" providerId="LiveId" clId="{24593536-3DCF-424E-811F-D51553A97CE9}" dt="2019-05-13T04:02:37.436" v="27006" actId="478"/>
          <ac:spMkLst>
            <pc:docMk/>
            <pc:sldMk cId="1206567919" sldId="664"/>
            <ac:spMk id="17" creationId="{13E962D3-04EA-4811-BB8B-ED6D1D1700F6}"/>
          </ac:spMkLst>
        </pc:spChg>
        <pc:spChg chg="mod topLvl">
          <ac:chgData name="Lex Wayen" userId="494a56360b44c41f" providerId="LiveId" clId="{24593536-3DCF-424E-811F-D51553A97CE9}" dt="2019-05-13T04:02:53.478" v="27012" actId="478"/>
          <ac:spMkLst>
            <pc:docMk/>
            <pc:sldMk cId="1206567919" sldId="664"/>
            <ac:spMk id="19" creationId="{D18AC4B7-1C18-4966-992F-54E0D3EABBDB}"/>
          </ac:spMkLst>
        </pc:spChg>
        <pc:spChg chg="del mod topLvl">
          <ac:chgData name="Lex Wayen" userId="494a56360b44c41f" providerId="LiveId" clId="{24593536-3DCF-424E-811F-D51553A97CE9}" dt="2019-05-13T04:02:53.478" v="27012" actId="478"/>
          <ac:spMkLst>
            <pc:docMk/>
            <pc:sldMk cId="1206567919" sldId="664"/>
            <ac:spMk id="20" creationId="{A9A1ADFF-9112-4A83-A316-56A9AC166D99}"/>
          </ac:spMkLst>
        </pc:spChg>
        <pc:spChg chg="mod topLvl">
          <ac:chgData name="Lex Wayen" userId="494a56360b44c41f" providerId="LiveId" clId="{24593536-3DCF-424E-811F-D51553A97CE9}" dt="2019-05-13T04:02:28.300" v="27003" actId="478"/>
          <ac:spMkLst>
            <pc:docMk/>
            <pc:sldMk cId="1206567919" sldId="664"/>
            <ac:spMk id="22" creationId="{AFA260DB-5045-4764-9064-A42D5C50F637}"/>
          </ac:spMkLst>
        </pc:spChg>
        <pc:spChg chg="del mod topLvl">
          <ac:chgData name="Lex Wayen" userId="494a56360b44c41f" providerId="LiveId" clId="{24593536-3DCF-424E-811F-D51553A97CE9}" dt="2019-05-13T04:02:28.300" v="27003" actId="478"/>
          <ac:spMkLst>
            <pc:docMk/>
            <pc:sldMk cId="1206567919" sldId="664"/>
            <ac:spMk id="23" creationId="{71971371-D0F3-48EA-9BA3-50221E344090}"/>
          </ac:spMkLst>
        </pc:spChg>
        <pc:spChg chg="mod topLvl">
          <ac:chgData name="Lex Wayen" userId="494a56360b44c41f" providerId="LiveId" clId="{24593536-3DCF-424E-811F-D51553A97CE9}" dt="2019-05-13T04:02:39.415" v="27007" actId="478"/>
          <ac:spMkLst>
            <pc:docMk/>
            <pc:sldMk cId="1206567919" sldId="664"/>
            <ac:spMk id="25" creationId="{D6F7E6A7-60ED-4F39-833C-F9F3BFF8DAD5}"/>
          </ac:spMkLst>
        </pc:spChg>
        <pc:spChg chg="del mod topLvl">
          <ac:chgData name="Lex Wayen" userId="494a56360b44c41f" providerId="LiveId" clId="{24593536-3DCF-424E-811F-D51553A97CE9}" dt="2019-05-13T04:02:39.415" v="27007" actId="478"/>
          <ac:spMkLst>
            <pc:docMk/>
            <pc:sldMk cId="1206567919" sldId="664"/>
            <ac:spMk id="26" creationId="{7D95C626-FD62-4F23-8D10-5FFE9BA333FB}"/>
          </ac:spMkLst>
        </pc:spChg>
        <pc:spChg chg="mod topLvl">
          <ac:chgData name="Lex Wayen" userId="494a56360b44c41f" providerId="LiveId" clId="{24593536-3DCF-424E-811F-D51553A97CE9}" dt="2019-05-13T04:02:25.910" v="27002" actId="478"/>
          <ac:spMkLst>
            <pc:docMk/>
            <pc:sldMk cId="1206567919" sldId="664"/>
            <ac:spMk id="28" creationId="{47CA2C16-C7F1-4BF2-B641-45A23A9F11A5}"/>
          </ac:spMkLst>
        </pc:spChg>
        <pc:spChg chg="del mod topLvl">
          <ac:chgData name="Lex Wayen" userId="494a56360b44c41f" providerId="LiveId" clId="{24593536-3DCF-424E-811F-D51553A97CE9}" dt="2019-05-13T04:02:25.910" v="27002" actId="478"/>
          <ac:spMkLst>
            <pc:docMk/>
            <pc:sldMk cId="1206567919" sldId="664"/>
            <ac:spMk id="29" creationId="{8964EB4C-59F2-4192-835F-A71C542DDB78}"/>
          </ac:spMkLst>
        </pc:spChg>
        <pc:spChg chg="add del mod topLvl">
          <ac:chgData name="Lex Wayen" userId="494a56360b44c41f" providerId="LiveId" clId="{24593536-3DCF-424E-811F-D51553A97CE9}" dt="2019-05-13T04:02:16.394" v="26999" actId="478"/>
          <ac:spMkLst>
            <pc:docMk/>
            <pc:sldMk cId="1206567919" sldId="664"/>
            <ac:spMk id="31" creationId="{F38CE8AD-138C-4958-9A7C-69DE70B7F186}"/>
          </ac:spMkLst>
        </pc:spChg>
        <pc:spChg chg="del mod topLvl">
          <ac:chgData name="Lex Wayen" userId="494a56360b44c41f" providerId="LiveId" clId="{24593536-3DCF-424E-811F-D51553A97CE9}" dt="2019-05-13T04:02:16.394" v="26999" actId="478"/>
          <ac:spMkLst>
            <pc:docMk/>
            <pc:sldMk cId="1206567919" sldId="664"/>
            <ac:spMk id="32" creationId="{EF0E9FAC-D140-46EF-8C9C-7003E09C6821}"/>
          </ac:spMkLst>
        </pc:spChg>
        <pc:spChg chg="add del mod">
          <ac:chgData name="Lex Wayen" userId="494a56360b44c41f" providerId="LiveId" clId="{24593536-3DCF-424E-811F-D51553A97CE9}" dt="2019-05-13T04:02:02.965" v="26994" actId="478"/>
          <ac:spMkLst>
            <pc:docMk/>
            <pc:sldMk cId="1206567919" sldId="664"/>
            <ac:spMk id="33" creationId="{BAFA5B6D-5CFD-463F-B3DC-83E2299F615D}"/>
          </ac:spMkLst>
        </pc:spChg>
        <pc:spChg chg="mod topLvl">
          <ac:chgData name="Lex Wayen" userId="494a56360b44c41f" providerId="LiveId" clId="{24593536-3DCF-424E-811F-D51553A97CE9}" dt="2019-05-13T04:02:30.971" v="27004" actId="478"/>
          <ac:spMkLst>
            <pc:docMk/>
            <pc:sldMk cId="1206567919" sldId="664"/>
            <ac:spMk id="36" creationId="{F31E32DB-1E8A-4BD3-96F2-7FFE16D8949F}"/>
          </ac:spMkLst>
        </pc:spChg>
        <pc:spChg chg="del mod topLvl">
          <ac:chgData name="Lex Wayen" userId="494a56360b44c41f" providerId="LiveId" clId="{24593536-3DCF-424E-811F-D51553A97CE9}" dt="2019-05-13T04:02:30.971" v="27004" actId="478"/>
          <ac:spMkLst>
            <pc:docMk/>
            <pc:sldMk cId="1206567919" sldId="664"/>
            <ac:spMk id="37" creationId="{36F59D98-829B-4569-B4C1-7D27D850D99B}"/>
          </ac:spMkLst>
        </pc:spChg>
        <pc:spChg chg="mod topLvl">
          <ac:chgData name="Lex Wayen" userId="494a56360b44c41f" providerId="LiveId" clId="{24593536-3DCF-424E-811F-D51553A97CE9}" dt="2019-05-13T04:02:23.195" v="27001" actId="478"/>
          <ac:spMkLst>
            <pc:docMk/>
            <pc:sldMk cId="1206567919" sldId="664"/>
            <ac:spMk id="39" creationId="{2FA04981-C416-49AD-8944-E4D38B8488CE}"/>
          </ac:spMkLst>
        </pc:spChg>
        <pc:spChg chg="del mod topLvl">
          <ac:chgData name="Lex Wayen" userId="494a56360b44c41f" providerId="LiveId" clId="{24593536-3DCF-424E-811F-D51553A97CE9}" dt="2019-05-13T04:02:23.195" v="27001" actId="478"/>
          <ac:spMkLst>
            <pc:docMk/>
            <pc:sldMk cId="1206567919" sldId="664"/>
            <ac:spMk id="40" creationId="{6B1745C0-3D53-4200-8539-582E77190F8A}"/>
          </ac:spMkLst>
        </pc:spChg>
        <pc:spChg chg="mod topLvl">
          <ac:chgData name="Lex Wayen" userId="494a56360b44c41f" providerId="LiveId" clId="{24593536-3DCF-424E-811F-D51553A97CE9}" dt="2019-05-13T04:02:43.986" v="27009" actId="478"/>
          <ac:spMkLst>
            <pc:docMk/>
            <pc:sldMk cId="1206567919" sldId="664"/>
            <ac:spMk id="42" creationId="{9A244D7A-31B1-4FD5-B3A0-6CCE80FE83FB}"/>
          </ac:spMkLst>
        </pc:spChg>
        <pc:spChg chg="del mod topLvl">
          <ac:chgData name="Lex Wayen" userId="494a56360b44c41f" providerId="LiveId" clId="{24593536-3DCF-424E-811F-D51553A97CE9}" dt="2019-05-13T04:02:43.986" v="27009" actId="478"/>
          <ac:spMkLst>
            <pc:docMk/>
            <pc:sldMk cId="1206567919" sldId="664"/>
            <ac:spMk id="43" creationId="{F1B0438E-9370-4957-93E5-5C74E89A2741}"/>
          </ac:spMkLst>
        </pc:spChg>
        <pc:spChg chg="mod topLvl">
          <ac:chgData name="Lex Wayen" userId="494a56360b44c41f" providerId="LiveId" clId="{24593536-3DCF-424E-811F-D51553A97CE9}" dt="2019-05-13T04:02:46.440" v="27010" actId="478"/>
          <ac:spMkLst>
            <pc:docMk/>
            <pc:sldMk cId="1206567919" sldId="664"/>
            <ac:spMk id="45" creationId="{0AEEC8F0-EFF1-4F01-BAD5-4339DDCAEF84}"/>
          </ac:spMkLst>
        </pc:spChg>
        <pc:spChg chg="del mod topLvl">
          <ac:chgData name="Lex Wayen" userId="494a56360b44c41f" providerId="LiveId" clId="{24593536-3DCF-424E-811F-D51553A97CE9}" dt="2019-05-13T04:02:46.440" v="27010" actId="478"/>
          <ac:spMkLst>
            <pc:docMk/>
            <pc:sldMk cId="1206567919" sldId="664"/>
            <ac:spMk id="46" creationId="{83CD17F0-D14F-4C40-AEB3-E3A3A4516D03}"/>
          </ac:spMkLst>
        </pc:spChg>
        <pc:spChg chg="mod topLvl">
          <ac:chgData name="Lex Wayen" userId="494a56360b44c41f" providerId="LiveId" clId="{24593536-3DCF-424E-811F-D51553A97CE9}" dt="2019-05-13T04:02:59.722" v="27014" actId="478"/>
          <ac:spMkLst>
            <pc:docMk/>
            <pc:sldMk cId="1206567919" sldId="664"/>
            <ac:spMk id="48" creationId="{301E2C4B-A138-4E5A-A9BB-30EB4FBFDBD8}"/>
          </ac:spMkLst>
        </pc:spChg>
        <pc:spChg chg="del mod topLvl">
          <ac:chgData name="Lex Wayen" userId="494a56360b44c41f" providerId="LiveId" clId="{24593536-3DCF-424E-811F-D51553A97CE9}" dt="2019-05-13T04:02:59.722" v="27014" actId="478"/>
          <ac:spMkLst>
            <pc:docMk/>
            <pc:sldMk cId="1206567919" sldId="664"/>
            <ac:spMk id="49" creationId="{67C11683-C8C8-4371-ADCF-98C25FC09E78}"/>
          </ac:spMkLst>
        </pc:spChg>
        <pc:spChg chg="mod topLvl">
          <ac:chgData name="Lex Wayen" userId="494a56360b44c41f" providerId="LiveId" clId="{24593536-3DCF-424E-811F-D51553A97CE9}" dt="2019-05-13T04:02:55.846" v="27013" actId="478"/>
          <ac:spMkLst>
            <pc:docMk/>
            <pc:sldMk cId="1206567919" sldId="664"/>
            <ac:spMk id="51" creationId="{EEC0CA90-CC29-45B8-9844-FF169F181DB3}"/>
          </ac:spMkLst>
        </pc:spChg>
        <pc:spChg chg="del mod topLvl">
          <ac:chgData name="Lex Wayen" userId="494a56360b44c41f" providerId="LiveId" clId="{24593536-3DCF-424E-811F-D51553A97CE9}" dt="2019-05-13T04:02:55.846" v="27013" actId="478"/>
          <ac:spMkLst>
            <pc:docMk/>
            <pc:sldMk cId="1206567919" sldId="664"/>
            <ac:spMk id="52" creationId="{D86DAF26-632B-4ECD-BCC6-FA313B2CDA75}"/>
          </ac:spMkLst>
        </pc:spChg>
        <pc:spChg chg="mod topLvl">
          <ac:chgData name="Lex Wayen" userId="494a56360b44c41f" providerId="LiveId" clId="{24593536-3DCF-424E-811F-D51553A97CE9}" dt="2019-05-13T04:02:48.902" v="27011" actId="478"/>
          <ac:spMkLst>
            <pc:docMk/>
            <pc:sldMk cId="1206567919" sldId="664"/>
            <ac:spMk id="54" creationId="{2505DA62-018B-4F5B-8430-A3543B00ACF3}"/>
          </ac:spMkLst>
        </pc:spChg>
        <pc:spChg chg="del mod topLvl">
          <ac:chgData name="Lex Wayen" userId="494a56360b44c41f" providerId="LiveId" clId="{24593536-3DCF-424E-811F-D51553A97CE9}" dt="2019-05-13T04:02:48.902" v="27011" actId="478"/>
          <ac:spMkLst>
            <pc:docMk/>
            <pc:sldMk cId="1206567919" sldId="664"/>
            <ac:spMk id="55" creationId="{D974FF80-5622-4D3B-867B-6D5F695AEE66}"/>
          </ac:spMkLst>
        </pc:spChg>
        <pc:spChg chg="mod topLvl">
          <ac:chgData name="Lex Wayen" userId="494a56360b44c41f" providerId="LiveId" clId="{24593536-3DCF-424E-811F-D51553A97CE9}" dt="2019-05-13T04:02:41.827" v="27008" actId="478"/>
          <ac:spMkLst>
            <pc:docMk/>
            <pc:sldMk cId="1206567919" sldId="664"/>
            <ac:spMk id="57" creationId="{3A5092EF-1D29-499C-AB3F-F9A7778A25B3}"/>
          </ac:spMkLst>
        </pc:spChg>
        <pc:spChg chg="del mod topLvl">
          <ac:chgData name="Lex Wayen" userId="494a56360b44c41f" providerId="LiveId" clId="{24593536-3DCF-424E-811F-D51553A97CE9}" dt="2019-05-13T04:02:41.827" v="27008" actId="478"/>
          <ac:spMkLst>
            <pc:docMk/>
            <pc:sldMk cId="1206567919" sldId="664"/>
            <ac:spMk id="58" creationId="{E8670FE6-D0A2-445B-A702-24E538F1721F}"/>
          </ac:spMkLst>
        </pc:spChg>
        <pc:spChg chg="add del mod">
          <ac:chgData name="Lex Wayen" userId="494a56360b44c41f" providerId="LiveId" clId="{24593536-3DCF-424E-811F-D51553A97CE9}" dt="2019-05-13T04:02:05.914" v="26995" actId="478"/>
          <ac:spMkLst>
            <pc:docMk/>
            <pc:sldMk cId="1206567919" sldId="664"/>
            <ac:spMk id="60" creationId="{1727B5CB-DF92-4262-B259-7545ED3C0DD9}"/>
          </ac:spMkLst>
        </pc:spChg>
        <pc:spChg chg="add del mod">
          <ac:chgData name="Lex Wayen" userId="494a56360b44c41f" providerId="LiveId" clId="{24593536-3DCF-424E-811F-D51553A97CE9}" dt="2019-05-13T04:02:02.965" v="26994" actId="478"/>
          <ac:spMkLst>
            <pc:docMk/>
            <pc:sldMk cId="1206567919" sldId="664"/>
            <ac:spMk id="62" creationId="{E07CF83B-04C3-4BF9-9794-15A229F2D806}"/>
          </ac:spMkLst>
        </pc:spChg>
        <pc:spChg chg="add del mod">
          <ac:chgData name="Lex Wayen" userId="494a56360b44c41f" providerId="LiveId" clId="{24593536-3DCF-424E-811F-D51553A97CE9}" dt="2019-05-13T04:02:02.965" v="26994" actId="478"/>
          <ac:spMkLst>
            <pc:docMk/>
            <pc:sldMk cId="1206567919" sldId="664"/>
            <ac:spMk id="64" creationId="{32CB5C83-662E-45D2-BAF3-D4F7DD567922}"/>
          </ac:spMkLst>
        </pc:spChg>
        <pc:spChg chg="add del mod">
          <ac:chgData name="Lex Wayen" userId="494a56360b44c41f" providerId="LiveId" clId="{24593536-3DCF-424E-811F-D51553A97CE9}" dt="2019-05-13T04:02:02.965" v="26994" actId="478"/>
          <ac:spMkLst>
            <pc:docMk/>
            <pc:sldMk cId="1206567919" sldId="664"/>
            <ac:spMk id="66" creationId="{A4E751B3-F2C1-41AB-9A81-120CFBC07256}"/>
          </ac:spMkLst>
        </pc:spChg>
        <pc:spChg chg="add del mod">
          <ac:chgData name="Lex Wayen" userId="494a56360b44c41f" providerId="LiveId" clId="{24593536-3DCF-424E-811F-D51553A97CE9}" dt="2019-05-13T04:02:05.914" v="26995" actId="478"/>
          <ac:spMkLst>
            <pc:docMk/>
            <pc:sldMk cId="1206567919" sldId="664"/>
            <ac:spMk id="69" creationId="{C7D09E52-DDB0-4516-9E0C-35558614E60F}"/>
          </ac:spMkLst>
        </pc:spChg>
        <pc:spChg chg="add del mod">
          <ac:chgData name="Lex Wayen" userId="494a56360b44c41f" providerId="LiveId" clId="{24593536-3DCF-424E-811F-D51553A97CE9}" dt="2019-05-13T04:02:02.965" v="26994" actId="478"/>
          <ac:spMkLst>
            <pc:docMk/>
            <pc:sldMk cId="1206567919" sldId="664"/>
            <ac:spMk id="70" creationId="{D1B5F829-2F56-4CE8-B17F-45BEB82C03E4}"/>
          </ac:spMkLst>
        </pc:spChg>
        <pc:spChg chg="add del mod">
          <ac:chgData name="Lex Wayen" userId="494a56360b44c41f" providerId="LiveId" clId="{24593536-3DCF-424E-811F-D51553A97CE9}" dt="2019-05-13T04:02:02.965" v="26994" actId="478"/>
          <ac:spMkLst>
            <pc:docMk/>
            <pc:sldMk cId="1206567919" sldId="664"/>
            <ac:spMk id="72" creationId="{9577E261-8DAF-4570-819E-5A55B1ED5B74}"/>
          </ac:spMkLst>
        </pc:spChg>
        <pc:spChg chg="add del mod">
          <ac:chgData name="Lex Wayen" userId="494a56360b44c41f" providerId="LiveId" clId="{24593536-3DCF-424E-811F-D51553A97CE9}" dt="2019-05-13T04:02:02.965" v="26994" actId="478"/>
          <ac:spMkLst>
            <pc:docMk/>
            <pc:sldMk cId="1206567919" sldId="664"/>
            <ac:spMk id="74" creationId="{E8B76554-9CC7-4BF8-93B1-E9CE9A0DC105}"/>
          </ac:spMkLst>
        </pc:spChg>
        <pc:spChg chg="add del mod">
          <ac:chgData name="Lex Wayen" userId="494a56360b44c41f" providerId="LiveId" clId="{24593536-3DCF-424E-811F-D51553A97CE9}" dt="2019-05-13T04:02:02.965" v="26994" actId="478"/>
          <ac:spMkLst>
            <pc:docMk/>
            <pc:sldMk cId="1206567919" sldId="664"/>
            <ac:spMk id="77" creationId="{C90E1213-F222-419E-824F-54F1D950C770}"/>
          </ac:spMkLst>
        </pc:spChg>
        <pc:spChg chg="add del mod">
          <ac:chgData name="Lex Wayen" userId="494a56360b44c41f" providerId="LiveId" clId="{24593536-3DCF-424E-811F-D51553A97CE9}" dt="2019-05-13T04:02:02.965" v="26994" actId="478"/>
          <ac:spMkLst>
            <pc:docMk/>
            <pc:sldMk cId="1206567919" sldId="664"/>
            <ac:spMk id="79" creationId="{0142768F-B763-4D67-B1B8-60D118C1F018}"/>
          </ac:spMkLst>
        </pc:spChg>
        <pc:spChg chg="add del mod">
          <ac:chgData name="Lex Wayen" userId="494a56360b44c41f" providerId="LiveId" clId="{24593536-3DCF-424E-811F-D51553A97CE9}" dt="2019-05-13T04:02:02.965" v="26994" actId="478"/>
          <ac:spMkLst>
            <pc:docMk/>
            <pc:sldMk cId="1206567919" sldId="664"/>
            <ac:spMk id="80" creationId="{25AE4830-24CD-4148-899B-D91D30D52315}"/>
          </ac:spMkLst>
        </pc:spChg>
        <pc:spChg chg="add del mod">
          <ac:chgData name="Lex Wayen" userId="494a56360b44c41f" providerId="LiveId" clId="{24593536-3DCF-424E-811F-D51553A97CE9}" dt="2019-05-13T04:02:02.965" v="26994" actId="478"/>
          <ac:spMkLst>
            <pc:docMk/>
            <pc:sldMk cId="1206567919" sldId="664"/>
            <ac:spMk id="85" creationId="{FAC9D191-4CC5-426F-922B-82AA5EA835DB}"/>
          </ac:spMkLst>
        </pc:spChg>
        <pc:spChg chg="add del mod">
          <ac:chgData name="Lex Wayen" userId="494a56360b44c41f" providerId="LiveId" clId="{24593536-3DCF-424E-811F-D51553A97CE9}" dt="2019-05-13T04:02:02.965" v="26994" actId="478"/>
          <ac:spMkLst>
            <pc:docMk/>
            <pc:sldMk cId="1206567919" sldId="664"/>
            <ac:spMk id="86" creationId="{10196A4E-7FEC-4E5F-A350-8335FA2148EA}"/>
          </ac:spMkLst>
        </pc:spChg>
        <pc:spChg chg="add del mod">
          <ac:chgData name="Lex Wayen" userId="494a56360b44c41f" providerId="LiveId" clId="{24593536-3DCF-424E-811F-D51553A97CE9}" dt="2019-05-13T04:02:02.965" v="26994" actId="478"/>
          <ac:spMkLst>
            <pc:docMk/>
            <pc:sldMk cId="1206567919" sldId="664"/>
            <ac:spMk id="87" creationId="{5C5E6362-D858-406E-81D7-64B49A6F3955}"/>
          </ac:spMkLst>
        </pc:spChg>
        <pc:spChg chg="add mod">
          <ac:chgData name="Lex Wayen" userId="494a56360b44c41f" providerId="LiveId" clId="{24593536-3DCF-424E-811F-D51553A97CE9}" dt="2019-05-05T03:39:29.893" v="10693" actId="164"/>
          <ac:spMkLst>
            <pc:docMk/>
            <pc:sldMk cId="1206567919" sldId="664"/>
            <ac:spMk id="113" creationId="{A75397D4-0571-477F-A952-687760836360}"/>
          </ac:spMkLst>
        </pc:spChg>
        <pc:spChg chg="add mod">
          <ac:chgData name="Lex Wayen" userId="494a56360b44c41f" providerId="LiveId" clId="{24593536-3DCF-424E-811F-D51553A97CE9}" dt="2019-05-05T03:39:29.893" v="10693" actId="164"/>
          <ac:spMkLst>
            <pc:docMk/>
            <pc:sldMk cId="1206567919" sldId="664"/>
            <ac:spMk id="114" creationId="{9BC99CC6-CD71-4AFD-9A65-F6179238CDD8}"/>
          </ac:spMkLst>
        </pc:spChg>
        <pc:spChg chg="add mod">
          <ac:chgData name="Lex Wayen" userId="494a56360b44c41f" providerId="LiveId" clId="{24593536-3DCF-424E-811F-D51553A97CE9}" dt="2019-05-05T03:39:29.893" v="10693" actId="164"/>
          <ac:spMkLst>
            <pc:docMk/>
            <pc:sldMk cId="1206567919" sldId="664"/>
            <ac:spMk id="115" creationId="{7C4F10B1-16B9-4475-B2A9-B07F19621E6C}"/>
          </ac:spMkLst>
        </pc:spChg>
        <pc:spChg chg="add mod">
          <ac:chgData name="Lex Wayen" userId="494a56360b44c41f" providerId="LiveId" clId="{24593536-3DCF-424E-811F-D51553A97CE9}" dt="2019-05-05T03:39:39.545" v="10694" actId="20577"/>
          <ac:spMkLst>
            <pc:docMk/>
            <pc:sldMk cId="1206567919" sldId="664"/>
            <ac:spMk id="116" creationId="{AC9617AC-D5C7-48C4-AAE8-B6907DD87981}"/>
          </ac:spMkLst>
        </pc:spChg>
        <pc:spChg chg="add mod">
          <ac:chgData name="Lex Wayen" userId="494a56360b44c41f" providerId="LiveId" clId="{24593536-3DCF-424E-811F-D51553A97CE9}" dt="2019-05-05T03:39:48.140" v="10700" actId="20577"/>
          <ac:spMkLst>
            <pc:docMk/>
            <pc:sldMk cId="1206567919" sldId="664"/>
            <ac:spMk id="117" creationId="{094B907C-261C-4D10-9259-FE637A04936C}"/>
          </ac:spMkLst>
        </pc:spChg>
        <pc:spChg chg="add mod">
          <ac:chgData name="Lex Wayen" userId="494a56360b44c41f" providerId="LiveId" clId="{24593536-3DCF-424E-811F-D51553A97CE9}" dt="2019-05-05T03:39:40.846" v="10695" actId="20577"/>
          <ac:spMkLst>
            <pc:docMk/>
            <pc:sldMk cId="1206567919" sldId="664"/>
            <ac:spMk id="118" creationId="{81B1F380-D822-4819-86FE-B4036902E196}"/>
          </ac:spMkLst>
        </pc:spChg>
        <pc:spChg chg="add mod">
          <ac:chgData name="Lex Wayen" userId="494a56360b44c41f" providerId="LiveId" clId="{24593536-3DCF-424E-811F-D51553A97CE9}" dt="2019-05-05T03:39:46.910" v="10699" actId="20577"/>
          <ac:spMkLst>
            <pc:docMk/>
            <pc:sldMk cId="1206567919" sldId="664"/>
            <ac:spMk id="119" creationId="{ECC31CF2-76C3-4154-8216-E663143EE135}"/>
          </ac:spMkLst>
        </pc:spChg>
        <pc:spChg chg="add mod">
          <ac:chgData name="Lex Wayen" userId="494a56360b44c41f" providerId="LiveId" clId="{24593536-3DCF-424E-811F-D51553A97CE9}" dt="2019-05-05T03:39:42.264" v="10696" actId="20577"/>
          <ac:spMkLst>
            <pc:docMk/>
            <pc:sldMk cId="1206567919" sldId="664"/>
            <ac:spMk id="121" creationId="{828EFF30-945A-424C-9136-D29E18CE8154}"/>
          </ac:spMkLst>
        </pc:spChg>
        <pc:spChg chg="add mod">
          <ac:chgData name="Lex Wayen" userId="494a56360b44c41f" providerId="LiveId" clId="{24593536-3DCF-424E-811F-D51553A97CE9}" dt="2019-05-05T03:39:50.141" v="10702" actId="20577"/>
          <ac:spMkLst>
            <pc:docMk/>
            <pc:sldMk cId="1206567919" sldId="664"/>
            <ac:spMk id="122" creationId="{A2B882AA-3E75-462F-A8DA-1BB20F91BA47}"/>
          </ac:spMkLst>
        </pc:spChg>
        <pc:spChg chg="add mod">
          <ac:chgData name="Lex Wayen" userId="494a56360b44c41f" providerId="LiveId" clId="{24593536-3DCF-424E-811F-D51553A97CE9}" dt="2019-05-05T03:39:43.359" v="10697" actId="20577"/>
          <ac:spMkLst>
            <pc:docMk/>
            <pc:sldMk cId="1206567919" sldId="664"/>
            <ac:spMk id="124" creationId="{DACCDDEA-E87A-40E5-9AC8-1593BF77C85F}"/>
          </ac:spMkLst>
        </pc:spChg>
        <pc:spChg chg="add mod">
          <ac:chgData name="Lex Wayen" userId="494a56360b44c41f" providerId="LiveId" clId="{24593536-3DCF-424E-811F-D51553A97CE9}" dt="2019-05-05T03:39:29.893" v="10693" actId="164"/>
          <ac:spMkLst>
            <pc:docMk/>
            <pc:sldMk cId="1206567919" sldId="664"/>
            <ac:spMk id="125" creationId="{F9A5FFF9-E17E-451B-AC8A-B8CA16635968}"/>
          </ac:spMkLst>
        </pc:spChg>
        <pc:spChg chg="add mod">
          <ac:chgData name="Lex Wayen" userId="494a56360b44c41f" providerId="LiveId" clId="{24593536-3DCF-424E-811F-D51553A97CE9}" dt="2019-05-05T03:39:29.893" v="10693" actId="164"/>
          <ac:spMkLst>
            <pc:docMk/>
            <pc:sldMk cId="1206567919" sldId="664"/>
            <ac:spMk id="126" creationId="{36A8AF74-ECCE-4865-A64C-606897938D3E}"/>
          </ac:spMkLst>
        </pc:spChg>
        <pc:spChg chg="add del mod">
          <ac:chgData name="Lex Wayen" userId="494a56360b44c41f" providerId="LiveId" clId="{24593536-3DCF-424E-811F-D51553A97CE9}" dt="2019-05-05T03:38:44.014" v="10687" actId="478"/>
          <ac:spMkLst>
            <pc:docMk/>
            <pc:sldMk cId="1206567919" sldId="664"/>
            <ac:spMk id="127" creationId="{153B9FE7-94C7-488A-90F8-8C957C536B17}"/>
          </ac:spMkLst>
        </pc:spChg>
        <pc:spChg chg="add mod">
          <ac:chgData name="Lex Wayen" userId="494a56360b44c41f" providerId="LiveId" clId="{24593536-3DCF-424E-811F-D51553A97CE9}" dt="2019-05-05T03:39:29.893" v="10693" actId="164"/>
          <ac:spMkLst>
            <pc:docMk/>
            <pc:sldMk cId="1206567919" sldId="664"/>
            <ac:spMk id="128" creationId="{F2F70585-038A-449F-8417-5C7B7FCA2490}"/>
          </ac:spMkLst>
        </pc:spChg>
        <pc:spChg chg="add mod">
          <ac:chgData name="Lex Wayen" userId="494a56360b44c41f" providerId="LiveId" clId="{24593536-3DCF-424E-811F-D51553A97CE9}" dt="2019-05-05T03:39:29.893" v="10693" actId="164"/>
          <ac:spMkLst>
            <pc:docMk/>
            <pc:sldMk cId="1206567919" sldId="664"/>
            <ac:spMk id="129" creationId="{0CD005E6-4366-484D-8939-611D9F50A2A3}"/>
          </ac:spMkLst>
        </pc:spChg>
        <pc:spChg chg="add mod">
          <ac:chgData name="Lex Wayen" userId="494a56360b44c41f" providerId="LiveId" clId="{24593536-3DCF-424E-811F-D51553A97CE9}" dt="2019-05-05T03:39:29.893" v="10693" actId="164"/>
          <ac:spMkLst>
            <pc:docMk/>
            <pc:sldMk cId="1206567919" sldId="664"/>
            <ac:spMk id="131" creationId="{36174680-F71B-400A-9C75-4E716DAA6F5D}"/>
          </ac:spMkLst>
        </pc:spChg>
        <pc:spChg chg="add mod">
          <ac:chgData name="Lex Wayen" userId="494a56360b44c41f" providerId="LiveId" clId="{24593536-3DCF-424E-811F-D51553A97CE9}" dt="2019-05-05T03:39:29.893" v="10693" actId="164"/>
          <ac:spMkLst>
            <pc:docMk/>
            <pc:sldMk cId="1206567919" sldId="664"/>
            <ac:spMk id="132" creationId="{87817757-6E26-4AED-A0DB-5C6B3462D543}"/>
          </ac:spMkLst>
        </pc:spChg>
        <pc:spChg chg="add mod">
          <ac:chgData name="Lex Wayen" userId="494a56360b44c41f" providerId="LiveId" clId="{24593536-3DCF-424E-811F-D51553A97CE9}" dt="2019-05-05T03:49:47.003" v="11231" actId="1076"/>
          <ac:spMkLst>
            <pc:docMk/>
            <pc:sldMk cId="1206567919" sldId="664"/>
            <ac:spMk id="134" creationId="{A7A104B3-189D-4F06-B443-7DA761394033}"/>
          </ac:spMkLst>
        </pc:spChg>
        <pc:spChg chg="add del">
          <ac:chgData name="Lex Wayen" userId="494a56360b44c41f" providerId="LiveId" clId="{24593536-3DCF-424E-811F-D51553A97CE9}" dt="2019-05-05T03:40:14.012" v="10704"/>
          <ac:spMkLst>
            <pc:docMk/>
            <pc:sldMk cId="1206567919" sldId="664"/>
            <ac:spMk id="257" creationId="{485E8520-BCCB-4399-B8E9-B679C9012DA7}"/>
          </ac:spMkLst>
        </pc:spChg>
        <pc:spChg chg="add mod">
          <ac:chgData name="Lex Wayen" userId="494a56360b44c41f" providerId="LiveId" clId="{24593536-3DCF-424E-811F-D51553A97CE9}" dt="2019-05-05T03:48:43.217" v="11229" actId="1076"/>
          <ac:spMkLst>
            <pc:docMk/>
            <pc:sldMk cId="1206567919" sldId="664"/>
            <ac:spMk id="258" creationId="{95E83BC7-D3D3-4B43-9919-429E7B0DAF2F}"/>
          </ac:spMkLst>
        </pc:spChg>
        <pc:spChg chg="add mod">
          <ac:chgData name="Lex Wayen" userId="494a56360b44c41f" providerId="LiveId" clId="{24593536-3DCF-424E-811F-D51553A97CE9}" dt="2019-05-05T03:39:29.893" v="10693" actId="164"/>
          <ac:spMkLst>
            <pc:docMk/>
            <pc:sldMk cId="1206567919" sldId="664"/>
            <ac:spMk id="276" creationId="{33C1A1FD-2F9A-46EA-86DD-A3AEE40E2A8D}"/>
          </ac:spMkLst>
        </pc:spChg>
        <pc:spChg chg="add mod">
          <ac:chgData name="Lex Wayen" userId="494a56360b44c41f" providerId="LiveId" clId="{24593536-3DCF-424E-811F-D51553A97CE9}" dt="2019-05-05T03:39:29.893" v="10693" actId="164"/>
          <ac:spMkLst>
            <pc:docMk/>
            <pc:sldMk cId="1206567919" sldId="664"/>
            <ac:spMk id="277" creationId="{CB077EC2-243E-4894-817C-A9A042224D54}"/>
          </ac:spMkLst>
        </pc:spChg>
        <pc:spChg chg="add mod">
          <ac:chgData name="Lex Wayen" userId="494a56360b44c41f" providerId="LiveId" clId="{24593536-3DCF-424E-811F-D51553A97CE9}" dt="2019-05-05T03:39:29.893" v="10693" actId="164"/>
          <ac:spMkLst>
            <pc:docMk/>
            <pc:sldMk cId="1206567919" sldId="664"/>
            <ac:spMk id="278" creationId="{51DC2BA7-1209-4319-82BA-279C1A8F18DB}"/>
          </ac:spMkLst>
        </pc:spChg>
        <pc:grpChg chg="add del mod">
          <ac:chgData name="Lex Wayen" userId="494a56360b44c41f" providerId="LiveId" clId="{24593536-3DCF-424E-811F-D51553A97CE9}" dt="2019-05-13T04:02:33.508" v="27005" actId="478"/>
          <ac:grpSpMkLst>
            <pc:docMk/>
            <pc:sldMk cId="1206567919" sldId="664"/>
            <ac:grpSpMk id="6" creationId="{27E88675-6106-4FD6-93BD-164AF32B4069}"/>
          </ac:grpSpMkLst>
        </pc:grpChg>
        <pc:grpChg chg="add del mod">
          <ac:chgData name="Lex Wayen" userId="494a56360b44c41f" providerId="LiveId" clId="{24593536-3DCF-424E-811F-D51553A97CE9}" dt="2019-05-13T04:02:09.538" v="26996" actId="478"/>
          <ac:grpSpMkLst>
            <pc:docMk/>
            <pc:sldMk cId="1206567919" sldId="664"/>
            <ac:grpSpMk id="9" creationId="{1841D054-3267-4170-82D1-BDC3D6172D3E}"/>
          </ac:grpSpMkLst>
        </pc:grpChg>
        <pc:grpChg chg="add del mod">
          <ac:chgData name="Lex Wayen" userId="494a56360b44c41f" providerId="LiveId" clId="{24593536-3DCF-424E-811F-D51553A97CE9}" dt="2019-05-13T04:02:20.236" v="27000" actId="478"/>
          <ac:grpSpMkLst>
            <pc:docMk/>
            <pc:sldMk cId="1206567919" sldId="664"/>
            <ac:grpSpMk id="12" creationId="{A953849C-5546-4A08-B7E0-4557DED85ADB}"/>
          </ac:grpSpMkLst>
        </pc:grpChg>
        <pc:grpChg chg="add del mod">
          <ac:chgData name="Lex Wayen" userId="494a56360b44c41f" providerId="LiveId" clId="{24593536-3DCF-424E-811F-D51553A97CE9}" dt="2019-05-13T04:02:37.436" v="27006" actId="478"/>
          <ac:grpSpMkLst>
            <pc:docMk/>
            <pc:sldMk cId="1206567919" sldId="664"/>
            <ac:grpSpMk id="15" creationId="{B5574F58-55DD-41AC-A865-135D5936CEF6}"/>
          </ac:grpSpMkLst>
        </pc:grpChg>
        <pc:grpChg chg="add del mod">
          <ac:chgData name="Lex Wayen" userId="494a56360b44c41f" providerId="LiveId" clId="{24593536-3DCF-424E-811F-D51553A97CE9}" dt="2019-05-13T04:02:53.478" v="27012" actId="478"/>
          <ac:grpSpMkLst>
            <pc:docMk/>
            <pc:sldMk cId="1206567919" sldId="664"/>
            <ac:grpSpMk id="18" creationId="{4CDA1A00-ADB6-4086-A51A-B17F3BE65961}"/>
          </ac:grpSpMkLst>
        </pc:grpChg>
        <pc:grpChg chg="add del mod">
          <ac:chgData name="Lex Wayen" userId="494a56360b44c41f" providerId="LiveId" clId="{24593536-3DCF-424E-811F-D51553A97CE9}" dt="2019-05-13T04:02:28.300" v="27003" actId="478"/>
          <ac:grpSpMkLst>
            <pc:docMk/>
            <pc:sldMk cId="1206567919" sldId="664"/>
            <ac:grpSpMk id="21" creationId="{D1EFA814-AD77-4CCA-AF36-8C6A49A35DE4}"/>
          </ac:grpSpMkLst>
        </pc:grpChg>
        <pc:grpChg chg="add del mod">
          <ac:chgData name="Lex Wayen" userId="494a56360b44c41f" providerId="LiveId" clId="{24593536-3DCF-424E-811F-D51553A97CE9}" dt="2019-05-13T04:02:39.415" v="27007" actId="478"/>
          <ac:grpSpMkLst>
            <pc:docMk/>
            <pc:sldMk cId="1206567919" sldId="664"/>
            <ac:grpSpMk id="24" creationId="{CF7A6E71-0554-4E47-8503-2537ECFF4CEB}"/>
          </ac:grpSpMkLst>
        </pc:grpChg>
        <pc:grpChg chg="add del mod">
          <ac:chgData name="Lex Wayen" userId="494a56360b44c41f" providerId="LiveId" clId="{24593536-3DCF-424E-811F-D51553A97CE9}" dt="2019-05-13T04:02:25.910" v="27002" actId="478"/>
          <ac:grpSpMkLst>
            <pc:docMk/>
            <pc:sldMk cId="1206567919" sldId="664"/>
            <ac:grpSpMk id="27" creationId="{0DEC54F2-1316-4BD5-AB73-D98F554C1730}"/>
          </ac:grpSpMkLst>
        </pc:grpChg>
        <pc:grpChg chg="add del mod">
          <ac:chgData name="Lex Wayen" userId="494a56360b44c41f" providerId="LiveId" clId="{24593536-3DCF-424E-811F-D51553A97CE9}" dt="2019-05-13T04:02:16.394" v="26999" actId="478"/>
          <ac:grpSpMkLst>
            <pc:docMk/>
            <pc:sldMk cId="1206567919" sldId="664"/>
            <ac:grpSpMk id="30" creationId="{8D67D56E-C239-41E7-9468-54E221E6196F}"/>
          </ac:grpSpMkLst>
        </pc:grpChg>
        <pc:grpChg chg="add del mod">
          <ac:chgData name="Lex Wayen" userId="494a56360b44c41f" providerId="LiveId" clId="{24593536-3DCF-424E-811F-D51553A97CE9}" dt="2019-05-13T04:02:30.971" v="27004" actId="478"/>
          <ac:grpSpMkLst>
            <pc:docMk/>
            <pc:sldMk cId="1206567919" sldId="664"/>
            <ac:grpSpMk id="35" creationId="{EFCAC9DC-2E41-46CA-9876-C84BBC91B222}"/>
          </ac:grpSpMkLst>
        </pc:grpChg>
        <pc:grpChg chg="add del mod">
          <ac:chgData name="Lex Wayen" userId="494a56360b44c41f" providerId="LiveId" clId="{24593536-3DCF-424E-811F-D51553A97CE9}" dt="2019-05-13T04:02:23.195" v="27001" actId="478"/>
          <ac:grpSpMkLst>
            <pc:docMk/>
            <pc:sldMk cId="1206567919" sldId="664"/>
            <ac:grpSpMk id="38" creationId="{4E89C73A-243E-4F91-B51F-8984F17DE8E2}"/>
          </ac:grpSpMkLst>
        </pc:grpChg>
        <pc:grpChg chg="add del mod">
          <ac:chgData name="Lex Wayen" userId="494a56360b44c41f" providerId="LiveId" clId="{24593536-3DCF-424E-811F-D51553A97CE9}" dt="2019-05-13T04:02:43.986" v="27009" actId="478"/>
          <ac:grpSpMkLst>
            <pc:docMk/>
            <pc:sldMk cId="1206567919" sldId="664"/>
            <ac:grpSpMk id="41" creationId="{F5734352-3CDF-493F-A974-2DAB35A29978}"/>
          </ac:grpSpMkLst>
        </pc:grpChg>
        <pc:grpChg chg="add del mod">
          <ac:chgData name="Lex Wayen" userId="494a56360b44c41f" providerId="LiveId" clId="{24593536-3DCF-424E-811F-D51553A97CE9}" dt="2019-05-13T04:02:46.440" v="27010" actId="478"/>
          <ac:grpSpMkLst>
            <pc:docMk/>
            <pc:sldMk cId="1206567919" sldId="664"/>
            <ac:grpSpMk id="44" creationId="{B751DF1D-17DF-40AC-ABEE-C2184922DB36}"/>
          </ac:grpSpMkLst>
        </pc:grpChg>
        <pc:grpChg chg="add del mod">
          <ac:chgData name="Lex Wayen" userId="494a56360b44c41f" providerId="LiveId" clId="{24593536-3DCF-424E-811F-D51553A97CE9}" dt="2019-05-13T04:02:59.722" v="27014" actId="478"/>
          <ac:grpSpMkLst>
            <pc:docMk/>
            <pc:sldMk cId="1206567919" sldId="664"/>
            <ac:grpSpMk id="47" creationId="{8DAA80FB-2415-4DE2-9EF6-AF7ADBB5D697}"/>
          </ac:grpSpMkLst>
        </pc:grpChg>
        <pc:grpChg chg="add del mod">
          <ac:chgData name="Lex Wayen" userId="494a56360b44c41f" providerId="LiveId" clId="{24593536-3DCF-424E-811F-D51553A97CE9}" dt="2019-05-13T04:02:55.846" v="27013" actId="478"/>
          <ac:grpSpMkLst>
            <pc:docMk/>
            <pc:sldMk cId="1206567919" sldId="664"/>
            <ac:grpSpMk id="50" creationId="{522384D2-160A-422B-8260-634D5FB3627B}"/>
          </ac:grpSpMkLst>
        </pc:grpChg>
        <pc:grpChg chg="add del mod">
          <ac:chgData name="Lex Wayen" userId="494a56360b44c41f" providerId="LiveId" clId="{24593536-3DCF-424E-811F-D51553A97CE9}" dt="2019-05-13T04:02:48.902" v="27011" actId="478"/>
          <ac:grpSpMkLst>
            <pc:docMk/>
            <pc:sldMk cId="1206567919" sldId="664"/>
            <ac:grpSpMk id="53" creationId="{4E9AEE5F-EDCD-4CFB-8596-489E7AE138A2}"/>
          </ac:grpSpMkLst>
        </pc:grpChg>
        <pc:grpChg chg="add del mod">
          <ac:chgData name="Lex Wayen" userId="494a56360b44c41f" providerId="LiveId" clId="{24593536-3DCF-424E-811F-D51553A97CE9}" dt="2019-05-13T04:02:41.827" v="27008" actId="478"/>
          <ac:grpSpMkLst>
            <pc:docMk/>
            <pc:sldMk cId="1206567919" sldId="664"/>
            <ac:grpSpMk id="56" creationId="{78E8F7EA-F340-44D1-9233-5EE7EB81CDF0}"/>
          </ac:grpSpMkLst>
        </pc:grpChg>
        <pc:grpChg chg="add mod">
          <ac:chgData name="Lex Wayen" userId="494a56360b44c41f" providerId="LiveId" clId="{24593536-3DCF-424E-811F-D51553A97CE9}" dt="2019-05-05T03:39:29.893" v="10693" actId="164"/>
          <ac:grpSpMkLst>
            <pc:docMk/>
            <pc:sldMk cId="1206567919" sldId="664"/>
            <ac:grpSpMk id="256" creationId="{6701C577-E991-449C-98DB-0BACE8C52D2A}"/>
          </ac:grpSpMkLst>
        </pc:grpChg>
        <pc:graphicFrameChg chg="add del mod">
          <ac:chgData name="Lex Wayen" userId="494a56360b44c41f" providerId="LiveId" clId="{24593536-3DCF-424E-811F-D51553A97CE9}" dt="2019-05-05T02:24:41.137" v="10053" actId="3680"/>
          <ac:graphicFrameMkLst>
            <pc:docMk/>
            <pc:sldMk cId="1206567919" sldId="664"/>
            <ac:graphicFrameMk id="3" creationId="{3771A66D-1661-4BFA-92F7-BA52703BAB2A}"/>
          </ac:graphicFrameMkLst>
        </pc:graphicFrameChg>
        <pc:graphicFrameChg chg="add del mod">
          <ac:chgData name="Lex Wayen" userId="494a56360b44c41f" providerId="LiveId" clId="{24593536-3DCF-424E-811F-D51553A97CE9}" dt="2019-05-05T02:29:05.921" v="10057"/>
          <ac:graphicFrameMkLst>
            <pc:docMk/>
            <pc:sldMk cId="1206567919" sldId="664"/>
            <ac:graphicFrameMk id="89" creationId="{8C8B43C0-DDF0-472B-A0FC-0E5345A4509C}"/>
          </ac:graphicFrameMkLst>
        </pc:graphicFrameChg>
        <pc:graphicFrameChg chg="add del">
          <ac:chgData name="Lex Wayen" userId="494a56360b44c41f" providerId="LiveId" clId="{24593536-3DCF-424E-811F-D51553A97CE9}" dt="2019-05-05T02:29:17.380" v="10069"/>
          <ac:graphicFrameMkLst>
            <pc:docMk/>
            <pc:sldMk cId="1206567919" sldId="664"/>
            <ac:graphicFrameMk id="90" creationId="{34D010B8-3A4E-41B7-B1CE-E49E541E898B}"/>
          </ac:graphicFrameMkLst>
        </pc:graphicFrameChg>
        <pc:graphicFrameChg chg="add del mod">
          <ac:chgData name="Lex Wayen" userId="494a56360b44c41f" providerId="LiveId" clId="{24593536-3DCF-424E-811F-D51553A97CE9}" dt="2019-05-05T02:29:21.627" v="10073"/>
          <ac:graphicFrameMkLst>
            <pc:docMk/>
            <pc:sldMk cId="1206567919" sldId="664"/>
            <ac:graphicFrameMk id="91" creationId="{BA06B84C-3A91-4C26-BF66-4BF193642CCD}"/>
          </ac:graphicFrameMkLst>
        </pc:graphicFrameChg>
        <pc:graphicFrameChg chg="add del mod modGraphic">
          <ac:chgData name="Lex Wayen" userId="494a56360b44c41f" providerId="LiveId" clId="{24593536-3DCF-424E-811F-D51553A97CE9}" dt="2019-05-13T04:04:21.988" v="27032" actId="12385"/>
          <ac:graphicFrameMkLst>
            <pc:docMk/>
            <pc:sldMk cId="1206567919" sldId="664"/>
            <ac:graphicFrameMk id="92" creationId="{D52230FC-663E-4B4C-B07B-61B2EA2514DB}"/>
          </ac:graphicFrameMkLst>
        </pc:graphicFrameChg>
        <pc:graphicFrameChg chg="add mod modGraphic">
          <ac:chgData name="Lex Wayen" userId="494a56360b44c41f" providerId="LiveId" clId="{24593536-3DCF-424E-811F-D51553A97CE9}" dt="2019-05-13T04:03:48.859" v="27025" actId="6549"/>
          <ac:graphicFrameMkLst>
            <pc:docMk/>
            <pc:sldMk cId="1206567919" sldId="664"/>
            <ac:graphicFrameMk id="93" creationId="{290DC843-1A7C-4E5D-A1FB-5312C3CC4221}"/>
          </ac:graphicFrameMkLst>
        </pc:graphicFrameChg>
        <pc:graphicFrameChg chg="add mod modGraphic">
          <ac:chgData name="Lex Wayen" userId="494a56360b44c41f" providerId="LiveId" clId="{24593536-3DCF-424E-811F-D51553A97CE9}" dt="2019-05-13T04:04:25.576" v="27034" actId="12385"/>
          <ac:graphicFrameMkLst>
            <pc:docMk/>
            <pc:sldMk cId="1206567919" sldId="664"/>
            <ac:graphicFrameMk id="94" creationId="{C86C1BB5-967C-483C-85D6-3FB7C867F53F}"/>
          </ac:graphicFrameMkLst>
        </pc:graphicFrameChg>
        <pc:graphicFrameChg chg="add mod modGraphic">
          <ac:chgData name="Lex Wayen" userId="494a56360b44c41f" providerId="LiveId" clId="{24593536-3DCF-424E-811F-D51553A97CE9}" dt="2019-05-13T04:04:28.671" v="27035" actId="12385"/>
          <ac:graphicFrameMkLst>
            <pc:docMk/>
            <pc:sldMk cId="1206567919" sldId="664"/>
            <ac:graphicFrameMk id="95" creationId="{456F086C-EB81-43BF-ACAC-D848A614ACD7}"/>
          </ac:graphicFrameMkLst>
        </pc:graphicFrameChg>
        <pc:graphicFrameChg chg="add mod modGraphic">
          <ac:chgData name="Lex Wayen" userId="494a56360b44c41f" providerId="LiveId" clId="{24593536-3DCF-424E-811F-D51553A97CE9}" dt="2019-05-13T04:04:20.339" v="27031" actId="12385"/>
          <ac:graphicFrameMkLst>
            <pc:docMk/>
            <pc:sldMk cId="1206567919" sldId="664"/>
            <ac:graphicFrameMk id="96" creationId="{D8BB9B28-08C7-4E32-9E02-19BCA69D89EA}"/>
          </ac:graphicFrameMkLst>
        </pc:graphicFrameChg>
        <pc:graphicFrameChg chg="add mod modGraphic">
          <ac:chgData name="Lex Wayen" userId="494a56360b44c41f" providerId="LiveId" clId="{24593536-3DCF-424E-811F-D51553A97CE9}" dt="2019-05-13T04:04:23.889" v="27033" actId="12385"/>
          <ac:graphicFrameMkLst>
            <pc:docMk/>
            <pc:sldMk cId="1206567919" sldId="664"/>
            <ac:graphicFrameMk id="97" creationId="{B0B65AC2-ED64-45BC-8D59-27F3F895F125}"/>
          </ac:graphicFrameMkLst>
        </pc:graphicFrameChg>
        <pc:graphicFrameChg chg="add del mod modGraphic">
          <ac:chgData name="Lex Wayen" userId="494a56360b44c41f" providerId="LiveId" clId="{24593536-3DCF-424E-811F-D51553A97CE9}" dt="2019-05-05T02:39:32.703" v="10117" actId="478"/>
          <ac:graphicFrameMkLst>
            <pc:docMk/>
            <pc:sldMk cId="1206567919" sldId="664"/>
            <ac:graphicFrameMk id="98" creationId="{EA3A7DB7-502F-4544-96B8-19AF5FB3BE12}"/>
          </ac:graphicFrameMkLst>
        </pc:graphicFrameChg>
        <pc:graphicFrameChg chg="add del">
          <ac:chgData name="Lex Wayen" userId="494a56360b44c41f" providerId="LiveId" clId="{24593536-3DCF-424E-811F-D51553A97CE9}" dt="2019-05-05T02:39:29.761" v="10115"/>
          <ac:graphicFrameMkLst>
            <pc:docMk/>
            <pc:sldMk cId="1206567919" sldId="664"/>
            <ac:graphicFrameMk id="99" creationId="{FBC5ED14-FE18-41DE-9360-3A488311578B}"/>
          </ac:graphicFrameMkLst>
        </pc:graphicFrameChg>
        <pc:picChg chg="add mod">
          <ac:chgData name="Lex Wayen" userId="494a56360b44c41f" providerId="LiveId" clId="{24593536-3DCF-424E-811F-D51553A97CE9}" dt="2019-05-05T02:48:57.149" v="10254" actId="1076"/>
          <ac:picMkLst>
            <pc:docMk/>
            <pc:sldMk cId="1206567919" sldId="664"/>
            <ac:picMk id="100" creationId="{F53C5F81-CA0D-4527-9B82-1BCFDBCD4872}"/>
          </ac:picMkLst>
        </pc:picChg>
        <pc:picChg chg="add mod">
          <ac:chgData name="Lex Wayen" userId="494a56360b44c41f" providerId="LiveId" clId="{24593536-3DCF-424E-811F-D51553A97CE9}" dt="2019-05-05T02:48:11.055" v="10246" actId="1076"/>
          <ac:picMkLst>
            <pc:docMk/>
            <pc:sldMk cId="1206567919" sldId="664"/>
            <ac:picMk id="120" creationId="{49B65841-CE77-416C-8D6C-8AB4F8A00C66}"/>
          </ac:picMkLst>
        </pc:picChg>
        <pc:picChg chg="add del mod">
          <ac:chgData name="Lex Wayen" userId="494a56360b44c41f" providerId="LiveId" clId="{24593536-3DCF-424E-811F-D51553A97CE9}" dt="2019-05-05T02:44:05.762" v="10198" actId="478"/>
          <ac:picMkLst>
            <pc:docMk/>
            <pc:sldMk cId="1206567919" sldId="664"/>
            <ac:picMk id="133" creationId="{4270F5E6-F48A-4599-BF67-257D8610B74B}"/>
          </ac:picMkLst>
        </pc:picChg>
        <pc:picChg chg="add mod">
          <ac:chgData name="Lex Wayen" userId="494a56360b44c41f" providerId="LiveId" clId="{24593536-3DCF-424E-811F-D51553A97CE9}" dt="2019-05-05T02:49:06.211" v="10255" actId="1076"/>
          <ac:picMkLst>
            <pc:docMk/>
            <pc:sldMk cId="1206567919" sldId="664"/>
            <ac:picMk id="144" creationId="{3E472E79-A653-4E59-999B-460C21A0B11A}"/>
          </ac:picMkLst>
        </pc:picChg>
        <pc:picChg chg="add del">
          <ac:chgData name="Lex Wayen" userId="494a56360b44c41f" providerId="LiveId" clId="{24593536-3DCF-424E-811F-D51553A97CE9}" dt="2019-05-05T02:42:46.812" v="10180"/>
          <ac:picMkLst>
            <pc:docMk/>
            <pc:sldMk cId="1206567919" sldId="664"/>
            <ac:picMk id="146" creationId="{A931772C-963D-45BA-A96F-04C0AEA056BB}"/>
          </ac:picMkLst>
        </pc:picChg>
        <pc:picChg chg="add del">
          <ac:chgData name="Lex Wayen" userId="494a56360b44c41f" providerId="LiveId" clId="{24593536-3DCF-424E-811F-D51553A97CE9}" dt="2019-05-05T02:42:49.623" v="10182"/>
          <ac:picMkLst>
            <pc:docMk/>
            <pc:sldMk cId="1206567919" sldId="664"/>
            <ac:picMk id="147" creationId="{C4DE8A96-4247-410F-AB3B-2D9C146F6F8F}"/>
          </ac:picMkLst>
        </pc:picChg>
        <pc:picChg chg="add del mod">
          <ac:chgData name="Lex Wayen" userId="494a56360b44c41f" providerId="LiveId" clId="{24593536-3DCF-424E-811F-D51553A97CE9}" dt="2019-05-05T02:44:56.640" v="10209" actId="478"/>
          <ac:picMkLst>
            <pc:docMk/>
            <pc:sldMk cId="1206567919" sldId="664"/>
            <ac:picMk id="152" creationId="{1232B8DE-037D-424F-A70F-8CD52CD43B69}"/>
          </ac:picMkLst>
        </pc:picChg>
        <pc:cxnChg chg="add mod">
          <ac:chgData name="Lex Wayen" userId="494a56360b44c41f" providerId="LiveId" clId="{24593536-3DCF-424E-811F-D51553A97CE9}" dt="2019-05-05T02:54:44.409" v="10319" actId="14100"/>
          <ac:cxnSpMkLst>
            <pc:docMk/>
            <pc:sldMk cId="1206567919" sldId="664"/>
            <ac:cxnSpMk id="34" creationId="{EEC5BD9E-50DB-4FB4-A716-9A85746983BB}"/>
          </ac:cxnSpMkLst>
        </pc:cxnChg>
        <pc:cxnChg chg="add mod">
          <ac:chgData name="Lex Wayen" userId="494a56360b44c41f" providerId="LiveId" clId="{24593536-3DCF-424E-811F-D51553A97CE9}" dt="2019-05-05T02:56:22.180" v="10346" actId="14100"/>
          <ac:cxnSpMkLst>
            <pc:docMk/>
            <pc:sldMk cId="1206567919" sldId="664"/>
            <ac:cxnSpMk id="59" creationId="{B6E080AE-5449-49D3-A416-276CEC742571}"/>
          </ac:cxnSpMkLst>
        </pc:cxnChg>
        <pc:cxnChg chg="add mod">
          <ac:chgData name="Lex Wayen" userId="494a56360b44c41f" providerId="LiveId" clId="{24593536-3DCF-424E-811F-D51553A97CE9}" dt="2019-05-05T02:56:58.585" v="10353" actId="1076"/>
          <ac:cxnSpMkLst>
            <pc:docMk/>
            <pc:sldMk cId="1206567919" sldId="664"/>
            <ac:cxnSpMk id="61" creationId="{7CF8D1AA-1C1F-44A0-A390-1E1E2933CDCE}"/>
          </ac:cxnSpMkLst>
        </pc:cxnChg>
        <pc:cxnChg chg="add mod">
          <ac:chgData name="Lex Wayen" userId="494a56360b44c41f" providerId="LiveId" clId="{24593536-3DCF-424E-811F-D51553A97CE9}" dt="2019-05-05T02:56:17.685" v="10345" actId="14100"/>
          <ac:cxnSpMkLst>
            <pc:docMk/>
            <pc:sldMk cId="1206567919" sldId="664"/>
            <ac:cxnSpMk id="63" creationId="{A18EA44F-0C04-4B0F-9F0A-CD61AC1D3016}"/>
          </ac:cxnSpMkLst>
        </pc:cxnChg>
        <pc:cxnChg chg="add mod">
          <ac:chgData name="Lex Wayen" userId="494a56360b44c41f" providerId="LiveId" clId="{24593536-3DCF-424E-811F-D51553A97CE9}" dt="2019-05-05T02:54:26.281" v="10315" actId="1076"/>
          <ac:cxnSpMkLst>
            <pc:docMk/>
            <pc:sldMk cId="1206567919" sldId="664"/>
            <ac:cxnSpMk id="65" creationId="{53D1F2D8-0CD5-471E-9E57-9AD616AF8EAF}"/>
          </ac:cxnSpMkLst>
        </pc:cxnChg>
        <pc:cxnChg chg="add mod">
          <ac:chgData name="Lex Wayen" userId="494a56360b44c41f" providerId="LiveId" clId="{24593536-3DCF-424E-811F-D51553A97CE9}" dt="2019-05-13T04:02:13.548" v="26998" actId="478"/>
          <ac:cxnSpMkLst>
            <pc:docMk/>
            <pc:sldMk cId="1206567919" sldId="664"/>
            <ac:cxnSpMk id="67" creationId="{2C4BB569-1CB4-4CFF-90DC-4556E10EAA3A}"/>
          </ac:cxnSpMkLst>
        </pc:cxnChg>
        <pc:cxnChg chg="add mod">
          <ac:chgData name="Lex Wayen" userId="494a56360b44c41f" providerId="LiveId" clId="{24593536-3DCF-424E-811F-D51553A97CE9}" dt="2019-05-13T04:02:13.548" v="26998" actId="478"/>
          <ac:cxnSpMkLst>
            <pc:docMk/>
            <pc:sldMk cId="1206567919" sldId="664"/>
            <ac:cxnSpMk id="68" creationId="{6EC6E123-4557-4ECC-9A7C-39AC2766B3FC}"/>
          </ac:cxnSpMkLst>
        </pc:cxnChg>
        <pc:cxnChg chg="add mod">
          <ac:chgData name="Lex Wayen" userId="494a56360b44c41f" providerId="LiveId" clId="{24593536-3DCF-424E-811F-D51553A97CE9}" dt="2019-05-13T04:02:13.548" v="26998" actId="478"/>
          <ac:cxnSpMkLst>
            <pc:docMk/>
            <pc:sldMk cId="1206567919" sldId="664"/>
            <ac:cxnSpMk id="71" creationId="{8C2BA4DC-583A-4D0F-92B4-A98C64759C36}"/>
          </ac:cxnSpMkLst>
        </pc:cxnChg>
        <pc:cxnChg chg="add mod">
          <ac:chgData name="Lex Wayen" userId="494a56360b44c41f" providerId="LiveId" clId="{24593536-3DCF-424E-811F-D51553A97CE9}" dt="2019-05-05T02:51:33.567" v="10277" actId="14100"/>
          <ac:cxnSpMkLst>
            <pc:docMk/>
            <pc:sldMk cId="1206567919" sldId="664"/>
            <ac:cxnSpMk id="73" creationId="{A5531987-0462-4D12-93F5-B402F5B27BE8}"/>
          </ac:cxnSpMkLst>
        </pc:cxnChg>
        <pc:cxnChg chg="add mod">
          <ac:chgData name="Lex Wayen" userId="494a56360b44c41f" providerId="LiveId" clId="{24593536-3DCF-424E-811F-D51553A97CE9}" dt="2019-05-05T02:57:34.344" v="10360" actId="1076"/>
          <ac:cxnSpMkLst>
            <pc:docMk/>
            <pc:sldMk cId="1206567919" sldId="664"/>
            <ac:cxnSpMk id="75" creationId="{598E00EC-C58C-4B73-B7DF-365FBECE294E}"/>
          </ac:cxnSpMkLst>
        </pc:cxnChg>
        <pc:cxnChg chg="add mod">
          <ac:chgData name="Lex Wayen" userId="494a56360b44c41f" providerId="LiveId" clId="{24593536-3DCF-424E-811F-D51553A97CE9}" dt="2019-05-05T02:54:26.281" v="10315" actId="1076"/>
          <ac:cxnSpMkLst>
            <pc:docMk/>
            <pc:sldMk cId="1206567919" sldId="664"/>
            <ac:cxnSpMk id="76" creationId="{8EC0A9AB-A858-47BF-843C-A963C57EF33D}"/>
          </ac:cxnSpMkLst>
        </pc:cxnChg>
        <pc:cxnChg chg="add mod">
          <ac:chgData name="Lex Wayen" userId="494a56360b44c41f" providerId="LiveId" clId="{24593536-3DCF-424E-811F-D51553A97CE9}" dt="2019-05-05T02:50:09.084" v="10256" actId="1076"/>
          <ac:cxnSpMkLst>
            <pc:docMk/>
            <pc:sldMk cId="1206567919" sldId="664"/>
            <ac:cxnSpMk id="78" creationId="{BE5DD520-B3DC-439F-94D3-B3B96D458DE0}"/>
          </ac:cxnSpMkLst>
        </pc:cxnChg>
        <pc:cxnChg chg="add mod">
          <ac:chgData name="Lex Wayen" userId="494a56360b44c41f" providerId="LiveId" clId="{24593536-3DCF-424E-811F-D51553A97CE9}" dt="2019-05-05T02:57:44.235" v="10362" actId="14100"/>
          <ac:cxnSpMkLst>
            <pc:docMk/>
            <pc:sldMk cId="1206567919" sldId="664"/>
            <ac:cxnSpMk id="81" creationId="{CE0C24F2-0884-4088-B047-635F40107C77}"/>
          </ac:cxnSpMkLst>
        </pc:cxnChg>
        <pc:cxnChg chg="add mod">
          <ac:chgData name="Lex Wayen" userId="494a56360b44c41f" providerId="LiveId" clId="{24593536-3DCF-424E-811F-D51553A97CE9}" dt="2019-05-05T02:57:25.771" v="10358" actId="1076"/>
          <ac:cxnSpMkLst>
            <pc:docMk/>
            <pc:sldMk cId="1206567919" sldId="664"/>
            <ac:cxnSpMk id="82" creationId="{B0EF962A-C96D-47E2-AD7E-37FF9B761593}"/>
          </ac:cxnSpMkLst>
        </pc:cxnChg>
        <pc:cxnChg chg="add mod">
          <ac:chgData name="Lex Wayen" userId="494a56360b44c41f" providerId="LiveId" clId="{24593536-3DCF-424E-811F-D51553A97CE9}" dt="2019-05-05T02:57:40.027" v="10361" actId="14100"/>
          <ac:cxnSpMkLst>
            <pc:docMk/>
            <pc:sldMk cId="1206567919" sldId="664"/>
            <ac:cxnSpMk id="83" creationId="{D31CE6D9-662B-4C4C-9558-4CD9F08FB55D}"/>
          </ac:cxnSpMkLst>
        </pc:cxnChg>
        <pc:cxnChg chg="add mod">
          <ac:chgData name="Lex Wayen" userId="494a56360b44c41f" providerId="LiveId" clId="{24593536-3DCF-424E-811F-D51553A97CE9}" dt="2019-05-05T02:54:15.560" v="10312"/>
          <ac:cxnSpMkLst>
            <pc:docMk/>
            <pc:sldMk cId="1206567919" sldId="664"/>
            <ac:cxnSpMk id="84" creationId="{F1060F4D-8659-4AD7-91BD-B53443C14159}"/>
          </ac:cxnSpMkLst>
        </pc:cxnChg>
        <pc:cxnChg chg="add mod">
          <ac:chgData name="Lex Wayen" userId="494a56360b44c41f" providerId="LiveId" clId="{24593536-3DCF-424E-811F-D51553A97CE9}" dt="2019-05-05T02:57:31.092" v="10359" actId="1076"/>
          <ac:cxnSpMkLst>
            <pc:docMk/>
            <pc:sldMk cId="1206567919" sldId="664"/>
            <ac:cxnSpMk id="88" creationId="{90EDFD79-48DB-4086-8E97-6BABE037373D}"/>
          </ac:cxnSpMkLst>
        </pc:cxnChg>
        <pc:cxnChg chg="add mod">
          <ac:chgData name="Lex Wayen" userId="494a56360b44c41f" providerId="LiveId" clId="{24593536-3DCF-424E-811F-D51553A97CE9}" dt="2019-05-05T02:48:57.149" v="10254" actId="1076"/>
          <ac:cxnSpMkLst>
            <pc:docMk/>
            <pc:sldMk cId="1206567919" sldId="664"/>
            <ac:cxnSpMk id="102" creationId="{AFAE2261-BB91-4BD1-A1B8-45D172E1EACF}"/>
          </ac:cxnSpMkLst>
        </pc:cxnChg>
        <pc:cxnChg chg="add del mod">
          <ac:chgData name="Lex Wayen" userId="494a56360b44c41f" providerId="LiveId" clId="{24593536-3DCF-424E-811F-D51553A97CE9}" dt="2019-05-05T02:41:41.269" v="10144" actId="478"/>
          <ac:cxnSpMkLst>
            <pc:docMk/>
            <pc:sldMk cId="1206567919" sldId="664"/>
            <ac:cxnSpMk id="103" creationId="{45999F40-10A4-4C7E-B4DB-194DD71A7C7D}"/>
          </ac:cxnSpMkLst>
        </pc:cxnChg>
        <pc:cxnChg chg="add del mod">
          <ac:chgData name="Lex Wayen" userId="494a56360b44c41f" providerId="LiveId" clId="{24593536-3DCF-424E-811F-D51553A97CE9}" dt="2019-05-05T02:41:40.453" v="10143" actId="478"/>
          <ac:cxnSpMkLst>
            <pc:docMk/>
            <pc:sldMk cId="1206567919" sldId="664"/>
            <ac:cxnSpMk id="106" creationId="{8D2DB719-F6DC-41D5-B035-567E9FB83803}"/>
          </ac:cxnSpMkLst>
        </pc:cxnChg>
        <pc:cxnChg chg="add del mod">
          <ac:chgData name="Lex Wayen" userId="494a56360b44c41f" providerId="LiveId" clId="{24593536-3DCF-424E-811F-D51553A97CE9}" dt="2019-05-05T02:48:11.055" v="10246" actId="1076"/>
          <ac:cxnSpMkLst>
            <pc:docMk/>
            <pc:sldMk cId="1206567919" sldId="664"/>
            <ac:cxnSpMk id="109" creationId="{C792FDD7-DB61-4922-9D45-0A696FA6B539}"/>
          </ac:cxnSpMkLst>
        </pc:cxnChg>
        <pc:cxnChg chg="add mod">
          <ac:chgData name="Lex Wayen" userId="494a56360b44c41f" providerId="LiveId" clId="{24593536-3DCF-424E-811F-D51553A97CE9}" dt="2019-05-13T04:04:08.758" v="27030" actId="1076"/>
          <ac:cxnSpMkLst>
            <pc:docMk/>
            <pc:sldMk cId="1206567919" sldId="664"/>
            <ac:cxnSpMk id="112" creationId="{39797C56-895B-4370-9FE3-FCD293A8D535}"/>
          </ac:cxnSpMkLst>
        </pc:cxnChg>
        <pc:cxnChg chg="add mod">
          <ac:chgData name="Lex Wayen" userId="494a56360b44c41f" providerId="LiveId" clId="{24593536-3DCF-424E-811F-D51553A97CE9}" dt="2019-05-05T02:48:42.597" v="10252" actId="1076"/>
          <ac:cxnSpMkLst>
            <pc:docMk/>
            <pc:sldMk cId="1206567919" sldId="664"/>
            <ac:cxnSpMk id="123" creationId="{31B419FC-9C88-4582-9761-79AE3B59FD7A}"/>
          </ac:cxnSpMkLst>
        </pc:cxnChg>
        <pc:cxnChg chg="add mod">
          <ac:chgData name="Lex Wayen" userId="494a56360b44c41f" providerId="LiveId" clId="{24593536-3DCF-424E-811F-D51553A97CE9}" dt="2019-05-05T02:48:57.149" v="10254" actId="1076"/>
          <ac:cxnSpMkLst>
            <pc:docMk/>
            <pc:sldMk cId="1206567919" sldId="664"/>
            <ac:cxnSpMk id="130" creationId="{9B1ECDDE-D12B-4403-A93B-822F97A98624}"/>
          </ac:cxnSpMkLst>
        </pc:cxnChg>
        <pc:cxnChg chg="add mod">
          <ac:chgData name="Lex Wayen" userId="494a56360b44c41f" providerId="LiveId" clId="{24593536-3DCF-424E-811F-D51553A97CE9}" dt="2019-05-05T03:39:29.893" v="10693" actId="164"/>
          <ac:cxnSpMkLst>
            <pc:docMk/>
            <pc:sldMk cId="1206567919" sldId="664"/>
            <ac:cxnSpMk id="133" creationId="{69240088-1876-497B-BD1D-B7ABA9FA397D}"/>
          </ac:cxnSpMkLst>
        </pc:cxnChg>
        <pc:cxnChg chg="add del mod">
          <ac:chgData name="Lex Wayen" userId="494a56360b44c41f" providerId="LiveId" clId="{24593536-3DCF-424E-811F-D51553A97CE9}" dt="2019-05-05T02:44:07.617" v="10199" actId="478"/>
          <ac:cxnSpMkLst>
            <pc:docMk/>
            <pc:sldMk cId="1206567919" sldId="664"/>
            <ac:cxnSpMk id="135" creationId="{9E2C2181-3418-4BC3-B6B7-35033DB4DAAD}"/>
          </ac:cxnSpMkLst>
        </pc:cxnChg>
        <pc:cxnChg chg="add mod">
          <ac:chgData name="Lex Wayen" userId="494a56360b44c41f" providerId="LiveId" clId="{24593536-3DCF-424E-811F-D51553A97CE9}" dt="2019-05-13T04:04:08.758" v="27030" actId="1076"/>
          <ac:cxnSpMkLst>
            <pc:docMk/>
            <pc:sldMk cId="1206567919" sldId="664"/>
            <ac:cxnSpMk id="138" creationId="{42786D5B-2F09-4617-8A6C-E5722D0DD4E2}"/>
          </ac:cxnSpMkLst>
        </pc:cxnChg>
        <pc:cxnChg chg="add mod">
          <ac:chgData name="Lex Wayen" userId="494a56360b44c41f" providerId="LiveId" clId="{24593536-3DCF-424E-811F-D51553A97CE9}" dt="2019-05-05T02:49:06.211" v="10255" actId="1076"/>
          <ac:cxnSpMkLst>
            <pc:docMk/>
            <pc:sldMk cId="1206567919" sldId="664"/>
            <ac:cxnSpMk id="141" creationId="{7F7DD66E-E5AA-405D-86F4-86C9C7FC9B41}"/>
          </ac:cxnSpMkLst>
        </pc:cxnChg>
        <pc:cxnChg chg="add mod">
          <ac:chgData name="Lex Wayen" userId="494a56360b44c41f" providerId="LiveId" clId="{24593536-3DCF-424E-811F-D51553A97CE9}" dt="2019-05-05T02:49:06.211" v="10255" actId="1076"/>
          <ac:cxnSpMkLst>
            <pc:docMk/>
            <pc:sldMk cId="1206567919" sldId="664"/>
            <ac:cxnSpMk id="148" creationId="{34539319-A617-40D7-94CA-B0DAC29F54B6}"/>
          </ac:cxnSpMkLst>
        </pc:cxnChg>
        <pc:cxnChg chg="add mod">
          <ac:chgData name="Lex Wayen" userId="494a56360b44c41f" providerId="LiveId" clId="{24593536-3DCF-424E-811F-D51553A97CE9}" dt="2019-05-13T04:04:08.758" v="27030" actId="1076"/>
          <ac:cxnSpMkLst>
            <pc:docMk/>
            <pc:sldMk cId="1206567919" sldId="664"/>
            <ac:cxnSpMk id="151" creationId="{D1F203B4-DA9E-468D-8FA5-FEE3D19F04C6}"/>
          </ac:cxnSpMkLst>
        </pc:cxnChg>
        <pc:cxnChg chg="add del mod">
          <ac:chgData name="Lex Wayen" userId="494a56360b44c41f" providerId="LiveId" clId="{24593536-3DCF-424E-811F-D51553A97CE9}" dt="2019-05-05T02:44:58.350" v="10210" actId="478"/>
          <ac:cxnSpMkLst>
            <pc:docMk/>
            <pc:sldMk cId="1206567919" sldId="664"/>
            <ac:cxnSpMk id="153" creationId="{663967EA-A0FC-40AA-8304-4407A6F31A49}"/>
          </ac:cxnSpMkLst>
        </pc:cxnChg>
        <pc:cxnChg chg="add mod">
          <ac:chgData name="Lex Wayen" userId="494a56360b44c41f" providerId="LiveId" clId="{24593536-3DCF-424E-811F-D51553A97CE9}" dt="2019-05-13T04:04:08.758" v="27030" actId="1076"/>
          <ac:cxnSpMkLst>
            <pc:docMk/>
            <pc:sldMk cId="1206567919" sldId="664"/>
            <ac:cxnSpMk id="175" creationId="{92F52065-6FCE-47A6-A612-E39D708CF281}"/>
          </ac:cxnSpMkLst>
        </pc:cxnChg>
        <pc:cxnChg chg="add mod">
          <ac:chgData name="Lex Wayen" userId="494a56360b44c41f" providerId="LiveId" clId="{24593536-3DCF-424E-811F-D51553A97CE9}" dt="2019-05-05T03:39:29.893" v="10693" actId="164"/>
          <ac:cxnSpMkLst>
            <pc:docMk/>
            <pc:sldMk cId="1206567919" sldId="664"/>
            <ac:cxnSpMk id="270" creationId="{85983865-7176-4AEF-8446-73570BB06539}"/>
          </ac:cxnSpMkLst>
        </pc:cxnChg>
        <pc:cxnChg chg="add mod">
          <ac:chgData name="Lex Wayen" userId="494a56360b44c41f" providerId="LiveId" clId="{24593536-3DCF-424E-811F-D51553A97CE9}" dt="2019-05-05T03:39:29.893" v="10693" actId="164"/>
          <ac:cxnSpMkLst>
            <pc:docMk/>
            <pc:sldMk cId="1206567919" sldId="664"/>
            <ac:cxnSpMk id="271" creationId="{1EDAB26C-8C1C-4DE4-9428-1D86EFF3F99E}"/>
          </ac:cxnSpMkLst>
        </pc:cxnChg>
      </pc:sldChg>
      <pc:sldChg chg="addSp delSp modSp add">
        <pc:chgData name="Lex Wayen" userId="494a56360b44c41f" providerId="LiveId" clId="{24593536-3DCF-424E-811F-D51553A97CE9}" dt="2019-05-04T18:19:22.852" v="8864" actId="478"/>
        <pc:sldMkLst>
          <pc:docMk/>
          <pc:sldMk cId="1334147124" sldId="666"/>
        </pc:sldMkLst>
        <pc:spChg chg="del">
          <ac:chgData name="Lex Wayen" userId="494a56360b44c41f" providerId="LiveId" clId="{24593536-3DCF-424E-811F-D51553A97CE9}" dt="2019-05-04T14:21:13.932" v="4073"/>
          <ac:spMkLst>
            <pc:docMk/>
            <pc:sldMk cId="1334147124" sldId="666"/>
            <ac:spMk id="2" creationId="{B88B97BD-6972-448D-86B6-CF55DA25322B}"/>
          </ac:spMkLst>
        </pc:spChg>
        <pc:spChg chg="del">
          <ac:chgData name="Lex Wayen" userId="494a56360b44c41f" providerId="LiveId" clId="{24593536-3DCF-424E-811F-D51553A97CE9}" dt="2019-05-04T14:21:13.932" v="4073"/>
          <ac:spMkLst>
            <pc:docMk/>
            <pc:sldMk cId="1334147124" sldId="666"/>
            <ac:spMk id="3" creationId="{D9A1E44A-F100-49FD-B4E1-73696307E434}"/>
          </ac:spMkLst>
        </pc:spChg>
        <pc:spChg chg="del">
          <ac:chgData name="Lex Wayen" userId="494a56360b44c41f" providerId="LiveId" clId="{24593536-3DCF-424E-811F-D51553A97CE9}" dt="2019-05-04T18:19:22.852" v="8864" actId="478"/>
          <ac:spMkLst>
            <pc:docMk/>
            <pc:sldMk cId="1334147124" sldId="666"/>
            <ac:spMk id="4" creationId="{DF1DB493-87FA-447F-89E1-1E93FED60A67}"/>
          </ac:spMkLst>
        </pc:spChg>
        <pc:spChg chg="del">
          <ac:chgData name="Lex Wayen" userId="494a56360b44c41f" providerId="LiveId" clId="{24593536-3DCF-424E-811F-D51553A97CE9}" dt="2019-05-04T18:19:22.852" v="8864" actId="478"/>
          <ac:spMkLst>
            <pc:docMk/>
            <pc:sldMk cId="1334147124" sldId="666"/>
            <ac:spMk id="5" creationId="{66E4C6D8-94A5-4AAE-A9D0-D7DB71B12BE4}"/>
          </ac:spMkLst>
        </pc:spChg>
        <pc:spChg chg="add mod">
          <ac:chgData name="Lex Wayen" userId="494a56360b44c41f" providerId="LiveId" clId="{24593536-3DCF-424E-811F-D51553A97CE9}" dt="2019-05-04T14:30:30.355" v="4187"/>
          <ac:spMkLst>
            <pc:docMk/>
            <pc:sldMk cId="1334147124" sldId="666"/>
            <ac:spMk id="6" creationId="{A332EEBE-7BCA-4172-BE83-7F2D8FC9E8E8}"/>
          </ac:spMkLst>
        </pc:spChg>
        <pc:spChg chg="add del">
          <ac:chgData name="Lex Wayen" userId="494a56360b44c41f" providerId="LiveId" clId="{24593536-3DCF-424E-811F-D51553A97CE9}" dt="2019-05-04T14:29:33.205" v="4176" actId="478"/>
          <ac:spMkLst>
            <pc:docMk/>
            <pc:sldMk cId="1334147124" sldId="666"/>
            <ac:spMk id="8" creationId="{1988CE5F-061B-4C8F-8386-61889D09E1F3}"/>
          </ac:spMkLst>
        </pc:spChg>
        <pc:grpChg chg="add mod">
          <ac:chgData name="Lex Wayen" userId="494a56360b44c41f" providerId="LiveId" clId="{24593536-3DCF-424E-811F-D51553A97CE9}" dt="2019-05-04T14:30:40.670" v="4189"/>
          <ac:grpSpMkLst>
            <pc:docMk/>
            <pc:sldMk cId="1334147124" sldId="666"/>
            <ac:grpSpMk id="9" creationId="{5C0A7444-20D9-413E-9C40-1F88B9D2C4F2}"/>
          </ac:grpSpMkLst>
        </pc:grpChg>
        <pc:picChg chg="add del">
          <ac:chgData name="Lex Wayen" userId="494a56360b44c41f" providerId="LiveId" clId="{24593536-3DCF-424E-811F-D51553A97CE9}" dt="2019-05-04T14:28:15.079" v="4172"/>
          <ac:picMkLst>
            <pc:docMk/>
            <pc:sldMk cId="1334147124" sldId="666"/>
            <ac:picMk id="7" creationId="{05D637E0-8A3A-473A-A31A-9078207614EC}"/>
          </ac:picMkLst>
        </pc:picChg>
        <pc:picChg chg="add del">
          <ac:chgData name="Lex Wayen" userId="494a56360b44c41f" providerId="LiveId" clId="{24593536-3DCF-424E-811F-D51553A97CE9}" dt="2019-05-04T14:28:13.453" v="4170"/>
          <ac:picMkLst>
            <pc:docMk/>
            <pc:sldMk cId="1334147124" sldId="666"/>
            <ac:picMk id="1026" creationId="{69B1427C-A7C3-4F28-A124-765DB0D4AA03}"/>
          </ac:picMkLst>
        </pc:picChg>
        <pc:picChg chg="add del">
          <ac:chgData name="Lex Wayen" userId="494a56360b44c41f" providerId="LiveId" clId="{24593536-3DCF-424E-811F-D51553A97CE9}" dt="2019-05-04T14:28:16.331" v="4174" actId="478"/>
          <ac:picMkLst>
            <pc:docMk/>
            <pc:sldMk cId="1334147124" sldId="666"/>
            <ac:picMk id="1028" creationId="{1AAA58F9-8FFE-4259-9947-1BE62D8FE0B8}"/>
          </ac:picMkLst>
        </pc:picChg>
        <pc:picChg chg="add mod">
          <ac:chgData name="Lex Wayen" userId="494a56360b44c41f" providerId="LiveId" clId="{24593536-3DCF-424E-811F-D51553A97CE9}" dt="2019-05-04T14:30:30.355" v="4187"/>
          <ac:picMkLst>
            <pc:docMk/>
            <pc:sldMk cId="1334147124" sldId="666"/>
            <ac:picMk id="1032" creationId="{7FDFDED6-40EB-4272-9D5B-9B6B973E8C3A}"/>
          </ac:picMkLst>
        </pc:picChg>
      </pc:sldChg>
      <pc:sldChg chg="add del modTransition">
        <pc:chgData name="Lex Wayen" userId="494a56360b44c41f" providerId="LiveId" clId="{24593536-3DCF-424E-811F-D51553A97CE9}" dt="2019-05-13T10:53:53.631" v="31723" actId="2696"/>
        <pc:sldMkLst>
          <pc:docMk/>
          <pc:sldMk cId="63640045" sldId="667"/>
        </pc:sldMkLst>
      </pc:sldChg>
      <pc:sldChg chg="addSp delSp modSp add modNotesTx">
        <pc:chgData name="Lex Wayen" userId="494a56360b44c41f" providerId="LiveId" clId="{24593536-3DCF-424E-811F-D51553A97CE9}" dt="2019-05-13T01:56:39.910" v="24585" actId="6549"/>
        <pc:sldMkLst>
          <pc:docMk/>
          <pc:sldMk cId="2443727575" sldId="668"/>
        </pc:sldMkLst>
        <pc:spChg chg="mod">
          <ac:chgData name="Lex Wayen" userId="494a56360b44c41f" providerId="LiveId" clId="{24593536-3DCF-424E-811F-D51553A97CE9}" dt="2019-05-04T18:19:07.146" v="8860"/>
          <ac:spMkLst>
            <pc:docMk/>
            <pc:sldMk cId="2443727575" sldId="668"/>
            <ac:spMk id="2" creationId="{D4A88655-63D7-48C0-89C7-1CF84956BF14}"/>
          </ac:spMkLst>
        </pc:spChg>
        <pc:spChg chg="del">
          <ac:chgData name="Lex Wayen" userId="494a56360b44c41f" providerId="LiveId" clId="{24593536-3DCF-424E-811F-D51553A97CE9}" dt="2019-05-04T18:17:57.302" v="8850" actId="478"/>
          <ac:spMkLst>
            <pc:docMk/>
            <pc:sldMk cId="2443727575" sldId="668"/>
            <ac:spMk id="3" creationId="{1A0E7462-B48B-4DBC-BB01-E913338B9D70}"/>
          </ac:spMkLst>
        </pc:spChg>
        <pc:spChg chg="add del">
          <ac:chgData name="Lex Wayen" userId="494a56360b44c41f" providerId="LiveId" clId="{24593536-3DCF-424E-811F-D51553A97CE9}" dt="2019-05-04T18:18:40.713" v="8857"/>
          <ac:spMkLst>
            <pc:docMk/>
            <pc:sldMk cId="2443727575" sldId="668"/>
            <ac:spMk id="6" creationId="{856486B7-1D28-4373-9D01-E7E35948E9F2}"/>
          </ac:spMkLst>
        </pc:spChg>
        <pc:spChg chg="add del">
          <ac:chgData name="Lex Wayen" userId="494a56360b44c41f" providerId="LiveId" clId="{24593536-3DCF-424E-811F-D51553A97CE9}" dt="2019-05-04T18:18:40.713" v="8857"/>
          <ac:spMkLst>
            <pc:docMk/>
            <pc:sldMk cId="2443727575" sldId="668"/>
            <ac:spMk id="7" creationId="{7B90090A-F650-4F0E-91DD-4C6FA0FC175C}"/>
          </ac:spMkLst>
        </pc:spChg>
        <pc:spChg chg="add del">
          <ac:chgData name="Lex Wayen" userId="494a56360b44c41f" providerId="LiveId" clId="{24593536-3DCF-424E-811F-D51553A97CE9}" dt="2019-05-04T18:18:40.713" v="8857"/>
          <ac:spMkLst>
            <pc:docMk/>
            <pc:sldMk cId="2443727575" sldId="668"/>
            <ac:spMk id="8" creationId="{3606200C-3E85-4CAD-834F-73AF8A4E328F}"/>
          </ac:spMkLst>
        </pc:spChg>
        <pc:spChg chg="add del">
          <ac:chgData name="Lex Wayen" userId="494a56360b44c41f" providerId="LiveId" clId="{24593536-3DCF-424E-811F-D51553A97CE9}" dt="2019-05-04T18:18:40.713" v="8857"/>
          <ac:spMkLst>
            <pc:docMk/>
            <pc:sldMk cId="2443727575" sldId="668"/>
            <ac:spMk id="9" creationId="{E701735A-D76B-487D-868A-19DF324806A6}"/>
          </ac:spMkLst>
        </pc:spChg>
        <pc:spChg chg="add del">
          <ac:chgData name="Lex Wayen" userId="494a56360b44c41f" providerId="LiveId" clId="{24593536-3DCF-424E-811F-D51553A97CE9}" dt="2019-05-04T18:18:40.713" v="8857"/>
          <ac:spMkLst>
            <pc:docMk/>
            <pc:sldMk cId="2443727575" sldId="668"/>
            <ac:spMk id="10" creationId="{D0CE6344-320B-4F0C-A42D-0D9BF934E292}"/>
          </ac:spMkLst>
        </pc:spChg>
        <pc:spChg chg="add del">
          <ac:chgData name="Lex Wayen" userId="494a56360b44c41f" providerId="LiveId" clId="{24593536-3DCF-424E-811F-D51553A97CE9}" dt="2019-05-04T18:18:40.713" v="8857"/>
          <ac:spMkLst>
            <pc:docMk/>
            <pc:sldMk cId="2443727575" sldId="668"/>
            <ac:spMk id="11" creationId="{7D52E223-E318-4583-B397-D498CD010B9E}"/>
          </ac:spMkLst>
        </pc:spChg>
        <pc:spChg chg="add del">
          <ac:chgData name="Lex Wayen" userId="494a56360b44c41f" providerId="LiveId" clId="{24593536-3DCF-424E-811F-D51553A97CE9}" dt="2019-05-04T18:18:40.713" v="8857"/>
          <ac:spMkLst>
            <pc:docMk/>
            <pc:sldMk cId="2443727575" sldId="668"/>
            <ac:spMk id="12" creationId="{B06E4386-5DC1-47E0-B07C-48DA40F21131}"/>
          </ac:spMkLst>
        </pc:spChg>
        <pc:spChg chg="add del">
          <ac:chgData name="Lex Wayen" userId="494a56360b44c41f" providerId="LiveId" clId="{24593536-3DCF-424E-811F-D51553A97CE9}" dt="2019-05-04T18:18:40.713" v="8857"/>
          <ac:spMkLst>
            <pc:docMk/>
            <pc:sldMk cId="2443727575" sldId="668"/>
            <ac:spMk id="13" creationId="{64CECD51-9D08-4C04-9DE6-0F6E3F52F1AD}"/>
          </ac:spMkLst>
        </pc:spChg>
        <pc:spChg chg="add del">
          <ac:chgData name="Lex Wayen" userId="494a56360b44c41f" providerId="LiveId" clId="{24593536-3DCF-424E-811F-D51553A97CE9}" dt="2019-05-04T18:18:40.713" v="8857"/>
          <ac:spMkLst>
            <pc:docMk/>
            <pc:sldMk cId="2443727575" sldId="668"/>
            <ac:spMk id="14" creationId="{0C2440AF-5637-4EB7-9535-335CE093D66E}"/>
          </ac:spMkLst>
        </pc:spChg>
        <pc:spChg chg="add del">
          <ac:chgData name="Lex Wayen" userId="494a56360b44c41f" providerId="LiveId" clId="{24593536-3DCF-424E-811F-D51553A97CE9}" dt="2019-05-04T18:18:40.713" v="8857"/>
          <ac:spMkLst>
            <pc:docMk/>
            <pc:sldMk cId="2443727575" sldId="668"/>
            <ac:spMk id="15" creationId="{99AC872A-1838-4F41-8D2B-644351B726CB}"/>
          </ac:spMkLst>
        </pc:spChg>
        <pc:spChg chg="add">
          <ac:chgData name="Lex Wayen" userId="494a56360b44c41f" providerId="LiveId" clId="{24593536-3DCF-424E-811F-D51553A97CE9}" dt="2019-05-04T18:19:13.472" v="8862"/>
          <ac:spMkLst>
            <pc:docMk/>
            <pc:sldMk cId="2443727575" sldId="668"/>
            <ac:spMk id="48" creationId="{E2E7F376-14CD-4803-93CB-15DCF72BD511}"/>
          </ac:spMkLst>
        </pc:spChg>
        <pc:spChg chg="add">
          <ac:chgData name="Lex Wayen" userId="494a56360b44c41f" providerId="LiveId" clId="{24593536-3DCF-424E-811F-D51553A97CE9}" dt="2019-05-04T18:19:13.472" v="8862"/>
          <ac:spMkLst>
            <pc:docMk/>
            <pc:sldMk cId="2443727575" sldId="668"/>
            <ac:spMk id="49" creationId="{77ABEE85-7D06-4A83-A14F-6DC2F6E885AC}"/>
          </ac:spMkLst>
        </pc:spChg>
        <pc:spChg chg="add">
          <ac:chgData name="Lex Wayen" userId="494a56360b44c41f" providerId="LiveId" clId="{24593536-3DCF-424E-811F-D51553A97CE9}" dt="2019-05-04T18:19:13.472" v="8862"/>
          <ac:spMkLst>
            <pc:docMk/>
            <pc:sldMk cId="2443727575" sldId="668"/>
            <ac:spMk id="50" creationId="{F2FEEF2C-919A-44A9-B149-8D086114CE19}"/>
          </ac:spMkLst>
        </pc:spChg>
        <pc:spChg chg="add">
          <ac:chgData name="Lex Wayen" userId="494a56360b44c41f" providerId="LiveId" clId="{24593536-3DCF-424E-811F-D51553A97CE9}" dt="2019-05-04T18:19:13.472" v="8862"/>
          <ac:spMkLst>
            <pc:docMk/>
            <pc:sldMk cId="2443727575" sldId="668"/>
            <ac:spMk id="51" creationId="{9A89FB1A-F4A5-4FAE-9AED-816B07166410}"/>
          </ac:spMkLst>
        </pc:spChg>
        <pc:spChg chg="add">
          <ac:chgData name="Lex Wayen" userId="494a56360b44c41f" providerId="LiveId" clId="{24593536-3DCF-424E-811F-D51553A97CE9}" dt="2019-05-04T18:19:13.472" v="8862"/>
          <ac:spMkLst>
            <pc:docMk/>
            <pc:sldMk cId="2443727575" sldId="668"/>
            <ac:spMk id="52" creationId="{D3BFAE06-E5D1-4E6A-96D2-220B0ABE8935}"/>
          </ac:spMkLst>
        </pc:spChg>
        <pc:spChg chg="add">
          <ac:chgData name="Lex Wayen" userId="494a56360b44c41f" providerId="LiveId" clId="{24593536-3DCF-424E-811F-D51553A97CE9}" dt="2019-05-04T18:19:13.472" v="8862"/>
          <ac:spMkLst>
            <pc:docMk/>
            <pc:sldMk cId="2443727575" sldId="668"/>
            <ac:spMk id="53" creationId="{7E3AECDE-BCDA-492B-97E2-B3556F3CC921}"/>
          </ac:spMkLst>
        </pc:spChg>
        <pc:spChg chg="add">
          <ac:chgData name="Lex Wayen" userId="494a56360b44c41f" providerId="LiveId" clId="{24593536-3DCF-424E-811F-D51553A97CE9}" dt="2019-05-04T18:19:13.472" v="8862"/>
          <ac:spMkLst>
            <pc:docMk/>
            <pc:sldMk cId="2443727575" sldId="668"/>
            <ac:spMk id="54" creationId="{5F4B8ABA-F32F-4EEF-8632-05FC32FC5AAD}"/>
          </ac:spMkLst>
        </pc:spChg>
        <pc:spChg chg="add">
          <ac:chgData name="Lex Wayen" userId="494a56360b44c41f" providerId="LiveId" clId="{24593536-3DCF-424E-811F-D51553A97CE9}" dt="2019-05-04T18:19:13.472" v="8862"/>
          <ac:spMkLst>
            <pc:docMk/>
            <pc:sldMk cId="2443727575" sldId="668"/>
            <ac:spMk id="55" creationId="{721976E7-8339-4688-95A3-83CCE9DEDCB3}"/>
          </ac:spMkLst>
        </pc:spChg>
        <pc:spChg chg="add">
          <ac:chgData name="Lex Wayen" userId="494a56360b44c41f" providerId="LiveId" clId="{24593536-3DCF-424E-811F-D51553A97CE9}" dt="2019-05-04T18:19:13.472" v="8862"/>
          <ac:spMkLst>
            <pc:docMk/>
            <pc:sldMk cId="2443727575" sldId="668"/>
            <ac:spMk id="56" creationId="{7B3473C2-1533-483B-BB51-9AF85976EF05}"/>
          </ac:spMkLst>
        </pc:spChg>
        <pc:spChg chg="add">
          <ac:chgData name="Lex Wayen" userId="494a56360b44c41f" providerId="LiveId" clId="{24593536-3DCF-424E-811F-D51553A97CE9}" dt="2019-05-04T18:19:13.472" v="8862"/>
          <ac:spMkLst>
            <pc:docMk/>
            <pc:sldMk cId="2443727575" sldId="668"/>
            <ac:spMk id="57" creationId="{05F79B14-CCC7-43AD-AA3F-65C7B823B42A}"/>
          </ac:spMkLst>
        </pc:spChg>
        <pc:spChg chg="mod">
          <ac:chgData name="Lex Wayen" userId="494a56360b44c41f" providerId="LiveId" clId="{24593536-3DCF-424E-811F-D51553A97CE9}" dt="2019-05-09T05:35:18.546" v="13725" actId="207"/>
          <ac:spMkLst>
            <pc:docMk/>
            <pc:sldMk cId="2443727575" sldId="668"/>
            <ac:spMk id="60" creationId="{67EBC11E-C2B6-41FA-8231-A0AC03BBDE3C}"/>
          </ac:spMkLst>
        </pc:spChg>
        <pc:spChg chg="mod">
          <ac:chgData name="Lex Wayen" userId="494a56360b44c41f" providerId="LiveId" clId="{24593536-3DCF-424E-811F-D51553A97CE9}" dt="2019-05-09T05:35:18.546" v="13725" actId="207"/>
          <ac:spMkLst>
            <pc:docMk/>
            <pc:sldMk cId="2443727575" sldId="668"/>
            <ac:spMk id="61" creationId="{AE31728E-1A4D-44D7-96B9-C2846361334A}"/>
          </ac:spMkLst>
        </pc:spChg>
        <pc:spChg chg="mod">
          <ac:chgData name="Lex Wayen" userId="494a56360b44c41f" providerId="LiveId" clId="{24593536-3DCF-424E-811F-D51553A97CE9}" dt="2019-05-09T05:35:18.546" v="13725" actId="207"/>
          <ac:spMkLst>
            <pc:docMk/>
            <pc:sldMk cId="2443727575" sldId="668"/>
            <ac:spMk id="62" creationId="{E4D33625-248A-4375-A77D-0C2200BB4E80}"/>
          </ac:spMkLst>
        </pc:spChg>
        <pc:spChg chg="mod">
          <ac:chgData name="Lex Wayen" userId="494a56360b44c41f" providerId="LiveId" clId="{24593536-3DCF-424E-811F-D51553A97CE9}" dt="2019-05-09T05:35:18.546" v="13725" actId="207"/>
          <ac:spMkLst>
            <pc:docMk/>
            <pc:sldMk cId="2443727575" sldId="668"/>
            <ac:spMk id="63" creationId="{27F418E9-4B40-4BD1-95B5-B98A2D9EC706}"/>
          </ac:spMkLst>
        </pc:spChg>
        <pc:spChg chg="mod">
          <ac:chgData name="Lex Wayen" userId="494a56360b44c41f" providerId="LiveId" clId="{24593536-3DCF-424E-811F-D51553A97CE9}" dt="2019-05-09T05:35:18.546" v="13725" actId="207"/>
          <ac:spMkLst>
            <pc:docMk/>
            <pc:sldMk cId="2443727575" sldId="668"/>
            <ac:spMk id="64" creationId="{815FE43F-7503-4C4E-8D23-95B04AE5B850}"/>
          </ac:spMkLst>
        </pc:spChg>
        <pc:spChg chg="mod">
          <ac:chgData name="Lex Wayen" userId="494a56360b44c41f" providerId="LiveId" clId="{24593536-3DCF-424E-811F-D51553A97CE9}" dt="2019-05-09T05:35:01.494" v="13724" actId="207"/>
          <ac:spMkLst>
            <pc:docMk/>
            <pc:sldMk cId="2443727575" sldId="668"/>
            <ac:spMk id="66" creationId="{DF277C1A-6C22-4881-AB49-19DCB0453BF5}"/>
          </ac:spMkLst>
        </pc:spChg>
        <pc:spChg chg="mod">
          <ac:chgData name="Lex Wayen" userId="494a56360b44c41f" providerId="LiveId" clId="{24593536-3DCF-424E-811F-D51553A97CE9}" dt="2019-05-09T05:35:20.967" v="13726" actId="207"/>
          <ac:spMkLst>
            <pc:docMk/>
            <pc:sldMk cId="2443727575" sldId="668"/>
            <ac:spMk id="67" creationId="{CAC6C2A2-3252-4537-B5E0-B54C93BB9821}"/>
          </ac:spMkLst>
        </pc:spChg>
        <pc:grpChg chg="add del">
          <ac:chgData name="Lex Wayen" userId="494a56360b44c41f" providerId="LiveId" clId="{24593536-3DCF-424E-811F-D51553A97CE9}" dt="2019-05-04T18:18:40.713" v="8857"/>
          <ac:grpSpMkLst>
            <pc:docMk/>
            <pc:sldMk cId="2443727575" sldId="668"/>
            <ac:grpSpMk id="16" creationId="{3A7FDFEA-83A7-49CE-8FAB-77EC2EA56A9C}"/>
          </ac:grpSpMkLst>
        </pc:grpChg>
        <pc:grpChg chg="add del">
          <ac:chgData name="Lex Wayen" userId="494a56360b44c41f" providerId="LiveId" clId="{24593536-3DCF-424E-811F-D51553A97CE9}" dt="2019-05-04T18:18:40.713" v="8857"/>
          <ac:grpSpMkLst>
            <pc:docMk/>
            <pc:sldMk cId="2443727575" sldId="668"/>
            <ac:grpSpMk id="26" creationId="{A8D076F5-C7DF-4FF3-9FDF-5F7A3CB7B1CA}"/>
          </ac:grpSpMkLst>
        </pc:grpChg>
        <pc:grpChg chg="add del">
          <ac:chgData name="Lex Wayen" userId="494a56360b44c41f" providerId="LiveId" clId="{24593536-3DCF-424E-811F-D51553A97CE9}" dt="2019-05-04T18:18:40.713" v="8857"/>
          <ac:grpSpMkLst>
            <pc:docMk/>
            <pc:sldMk cId="2443727575" sldId="668"/>
            <ac:grpSpMk id="37" creationId="{BDC00AEE-6502-41CA-83B2-FF0AAC610E1D}"/>
          </ac:grpSpMkLst>
        </pc:grpChg>
        <pc:grpChg chg="add">
          <ac:chgData name="Lex Wayen" userId="494a56360b44c41f" providerId="LiveId" clId="{24593536-3DCF-424E-811F-D51553A97CE9}" dt="2019-05-04T18:19:13.472" v="8862"/>
          <ac:grpSpMkLst>
            <pc:docMk/>
            <pc:sldMk cId="2443727575" sldId="668"/>
            <ac:grpSpMk id="58" creationId="{F4C53DB8-26FF-4C95-B47D-0CE81BA0F441}"/>
          </ac:grpSpMkLst>
        </pc:grpChg>
        <pc:grpChg chg="add">
          <ac:chgData name="Lex Wayen" userId="494a56360b44c41f" providerId="LiveId" clId="{24593536-3DCF-424E-811F-D51553A97CE9}" dt="2019-05-04T18:19:13.472" v="8862"/>
          <ac:grpSpMkLst>
            <pc:docMk/>
            <pc:sldMk cId="2443727575" sldId="668"/>
            <ac:grpSpMk id="68" creationId="{F7FF7AE0-AC60-413B-AAFA-5682CB759A58}"/>
          </ac:grpSpMkLst>
        </pc:grpChg>
        <pc:grpChg chg="add">
          <ac:chgData name="Lex Wayen" userId="494a56360b44c41f" providerId="LiveId" clId="{24593536-3DCF-424E-811F-D51553A97CE9}" dt="2019-05-04T18:19:13.472" v="8862"/>
          <ac:grpSpMkLst>
            <pc:docMk/>
            <pc:sldMk cId="2443727575" sldId="668"/>
            <ac:grpSpMk id="79" creationId="{80470D06-E2B7-4731-90FE-2D4D7714D3F5}"/>
          </ac:grpSpMkLst>
        </pc:grpChg>
      </pc:sldChg>
      <pc:sldChg chg="addSp delSp modSp add">
        <pc:chgData name="Lex Wayen" userId="494a56360b44c41f" providerId="LiveId" clId="{24593536-3DCF-424E-811F-D51553A97CE9}" dt="2019-05-07T01:40:46.141" v="13066" actId="14100"/>
        <pc:sldMkLst>
          <pc:docMk/>
          <pc:sldMk cId="596829455" sldId="670"/>
        </pc:sldMkLst>
        <pc:spChg chg="mod">
          <ac:chgData name="Lex Wayen" userId="494a56360b44c41f" providerId="LiveId" clId="{24593536-3DCF-424E-811F-D51553A97CE9}" dt="2019-05-04T18:20:10.425" v="8877"/>
          <ac:spMkLst>
            <pc:docMk/>
            <pc:sldMk cId="596829455" sldId="670"/>
            <ac:spMk id="2" creationId="{B37AFB37-21CA-4EF0-BC82-92D2F04585C9}"/>
          </ac:spMkLst>
        </pc:spChg>
        <pc:spChg chg="del">
          <ac:chgData name="Lex Wayen" userId="494a56360b44c41f" providerId="LiveId" clId="{24593536-3DCF-424E-811F-D51553A97CE9}" dt="2019-05-04T18:20:06.164" v="8875" actId="478"/>
          <ac:spMkLst>
            <pc:docMk/>
            <pc:sldMk cId="596829455" sldId="670"/>
            <ac:spMk id="3" creationId="{EE49FBA6-7F23-4E78-9C84-BCA6DB998816}"/>
          </ac:spMkLst>
        </pc:spChg>
        <pc:spChg chg="add">
          <ac:chgData name="Lex Wayen" userId="494a56360b44c41f" providerId="LiveId" clId="{24593536-3DCF-424E-811F-D51553A97CE9}" dt="2019-05-04T18:20:03.817" v="8874"/>
          <ac:spMkLst>
            <pc:docMk/>
            <pc:sldMk cId="596829455" sldId="670"/>
            <ac:spMk id="8" creationId="{67D935E0-E3EE-48B5-BAAB-AB93D1404FC6}"/>
          </ac:spMkLst>
        </pc:spChg>
        <pc:spChg chg="add">
          <ac:chgData name="Lex Wayen" userId="494a56360b44c41f" providerId="LiveId" clId="{24593536-3DCF-424E-811F-D51553A97CE9}" dt="2019-05-04T18:20:03.817" v="8874"/>
          <ac:spMkLst>
            <pc:docMk/>
            <pc:sldMk cId="596829455" sldId="670"/>
            <ac:spMk id="9" creationId="{66F45478-1C17-4049-BE09-AD5E1D7C4B13}"/>
          </ac:spMkLst>
        </pc:spChg>
        <pc:spChg chg="add">
          <ac:chgData name="Lex Wayen" userId="494a56360b44c41f" providerId="LiveId" clId="{24593536-3DCF-424E-811F-D51553A97CE9}" dt="2019-05-04T18:20:03.817" v="8874"/>
          <ac:spMkLst>
            <pc:docMk/>
            <pc:sldMk cId="596829455" sldId="670"/>
            <ac:spMk id="10" creationId="{144A5AD9-8CA6-447B-9750-9E5E990012BB}"/>
          </ac:spMkLst>
        </pc:spChg>
        <pc:spChg chg="add">
          <ac:chgData name="Lex Wayen" userId="494a56360b44c41f" providerId="LiveId" clId="{24593536-3DCF-424E-811F-D51553A97CE9}" dt="2019-05-04T18:20:03.817" v="8874"/>
          <ac:spMkLst>
            <pc:docMk/>
            <pc:sldMk cId="596829455" sldId="670"/>
            <ac:spMk id="11" creationId="{22C30AD4-D123-4118-ABC3-119AAD3093BB}"/>
          </ac:spMkLst>
        </pc:spChg>
        <pc:picChg chg="add">
          <ac:chgData name="Lex Wayen" userId="494a56360b44c41f" providerId="LiveId" clId="{24593536-3DCF-424E-811F-D51553A97CE9}" dt="2019-05-04T18:20:03.817" v="8874"/>
          <ac:picMkLst>
            <pc:docMk/>
            <pc:sldMk cId="596829455" sldId="670"/>
            <ac:picMk id="6" creationId="{38B14584-ACDC-4988-B2AB-FCBC803B6AB9}"/>
          </ac:picMkLst>
        </pc:picChg>
        <pc:picChg chg="add">
          <ac:chgData name="Lex Wayen" userId="494a56360b44c41f" providerId="LiveId" clId="{24593536-3DCF-424E-811F-D51553A97CE9}" dt="2019-05-04T18:20:03.817" v="8874"/>
          <ac:picMkLst>
            <pc:docMk/>
            <pc:sldMk cId="596829455" sldId="670"/>
            <ac:picMk id="7" creationId="{D612B8C1-43B4-4E7D-9657-DC89586E3A18}"/>
          </ac:picMkLst>
        </pc:picChg>
        <pc:cxnChg chg="add mod">
          <ac:chgData name="Lex Wayen" userId="494a56360b44c41f" providerId="LiveId" clId="{24593536-3DCF-424E-811F-D51553A97CE9}" dt="2019-05-07T01:40:25.370" v="13061" actId="14100"/>
          <ac:cxnSpMkLst>
            <pc:docMk/>
            <pc:sldMk cId="596829455" sldId="670"/>
            <ac:cxnSpMk id="12" creationId="{22C6B826-8D0A-4D48-9B0A-9FF8ED7294F1}"/>
          </ac:cxnSpMkLst>
        </pc:cxnChg>
        <pc:cxnChg chg="add mod">
          <ac:chgData name="Lex Wayen" userId="494a56360b44c41f" providerId="LiveId" clId="{24593536-3DCF-424E-811F-D51553A97CE9}" dt="2019-05-07T01:40:46.141" v="13066" actId="14100"/>
          <ac:cxnSpMkLst>
            <pc:docMk/>
            <pc:sldMk cId="596829455" sldId="670"/>
            <ac:cxnSpMk id="16" creationId="{1DFC7E3B-4334-498B-B1DA-381F044FDFAB}"/>
          </ac:cxnSpMkLst>
        </pc:cxnChg>
      </pc:sldChg>
      <pc:sldChg chg="addSp delSp modSp add">
        <pc:chgData name="Lex Wayen" userId="494a56360b44c41f" providerId="LiveId" clId="{24593536-3DCF-424E-811F-D51553A97CE9}" dt="2019-05-05T05:31:08.598" v="11805"/>
        <pc:sldMkLst>
          <pc:docMk/>
          <pc:sldMk cId="2216203995" sldId="671"/>
        </pc:sldMkLst>
        <pc:spChg chg="mod">
          <ac:chgData name="Lex Wayen" userId="494a56360b44c41f" providerId="LiveId" clId="{24593536-3DCF-424E-811F-D51553A97CE9}" dt="2019-05-05T05:31:08.598" v="11805"/>
          <ac:spMkLst>
            <pc:docMk/>
            <pc:sldMk cId="2216203995" sldId="671"/>
            <ac:spMk id="2" creationId="{AD0CDC84-1351-4B50-9225-74A2DD0B7865}"/>
          </ac:spMkLst>
        </pc:spChg>
        <pc:spChg chg="del">
          <ac:chgData name="Lex Wayen" userId="494a56360b44c41f" providerId="LiveId" clId="{24593536-3DCF-424E-811F-D51553A97CE9}" dt="2019-05-04T18:20:31.705" v="8883" actId="478"/>
          <ac:spMkLst>
            <pc:docMk/>
            <pc:sldMk cId="2216203995" sldId="671"/>
            <ac:spMk id="3" creationId="{A65405B8-3790-4C5B-9B75-E89D05F4618F}"/>
          </ac:spMkLst>
        </pc:spChg>
        <pc:spChg chg="add">
          <ac:chgData name="Lex Wayen" userId="494a56360b44c41f" providerId="LiveId" clId="{24593536-3DCF-424E-811F-D51553A97CE9}" dt="2019-05-04T18:20:32.291" v="8884"/>
          <ac:spMkLst>
            <pc:docMk/>
            <pc:sldMk cId="2216203995" sldId="671"/>
            <ac:spMk id="9" creationId="{9ADB793F-D6E6-4CD9-8A0E-DEF0DB77CA4B}"/>
          </ac:spMkLst>
        </pc:spChg>
        <pc:spChg chg="add">
          <ac:chgData name="Lex Wayen" userId="494a56360b44c41f" providerId="LiveId" clId="{24593536-3DCF-424E-811F-D51553A97CE9}" dt="2019-05-04T18:20:32.291" v="8884"/>
          <ac:spMkLst>
            <pc:docMk/>
            <pc:sldMk cId="2216203995" sldId="671"/>
            <ac:spMk id="13" creationId="{2E876E65-5574-471A-8C5B-E7188C53B747}"/>
          </ac:spMkLst>
        </pc:spChg>
        <pc:spChg chg="add">
          <ac:chgData name="Lex Wayen" userId="494a56360b44c41f" providerId="LiveId" clId="{24593536-3DCF-424E-811F-D51553A97CE9}" dt="2019-05-04T18:20:32.291" v="8884"/>
          <ac:spMkLst>
            <pc:docMk/>
            <pc:sldMk cId="2216203995" sldId="671"/>
            <ac:spMk id="14" creationId="{DC9A2B6A-11AD-457E-88C2-BFE134896EA3}"/>
          </ac:spMkLst>
        </pc:spChg>
        <pc:spChg chg="add">
          <ac:chgData name="Lex Wayen" userId="494a56360b44c41f" providerId="LiveId" clId="{24593536-3DCF-424E-811F-D51553A97CE9}" dt="2019-05-04T18:20:32.291" v="8884"/>
          <ac:spMkLst>
            <pc:docMk/>
            <pc:sldMk cId="2216203995" sldId="671"/>
            <ac:spMk id="15" creationId="{2BE859E5-1C09-40F2-8C5E-C67D62BFCC98}"/>
          </ac:spMkLst>
        </pc:spChg>
        <pc:spChg chg="add mod">
          <ac:chgData name="Lex Wayen" userId="494a56360b44c41f" providerId="LiveId" clId="{24593536-3DCF-424E-811F-D51553A97CE9}" dt="2019-05-05T01:24:42.859" v="9282" actId="20577"/>
          <ac:spMkLst>
            <pc:docMk/>
            <pc:sldMk cId="2216203995" sldId="671"/>
            <ac:spMk id="34" creationId="{06D39576-9AF4-44FE-947D-74AD129B3EA9}"/>
          </ac:spMkLst>
        </pc:spChg>
        <pc:grpChg chg="add">
          <ac:chgData name="Lex Wayen" userId="494a56360b44c41f" providerId="LiveId" clId="{24593536-3DCF-424E-811F-D51553A97CE9}" dt="2019-05-04T18:20:32.291" v="8884"/>
          <ac:grpSpMkLst>
            <pc:docMk/>
            <pc:sldMk cId="2216203995" sldId="671"/>
            <ac:grpSpMk id="6" creationId="{13B889C9-F8AE-4C7C-97DF-B38DE7D32FAF}"/>
          </ac:grpSpMkLst>
        </pc:grpChg>
        <pc:grpChg chg="add">
          <ac:chgData name="Lex Wayen" userId="494a56360b44c41f" providerId="LiveId" clId="{24593536-3DCF-424E-811F-D51553A97CE9}" dt="2019-05-04T18:20:32.291" v="8884"/>
          <ac:grpSpMkLst>
            <pc:docMk/>
            <pc:sldMk cId="2216203995" sldId="671"/>
            <ac:grpSpMk id="10" creationId="{A93D85EE-BC86-454A-AF17-F22F9735DD28}"/>
          </ac:grpSpMkLst>
        </pc:grpChg>
        <pc:grpChg chg="add">
          <ac:chgData name="Lex Wayen" userId="494a56360b44c41f" providerId="LiveId" clId="{24593536-3DCF-424E-811F-D51553A97CE9}" dt="2019-05-04T18:20:32.291" v="8884"/>
          <ac:grpSpMkLst>
            <pc:docMk/>
            <pc:sldMk cId="2216203995" sldId="671"/>
            <ac:grpSpMk id="16" creationId="{B03796C7-5E3C-4995-A201-41D29D53D231}"/>
          </ac:grpSpMkLst>
        </pc:grpChg>
        <pc:grpChg chg="add">
          <ac:chgData name="Lex Wayen" userId="494a56360b44c41f" providerId="LiveId" clId="{24593536-3DCF-424E-811F-D51553A97CE9}" dt="2019-05-04T18:20:32.291" v="8884"/>
          <ac:grpSpMkLst>
            <pc:docMk/>
            <pc:sldMk cId="2216203995" sldId="671"/>
            <ac:grpSpMk id="19" creationId="{7A4677E9-DF98-4BE0-9F1A-304DC5591336}"/>
          </ac:grpSpMkLst>
        </pc:grpChg>
        <pc:grpChg chg="add">
          <ac:chgData name="Lex Wayen" userId="494a56360b44c41f" providerId="LiveId" clId="{24593536-3DCF-424E-811F-D51553A97CE9}" dt="2019-05-04T18:20:32.291" v="8884"/>
          <ac:grpSpMkLst>
            <pc:docMk/>
            <pc:sldMk cId="2216203995" sldId="671"/>
            <ac:grpSpMk id="22" creationId="{F67BF7C8-03BF-4219-9385-DC05603F0CFD}"/>
          </ac:grpSpMkLst>
        </pc:grpChg>
        <pc:grpChg chg="add">
          <ac:chgData name="Lex Wayen" userId="494a56360b44c41f" providerId="LiveId" clId="{24593536-3DCF-424E-811F-D51553A97CE9}" dt="2019-05-04T18:20:32.291" v="8884"/>
          <ac:grpSpMkLst>
            <pc:docMk/>
            <pc:sldMk cId="2216203995" sldId="671"/>
            <ac:grpSpMk id="25" creationId="{EAE9202B-25B0-46C8-B786-86B54A1E75F6}"/>
          </ac:grpSpMkLst>
        </pc:grpChg>
        <pc:grpChg chg="add">
          <ac:chgData name="Lex Wayen" userId="494a56360b44c41f" providerId="LiveId" clId="{24593536-3DCF-424E-811F-D51553A97CE9}" dt="2019-05-04T18:20:32.291" v="8884"/>
          <ac:grpSpMkLst>
            <pc:docMk/>
            <pc:sldMk cId="2216203995" sldId="671"/>
            <ac:grpSpMk id="28" creationId="{B830AB45-0159-4D06-B327-1B187F1AD24B}"/>
          </ac:grpSpMkLst>
        </pc:grpChg>
        <pc:grpChg chg="add">
          <ac:chgData name="Lex Wayen" userId="494a56360b44c41f" providerId="LiveId" clId="{24593536-3DCF-424E-811F-D51553A97CE9}" dt="2019-05-04T18:20:32.291" v="8884"/>
          <ac:grpSpMkLst>
            <pc:docMk/>
            <pc:sldMk cId="2216203995" sldId="671"/>
            <ac:grpSpMk id="31" creationId="{80D3BE7B-77DD-4E56-A856-7F89AC1488E0}"/>
          </ac:grpSpMkLst>
        </pc:grpChg>
      </pc:sldChg>
      <pc:sldChg chg="add del modTransition">
        <pc:chgData name="Lex Wayen" userId="494a56360b44c41f" providerId="LiveId" clId="{24593536-3DCF-424E-811F-D51553A97CE9}" dt="2019-05-13T10:53:53.439" v="31720" actId="2696"/>
        <pc:sldMkLst>
          <pc:docMk/>
          <pc:sldMk cId="1849380078" sldId="672"/>
        </pc:sldMkLst>
      </pc:sldChg>
      <pc:sldChg chg="add del modTransition">
        <pc:chgData name="Lex Wayen" userId="494a56360b44c41f" providerId="LiveId" clId="{24593536-3DCF-424E-811F-D51553A97CE9}" dt="2019-05-13T10:53:53.548" v="31722" actId="2696"/>
        <pc:sldMkLst>
          <pc:docMk/>
          <pc:sldMk cId="2993724928" sldId="673"/>
        </pc:sldMkLst>
      </pc:sldChg>
      <pc:sldChg chg="addSp delSp modSp add ord modNotesTx">
        <pc:chgData name="Lex Wayen" userId="494a56360b44c41f" providerId="LiveId" clId="{24593536-3DCF-424E-811F-D51553A97CE9}" dt="2019-05-06T08:15:03.147" v="13051" actId="20577"/>
        <pc:sldMkLst>
          <pc:docMk/>
          <pc:sldMk cId="996424447" sldId="674"/>
        </pc:sldMkLst>
        <pc:spChg chg="del">
          <ac:chgData name="Lex Wayen" userId="494a56360b44c41f" providerId="LiveId" clId="{24593536-3DCF-424E-811F-D51553A97CE9}" dt="2019-05-04T18:55:12.684" v="9240" actId="478"/>
          <ac:spMkLst>
            <pc:docMk/>
            <pc:sldMk cId="996424447" sldId="674"/>
            <ac:spMk id="2" creationId="{4A0E56AD-2878-4F08-8AC4-E0AEE15BB56C}"/>
          </ac:spMkLst>
        </pc:spChg>
        <pc:spChg chg="mod">
          <ac:chgData name="Lex Wayen" userId="494a56360b44c41f" providerId="LiveId" clId="{24593536-3DCF-424E-811F-D51553A97CE9}" dt="2019-05-05T05:31:13.247" v="11820"/>
          <ac:spMkLst>
            <pc:docMk/>
            <pc:sldMk cId="996424447" sldId="674"/>
            <ac:spMk id="5" creationId="{915DC528-8260-4FC4-B496-44C7C35437B9}"/>
          </ac:spMkLst>
        </pc:spChg>
        <pc:spChg chg="del">
          <ac:chgData name="Lex Wayen" userId="494a56360b44c41f" providerId="LiveId" clId="{24593536-3DCF-424E-811F-D51553A97CE9}" dt="2019-05-04T18:55:12.684" v="9240" actId="478"/>
          <ac:spMkLst>
            <pc:docMk/>
            <pc:sldMk cId="996424447" sldId="674"/>
            <ac:spMk id="19" creationId="{106CCE4F-4741-4D0A-84F3-F24DAB5C18F3}"/>
          </ac:spMkLst>
        </pc:spChg>
        <pc:spChg chg="del">
          <ac:chgData name="Lex Wayen" userId="494a56360b44c41f" providerId="LiveId" clId="{24593536-3DCF-424E-811F-D51553A97CE9}" dt="2019-05-04T18:55:12.684" v="9240" actId="478"/>
          <ac:spMkLst>
            <pc:docMk/>
            <pc:sldMk cId="996424447" sldId="674"/>
            <ac:spMk id="20" creationId="{09F95B93-5FE5-4D2E-BCE5-8DB519E49DEB}"/>
          </ac:spMkLst>
        </pc:spChg>
        <pc:spChg chg="del">
          <ac:chgData name="Lex Wayen" userId="494a56360b44c41f" providerId="LiveId" clId="{24593536-3DCF-424E-811F-D51553A97CE9}" dt="2019-05-04T18:55:12.684" v="9240" actId="478"/>
          <ac:spMkLst>
            <pc:docMk/>
            <pc:sldMk cId="996424447" sldId="674"/>
            <ac:spMk id="21" creationId="{CC235980-9C59-4C40-998F-4E18850CB777}"/>
          </ac:spMkLst>
        </pc:spChg>
        <pc:spChg chg="del">
          <ac:chgData name="Lex Wayen" userId="494a56360b44c41f" providerId="LiveId" clId="{24593536-3DCF-424E-811F-D51553A97CE9}" dt="2019-05-04T18:55:12.684" v="9240" actId="478"/>
          <ac:spMkLst>
            <pc:docMk/>
            <pc:sldMk cId="996424447" sldId="674"/>
            <ac:spMk id="22" creationId="{359F8FE2-D0EA-4BA9-8B7E-EAE21760B7F1}"/>
          </ac:spMkLst>
        </pc:spChg>
        <pc:spChg chg="add mod">
          <ac:chgData name="Lex Wayen" userId="494a56360b44c41f" providerId="LiveId" clId="{24593536-3DCF-424E-811F-D51553A97CE9}" dt="2019-05-05T05:36:04.724" v="11988" actId="27636"/>
          <ac:spMkLst>
            <pc:docMk/>
            <pc:sldMk cId="996424447" sldId="674"/>
            <ac:spMk id="22" creationId="{DDF22C42-6C07-4B96-95F0-A37A20F7F321}"/>
          </ac:spMkLst>
        </pc:spChg>
        <pc:spChg chg="add mod">
          <ac:chgData name="Lex Wayen" userId="494a56360b44c41f" providerId="LiveId" clId="{24593536-3DCF-424E-811F-D51553A97CE9}" dt="2019-05-05T05:36:04.602" v="11983" actId="255"/>
          <ac:spMkLst>
            <pc:docMk/>
            <pc:sldMk cId="996424447" sldId="674"/>
            <ac:spMk id="23" creationId="{410ECD78-5170-44B7-98C1-BA8EFA966C3E}"/>
          </ac:spMkLst>
        </pc:spChg>
        <pc:spChg chg="del">
          <ac:chgData name="Lex Wayen" userId="494a56360b44c41f" providerId="LiveId" clId="{24593536-3DCF-424E-811F-D51553A97CE9}" dt="2019-05-04T18:55:12.684" v="9240" actId="478"/>
          <ac:spMkLst>
            <pc:docMk/>
            <pc:sldMk cId="996424447" sldId="674"/>
            <ac:spMk id="23" creationId="{49507B7C-D053-471D-9022-085BA88D0C47}"/>
          </ac:spMkLst>
        </pc:spChg>
        <pc:spChg chg="del">
          <ac:chgData name="Lex Wayen" userId="494a56360b44c41f" providerId="LiveId" clId="{24593536-3DCF-424E-811F-D51553A97CE9}" dt="2019-05-04T18:55:12.684" v="9240" actId="478"/>
          <ac:spMkLst>
            <pc:docMk/>
            <pc:sldMk cId="996424447" sldId="674"/>
            <ac:spMk id="24" creationId="{C3941AC6-4D0A-40A7-B181-C7DB3447981A}"/>
          </ac:spMkLst>
        </pc:spChg>
        <pc:spChg chg="add mod">
          <ac:chgData name="Lex Wayen" userId="494a56360b44c41f" providerId="LiveId" clId="{24593536-3DCF-424E-811F-D51553A97CE9}" dt="2019-05-05T05:36:49.711" v="12015" actId="403"/>
          <ac:spMkLst>
            <pc:docMk/>
            <pc:sldMk cId="996424447" sldId="674"/>
            <ac:spMk id="24" creationId="{E027873C-EED7-43E7-97AA-AE5A21B5013F}"/>
          </ac:spMkLst>
        </pc:spChg>
        <pc:spChg chg="del">
          <ac:chgData name="Lex Wayen" userId="494a56360b44c41f" providerId="LiveId" clId="{24593536-3DCF-424E-811F-D51553A97CE9}" dt="2019-05-04T18:55:12.684" v="9240" actId="478"/>
          <ac:spMkLst>
            <pc:docMk/>
            <pc:sldMk cId="996424447" sldId="674"/>
            <ac:spMk id="25" creationId="{5BE9E32A-B6D7-4FB7-8E6A-5EFD1F73C73C}"/>
          </ac:spMkLst>
        </pc:spChg>
        <pc:spChg chg="add mod">
          <ac:chgData name="Lex Wayen" userId="494a56360b44c41f" providerId="LiveId" clId="{24593536-3DCF-424E-811F-D51553A97CE9}" dt="2019-05-05T05:36:04.602" v="11983" actId="255"/>
          <ac:spMkLst>
            <pc:docMk/>
            <pc:sldMk cId="996424447" sldId="674"/>
            <ac:spMk id="25" creationId="{C0456935-3FB5-487C-A717-1B6C31054231}"/>
          </ac:spMkLst>
        </pc:spChg>
        <pc:spChg chg="del">
          <ac:chgData name="Lex Wayen" userId="494a56360b44c41f" providerId="LiveId" clId="{24593536-3DCF-424E-811F-D51553A97CE9}" dt="2019-05-04T18:55:12.684" v="9240" actId="478"/>
          <ac:spMkLst>
            <pc:docMk/>
            <pc:sldMk cId="996424447" sldId="674"/>
            <ac:spMk id="26" creationId="{B05167AD-C124-496A-9CA2-2A13AA56660E}"/>
          </ac:spMkLst>
        </pc:spChg>
        <pc:spChg chg="del">
          <ac:chgData name="Lex Wayen" userId="494a56360b44c41f" providerId="LiveId" clId="{24593536-3DCF-424E-811F-D51553A97CE9}" dt="2019-05-04T18:55:12.684" v="9240" actId="478"/>
          <ac:spMkLst>
            <pc:docMk/>
            <pc:sldMk cId="996424447" sldId="674"/>
            <ac:spMk id="27" creationId="{E0DA0063-6541-49DE-BF1C-134873BBCDF8}"/>
          </ac:spMkLst>
        </pc:spChg>
        <pc:spChg chg="add">
          <ac:chgData name="Lex Wayen" userId="494a56360b44c41f" providerId="LiveId" clId="{24593536-3DCF-424E-811F-D51553A97CE9}" dt="2019-05-05T05:25:12.601" v="11439"/>
          <ac:spMkLst>
            <pc:docMk/>
            <pc:sldMk cId="996424447" sldId="674"/>
            <ac:spMk id="28" creationId="{5F1159FE-BE18-4C11-9D58-8DE4B2EAF68C}"/>
          </ac:spMkLst>
        </pc:spChg>
        <pc:spChg chg="add mod">
          <ac:chgData name="Lex Wayen" userId="494a56360b44c41f" providerId="LiveId" clId="{24593536-3DCF-424E-811F-D51553A97CE9}" dt="2019-05-05T05:35:20.750" v="11943"/>
          <ac:spMkLst>
            <pc:docMk/>
            <pc:sldMk cId="996424447" sldId="674"/>
            <ac:spMk id="29" creationId="{6E4DF210-EC58-4F6A-B822-4E4814FB3B75}"/>
          </ac:spMkLst>
        </pc:spChg>
        <pc:spChg chg="del">
          <ac:chgData name="Lex Wayen" userId="494a56360b44c41f" providerId="LiveId" clId="{24593536-3DCF-424E-811F-D51553A97CE9}" dt="2019-05-04T18:55:12.684" v="9240" actId="478"/>
          <ac:spMkLst>
            <pc:docMk/>
            <pc:sldMk cId="996424447" sldId="674"/>
            <ac:spMk id="29" creationId="{D3686C3F-FAF1-482E-B91C-1E1175F46B3D}"/>
          </ac:spMkLst>
        </pc:spChg>
        <pc:spChg chg="del">
          <ac:chgData name="Lex Wayen" userId="494a56360b44c41f" providerId="LiveId" clId="{24593536-3DCF-424E-811F-D51553A97CE9}" dt="2019-05-04T18:55:12.684" v="9240" actId="478"/>
          <ac:spMkLst>
            <pc:docMk/>
            <pc:sldMk cId="996424447" sldId="674"/>
            <ac:spMk id="30" creationId="{B4989E9E-5E22-4376-8F82-E2C5414F3F3B}"/>
          </ac:spMkLst>
        </pc:spChg>
        <pc:spChg chg="add mod">
          <ac:chgData name="Lex Wayen" userId="494a56360b44c41f" providerId="LiveId" clId="{24593536-3DCF-424E-811F-D51553A97CE9}" dt="2019-05-05T05:29:33.153" v="11671"/>
          <ac:spMkLst>
            <pc:docMk/>
            <pc:sldMk cId="996424447" sldId="674"/>
            <ac:spMk id="30" creationId="{C6C1C1A9-0C28-42F5-A053-B3B178482018}"/>
          </ac:spMkLst>
        </pc:spChg>
        <pc:spChg chg="add mod">
          <ac:chgData name="Lex Wayen" userId="494a56360b44c41f" providerId="LiveId" clId="{24593536-3DCF-424E-811F-D51553A97CE9}" dt="2019-05-05T05:29:49.220" v="11685"/>
          <ac:spMkLst>
            <pc:docMk/>
            <pc:sldMk cId="996424447" sldId="674"/>
            <ac:spMk id="31" creationId="{C0456935-3FB5-487C-A717-1B6C31054231}"/>
          </ac:spMkLst>
        </pc:spChg>
        <pc:spChg chg="add">
          <ac:chgData name="Lex Wayen" userId="494a56360b44c41f" providerId="LiveId" clId="{24593536-3DCF-424E-811F-D51553A97CE9}" dt="2019-05-05T05:25:12.601" v="11439"/>
          <ac:spMkLst>
            <pc:docMk/>
            <pc:sldMk cId="996424447" sldId="674"/>
            <ac:spMk id="34" creationId="{2749957C-057D-433C-BC83-2710D3A2BF38}"/>
          </ac:spMkLst>
        </pc:spChg>
        <pc:spChg chg="add mod">
          <ac:chgData name="Lex Wayen" userId="494a56360b44c41f" providerId="LiveId" clId="{24593536-3DCF-424E-811F-D51553A97CE9}" dt="2019-05-05T05:35:34.421" v="11956"/>
          <ac:spMkLst>
            <pc:docMk/>
            <pc:sldMk cId="996424447" sldId="674"/>
            <ac:spMk id="35" creationId="{97C686A0-133B-4373-9D92-6C826674832B}"/>
          </ac:spMkLst>
        </pc:spChg>
        <pc:spChg chg="add mod">
          <ac:chgData name="Lex Wayen" userId="494a56360b44c41f" providerId="LiveId" clId="{24593536-3DCF-424E-811F-D51553A97CE9}" dt="2019-05-05T05:29:36.710" v="11679"/>
          <ac:spMkLst>
            <pc:docMk/>
            <pc:sldMk cId="996424447" sldId="674"/>
            <ac:spMk id="36" creationId="{6E4D7183-F102-42D4-BB24-6E956655FAC5}"/>
          </ac:spMkLst>
        </pc:spChg>
        <pc:spChg chg="add mod">
          <ac:chgData name="Lex Wayen" userId="494a56360b44c41f" providerId="LiveId" clId="{24593536-3DCF-424E-811F-D51553A97CE9}" dt="2019-05-05T05:29:42.992" v="11680"/>
          <ac:spMkLst>
            <pc:docMk/>
            <pc:sldMk cId="996424447" sldId="674"/>
            <ac:spMk id="37" creationId="{C0456935-3FB5-487C-A717-1B6C31054231}"/>
          </ac:spMkLst>
        </pc:spChg>
        <pc:spChg chg="add">
          <ac:chgData name="Lex Wayen" userId="494a56360b44c41f" providerId="LiveId" clId="{24593536-3DCF-424E-811F-D51553A97CE9}" dt="2019-05-05T05:25:12.601" v="11439"/>
          <ac:spMkLst>
            <pc:docMk/>
            <pc:sldMk cId="996424447" sldId="674"/>
            <ac:spMk id="40" creationId="{CB7849EE-C0A2-4342-8E10-0D421FEE9A57}"/>
          </ac:spMkLst>
        </pc:spChg>
        <pc:spChg chg="del">
          <ac:chgData name="Lex Wayen" userId="494a56360b44c41f" providerId="LiveId" clId="{24593536-3DCF-424E-811F-D51553A97CE9}" dt="2019-05-04T18:55:12.684" v="9240" actId="478"/>
          <ac:spMkLst>
            <pc:docMk/>
            <pc:sldMk cId="996424447" sldId="674"/>
            <ac:spMk id="41" creationId="{6CA5165B-752A-4EE2-B2D7-382AA50442C5}"/>
          </ac:spMkLst>
        </pc:spChg>
        <pc:spChg chg="add mod">
          <ac:chgData name="Lex Wayen" userId="494a56360b44c41f" providerId="LiveId" clId="{24593536-3DCF-424E-811F-D51553A97CE9}" dt="2019-05-05T05:33:42.984" v="11925"/>
          <ac:spMkLst>
            <pc:docMk/>
            <pc:sldMk cId="996424447" sldId="674"/>
            <ac:spMk id="41" creationId="{91DB6524-4699-4E43-9716-F83988F5D6F3}"/>
          </ac:spMkLst>
        </pc:spChg>
        <pc:spChg chg="add mod">
          <ac:chgData name="Lex Wayen" userId="494a56360b44c41f" providerId="LiveId" clId="{24593536-3DCF-424E-811F-D51553A97CE9}" dt="2019-05-05T05:28:13.805" v="11590"/>
          <ac:spMkLst>
            <pc:docMk/>
            <pc:sldMk cId="996424447" sldId="674"/>
            <ac:spMk id="42" creationId="{5C235E2F-49BF-4175-98CD-029205D6446E}"/>
          </ac:spMkLst>
        </pc:spChg>
        <pc:spChg chg="add mod">
          <ac:chgData name="Lex Wayen" userId="494a56360b44c41f" providerId="LiveId" clId="{24593536-3DCF-424E-811F-D51553A97CE9}" dt="2019-05-05T05:28:51.379" v="11662"/>
          <ac:spMkLst>
            <pc:docMk/>
            <pc:sldMk cId="996424447" sldId="674"/>
            <ac:spMk id="43" creationId="{C0456935-3FB5-487C-A717-1B6C31054231}"/>
          </ac:spMkLst>
        </pc:spChg>
        <pc:spChg chg="add">
          <ac:chgData name="Lex Wayen" userId="494a56360b44c41f" providerId="LiveId" clId="{24593536-3DCF-424E-811F-D51553A97CE9}" dt="2019-05-05T05:25:12.601" v="11439"/>
          <ac:spMkLst>
            <pc:docMk/>
            <pc:sldMk cId="996424447" sldId="674"/>
            <ac:spMk id="46" creationId="{80C61062-E365-47EF-ACB4-5907D92D6504}"/>
          </ac:spMkLst>
        </pc:spChg>
        <pc:spChg chg="add mod">
          <ac:chgData name="Lex Wayen" userId="494a56360b44c41f" providerId="LiveId" clId="{24593536-3DCF-424E-811F-D51553A97CE9}" dt="2019-05-05T05:32:52.104" v="11867"/>
          <ac:spMkLst>
            <pc:docMk/>
            <pc:sldMk cId="996424447" sldId="674"/>
            <ac:spMk id="47" creationId="{4A628B7C-9BFD-41D0-9CB0-90F46094EF5D}"/>
          </ac:spMkLst>
        </pc:spChg>
        <pc:spChg chg="add mod">
          <ac:chgData name="Lex Wayen" userId="494a56360b44c41f" providerId="LiveId" clId="{24593536-3DCF-424E-811F-D51553A97CE9}" dt="2019-05-05T05:27:49.686" v="11554"/>
          <ac:spMkLst>
            <pc:docMk/>
            <pc:sldMk cId="996424447" sldId="674"/>
            <ac:spMk id="48" creationId="{76A7AD94-E0C8-4C6C-8808-B75933B0F946}"/>
          </ac:spMkLst>
        </pc:spChg>
        <pc:spChg chg="add mod">
          <ac:chgData name="Lex Wayen" userId="494a56360b44c41f" providerId="LiveId" clId="{24593536-3DCF-424E-811F-D51553A97CE9}" dt="2019-05-05T05:28:08.216" v="11589"/>
          <ac:spMkLst>
            <pc:docMk/>
            <pc:sldMk cId="996424447" sldId="674"/>
            <ac:spMk id="49" creationId="{C0456935-3FB5-487C-A717-1B6C31054231}"/>
          </ac:spMkLst>
        </pc:spChg>
        <pc:spChg chg="add">
          <ac:chgData name="Lex Wayen" userId="494a56360b44c41f" providerId="LiveId" clId="{24593536-3DCF-424E-811F-D51553A97CE9}" dt="2019-05-05T05:25:12.601" v="11439"/>
          <ac:spMkLst>
            <pc:docMk/>
            <pc:sldMk cId="996424447" sldId="674"/>
            <ac:spMk id="52" creationId="{3E6C22EE-B94F-4DA4-9DBC-B2333FCF46F7}"/>
          </ac:spMkLst>
        </pc:spChg>
        <pc:spChg chg="add mod">
          <ac:chgData name="Lex Wayen" userId="494a56360b44c41f" providerId="LiveId" clId="{24593536-3DCF-424E-811F-D51553A97CE9}" dt="2019-05-05T05:32:07.050" v="11845"/>
          <ac:spMkLst>
            <pc:docMk/>
            <pc:sldMk cId="996424447" sldId="674"/>
            <ac:spMk id="53" creationId="{CAE401DA-9202-4169-A9CE-BF04510A8DF6}"/>
          </ac:spMkLst>
        </pc:spChg>
        <pc:spChg chg="add mod">
          <ac:chgData name="Lex Wayen" userId="494a56360b44c41f" providerId="LiveId" clId="{24593536-3DCF-424E-811F-D51553A97CE9}" dt="2019-05-05T05:26:32.834" v="11525"/>
          <ac:spMkLst>
            <pc:docMk/>
            <pc:sldMk cId="996424447" sldId="674"/>
            <ac:spMk id="54" creationId="{27B2236C-4C9C-4774-866B-10800DA2B5AA}"/>
          </ac:spMkLst>
        </pc:spChg>
        <pc:spChg chg="add mod">
          <ac:chgData name="Lex Wayen" userId="494a56360b44c41f" providerId="LiveId" clId="{24593536-3DCF-424E-811F-D51553A97CE9}" dt="2019-05-05T05:27:44.222" v="11553"/>
          <ac:spMkLst>
            <pc:docMk/>
            <pc:sldMk cId="996424447" sldId="674"/>
            <ac:spMk id="55" creationId="{C0456935-3FB5-487C-A717-1B6C31054231}"/>
          </ac:spMkLst>
        </pc:spChg>
        <pc:spChg chg="add">
          <ac:chgData name="Lex Wayen" userId="494a56360b44c41f" providerId="LiveId" clId="{24593536-3DCF-424E-811F-D51553A97CE9}" dt="2019-05-05T05:25:12.601" v="11439"/>
          <ac:spMkLst>
            <pc:docMk/>
            <pc:sldMk cId="996424447" sldId="674"/>
            <ac:spMk id="58" creationId="{3555D95F-3FC0-4460-B0FC-9A609AD74179}"/>
          </ac:spMkLst>
        </pc:spChg>
        <pc:spChg chg="add mod">
          <ac:chgData name="Lex Wayen" userId="494a56360b44c41f" providerId="LiveId" clId="{24593536-3DCF-424E-811F-D51553A97CE9}" dt="2019-05-05T05:31:41.746" v="11822"/>
          <ac:spMkLst>
            <pc:docMk/>
            <pc:sldMk cId="996424447" sldId="674"/>
            <ac:spMk id="59" creationId="{8CAE541D-5921-4B97-9272-4536B7558D1B}"/>
          </ac:spMkLst>
        </pc:spChg>
        <pc:spChg chg="add mod">
          <ac:chgData name="Lex Wayen" userId="494a56360b44c41f" providerId="LiveId" clId="{24593536-3DCF-424E-811F-D51553A97CE9}" dt="2019-05-05T05:25:50.728" v="11465"/>
          <ac:spMkLst>
            <pc:docMk/>
            <pc:sldMk cId="996424447" sldId="674"/>
            <ac:spMk id="60" creationId="{445DBF58-94AB-40F0-8CF8-B23CB4F6F763}"/>
          </ac:spMkLst>
        </pc:spChg>
        <pc:spChg chg="add mod">
          <ac:chgData name="Lex Wayen" userId="494a56360b44c41f" providerId="LiveId" clId="{24593536-3DCF-424E-811F-D51553A97CE9}" dt="2019-05-05T05:26:20.301" v="11524"/>
          <ac:spMkLst>
            <pc:docMk/>
            <pc:sldMk cId="996424447" sldId="674"/>
            <ac:spMk id="61" creationId="{C0456935-3FB5-487C-A717-1B6C31054231}"/>
          </ac:spMkLst>
        </pc:spChg>
        <pc:spChg chg="add mod">
          <ac:chgData name="Lex Wayen" userId="494a56360b44c41f" providerId="LiveId" clId="{24593536-3DCF-424E-811F-D51553A97CE9}" dt="2019-05-05T05:36:04.711" v="11985" actId="27636"/>
          <ac:spMkLst>
            <pc:docMk/>
            <pc:sldMk cId="996424447" sldId="674"/>
            <ac:spMk id="65" creationId="{3555D95F-3FC0-4460-B0FC-9A609AD74179}"/>
          </ac:spMkLst>
        </pc:spChg>
        <pc:spChg chg="add mod">
          <ac:chgData name="Lex Wayen" userId="494a56360b44c41f" providerId="LiveId" clId="{24593536-3DCF-424E-811F-D51553A97CE9}" dt="2019-05-05T05:36:04.602" v="11983" actId="255"/>
          <ac:spMkLst>
            <pc:docMk/>
            <pc:sldMk cId="996424447" sldId="674"/>
            <ac:spMk id="66" creationId="{8CAE541D-5921-4B97-9272-4536B7558D1B}"/>
          </ac:spMkLst>
        </pc:spChg>
        <pc:spChg chg="add mod">
          <ac:chgData name="Lex Wayen" userId="494a56360b44c41f" providerId="LiveId" clId="{24593536-3DCF-424E-811F-D51553A97CE9}" dt="2019-05-05T05:36:34.894" v="12003" actId="403"/>
          <ac:spMkLst>
            <pc:docMk/>
            <pc:sldMk cId="996424447" sldId="674"/>
            <ac:spMk id="67" creationId="{445DBF58-94AB-40F0-8CF8-B23CB4F6F763}"/>
          </ac:spMkLst>
        </pc:spChg>
        <pc:spChg chg="add mod">
          <ac:chgData name="Lex Wayen" userId="494a56360b44c41f" providerId="LiveId" clId="{24593536-3DCF-424E-811F-D51553A97CE9}" dt="2019-05-05T05:36:04.602" v="11983" actId="255"/>
          <ac:spMkLst>
            <pc:docMk/>
            <pc:sldMk cId="996424447" sldId="674"/>
            <ac:spMk id="68" creationId="{C0456935-3FB5-487C-A717-1B6C31054231}"/>
          </ac:spMkLst>
        </pc:spChg>
        <pc:spChg chg="add mod">
          <ac:chgData name="Lex Wayen" userId="494a56360b44c41f" providerId="LiveId" clId="{24593536-3DCF-424E-811F-D51553A97CE9}" dt="2019-05-05T05:36:04.716" v="11986" actId="27636"/>
          <ac:spMkLst>
            <pc:docMk/>
            <pc:sldMk cId="996424447" sldId="674"/>
            <ac:spMk id="72" creationId="{3E6C22EE-B94F-4DA4-9DBC-B2333FCF46F7}"/>
          </ac:spMkLst>
        </pc:spChg>
        <pc:spChg chg="add mod">
          <ac:chgData name="Lex Wayen" userId="494a56360b44c41f" providerId="LiveId" clId="{24593536-3DCF-424E-811F-D51553A97CE9}" dt="2019-05-05T05:36:04.602" v="11983" actId="255"/>
          <ac:spMkLst>
            <pc:docMk/>
            <pc:sldMk cId="996424447" sldId="674"/>
            <ac:spMk id="73" creationId="{CAE401DA-9202-4169-A9CE-BF04510A8DF6}"/>
          </ac:spMkLst>
        </pc:spChg>
        <pc:spChg chg="add mod">
          <ac:chgData name="Lex Wayen" userId="494a56360b44c41f" providerId="LiveId" clId="{24593536-3DCF-424E-811F-D51553A97CE9}" dt="2019-05-05T05:36:37.312" v="12005" actId="403"/>
          <ac:spMkLst>
            <pc:docMk/>
            <pc:sldMk cId="996424447" sldId="674"/>
            <ac:spMk id="74" creationId="{27B2236C-4C9C-4774-866B-10800DA2B5AA}"/>
          </ac:spMkLst>
        </pc:spChg>
        <pc:spChg chg="add mod">
          <ac:chgData name="Lex Wayen" userId="494a56360b44c41f" providerId="LiveId" clId="{24593536-3DCF-424E-811F-D51553A97CE9}" dt="2019-05-05T05:36:04.602" v="11983" actId="255"/>
          <ac:spMkLst>
            <pc:docMk/>
            <pc:sldMk cId="996424447" sldId="674"/>
            <ac:spMk id="75" creationId="{C0456935-3FB5-487C-A717-1B6C31054231}"/>
          </ac:spMkLst>
        </pc:spChg>
        <pc:spChg chg="add">
          <ac:chgData name="Lex Wayen" userId="494a56360b44c41f" providerId="LiveId" clId="{24593536-3DCF-424E-811F-D51553A97CE9}" dt="2019-05-05T05:32:52.180" v="11870"/>
          <ac:spMkLst>
            <pc:docMk/>
            <pc:sldMk cId="996424447" sldId="674"/>
            <ac:spMk id="79" creationId="{80C61062-E365-47EF-ACB4-5907D92D6504}"/>
          </ac:spMkLst>
        </pc:spChg>
        <pc:spChg chg="add mod">
          <ac:chgData name="Lex Wayen" userId="494a56360b44c41f" providerId="LiveId" clId="{24593536-3DCF-424E-811F-D51553A97CE9}" dt="2019-05-05T05:33:05.452" v="11887"/>
          <ac:spMkLst>
            <pc:docMk/>
            <pc:sldMk cId="996424447" sldId="674"/>
            <ac:spMk id="80" creationId="{4A628B7C-9BFD-41D0-9CB0-90F46094EF5D}"/>
          </ac:spMkLst>
        </pc:spChg>
        <pc:spChg chg="add">
          <ac:chgData name="Lex Wayen" userId="494a56360b44c41f" providerId="LiveId" clId="{24593536-3DCF-424E-811F-D51553A97CE9}" dt="2019-05-05T05:32:52.180" v="11870"/>
          <ac:spMkLst>
            <pc:docMk/>
            <pc:sldMk cId="996424447" sldId="674"/>
            <ac:spMk id="81" creationId="{76A7AD94-E0C8-4C6C-8808-B75933B0F946}"/>
          </ac:spMkLst>
        </pc:spChg>
        <pc:spChg chg="add">
          <ac:chgData name="Lex Wayen" userId="494a56360b44c41f" providerId="LiveId" clId="{24593536-3DCF-424E-811F-D51553A97CE9}" dt="2019-05-05T05:32:52.180" v="11870"/>
          <ac:spMkLst>
            <pc:docMk/>
            <pc:sldMk cId="996424447" sldId="674"/>
            <ac:spMk id="82" creationId="{C0456935-3FB5-487C-A717-1B6C31054231}"/>
          </ac:spMkLst>
        </pc:spChg>
        <pc:spChg chg="add">
          <ac:chgData name="Lex Wayen" userId="494a56360b44c41f" providerId="LiveId" clId="{24593536-3DCF-424E-811F-D51553A97CE9}" dt="2019-05-05T05:33:05.484" v="11890"/>
          <ac:spMkLst>
            <pc:docMk/>
            <pc:sldMk cId="996424447" sldId="674"/>
            <ac:spMk id="86" creationId="{80C61062-E365-47EF-ACB4-5907D92D6504}"/>
          </ac:spMkLst>
        </pc:spChg>
        <pc:spChg chg="add mod">
          <ac:chgData name="Lex Wayen" userId="494a56360b44c41f" providerId="LiveId" clId="{24593536-3DCF-424E-811F-D51553A97CE9}" dt="2019-05-05T05:33:10.011" v="11906"/>
          <ac:spMkLst>
            <pc:docMk/>
            <pc:sldMk cId="996424447" sldId="674"/>
            <ac:spMk id="87" creationId="{4A628B7C-9BFD-41D0-9CB0-90F46094EF5D}"/>
          </ac:spMkLst>
        </pc:spChg>
        <pc:spChg chg="add">
          <ac:chgData name="Lex Wayen" userId="494a56360b44c41f" providerId="LiveId" clId="{24593536-3DCF-424E-811F-D51553A97CE9}" dt="2019-05-05T05:33:05.484" v="11890"/>
          <ac:spMkLst>
            <pc:docMk/>
            <pc:sldMk cId="996424447" sldId="674"/>
            <ac:spMk id="88" creationId="{76A7AD94-E0C8-4C6C-8808-B75933B0F946}"/>
          </ac:spMkLst>
        </pc:spChg>
        <pc:spChg chg="add">
          <ac:chgData name="Lex Wayen" userId="494a56360b44c41f" providerId="LiveId" clId="{24593536-3DCF-424E-811F-D51553A97CE9}" dt="2019-05-05T05:33:05.484" v="11890"/>
          <ac:spMkLst>
            <pc:docMk/>
            <pc:sldMk cId="996424447" sldId="674"/>
            <ac:spMk id="89" creationId="{C0456935-3FB5-487C-A717-1B6C31054231}"/>
          </ac:spMkLst>
        </pc:spChg>
        <pc:spChg chg="add mod">
          <ac:chgData name="Lex Wayen" userId="494a56360b44c41f" providerId="LiveId" clId="{24593536-3DCF-424E-811F-D51553A97CE9}" dt="2019-05-05T05:36:04.721" v="11987" actId="27636"/>
          <ac:spMkLst>
            <pc:docMk/>
            <pc:sldMk cId="996424447" sldId="674"/>
            <ac:spMk id="93" creationId="{80C61062-E365-47EF-ACB4-5907D92D6504}"/>
          </ac:spMkLst>
        </pc:spChg>
        <pc:spChg chg="add mod">
          <ac:chgData name="Lex Wayen" userId="494a56360b44c41f" providerId="LiveId" clId="{24593536-3DCF-424E-811F-D51553A97CE9}" dt="2019-05-05T05:36:04.602" v="11983" actId="255"/>
          <ac:spMkLst>
            <pc:docMk/>
            <pc:sldMk cId="996424447" sldId="674"/>
            <ac:spMk id="94" creationId="{4A628B7C-9BFD-41D0-9CB0-90F46094EF5D}"/>
          </ac:spMkLst>
        </pc:spChg>
        <pc:spChg chg="add mod">
          <ac:chgData name="Lex Wayen" userId="494a56360b44c41f" providerId="LiveId" clId="{24593536-3DCF-424E-811F-D51553A97CE9}" dt="2019-05-05T05:36:39.968" v="12007" actId="403"/>
          <ac:spMkLst>
            <pc:docMk/>
            <pc:sldMk cId="996424447" sldId="674"/>
            <ac:spMk id="95" creationId="{76A7AD94-E0C8-4C6C-8808-B75933B0F946}"/>
          </ac:spMkLst>
        </pc:spChg>
        <pc:spChg chg="add mod">
          <ac:chgData name="Lex Wayen" userId="494a56360b44c41f" providerId="LiveId" clId="{24593536-3DCF-424E-811F-D51553A97CE9}" dt="2019-05-05T05:36:04.602" v="11983" actId="255"/>
          <ac:spMkLst>
            <pc:docMk/>
            <pc:sldMk cId="996424447" sldId="674"/>
            <ac:spMk id="96" creationId="{C0456935-3FB5-487C-A717-1B6C31054231}"/>
          </ac:spMkLst>
        </pc:spChg>
        <pc:spChg chg="add mod">
          <ac:chgData name="Lex Wayen" userId="494a56360b44c41f" providerId="LiveId" clId="{24593536-3DCF-424E-811F-D51553A97CE9}" dt="2019-05-05T05:36:04.737" v="11990" actId="27636"/>
          <ac:spMkLst>
            <pc:docMk/>
            <pc:sldMk cId="996424447" sldId="674"/>
            <ac:spMk id="100" creationId="{CB7849EE-C0A2-4342-8E10-0D421FEE9A57}"/>
          </ac:spMkLst>
        </pc:spChg>
        <pc:spChg chg="add mod">
          <ac:chgData name="Lex Wayen" userId="494a56360b44c41f" providerId="LiveId" clId="{24593536-3DCF-424E-811F-D51553A97CE9}" dt="2019-05-05T05:36:04.602" v="11983" actId="255"/>
          <ac:spMkLst>
            <pc:docMk/>
            <pc:sldMk cId="996424447" sldId="674"/>
            <ac:spMk id="101" creationId="{91DB6524-4699-4E43-9716-F83988F5D6F3}"/>
          </ac:spMkLst>
        </pc:spChg>
        <pc:spChg chg="add mod">
          <ac:chgData name="Lex Wayen" userId="494a56360b44c41f" providerId="LiveId" clId="{24593536-3DCF-424E-811F-D51553A97CE9}" dt="2019-05-05T05:36:42.591" v="12009" actId="403"/>
          <ac:spMkLst>
            <pc:docMk/>
            <pc:sldMk cId="996424447" sldId="674"/>
            <ac:spMk id="102" creationId="{5C235E2F-49BF-4175-98CD-029205D6446E}"/>
          </ac:spMkLst>
        </pc:spChg>
        <pc:spChg chg="add mod">
          <ac:chgData name="Lex Wayen" userId="494a56360b44c41f" providerId="LiveId" clId="{24593536-3DCF-424E-811F-D51553A97CE9}" dt="2019-05-06T08:15:03.147" v="13051" actId="20577"/>
          <ac:spMkLst>
            <pc:docMk/>
            <pc:sldMk cId="996424447" sldId="674"/>
            <ac:spMk id="103" creationId="{C0456935-3FB5-487C-A717-1B6C31054231}"/>
          </ac:spMkLst>
        </pc:spChg>
        <pc:spChg chg="add mod">
          <ac:chgData name="Lex Wayen" userId="494a56360b44c41f" providerId="LiveId" clId="{24593536-3DCF-424E-811F-D51553A97CE9}" dt="2019-05-05T05:36:04.705" v="11984" actId="27636"/>
          <ac:spMkLst>
            <pc:docMk/>
            <pc:sldMk cId="996424447" sldId="674"/>
            <ac:spMk id="107" creationId="{5F1159FE-BE18-4C11-9D58-8DE4B2EAF68C}"/>
          </ac:spMkLst>
        </pc:spChg>
        <pc:spChg chg="add mod">
          <ac:chgData name="Lex Wayen" userId="494a56360b44c41f" providerId="LiveId" clId="{24593536-3DCF-424E-811F-D51553A97CE9}" dt="2019-05-05T05:36:04.602" v="11983" actId="255"/>
          <ac:spMkLst>
            <pc:docMk/>
            <pc:sldMk cId="996424447" sldId="674"/>
            <ac:spMk id="108" creationId="{6E4DF210-EC58-4F6A-B822-4E4814FB3B75}"/>
          </ac:spMkLst>
        </pc:spChg>
        <pc:spChg chg="add mod">
          <ac:chgData name="Lex Wayen" userId="494a56360b44c41f" providerId="LiveId" clId="{24593536-3DCF-424E-811F-D51553A97CE9}" dt="2019-05-05T05:36:44.875" v="12011" actId="403"/>
          <ac:spMkLst>
            <pc:docMk/>
            <pc:sldMk cId="996424447" sldId="674"/>
            <ac:spMk id="109" creationId="{C6C1C1A9-0C28-42F5-A053-B3B178482018}"/>
          </ac:spMkLst>
        </pc:spChg>
        <pc:spChg chg="add mod">
          <ac:chgData name="Lex Wayen" userId="494a56360b44c41f" providerId="LiveId" clId="{24593536-3DCF-424E-811F-D51553A97CE9}" dt="2019-05-05T05:36:04.602" v="11983" actId="255"/>
          <ac:spMkLst>
            <pc:docMk/>
            <pc:sldMk cId="996424447" sldId="674"/>
            <ac:spMk id="110" creationId="{C0456935-3FB5-487C-A717-1B6C31054231}"/>
          </ac:spMkLst>
        </pc:spChg>
        <pc:spChg chg="add mod">
          <ac:chgData name="Lex Wayen" userId="494a56360b44c41f" providerId="LiveId" clId="{24593536-3DCF-424E-811F-D51553A97CE9}" dt="2019-05-05T05:36:04.731" v="11989" actId="27636"/>
          <ac:spMkLst>
            <pc:docMk/>
            <pc:sldMk cId="996424447" sldId="674"/>
            <ac:spMk id="114" creationId="{2749957C-057D-433C-BC83-2710D3A2BF38}"/>
          </ac:spMkLst>
        </pc:spChg>
        <pc:spChg chg="add mod">
          <ac:chgData name="Lex Wayen" userId="494a56360b44c41f" providerId="LiveId" clId="{24593536-3DCF-424E-811F-D51553A97CE9}" dt="2019-05-05T05:36:04.602" v="11983" actId="255"/>
          <ac:spMkLst>
            <pc:docMk/>
            <pc:sldMk cId="996424447" sldId="674"/>
            <ac:spMk id="115" creationId="{97C686A0-133B-4373-9D92-6C826674832B}"/>
          </ac:spMkLst>
        </pc:spChg>
        <pc:spChg chg="add mod">
          <ac:chgData name="Lex Wayen" userId="494a56360b44c41f" providerId="LiveId" clId="{24593536-3DCF-424E-811F-D51553A97CE9}" dt="2019-05-05T05:36:47.293" v="12013" actId="403"/>
          <ac:spMkLst>
            <pc:docMk/>
            <pc:sldMk cId="996424447" sldId="674"/>
            <ac:spMk id="116" creationId="{6E4D7183-F102-42D4-BB24-6E956655FAC5}"/>
          </ac:spMkLst>
        </pc:spChg>
        <pc:spChg chg="add mod">
          <ac:chgData name="Lex Wayen" userId="494a56360b44c41f" providerId="LiveId" clId="{24593536-3DCF-424E-811F-D51553A97CE9}" dt="2019-05-05T05:36:04.602" v="11983" actId="255"/>
          <ac:spMkLst>
            <pc:docMk/>
            <pc:sldMk cId="996424447" sldId="674"/>
            <ac:spMk id="117" creationId="{C0456935-3FB5-487C-A717-1B6C31054231}"/>
          </ac:spMkLst>
        </pc:spChg>
        <pc:spChg chg="del">
          <ac:chgData name="Lex Wayen" userId="494a56360b44c41f" providerId="LiveId" clId="{24593536-3DCF-424E-811F-D51553A97CE9}" dt="2019-05-04T18:55:12.684" v="9240" actId="478"/>
          <ac:spMkLst>
            <pc:docMk/>
            <pc:sldMk cId="996424447" sldId="674"/>
            <ac:spMk id="374" creationId="{15219323-7162-4232-A758-0FB77001CCEA}"/>
          </ac:spMkLst>
        </pc:spChg>
        <pc:grpChg chg="add del mod">
          <ac:chgData name="Lex Wayen" userId="494a56360b44c41f" providerId="LiveId" clId="{24593536-3DCF-424E-811F-D51553A97CE9}" dt="2019-05-05T05:30:56.149" v="11793" actId="165"/>
          <ac:grpSpMkLst>
            <pc:docMk/>
            <pc:sldMk cId="996424447" sldId="674"/>
            <ac:grpSpMk id="6" creationId="{5EF78EB0-674E-4B83-AC14-08B36DC8FA2A}"/>
          </ac:grpSpMkLst>
        </pc:grpChg>
        <pc:grpChg chg="add del mod topLvl">
          <ac:chgData name="Lex Wayen" userId="494a56360b44c41f" providerId="LiveId" clId="{24593536-3DCF-424E-811F-D51553A97CE9}" dt="2019-05-05T05:31:41.865" v="11824"/>
          <ac:grpSpMkLst>
            <pc:docMk/>
            <pc:sldMk cId="996424447" sldId="674"/>
            <ac:grpSpMk id="13" creationId="{33DB6290-FDE3-4AC4-AA32-D40F8E00B3C4}"/>
          </ac:grpSpMkLst>
        </pc:grpChg>
        <pc:grpChg chg="add del mod topLvl">
          <ac:chgData name="Lex Wayen" userId="494a56360b44c41f" providerId="LiveId" clId="{24593536-3DCF-424E-811F-D51553A97CE9}" dt="2019-05-05T05:32:07.085" v="11847"/>
          <ac:grpSpMkLst>
            <pc:docMk/>
            <pc:sldMk cId="996424447" sldId="674"/>
            <ac:grpSpMk id="14" creationId="{488D088C-768E-4781-B80F-4F42F773E8CE}"/>
          </ac:grpSpMkLst>
        </pc:grpChg>
        <pc:grpChg chg="add del mod topLvl">
          <ac:chgData name="Lex Wayen" userId="494a56360b44c41f" providerId="LiveId" clId="{24593536-3DCF-424E-811F-D51553A97CE9}" dt="2019-05-05T05:32:52.166" v="11869"/>
          <ac:grpSpMkLst>
            <pc:docMk/>
            <pc:sldMk cId="996424447" sldId="674"/>
            <ac:grpSpMk id="15" creationId="{8B78706E-E354-41BC-ACC1-CE10F470B483}"/>
          </ac:grpSpMkLst>
        </pc:grpChg>
        <pc:grpChg chg="add del mod topLvl">
          <ac:chgData name="Lex Wayen" userId="494a56360b44c41f" providerId="LiveId" clId="{24593536-3DCF-424E-811F-D51553A97CE9}" dt="2019-05-05T05:33:43.007" v="11927"/>
          <ac:grpSpMkLst>
            <pc:docMk/>
            <pc:sldMk cId="996424447" sldId="674"/>
            <ac:grpSpMk id="16" creationId="{C2A9EA97-922F-4FD8-A1FF-A5CABF7F5359}"/>
          </ac:grpSpMkLst>
        </pc:grpChg>
        <pc:grpChg chg="add del mod topLvl">
          <ac:chgData name="Lex Wayen" userId="494a56360b44c41f" providerId="LiveId" clId="{24593536-3DCF-424E-811F-D51553A97CE9}" dt="2019-05-05T05:35:34.444" v="11958"/>
          <ac:grpSpMkLst>
            <pc:docMk/>
            <pc:sldMk cId="996424447" sldId="674"/>
            <ac:grpSpMk id="17" creationId="{12C7F350-D23A-4A32-8517-06F9DF7EC065}"/>
          </ac:grpSpMkLst>
        </pc:grpChg>
        <pc:grpChg chg="add del mod topLvl">
          <ac:chgData name="Lex Wayen" userId="494a56360b44c41f" providerId="LiveId" clId="{24593536-3DCF-424E-811F-D51553A97CE9}" dt="2019-05-05T05:35:20.773" v="11945"/>
          <ac:grpSpMkLst>
            <pc:docMk/>
            <pc:sldMk cId="996424447" sldId="674"/>
            <ac:grpSpMk id="18" creationId="{D5B29E0C-17A8-4EFC-8E67-2F9A02E9EDCD}"/>
          </ac:grpSpMkLst>
        </pc:grpChg>
        <pc:grpChg chg="add mod topLvl">
          <ac:chgData name="Lex Wayen" userId="494a56360b44c41f" providerId="LiveId" clId="{24593536-3DCF-424E-811F-D51553A97CE9}" dt="2019-05-05T05:30:56.149" v="11793" actId="165"/>
          <ac:grpSpMkLst>
            <pc:docMk/>
            <pc:sldMk cId="996424447" sldId="674"/>
            <ac:grpSpMk id="19" creationId="{2B4ABFB7-446E-4AD4-A741-4220B5ED6780}"/>
          </ac:grpSpMkLst>
        </pc:grpChg>
        <pc:grpChg chg="add mod">
          <ac:chgData name="Lex Wayen" userId="494a56360b44c41f" providerId="LiveId" clId="{24593536-3DCF-424E-811F-D51553A97CE9}" dt="2019-05-05T05:25:12.601" v="11439"/>
          <ac:grpSpMkLst>
            <pc:docMk/>
            <pc:sldMk cId="996424447" sldId="674"/>
            <ac:grpSpMk id="20" creationId="{68F8972F-82F1-4966-88BD-AE8FA296FDB8}"/>
          </ac:grpSpMkLst>
        </pc:grpChg>
        <pc:grpChg chg="add mod">
          <ac:chgData name="Lex Wayen" userId="494a56360b44c41f" providerId="LiveId" clId="{24593536-3DCF-424E-811F-D51553A97CE9}" dt="2019-05-05T05:25:12.601" v="11439"/>
          <ac:grpSpMkLst>
            <pc:docMk/>
            <pc:sldMk cId="996424447" sldId="674"/>
            <ac:grpSpMk id="21" creationId="{6B26C4E7-155C-45F2-9A0E-9B3DE9EBB19F}"/>
          </ac:grpSpMkLst>
        </pc:grpChg>
        <pc:grpChg chg="add mod">
          <ac:chgData name="Lex Wayen" userId="494a56360b44c41f" providerId="LiveId" clId="{24593536-3DCF-424E-811F-D51553A97CE9}" dt="2019-05-05T05:25:12.601" v="11439"/>
          <ac:grpSpMkLst>
            <pc:docMk/>
            <pc:sldMk cId="996424447" sldId="674"/>
            <ac:grpSpMk id="26" creationId="{F1BA09CA-42C3-4303-8FE4-7B61C6892749}"/>
          </ac:grpSpMkLst>
        </pc:grpChg>
        <pc:grpChg chg="add mod">
          <ac:chgData name="Lex Wayen" userId="494a56360b44c41f" providerId="LiveId" clId="{24593536-3DCF-424E-811F-D51553A97CE9}" dt="2019-05-05T05:25:12.601" v="11439"/>
          <ac:grpSpMkLst>
            <pc:docMk/>
            <pc:sldMk cId="996424447" sldId="674"/>
            <ac:grpSpMk id="27" creationId="{D59758E8-BA1C-4880-AFD9-567F26022796}"/>
          </ac:grpSpMkLst>
        </pc:grpChg>
        <pc:grpChg chg="del">
          <ac:chgData name="Lex Wayen" userId="494a56360b44c41f" providerId="LiveId" clId="{24593536-3DCF-424E-811F-D51553A97CE9}" dt="2019-05-04T18:55:12.684" v="9240" actId="478"/>
          <ac:grpSpMkLst>
            <pc:docMk/>
            <pc:sldMk cId="996424447" sldId="674"/>
            <ac:grpSpMk id="28" creationId="{06D45FE4-9F6E-44F8-BD92-02F144FEE2BC}"/>
          </ac:grpSpMkLst>
        </pc:grpChg>
        <pc:grpChg chg="add mod">
          <ac:chgData name="Lex Wayen" userId="494a56360b44c41f" providerId="LiveId" clId="{24593536-3DCF-424E-811F-D51553A97CE9}" dt="2019-05-05T05:25:12.601" v="11439"/>
          <ac:grpSpMkLst>
            <pc:docMk/>
            <pc:sldMk cId="996424447" sldId="674"/>
            <ac:grpSpMk id="32" creationId="{BD27F782-DD15-4830-875F-A62C014E1082}"/>
          </ac:grpSpMkLst>
        </pc:grpChg>
        <pc:grpChg chg="add mod">
          <ac:chgData name="Lex Wayen" userId="494a56360b44c41f" providerId="LiveId" clId="{24593536-3DCF-424E-811F-D51553A97CE9}" dt="2019-05-05T05:25:12.601" v="11439"/>
          <ac:grpSpMkLst>
            <pc:docMk/>
            <pc:sldMk cId="996424447" sldId="674"/>
            <ac:grpSpMk id="33" creationId="{A72DC602-BC27-404E-AE72-8F568E20578F}"/>
          </ac:grpSpMkLst>
        </pc:grpChg>
        <pc:grpChg chg="add mod">
          <ac:chgData name="Lex Wayen" userId="494a56360b44c41f" providerId="LiveId" clId="{24593536-3DCF-424E-811F-D51553A97CE9}" dt="2019-05-05T05:25:12.601" v="11439"/>
          <ac:grpSpMkLst>
            <pc:docMk/>
            <pc:sldMk cId="996424447" sldId="674"/>
            <ac:grpSpMk id="38" creationId="{E46B9227-576B-4A9F-9E9D-3D2F01437A24}"/>
          </ac:grpSpMkLst>
        </pc:grpChg>
        <pc:grpChg chg="add mod">
          <ac:chgData name="Lex Wayen" userId="494a56360b44c41f" providerId="LiveId" clId="{24593536-3DCF-424E-811F-D51553A97CE9}" dt="2019-05-05T05:25:12.601" v="11439"/>
          <ac:grpSpMkLst>
            <pc:docMk/>
            <pc:sldMk cId="996424447" sldId="674"/>
            <ac:grpSpMk id="39" creationId="{863E13FC-AB98-490F-971F-5362F73CE455}"/>
          </ac:grpSpMkLst>
        </pc:grpChg>
        <pc:grpChg chg="add mod">
          <ac:chgData name="Lex Wayen" userId="494a56360b44c41f" providerId="LiveId" clId="{24593536-3DCF-424E-811F-D51553A97CE9}" dt="2019-05-05T05:25:12.601" v="11439"/>
          <ac:grpSpMkLst>
            <pc:docMk/>
            <pc:sldMk cId="996424447" sldId="674"/>
            <ac:grpSpMk id="44" creationId="{C4EF4240-52B4-4BBA-9A71-83E0C715DD98}"/>
          </ac:grpSpMkLst>
        </pc:grpChg>
        <pc:grpChg chg="add mod">
          <ac:chgData name="Lex Wayen" userId="494a56360b44c41f" providerId="LiveId" clId="{24593536-3DCF-424E-811F-D51553A97CE9}" dt="2019-05-05T05:25:12.601" v="11439"/>
          <ac:grpSpMkLst>
            <pc:docMk/>
            <pc:sldMk cId="996424447" sldId="674"/>
            <ac:grpSpMk id="45" creationId="{52B40EEA-01BB-4608-A6B7-19C429DD23C7}"/>
          </ac:grpSpMkLst>
        </pc:grpChg>
        <pc:grpChg chg="add mod">
          <ac:chgData name="Lex Wayen" userId="494a56360b44c41f" providerId="LiveId" clId="{24593536-3DCF-424E-811F-D51553A97CE9}" dt="2019-05-05T05:25:12.601" v="11439"/>
          <ac:grpSpMkLst>
            <pc:docMk/>
            <pc:sldMk cId="996424447" sldId="674"/>
            <ac:grpSpMk id="50" creationId="{C918251B-516C-4436-BE06-8823A0D30E08}"/>
          </ac:grpSpMkLst>
        </pc:grpChg>
        <pc:grpChg chg="add mod">
          <ac:chgData name="Lex Wayen" userId="494a56360b44c41f" providerId="LiveId" clId="{24593536-3DCF-424E-811F-D51553A97CE9}" dt="2019-05-05T05:25:12.601" v="11439"/>
          <ac:grpSpMkLst>
            <pc:docMk/>
            <pc:sldMk cId="996424447" sldId="674"/>
            <ac:grpSpMk id="51" creationId="{7BF05D0D-CF80-48CB-8003-FD71DDF86FC0}"/>
          </ac:grpSpMkLst>
        </pc:grpChg>
        <pc:grpChg chg="add mod">
          <ac:chgData name="Lex Wayen" userId="494a56360b44c41f" providerId="LiveId" clId="{24593536-3DCF-424E-811F-D51553A97CE9}" dt="2019-05-05T05:25:12.601" v="11439"/>
          <ac:grpSpMkLst>
            <pc:docMk/>
            <pc:sldMk cId="996424447" sldId="674"/>
            <ac:grpSpMk id="56" creationId="{BABC82D9-2235-4024-A46F-1777ACC8B6F5}"/>
          </ac:grpSpMkLst>
        </pc:grpChg>
        <pc:grpChg chg="add mod">
          <ac:chgData name="Lex Wayen" userId="494a56360b44c41f" providerId="LiveId" clId="{24593536-3DCF-424E-811F-D51553A97CE9}" dt="2019-05-05T05:25:12.601" v="11439"/>
          <ac:grpSpMkLst>
            <pc:docMk/>
            <pc:sldMk cId="996424447" sldId="674"/>
            <ac:grpSpMk id="57" creationId="{906CC3DB-DAA7-4B94-972F-5CD0D5C946E1}"/>
          </ac:grpSpMkLst>
        </pc:grpChg>
        <pc:grpChg chg="add mod ord">
          <ac:chgData name="Lex Wayen" userId="494a56360b44c41f" providerId="LiveId" clId="{24593536-3DCF-424E-811F-D51553A97CE9}" dt="2019-05-05T05:31:41.929" v="11842"/>
          <ac:grpSpMkLst>
            <pc:docMk/>
            <pc:sldMk cId="996424447" sldId="674"/>
            <ac:grpSpMk id="62" creationId="{33DB6290-FDE3-4AC4-AA32-D40F8E00B3C4}"/>
          </ac:grpSpMkLst>
        </pc:grpChg>
        <pc:grpChg chg="add mod">
          <ac:chgData name="Lex Wayen" userId="494a56360b44c41f" providerId="LiveId" clId="{24593536-3DCF-424E-811F-D51553A97CE9}" dt="2019-05-05T05:31:41.928" v="11841"/>
          <ac:grpSpMkLst>
            <pc:docMk/>
            <pc:sldMk cId="996424447" sldId="674"/>
            <ac:grpSpMk id="63" creationId="{BABC82D9-2235-4024-A46F-1777ACC8B6F5}"/>
          </ac:grpSpMkLst>
        </pc:grpChg>
        <pc:grpChg chg="add mod">
          <ac:chgData name="Lex Wayen" userId="494a56360b44c41f" providerId="LiveId" clId="{24593536-3DCF-424E-811F-D51553A97CE9}" dt="2019-05-05T05:31:41.928" v="11841"/>
          <ac:grpSpMkLst>
            <pc:docMk/>
            <pc:sldMk cId="996424447" sldId="674"/>
            <ac:grpSpMk id="64" creationId="{906CC3DB-DAA7-4B94-972F-5CD0D5C946E1}"/>
          </ac:grpSpMkLst>
        </pc:grpChg>
        <pc:grpChg chg="add mod ord">
          <ac:chgData name="Lex Wayen" userId="494a56360b44c41f" providerId="LiveId" clId="{24593536-3DCF-424E-811F-D51553A97CE9}" dt="2019-05-05T05:32:07.150" v="11863"/>
          <ac:grpSpMkLst>
            <pc:docMk/>
            <pc:sldMk cId="996424447" sldId="674"/>
            <ac:grpSpMk id="69" creationId="{488D088C-768E-4781-B80F-4F42F773E8CE}"/>
          </ac:grpSpMkLst>
        </pc:grpChg>
        <pc:grpChg chg="add mod">
          <ac:chgData name="Lex Wayen" userId="494a56360b44c41f" providerId="LiveId" clId="{24593536-3DCF-424E-811F-D51553A97CE9}" dt="2019-05-05T05:32:07.149" v="11862"/>
          <ac:grpSpMkLst>
            <pc:docMk/>
            <pc:sldMk cId="996424447" sldId="674"/>
            <ac:grpSpMk id="70" creationId="{C918251B-516C-4436-BE06-8823A0D30E08}"/>
          </ac:grpSpMkLst>
        </pc:grpChg>
        <pc:grpChg chg="add mod">
          <ac:chgData name="Lex Wayen" userId="494a56360b44c41f" providerId="LiveId" clId="{24593536-3DCF-424E-811F-D51553A97CE9}" dt="2019-05-05T05:32:07.149" v="11862"/>
          <ac:grpSpMkLst>
            <pc:docMk/>
            <pc:sldMk cId="996424447" sldId="674"/>
            <ac:grpSpMk id="71" creationId="{7BF05D0D-CF80-48CB-8003-FD71DDF86FC0}"/>
          </ac:grpSpMkLst>
        </pc:grpChg>
        <pc:grpChg chg="add del mod ord">
          <ac:chgData name="Lex Wayen" userId="494a56360b44c41f" providerId="LiveId" clId="{24593536-3DCF-424E-811F-D51553A97CE9}" dt="2019-05-05T05:33:05.475" v="11889"/>
          <ac:grpSpMkLst>
            <pc:docMk/>
            <pc:sldMk cId="996424447" sldId="674"/>
            <ac:grpSpMk id="76" creationId="{8B78706E-E354-41BC-ACC1-CE10F470B483}"/>
          </ac:grpSpMkLst>
        </pc:grpChg>
        <pc:grpChg chg="add mod">
          <ac:chgData name="Lex Wayen" userId="494a56360b44c41f" providerId="LiveId" clId="{24593536-3DCF-424E-811F-D51553A97CE9}" dt="2019-05-05T05:32:52.233" v="11882"/>
          <ac:grpSpMkLst>
            <pc:docMk/>
            <pc:sldMk cId="996424447" sldId="674"/>
            <ac:grpSpMk id="77" creationId="{C4EF4240-52B4-4BBA-9A71-83E0C715DD98}"/>
          </ac:grpSpMkLst>
        </pc:grpChg>
        <pc:grpChg chg="add mod">
          <ac:chgData name="Lex Wayen" userId="494a56360b44c41f" providerId="LiveId" clId="{24593536-3DCF-424E-811F-D51553A97CE9}" dt="2019-05-05T05:32:52.233" v="11882"/>
          <ac:grpSpMkLst>
            <pc:docMk/>
            <pc:sldMk cId="996424447" sldId="674"/>
            <ac:grpSpMk id="78" creationId="{52B40EEA-01BB-4608-A6B7-19C429DD23C7}"/>
          </ac:grpSpMkLst>
        </pc:grpChg>
        <pc:grpChg chg="add del mod ord">
          <ac:chgData name="Lex Wayen" userId="494a56360b44c41f" providerId="LiveId" clId="{24593536-3DCF-424E-811F-D51553A97CE9}" dt="2019-05-05T05:33:10.030" v="11908"/>
          <ac:grpSpMkLst>
            <pc:docMk/>
            <pc:sldMk cId="996424447" sldId="674"/>
            <ac:grpSpMk id="83" creationId="{8B78706E-E354-41BC-ACC1-CE10F470B483}"/>
          </ac:grpSpMkLst>
        </pc:grpChg>
        <pc:grpChg chg="add mod">
          <ac:chgData name="Lex Wayen" userId="494a56360b44c41f" providerId="LiveId" clId="{24593536-3DCF-424E-811F-D51553A97CE9}" dt="2019-05-05T05:33:05.530" v="11902"/>
          <ac:grpSpMkLst>
            <pc:docMk/>
            <pc:sldMk cId="996424447" sldId="674"/>
            <ac:grpSpMk id="84" creationId="{C4EF4240-52B4-4BBA-9A71-83E0C715DD98}"/>
          </ac:grpSpMkLst>
        </pc:grpChg>
        <pc:grpChg chg="add mod">
          <ac:chgData name="Lex Wayen" userId="494a56360b44c41f" providerId="LiveId" clId="{24593536-3DCF-424E-811F-D51553A97CE9}" dt="2019-05-05T05:33:05.530" v="11902"/>
          <ac:grpSpMkLst>
            <pc:docMk/>
            <pc:sldMk cId="996424447" sldId="674"/>
            <ac:grpSpMk id="85" creationId="{52B40EEA-01BB-4608-A6B7-19C429DD23C7}"/>
          </ac:grpSpMkLst>
        </pc:grpChg>
        <pc:grpChg chg="add mod ord">
          <ac:chgData name="Lex Wayen" userId="494a56360b44c41f" providerId="LiveId" clId="{24593536-3DCF-424E-811F-D51553A97CE9}" dt="2019-05-05T05:33:10.088" v="11922"/>
          <ac:grpSpMkLst>
            <pc:docMk/>
            <pc:sldMk cId="996424447" sldId="674"/>
            <ac:grpSpMk id="90" creationId="{8B78706E-E354-41BC-ACC1-CE10F470B483}"/>
          </ac:grpSpMkLst>
        </pc:grpChg>
        <pc:grpChg chg="add mod">
          <ac:chgData name="Lex Wayen" userId="494a56360b44c41f" providerId="LiveId" clId="{24593536-3DCF-424E-811F-D51553A97CE9}" dt="2019-05-05T05:33:10.087" v="11921"/>
          <ac:grpSpMkLst>
            <pc:docMk/>
            <pc:sldMk cId="996424447" sldId="674"/>
            <ac:grpSpMk id="91" creationId="{C4EF4240-52B4-4BBA-9A71-83E0C715DD98}"/>
          </ac:grpSpMkLst>
        </pc:grpChg>
        <pc:grpChg chg="add mod">
          <ac:chgData name="Lex Wayen" userId="494a56360b44c41f" providerId="LiveId" clId="{24593536-3DCF-424E-811F-D51553A97CE9}" dt="2019-05-05T05:33:10.087" v="11921"/>
          <ac:grpSpMkLst>
            <pc:docMk/>
            <pc:sldMk cId="996424447" sldId="674"/>
            <ac:grpSpMk id="92" creationId="{52B40EEA-01BB-4608-A6B7-19C429DD23C7}"/>
          </ac:grpSpMkLst>
        </pc:grpChg>
        <pc:grpChg chg="add mod ord">
          <ac:chgData name="Lex Wayen" userId="494a56360b44c41f" providerId="LiveId" clId="{24593536-3DCF-424E-811F-D51553A97CE9}" dt="2019-05-05T05:33:43.065" v="11939"/>
          <ac:grpSpMkLst>
            <pc:docMk/>
            <pc:sldMk cId="996424447" sldId="674"/>
            <ac:grpSpMk id="97" creationId="{C2A9EA97-922F-4FD8-A1FF-A5CABF7F5359}"/>
          </ac:grpSpMkLst>
        </pc:grpChg>
        <pc:grpChg chg="add mod">
          <ac:chgData name="Lex Wayen" userId="494a56360b44c41f" providerId="LiveId" clId="{24593536-3DCF-424E-811F-D51553A97CE9}" dt="2019-05-05T05:33:43.063" v="11938"/>
          <ac:grpSpMkLst>
            <pc:docMk/>
            <pc:sldMk cId="996424447" sldId="674"/>
            <ac:grpSpMk id="98" creationId="{E46B9227-576B-4A9F-9E9D-3D2F01437A24}"/>
          </ac:grpSpMkLst>
        </pc:grpChg>
        <pc:grpChg chg="add mod">
          <ac:chgData name="Lex Wayen" userId="494a56360b44c41f" providerId="LiveId" clId="{24593536-3DCF-424E-811F-D51553A97CE9}" dt="2019-05-05T05:33:43.063" v="11938"/>
          <ac:grpSpMkLst>
            <pc:docMk/>
            <pc:sldMk cId="996424447" sldId="674"/>
            <ac:grpSpMk id="99" creationId="{863E13FC-AB98-490F-971F-5362F73CE455}"/>
          </ac:grpSpMkLst>
        </pc:grpChg>
        <pc:grpChg chg="add mod ord">
          <ac:chgData name="Lex Wayen" userId="494a56360b44c41f" providerId="LiveId" clId="{24593536-3DCF-424E-811F-D51553A97CE9}" dt="2019-05-05T05:35:20.833" v="11953"/>
          <ac:grpSpMkLst>
            <pc:docMk/>
            <pc:sldMk cId="996424447" sldId="674"/>
            <ac:grpSpMk id="104" creationId="{D5B29E0C-17A8-4EFC-8E67-2F9A02E9EDCD}"/>
          </ac:grpSpMkLst>
        </pc:grpChg>
        <pc:grpChg chg="add mod">
          <ac:chgData name="Lex Wayen" userId="494a56360b44c41f" providerId="LiveId" clId="{24593536-3DCF-424E-811F-D51553A97CE9}" dt="2019-05-05T05:35:20.831" v="11952"/>
          <ac:grpSpMkLst>
            <pc:docMk/>
            <pc:sldMk cId="996424447" sldId="674"/>
            <ac:grpSpMk id="105" creationId="{F1BA09CA-42C3-4303-8FE4-7B61C6892749}"/>
          </ac:grpSpMkLst>
        </pc:grpChg>
        <pc:grpChg chg="add mod">
          <ac:chgData name="Lex Wayen" userId="494a56360b44c41f" providerId="LiveId" clId="{24593536-3DCF-424E-811F-D51553A97CE9}" dt="2019-05-05T05:35:20.831" v="11952"/>
          <ac:grpSpMkLst>
            <pc:docMk/>
            <pc:sldMk cId="996424447" sldId="674"/>
            <ac:grpSpMk id="106" creationId="{D59758E8-BA1C-4880-AFD9-567F26022796}"/>
          </ac:grpSpMkLst>
        </pc:grpChg>
        <pc:grpChg chg="add mod ord">
          <ac:chgData name="Lex Wayen" userId="494a56360b44c41f" providerId="LiveId" clId="{24593536-3DCF-424E-811F-D51553A97CE9}" dt="2019-05-05T05:35:34.501" v="11968"/>
          <ac:grpSpMkLst>
            <pc:docMk/>
            <pc:sldMk cId="996424447" sldId="674"/>
            <ac:grpSpMk id="111" creationId="{12C7F350-D23A-4A32-8517-06F9DF7EC065}"/>
          </ac:grpSpMkLst>
        </pc:grpChg>
        <pc:grpChg chg="add mod">
          <ac:chgData name="Lex Wayen" userId="494a56360b44c41f" providerId="LiveId" clId="{24593536-3DCF-424E-811F-D51553A97CE9}" dt="2019-05-05T05:35:34.499" v="11967"/>
          <ac:grpSpMkLst>
            <pc:docMk/>
            <pc:sldMk cId="996424447" sldId="674"/>
            <ac:grpSpMk id="112" creationId="{BD27F782-DD15-4830-875F-A62C014E1082}"/>
          </ac:grpSpMkLst>
        </pc:grpChg>
        <pc:grpChg chg="add mod">
          <ac:chgData name="Lex Wayen" userId="494a56360b44c41f" providerId="LiveId" clId="{24593536-3DCF-424E-811F-D51553A97CE9}" dt="2019-05-05T05:35:34.499" v="11967"/>
          <ac:grpSpMkLst>
            <pc:docMk/>
            <pc:sldMk cId="996424447" sldId="674"/>
            <ac:grpSpMk id="113" creationId="{A72DC602-BC27-404E-AE72-8F568E20578F}"/>
          </ac:grpSpMkLst>
        </pc:grpChg>
        <pc:grpChg chg="del">
          <ac:chgData name="Lex Wayen" userId="494a56360b44c41f" providerId="LiveId" clId="{24593536-3DCF-424E-811F-D51553A97CE9}" dt="2019-05-04T18:55:12.684" v="9240" actId="478"/>
          <ac:grpSpMkLst>
            <pc:docMk/>
            <pc:sldMk cId="996424447" sldId="674"/>
            <ac:grpSpMk id="255" creationId="{4E7837D4-5AE2-4DAF-87B4-2EF3DD3BB521}"/>
          </ac:grpSpMkLst>
        </pc:grpChg>
        <pc:grpChg chg="del">
          <ac:chgData name="Lex Wayen" userId="494a56360b44c41f" providerId="LiveId" clId="{24593536-3DCF-424E-811F-D51553A97CE9}" dt="2019-05-04T18:55:12.684" v="9240" actId="478"/>
          <ac:grpSpMkLst>
            <pc:docMk/>
            <pc:sldMk cId="996424447" sldId="674"/>
            <ac:grpSpMk id="256" creationId="{61CA45CB-02D9-40A1-8167-B2D3A5B19D4A}"/>
          </ac:grpSpMkLst>
        </pc:grpChg>
        <pc:grpChg chg="del">
          <ac:chgData name="Lex Wayen" userId="494a56360b44c41f" providerId="LiveId" clId="{24593536-3DCF-424E-811F-D51553A97CE9}" dt="2019-05-04T18:55:12.684" v="9240" actId="478"/>
          <ac:grpSpMkLst>
            <pc:docMk/>
            <pc:sldMk cId="996424447" sldId="674"/>
            <ac:grpSpMk id="367" creationId="{F125EB4D-A3E6-4E97-B2FE-1513B3BCD91B}"/>
          </ac:grpSpMkLst>
        </pc:grpChg>
        <pc:grpChg chg="del">
          <ac:chgData name="Lex Wayen" userId="494a56360b44c41f" providerId="LiveId" clId="{24593536-3DCF-424E-811F-D51553A97CE9}" dt="2019-05-04T18:55:12.684" v="9240" actId="478"/>
          <ac:grpSpMkLst>
            <pc:docMk/>
            <pc:sldMk cId="996424447" sldId="674"/>
            <ac:grpSpMk id="379" creationId="{5F2A7997-29A2-415B-A705-E4725EA34F54}"/>
          </ac:grpSpMkLst>
        </pc:grpChg>
        <pc:grpChg chg="del">
          <ac:chgData name="Lex Wayen" userId="494a56360b44c41f" providerId="LiveId" clId="{24593536-3DCF-424E-811F-D51553A97CE9}" dt="2019-05-04T18:55:12.684" v="9240" actId="478"/>
          <ac:grpSpMkLst>
            <pc:docMk/>
            <pc:sldMk cId="996424447" sldId="674"/>
            <ac:grpSpMk id="380" creationId="{B7C24F69-F1D0-4848-9B01-E56F49021FCF}"/>
          </ac:grpSpMkLst>
        </pc:grpChg>
        <pc:grpChg chg="del">
          <ac:chgData name="Lex Wayen" userId="494a56360b44c41f" providerId="LiveId" clId="{24593536-3DCF-424E-811F-D51553A97CE9}" dt="2019-05-04T18:55:12.684" v="9240" actId="478"/>
          <ac:grpSpMkLst>
            <pc:docMk/>
            <pc:sldMk cId="996424447" sldId="674"/>
            <ac:grpSpMk id="381" creationId="{C00D9DF7-38C5-49C5-BC5D-07624EE9AC94}"/>
          </ac:grpSpMkLst>
        </pc:grpChg>
        <pc:grpChg chg="del">
          <ac:chgData name="Lex Wayen" userId="494a56360b44c41f" providerId="LiveId" clId="{24593536-3DCF-424E-811F-D51553A97CE9}" dt="2019-05-04T18:55:12.684" v="9240" actId="478"/>
          <ac:grpSpMkLst>
            <pc:docMk/>
            <pc:sldMk cId="996424447" sldId="674"/>
            <ac:grpSpMk id="382" creationId="{75D0BF52-F1AA-4428-B9C7-CDB46F053B28}"/>
          </ac:grpSpMkLst>
        </pc:grpChg>
        <pc:grpChg chg="del">
          <ac:chgData name="Lex Wayen" userId="494a56360b44c41f" providerId="LiveId" clId="{24593536-3DCF-424E-811F-D51553A97CE9}" dt="2019-05-04T18:55:12.684" v="9240" actId="478"/>
          <ac:grpSpMkLst>
            <pc:docMk/>
            <pc:sldMk cId="996424447" sldId="674"/>
            <ac:grpSpMk id="383" creationId="{D97775A9-45E7-45B1-A606-D1D710078089}"/>
          </ac:grpSpMkLst>
        </pc:grpChg>
        <pc:grpChg chg="del">
          <ac:chgData name="Lex Wayen" userId="494a56360b44c41f" providerId="LiveId" clId="{24593536-3DCF-424E-811F-D51553A97CE9}" dt="2019-05-04T18:55:12.684" v="9240" actId="478"/>
          <ac:grpSpMkLst>
            <pc:docMk/>
            <pc:sldMk cId="996424447" sldId="674"/>
            <ac:grpSpMk id="384" creationId="{F8DC9269-2EA2-4641-BF0B-28C1729A2977}"/>
          </ac:grpSpMkLst>
        </pc:grpChg>
        <pc:cxnChg chg="add mod topLvl">
          <ac:chgData name="Lex Wayen" userId="494a56360b44c41f" providerId="LiveId" clId="{24593536-3DCF-424E-811F-D51553A97CE9}" dt="2019-05-05T05:32:07.085" v="11846" actId="478"/>
          <ac:cxnSpMkLst>
            <pc:docMk/>
            <pc:sldMk cId="996424447" sldId="674"/>
            <ac:cxnSpMk id="7" creationId="{9A5343D7-79B1-4178-A196-B71208CFE0CE}"/>
          </ac:cxnSpMkLst>
        </pc:cxnChg>
        <pc:cxnChg chg="add mod topLvl">
          <ac:chgData name="Lex Wayen" userId="494a56360b44c41f" providerId="LiveId" clId="{24593536-3DCF-424E-811F-D51553A97CE9}" dt="2019-05-05T05:32:52.165" v="11868" actId="478"/>
          <ac:cxnSpMkLst>
            <pc:docMk/>
            <pc:sldMk cId="996424447" sldId="674"/>
            <ac:cxnSpMk id="8" creationId="{D5196BD5-493A-4B96-94EC-90607D2F86E0}"/>
          </ac:cxnSpMkLst>
        </pc:cxnChg>
        <pc:cxnChg chg="add mod topLvl">
          <ac:chgData name="Lex Wayen" userId="494a56360b44c41f" providerId="LiveId" clId="{24593536-3DCF-424E-811F-D51553A97CE9}" dt="2019-05-05T05:33:43.006" v="11926" actId="478"/>
          <ac:cxnSpMkLst>
            <pc:docMk/>
            <pc:sldMk cId="996424447" sldId="674"/>
            <ac:cxnSpMk id="9" creationId="{09C54E71-E846-49FB-89C8-C9CB07565AA2}"/>
          </ac:cxnSpMkLst>
        </pc:cxnChg>
        <pc:cxnChg chg="add mod topLvl">
          <ac:chgData name="Lex Wayen" userId="494a56360b44c41f" providerId="LiveId" clId="{24593536-3DCF-424E-811F-D51553A97CE9}" dt="2019-05-05T05:35:34.444" v="11957" actId="478"/>
          <ac:cxnSpMkLst>
            <pc:docMk/>
            <pc:sldMk cId="996424447" sldId="674"/>
            <ac:cxnSpMk id="10" creationId="{74546BF6-EF6A-4F62-A11D-924D773C38AD}"/>
          </ac:cxnSpMkLst>
        </pc:cxnChg>
        <pc:cxnChg chg="add mod topLvl">
          <ac:chgData name="Lex Wayen" userId="494a56360b44c41f" providerId="LiveId" clId="{24593536-3DCF-424E-811F-D51553A97CE9}" dt="2019-05-05T05:35:34.444" v="11957" actId="478"/>
          <ac:cxnSpMkLst>
            <pc:docMk/>
            <pc:sldMk cId="996424447" sldId="674"/>
            <ac:cxnSpMk id="11" creationId="{EE01506A-1161-4D4E-B81D-1C0CA2E4F3FC}"/>
          </ac:cxnSpMkLst>
        </pc:cxnChg>
        <pc:cxnChg chg="add mod topLvl">
          <ac:chgData name="Lex Wayen" userId="494a56360b44c41f" providerId="LiveId" clId="{24593536-3DCF-424E-811F-D51553A97CE9}" dt="2019-05-05T05:35:20.772" v="11944" actId="478"/>
          <ac:cxnSpMkLst>
            <pc:docMk/>
            <pc:sldMk cId="996424447" sldId="674"/>
            <ac:cxnSpMk id="12" creationId="{7D6CE58D-E225-4289-88F4-5A2E0B3D7A9D}"/>
          </ac:cxnSpMkLst>
        </pc:cxnChg>
        <pc:cxnChg chg="del mod">
          <ac:chgData name="Lex Wayen" userId="494a56360b44c41f" providerId="LiveId" clId="{24593536-3DCF-424E-811F-D51553A97CE9}" dt="2019-05-04T18:55:12.684" v="9240" actId="478"/>
          <ac:cxnSpMkLst>
            <pc:docMk/>
            <pc:sldMk cId="996424447" sldId="674"/>
            <ac:cxnSpMk id="36" creationId="{E71B410F-BDFB-4C6C-9A17-194382A13940}"/>
          </ac:cxnSpMkLst>
        </pc:cxnChg>
        <pc:cxnChg chg="mod">
          <ac:chgData name="Lex Wayen" userId="494a56360b44c41f" providerId="LiveId" clId="{24593536-3DCF-424E-811F-D51553A97CE9}" dt="2019-05-04T18:55:12.684" v="9240" actId="478"/>
          <ac:cxnSpMkLst>
            <pc:docMk/>
            <pc:sldMk cId="996424447" sldId="674"/>
            <ac:cxnSpMk id="128" creationId="{3A3BF436-38CD-485A-9D9B-6DAA89D3C271}"/>
          </ac:cxnSpMkLst>
        </pc:cxnChg>
        <pc:cxnChg chg="mod">
          <ac:chgData name="Lex Wayen" userId="494a56360b44c41f" providerId="LiveId" clId="{24593536-3DCF-424E-811F-D51553A97CE9}" dt="2019-05-04T18:55:12.684" v="9240" actId="478"/>
          <ac:cxnSpMkLst>
            <pc:docMk/>
            <pc:sldMk cId="996424447" sldId="674"/>
            <ac:cxnSpMk id="134" creationId="{349D6FAC-0BD9-4ABE-9F46-DE19C3CD1C05}"/>
          </ac:cxnSpMkLst>
        </pc:cxnChg>
        <pc:cxnChg chg="mod">
          <ac:chgData name="Lex Wayen" userId="494a56360b44c41f" providerId="LiveId" clId="{24593536-3DCF-424E-811F-D51553A97CE9}" dt="2019-05-04T18:55:12.684" v="9240" actId="478"/>
          <ac:cxnSpMkLst>
            <pc:docMk/>
            <pc:sldMk cId="996424447" sldId="674"/>
            <ac:cxnSpMk id="139" creationId="{52FC46D0-E5FD-4473-90B8-CD6A37B786F8}"/>
          </ac:cxnSpMkLst>
        </pc:cxnChg>
        <pc:cxnChg chg="mod">
          <ac:chgData name="Lex Wayen" userId="494a56360b44c41f" providerId="LiveId" clId="{24593536-3DCF-424E-811F-D51553A97CE9}" dt="2019-05-04T18:55:12.684" v="9240" actId="478"/>
          <ac:cxnSpMkLst>
            <pc:docMk/>
            <pc:sldMk cId="996424447" sldId="674"/>
            <ac:cxnSpMk id="144" creationId="{BCAEA435-5ED1-45F0-9C3A-F2818723A4F9}"/>
          </ac:cxnSpMkLst>
        </pc:cxnChg>
        <pc:cxnChg chg="mod">
          <ac:chgData name="Lex Wayen" userId="494a56360b44c41f" providerId="LiveId" clId="{24593536-3DCF-424E-811F-D51553A97CE9}" dt="2019-05-04T18:55:12.684" v="9240" actId="478"/>
          <ac:cxnSpMkLst>
            <pc:docMk/>
            <pc:sldMk cId="996424447" sldId="674"/>
            <ac:cxnSpMk id="148" creationId="{6E4989A4-7717-43D8-BBA0-843B04887349}"/>
          </ac:cxnSpMkLst>
        </pc:cxnChg>
        <pc:cxnChg chg="mod">
          <ac:chgData name="Lex Wayen" userId="494a56360b44c41f" providerId="LiveId" clId="{24593536-3DCF-424E-811F-D51553A97CE9}" dt="2019-05-04T18:55:12.684" v="9240" actId="478"/>
          <ac:cxnSpMkLst>
            <pc:docMk/>
            <pc:sldMk cId="996424447" sldId="674"/>
            <ac:cxnSpMk id="152" creationId="{B8CD48C6-B972-4056-822C-A279A281EFDF}"/>
          </ac:cxnSpMkLst>
        </pc:cxnChg>
        <pc:cxnChg chg="mod">
          <ac:chgData name="Lex Wayen" userId="494a56360b44c41f" providerId="LiveId" clId="{24593536-3DCF-424E-811F-D51553A97CE9}" dt="2019-05-04T18:55:12.684" v="9240" actId="478"/>
          <ac:cxnSpMkLst>
            <pc:docMk/>
            <pc:sldMk cId="996424447" sldId="674"/>
            <ac:cxnSpMk id="157" creationId="{1AE43AED-584B-4396-A4F8-FB7E4F3D9F49}"/>
          </ac:cxnSpMkLst>
        </pc:cxnChg>
        <pc:cxnChg chg="mod">
          <ac:chgData name="Lex Wayen" userId="494a56360b44c41f" providerId="LiveId" clId="{24593536-3DCF-424E-811F-D51553A97CE9}" dt="2019-05-04T18:55:12.684" v="9240" actId="478"/>
          <ac:cxnSpMkLst>
            <pc:docMk/>
            <pc:sldMk cId="996424447" sldId="674"/>
            <ac:cxnSpMk id="161" creationId="{3F61B147-0281-4D5A-9C83-1888B6DC0A09}"/>
          </ac:cxnSpMkLst>
        </pc:cxnChg>
        <pc:cxnChg chg="mod">
          <ac:chgData name="Lex Wayen" userId="494a56360b44c41f" providerId="LiveId" clId="{24593536-3DCF-424E-811F-D51553A97CE9}" dt="2019-05-04T18:55:12.684" v="9240" actId="478"/>
          <ac:cxnSpMkLst>
            <pc:docMk/>
            <pc:sldMk cId="996424447" sldId="674"/>
            <ac:cxnSpMk id="170" creationId="{897CF29C-7079-456C-875D-F4F94CA75DF8}"/>
          </ac:cxnSpMkLst>
        </pc:cxnChg>
        <pc:cxnChg chg="mod">
          <ac:chgData name="Lex Wayen" userId="494a56360b44c41f" providerId="LiveId" clId="{24593536-3DCF-424E-811F-D51553A97CE9}" dt="2019-05-04T18:55:12.684" v="9240" actId="478"/>
          <ac:cxnSpMkLst>
            <pc:docMk/>
            <pc:sldMk cId="996424447" sldId="674"/>
            <ac:cxnSpMk id="178" creationId="{C935C3D6-1A19-49B8-8BB7-9D4A6A3CD16A}"/>
          </ac:cxnSpMkLst>
        </pc:cxnChg>
        <pc:cxnChg chg="mod">
          <ac:chgData name="Lex Wayen" userId="494a56360b44c41f" providerId="LiveId" clId="{24593536-3DCF-424E-811F-D51553A97CE9}" dt="2019-05-04T18:55:12.684" v="9240" actId="478"/>
          <ac:cxnSpMkLst>
            <pc:docMk/>
            <pc:sldMk cId="996424447" sldId="674"/>
            <ac:cxnSpMk id="192" creationId="{E2C5465D-AB0D-4FED-BE43-988C25FFF8D9}"/>
          </ac:cxnSpMkLst>
        </pc:cxnChg>
        <pc:cxnChg chg="mod">
          <ac:chgData name="Lex Wayen" userId="494a56360b44c41f" providerId="LiveId" clId="{24593536-3DCF-424E-811F-D51553A97CE9}" dt="2019-05-04T18:55:12.684" v="9240" actId="478"/>
          <ac:cxnSpMkLst>
            <pc:docMk/>
            <pc:sldMk cId="996424447" sldId="674"/>
            <ac:cxnSpMk id="198" creationId="{0708586E-4888-45A2-8DA3-65974DD085E5}"/>
          </ac:cxnSpMkLst>
        </pc:cxnChg>
        <pc:cxnChg chg="mod">
          <ac:chgData name="Lex Wayen" userId="494a56360b44c41f" providerId="LiveId" clId="{24593536-3DCF-424E-811F-D51553A97CE9}" dt="2019-05-04T18:55:12.684" v="9240" actId="478"/>
          <ac:cxnSpMkLst>
            <pc:docMk/>
            <pc:sldMk cId="996424447" sldId="674"/>
            <ac:cxnSpMk id="216" creationId="{3E093CD2-A104-4ACD-A360-6DC45CC67A2F}"/>
          </ac:cxnSpMkLst>
        </pc:cxnChg>
        <pc:cxnChg chg="mod">
          <ac:chgData name="Lex Wayen" userId="494a56360b44c41f" providerId="LiveId" clId="{24593536-3DCF-424E-811F-D51553A97CE9}" dt="2019-05-04T18:55:12.684" v="9240" actId="478"/>
          <ac:cxnSpMkLst>
            <pc:docMk/>
            <pc:sldMk cId="996424447" sldId="674"/>
            <ac:cxnSpMk id="231" creationId="{F15AB0E9-1C0A-4895-91D5-392C0D66E243}"/>
          </ac:cxnSpMkLst>
        </pc:cxnChg>
        <pc:cxnChg chg="mod">
          <ac:chgData name="Lex Wayen" userId="494a56360b44c41f" providerId="LiveId" clId="{24593536-3DCF-424E-811F-D51553A97CE9}" dt="2019-05-04T18:55:12.684" v="9240" actId="478"/>
          <ac:cxnSpMkLst>
            <pc:docMk/>
            <pc:sldMk cId="996424447" sldId="674"/>
            <ac:cxnSpMk id="247" creationId="{DA6BC417-46BA-47CE-83B2-A86A1700EA96}"/>
          </ac:cxnSpMkLst>
        </pc:cxnChg>
        <pc:cxnChg chg="mod">
          <ac:chgData name="Lex Wayen" userId="494a56360b44c41f" providerId="LiveId" clId="{24593536-3DCF-424E-811F-D51553A97CE9}" dt="2019-05-04T18:55:12.684" v="9240" actId="478"/>
          <ac:cxnSpMkLst>
            <pc:docMk/>
            <pc:sldMk cId="996424447" sldId="674"/>
            <ac:cxnSpMk id="291" creationId="{05139380-61B1-4980-AABA-BA6C8D839CF9}"/>
          </ac:cxnSpMkLst>
        </pc:cxnChg>
        <pc:cxnChg chg="mod">
          <ac:chgData name="Lex Wayen" userId="494a56360b44c41f" providerId="LiveId" clId="{24593536-3DCF-424E-811F-D51553A97CE9}" dt="2019-05-04T18:55:12.684" v="9240" actId="478"/>
          <ac:cxnSpMkLst>
            <pc:docMk/>
            <pc:sldMk cId="996424447" sldId="674"/>
            <ac:cxnSpMk id="339" creationId="{E36D2278-59FE-426F-B28D-4E8708CE5E9D}"/>
          </ac:cxnSpMkLst>
        </pc:cxnChg>
        <pc:cxnChg chg="mod">
          <ac:chgData name="Lex Wayen" userId="494a56360b44c41f" providerId="LiveId" clId="{24593536-3DCF-424E-811F-D51553A97CE9}" dt="2019-05-04T18:55:12.684" v="9240" actId="478"/>
          <ac:cxnSpMkLst>
            <pc:docMk/>
            <pc:sldMk cId="996424447" sldId="674"/>
            <ac:cxnSpMk id="343" creationId="{D4136863-609B-41F9-8CB1-741D4FBE8621}"/>
          </ac:cxnSpMkLst>
        </pc:cxnChg>
        <pc:cxnChg chg="mod">
          <ac:chgData name="Lex Wayen" userId="494a56360b44c41f" providerId="LiveId" clId="{24593536-3DCF-424E-811F-D51553A97CE9}" dt="2019-05-04T18:55:12.684" v="9240" actId="478"/>
          <ac:cxnSpMkLst>
            <pc:docMk/>
            <pc:sldMk cId="996424447" sldId="674"/>
            <ac:cxnSpMk id="346" creationId="{AD9D79D3-1718-4AAE-A67E-04C7444A5475}"/>
          </ac:cxnSpMkLst>
        </pc:cxnChg>
        <pc:cxnChg chg="mod">
          <ac:chgData name="Lex Wayen" userId="494a56360b44c41f" providerId="LiveId" clId="{24593536-3DCF-424E-811F-D51553A97CE9}" dt="2019-05-04T18:55:12.684" v="9240" actId="478"/>
          <ac:cxnSpMkLst>
            <pc:docMk/>
            <pc:sldMk cId="996424447" sldId="674"/>
            <ac:cxnSpMk id="351" creationId="{28ED207A-9A33-424B-A926-B96D3A773A15}"/>
          </ac:cxnSpMkLst>
        </pc:cxnChg>
        <pc:cxnChg chg="mod">
          <ac:chgData name="Lex Wayen" userId="494a56360b44c41f" providerId="LiveId" clId="{24593536-3DCF-424E-811F-D51553A97CE9}" dt="2019-05-04T18:55:12.684" v="9240" actId="478"/>
          <ac:cxnSpMkLst>
            <pc:docMk/>
            <pc:sldMk cId="996424447" sldId="674"/>
            <ac:cxnSpMk id="355" creationId="{F85EFD26-0D10-4DCA-B214-F1065F183A9F}"/>
          </ac:cxnSpMkLst>
        </pc:cxnChg>
      </pc:sldChg>
      <pc:sldChg chg="addSp delSp modSp add modNotesTx">
        <pc:chgData name="Lex Wayen" userId="494a56360b44c41f" providerId="LiveId" clId="{24593536-3DCF-424E-811F-D51553A97CE9}" dt="2019-05-14T14:17:49.329" v="45843"/>
        <pc:sldMkLst>
          <pc:docMk/>
          <pc:sldMk cId="1056648147" sldId="676"/>
        </pc:sldMkLst>
        <pc:spChg chg="del">
          <ac:chgData name="Lex Wayen" userId="494a56360b44c41f" providerId="LiveId" clId="{24593536-3DCF-424E-811F-D51553A97CE9}" dt="2019-05-05T05:40:54.925" v="12053" actId="478"/>
          <ac:spMkLst>
            <pc:docMk/>
            <pc:sldMk cId="1056648147" sldId="676"/>
            <ac:spMk id="2" creationId="{4A0E56AD-2878-4F08-8AC4-E0AEE15BB56C}"/>
          </ac:spMkLst>
        </pc:spChg>
        <pc:spChg chg="mod">
          <ac:chgData name="Lex Wayen" userId="494a56360b44c41f" providerId="LiveId" clId="{24593536-3DCF-424E-811F-D51553A97CE9}" dt="2019-05-05T05:46:36.679" v="12141"/>
          <ac:spMkLst>
            <pc:docMk/>
            <pc:sldMk cId="1056648147" sldId="676"/>
            <ac:spMk id="5" creationId="{915DC528-8260-4FC4-B496-44C7C35437B9}"/>
          </ac:spMkLst>
        </pc:spChg>
        <pc:spChg chg="del">
          <ac:chgData name="Lex Wayen" userId="494a56360b44c41f" providerId="LiveId" clId="{24593536-3DCF-424E-811F-D51553A97CE9}" dt="2019-05-05T05:40:54.925" v="12053" actId="478"/>
          <ac:spMkLst>
            <pc:docMk/>
            <pc:sldMk cId="1056648147" sldId="676"/>
            <ac:spMk id="19" creationId="{106CCE4F-4741-4D0A-84F3-F24DAB5C18F3}"/>
          </ac:spMkLst>
        </pc:spChg>
        <pc:spChg chg="del">
          <ac:chgData name="Lex Wayen" userId="494a56360b44c41f" providerId="LiveId" clId="{24593536-3DCF-424E-811F-D51553A97CE9}" dt="2019-05-05T05:40:54.925" v="12053" actId="478"/>
          <ac:spMkLst>
            <pc:docMk/>
            <pc:sldMk cId="1056648147" sldId="676"/>
            <ac:spMk id="20" creationId="{09F95B93-5FE5-4D2E-BCE5-8DB519E49DEB}"/>
          </ac:spMkLst>
        </pc:spChg>
        <pc:spChg chg="del">
          <ac:chgData name="Lex Wayen" userId="494a56360b44c41f" providerId="LiveId" clId="{24593536-3DCF-424E-811F-D51553A97CE9}" dt="2019-05-05T05:40:54.925" v="12053" actId="478"/>
          <ac:spMkLst>
            <pc:docMk/>
            <pc:sldMk cId="1056648147" sldId="676"/>
            <ac:spMk id="21" creationId="{CC235980-9C59-4C40-998F-4E18850CB777}"/>
          </ac:spMkLst>
        </pc:spChg>
        <pc:spChg chg="del">
          <ac:chgData name="Lex Wayen" userId="494a56360b44c41f" providerId="LiveId" clId="{24593536-3DCF-424E-811F-D51553A97CE9}" dt="2019-05-05T05:40:54.925" v="12053" actId="478"/>
          <ac:spMkLst>
            <pc:docMk/>
            <pc:sldMk cId="1056648147" sldId="676"/>
            <ac:spMk id="22" creationId="{359F8FE2-D0EA-4BA9-8B7E-EAE21760B7F1}"/>
          </ac:spMkLst>
        </pc:spChg>
        <pc:spChg chg="del">
          <ac:chgData name="Lex Wayen" userId="494a56360b44c41f" providerId="LiveId" clId="{24593536-3DCF-424E-811F-D51553A97CE9}" dt="2019-05-05T05:40:54.925" v="12053" actId="478"/>
          <ac:spMkLst>
            <pc:docMk/>
            <pc:sldMk cId="1056648147" sldId="676"/>
            <ac:spMk id="23" creationId="{49507B7C-D053-471D-9022-085BA88D0C47}"/>
          </ac:spMkLst>
        </pc:spChg>
        <pc:spChg chg="del">
          <ac:chgData name="Lex Wayen" userId="494a56360b44c41f" providerId="LiveId" clId="{24593536-3DCF-424E-811F-D51553A97CE9}" dt="2019-05-05T05:40:54.925" v="12053" actId="478"/>
          <ac:spMkLst>
            <pc:docMk/>
            <pc:sldMk cId="1056648147" sldId="676"/>
            <ac:spMk id="24" creationId="{C3941AC6-4D0A-40A7-B181-C7DB3447981A}"/>
          </ac:spMkLst>
        </pc:spChg>
        <pc:spChg chg="del">
          <ac:chgData name="Lex Wayen" userId="494a56360b44c41f" providerId="LiveId" clId="{24593536-3DCF-424E-811F-D51553A97CE9}" dt="2019-05-05T05:40:54.925" v="12053" actId="478"/>
          <ac:spMkLst>
            <pc:docMk/>
            <pc:sldMk cId="1056648147" sldId="676"/>
            <ac:spMk id="25" creationId="{5BE9E32A-B6D7-4FB7-8E6A-5EFD1F73C73C}"/>
          </ac:spMkLst>
        </pc:spChg>
        <pc:spChg chg="del">
          <ac:chgData name="Lex Wayen" userId="494a56360b44c41f" providerId="LiveId" clId="{24593536-3DCF-424E-811F-D51553A97CE9}" dt="2019-05-05T05:40:54.925" v="12053" actId="478"/>
          <ac:spMkLst>
            <pc:docMk/>
            <pc:sldMk cId="1056648147" sldId="676"/>
            <ac:spMk id="26" creationId="{B05167AD-C124-496A-9CA2-2A13AA56660E}"/>
          </ac:spMkLst>
        </pc:spChg>
        <pc:spChg chg="del">
          <ac:chgData name="Lex Wayen" userId="494a56360b44c41f" providerId="LiveId" clId="{24593536-3DCF-424E-811F-D51553A97CE9}" dt="2019-05-05T05:40:54.925" v="12053" actId="478"/>
          <ac:spMkLst>
            <pc:docMk/>
            <pc:sldMk cId="1056648147" sldId="676"/>
            <ac:spMk id="27" creationId="{E0DA0063-6541-49DE-BF1C-134873BBCDF8}"/>
          </ac:spMkLst>
        </pc:spChg>
        <pc:spChg chg="del">
          <ac:chgData name="Lex Wayen" userId="494a56360b44c41f" providerId="LiveId" clId="{24593536-3DCF-424E-811F-D51553A97CE9}" dt="2019-05-05T05:40:54.925" v="12053" actId="478"/>
          <ac:spMkLst>
            <pc:docMk/>
            <pc:sldMk cId="1056648147" sldId="676"/>
            <ac:spMk id="29" creationId="{D3686C3F-FAF1-482E-B91C-1E1175F46B3D}"/>
          </ac:spMkLst>
        </pc:spChg>
        <pc:spChg chg="del">
          <ac:chgData name="Lex Wayen" userId="494a56360b44c41f" providerId="LiveId" clId="{24593536-3DCF-424E-811F-D51553A97CE9}" dt="2019-05-05T05:40:54.925" v="12053" actId="478"/>
          <ac:spMkLst>
            <pc:docMk/>
            <pc:sldMk cId="1056648147" sldId="676"/>
            <ac:spMk id="30" creationId="{B4989E9E-5E22-4376-8F82-E2C5414F3F3B}"/>
          </ac:spMkLst>
        </pc:spChg>
        <pc:spChg chg="mod">
          <ac:chgData name="Lex Wayen" userId="494a56360b44c41f" providerId="LiveId" clId="{24593536-3DCF-424E-811F-D51553A97CE9}" dt="2019-05-05T05:42:05.842" v="12074" actId="1076"/>
          <ac:spMkLst>
            <pc:docMk/>
            <pc:sldMk cId="1056648147" sldId="676"/>
            <ac:spMk id="41" creationId="{6CA5165B-752A-4EE2-B2D7-382AA50442C5}"/>
          </ac:spMkLst>
        </pc:spChg>
        <pc:spChg chg="mod">
          <ac:chgData name="Lex Wayen" userId="494a56360b44c41f" providerId="LiveId" clId="{24593536-3DCF-424E-811F-D51553A97CE9}" dt="2019-05-13T02:29:17.989" v="25299"/>
          <ac:spMkLst>
            <pc:docMk/>
            <pc:sldMk cId="1056648147" sldId="676"/>
            <ac:spMk id="129" creationId="{FCDAA172-9547-4AEE-8A29-78A927406457}"/>
          </ac:spMkLst>
        </pc:spChg>
        <pc:spChg chg="mod">
          <ac:chgData name="Lex Wayen" userId="494a56360b44c41f" providerId="LiveId" clId="{24593536-3DCF-424E-811F-D51553A97CE9}" dt="2019-05-13T02:28:44.116" v="25240"/>
          <ac:spMkLst>
            <pc:docMk/>
            <pc:sldMk cId="1056648147" sldId="676"/>
            <ac:spMk id="132" creationId="{D5610C7F-7E02-4005-91C2-38B1F12AE86C}"/>
          </ac:spMkLst>
        </pc:spChg>
        <pc:spChg chg="mod">
          <ac:chgData name="Lex Wayen" userId="494a56360b44c41f" providerId="LiveId" clId="{24593536-3DCF-424E-811F-D51553A97CE9}" dt="2019-05-13T02:28:49.553" v="25262"/>
          <ac:spMkLst>
            <pc:docMk/>
            <pc:sldMk cId="1056648147" sldId="676"/>
            <ac:spMk id="133" creationId="{1604661C-0FA5-4B7F-8947-D597E5C9A960}"/>
          </ac:spMkLst>
        </pc:spChg>
        <pc:spChg chg="mod">
          <ac:chgData name="Lex Wayen" userId="494a56360b44c41f" providerId="LiveId" clId="{24593536-3DCF-424E-811F-D51553A97CE9}" dt="2019-05-13T02:28:53.352" v="25273"/>
          <ac:spMkLst>
            <pc:docMk/>
            <pc:sldMk cId="1056648147" sldId="676"/>
            <ac:spMk id="143" creationId="{E06DDC3D-8263-4F3C-B19D-C54C1AE82B45}"/>
          </ac:spMkLst>
        </pc:spChg>
        <pc:spChg chg="mod">
          <ac:chgData name="Lex Wayen" userId="494a56360b44c41f" providerId="LiveId" clId="{24593536-3DCF-424E-811F-D51553A97CE9}" dt="2019-05-13T02:29:13.532" v="25292"/>
          <ac:spMkLst>
            <pc:docMk/>
            <pc:sldMk cId="1056648147" sldId="676"/>
            <ac:spMk id="149" creationId="{EAD17494-B831-44BC-9B42-650F89B6A216}"/>
          </ac:spMkLst>
        </pc:spChg>
        <pc:spChg chg="mod">
          <ac:chgData name="Lex Wayen" userId="494a56360b44c41f" providerId="LiveId" clId="{24593536-3DCF-424E-811F-D51553A97CE9}" dt="2019-05-13T02:29:24.612" v="25300"/>
          <ac:spMkLst>
            <pc:docMk/>
            <pc:sldMk cId="1056648147" sldId="676"/>
            <ac:spMk id="153" creationId="{A7AA44CB-1FB0-463F-86DA-C197EB5957A7}"/>
          </ac:spMkLst>
        </pc:spChg>
        <pc:spChg chg="mod">
          <ac:chgData name="Lex Wayen" userId="494a56360b44c41f" providerId="LiveId" clId="{24593536-3DCF-424E-811F-D51553A97CE9}" dt="2019-05-13T02:29:35.147" v="25317"/>
          <ac:spMkLst>
            <pc:docMk/>
            <pc:sldMk cId="1056648147" sldId="676"/>
            <ac:spMk id="156" creationId="{CE2431A7-B364-4B4A-9E8E-3CF174AD752F}"/>
          </ac:spMkLst>
        </pc:spChg>
        <pc:spChg chg="add del mod">
          <ac:chgData name="Lex Wayen" userId="494a56360b44c41f" providerId="LiveId" clId="{24593536-3DCF-424E-811F-D51553A97CE9}" dt="2019-05-13T01:11:39.537" v="24524" actId="478"/>
          <ac:spMkLst>
            <pc:docMk/>
            <pc:sldMk cId="1056648147" sldId="676"/>
            <ac:spMk id="159" creationId="{71DA13E0-0B38-484A-BE0B-C38A08318BEF}"/>
          </ac:spMkLst>
        </pc:spChg>
        <pc:spChg chg="mod">
          <ac:chgData name="Lex Wayen" userId="494a56360b44c41f" providerId="LiveId" clId="{24593536-3DCF-424E-811F-D51553A97CE9}" dt="2019-05-13T02:29:44.931" v="25333"/>
          <ac:spMkLst>
            <pc:docMk/>
            <pc:sldMk cId="1056648147" sldId="676"/>
            <ac:spMk id="160" creationId="{37EFB155-AA0B-4E76-B409-76D1F6216BDF}"/>
          </ac:spMkLst>
        </pc:spChg>
        <pc:spChg chg="add del mod">
          <ac:chgData name="Lex Wayen" userId="494a56360b44c41f" providerId="LiveId" clId="{24593536-3DCF-424E-811F-D51553A97CE9}" dt="2019-05-13T01:11:39.537" v="24524" actId="478"/>
          <ac:spMkLst>
            <pc:docMk/>
            <pc:sldMk cId="1056648147" sldId="676"/>
            <ac:spMk id="162" creationId="{81553E88-1267-4A74-AC57-D307D007EAEB}"/>
          </ac:spMkLst>
        </pc:spChg>
        <pc:spChg chg="mod">
          <ac:chgData name="Lex Wayen" userId="494a56360b44c41f" providerId="LiveId" clId="{24593536-3DCF-424E-811F-D51553A97CE9}" dt="2019-05-13T02:30:00.836" v="25349"/>
          <ac:spMkLst>
            <pc:docMk/>
            <pc:sldMk cId="1056648147" sldId="676"/>
            <ac:spMk id="169" creationId="{32CD1122-B24E-4ED2-AA2B-192A9C0E631F}"/>
          </ac:spMkLst>
        </pc:spChg>
        <pc:spChg chg="mod">
          <ac:chgData name="Lex Wayen" userId="494a56360b44c41f" providerId="LiveId" clId="{24593536-3DCF-424E-811F-D51553A97CE9}" dt="2019-05-05T05:41:32.151" v="12068" actId="6549"/>
          <ac:spMkLst>
            <pc:docMk/>
            <pc:sldMk cId="1056648147" sldId="676"/>
            <ac:spMk id="174" creationId="{9382E83A-9960-4D0D-8AF5-C5B6A553BCDF}"/>
          </ac:spMkLst>
        </pc:spChg>
        <pc:spChg chg="mod">
          <ac:chgData name="Lex Wayen" userId="494a56360b44c41f" providerId="LiveId" clId="{24593536-3DCF-424E-811F-D51553A97CE9}" dt="2019-05-05T05:42:12.589" v="12076" actId="20577"/>
          <ac:spMkLst>
            <pc:docMk/>
            <pc:sldMk cId="1056648147" sldId="676"/>
            <ac:spMk id="175" creationId="{C6DCF4EB-29B7-4840-92AE-FCFD0CEDE59E}"/>
          </ac:spMkLst>
        </pc:spChg>
        <pc:spChg chg="mod">
          <ac:chgData name="Lex Wayen" userId="494a56360b44c41f" providerId="LiveId" clId="{24593536-3DCF-424E-811F-D51553A97CE9}" dt="2019-05-13T02:30:38.451" v="25423"/>
          <ac:spMkLst>
            <pc:docMk/>
            <pc:sldMk cId="1056648147" sldId="676"/>
            <ac:spMk id="176" creationId="{390F9F94-BB89-4C45-9009-DF2200F944E4}"/>
          </ac:spMkLst>
        </pc:spChg>
        <pc:spChg chg="mod">
          <ac:chgData name="Lex Wayen" userId="494a56360b44c41f" providerId="LiveId" clId="{24593536-3DCF-424E-811F-D51553A97CE9}" dt="2019-05-05T05:41:26.351" v="12065" actId="6549"/>
          <ac:spMkLst>
            <pc:docMk/>
            <pc:sldMk cId="1056648147" sldId="676"/>
            <ac:spMk id="177" creationId="{919A64FE-212A-438B-9B1D-A4396AE37FB2}"/>
          </ac:spMkLst>
        </pc:spChg>
        <pc:spChg chg="mod">
          <ac:chgData name="Lex Wayen" userId="494a56360b44c41f" providerId="LiveId" clId="{24593536-3DCF-424E-811F-D51553A97CE9}" dt="2019-05-05T05:41:28.004" v="12066" actId="6549"/>
          <ac:spMkLst>
            <pc:docMk/>
            <pc:sldMk cId="1056648147" sldId="676"/>
            <ac:spMk id="179" creationId="{C9DA4E6F-85A2-4BC4-84C1-C19B0C32F384}"/>
          </ac:spMkLst>
        </pc:spChg>
        <pc:spChg chg="mod">
          <ac:chgData name="Lex Wayen" userId="494a56360b44c41f" providerId="LiveId" clId="{24593536-3DCF-424E-811F-D51553A97CE9}" dt="2019-05-05T05:41:17.333" v="12059" actId="6549"/>
          <ac:spMkLst>
            <pc:docMk/>
            <pc:sldMk cId="1056648147" sldId="676"/>
            <ac:spMk id="180" creationId="{38B7C7AF-D7D5-4095-B166-2AC339F3E857}"/>
          </ac:spMkLst>
        </pc:spChg>
        <pc:spChg chg="mod">
          <ac:chgData name="Lex Wayen" userId="494a56360b44c41f" providerId="LiveId" clId="{24593536-3DCF-424E-811F-D51553A97CE9}" dt="2019-05-05T05:41:24.115" v="12064" actId="6549"/>
          <ac:spMkLst>
            <pc:docMk/>
            <pc:sldMk cId="1056648147" sldId="676"/>
            <ac:spMk id="181" creationId="{ED51D045-7DEB-47BF-8F2A-A17F5F40D2A1}"/>
          </ac:spMkLst>
        </pc:spChg>
        <pc:spChg chg="mod">
          <ac:chgData name="Lex Wayen" userId="494a56360b44c41f" providerId="LiveId" clId="{24593536-3DCF-424E-811F-D51553A97CE9}" dt="2019-05-05T05:41:15.814" v="12058" actId="6549"/>
          <ac:spMkLst>
            <pc:docMk/>
            <pc:sldMk cId="1056648147" sldId="676"/>
            <ac:spMk id="182" creationId="{28302F29-400F-4D35-A740-125572A082CC}"/>
          </ac:spMkLst>
        </pc:spChg>
        <pc:spChg chg="mod">
          <ac:chgData name="Lex Wayen" userId="494a56360b44c41f" providerId="LiveId" clId="{24593536-3DCF-424E-811F-D51553A97CE9}" dt="2019-05-05T05:41:13.166" v="12057" actId="6549"/>
          <ac:spMkLst>
            <pc:docMk/>
            <pc:sldMk cId="1056648147" sldId="676"/>
            <ac:spMk id="183" creationId="{8EE76E8B-9EE9-4A33-8CBD-920BAF541EE5}"/>
          </ac:spMkLst>
        </pc:spChg>
        <pc:spChg chg="mod">
          <ac:chgData name="Lex Wayen" userId="494a56360b44c41f" providerId="LiveId" clId="{24593536-3DCF-424E-811F-D51553A97CE9}" dt="2019-05-05T05:41:11.311" v="12056" actId="6549"/>
          <ac:spMkLst>
            <pc:docMk/>
            <pc:sldMk cId="1056648147" sldId="676"/>
            <ac:spMk id="184" creationId="{8AB1A26B-2966-4E4C-BD67-A3365EB4ED30}"/>
          </ac:spMkLst>
        </pc:spChg>
        <pc:spChg chg="mod">
          <ac:chgData name="Lex Wayen" userId="494a56360b44c41f" providerId="LiveId" clId="{24593536-3DCF-424E-811F-D51553A97CE9}" dt="2019-05-13T02:30:42.855" v="25424" actId="1076"/>
          <ac:spMkLst>
            <pc:docMk/>
            <pc:sldMk cId="1056648147" sldId="676"/>
            <ac:spMk id="191" creationId="{AD3FFEA2-9642-45F6-A1F0-2A71EACB36DA}"/>
          </ac:spMkLst>
        </pc:spChg>
        <pc:spChg chg="mod">
          <ac:chgData name="Lex Wayen" userId="494a56360b44c41f" providerId="LiveId" clId="{24593536-3DCF-424E-811F-D51553A97CE9}" dt="2019-05-13T02:31:02.564" v="25456" actId="14100"/>
          <ac:spMkLst>
            <pc:docMk/>
            <pc:sldMk cId="1056648147" sldId="676"/>
            <ac:spMk id="197" creationId="{CC683C94-A3F6-4CDF-A97A-D8D2A1E57331}"/>
          </ac:spMkLst>
        </pc:spChg>
        <pc:spChg chg="mod">
          <ac:chgData name="Lex Wayen" userId="494a56360b44c41f" providerId="LiveId" clId="{24593536-3DCF-424E-811F-D51553A97CE9}" dt="2019-05-13T02:34:13.954" v="25539" actId="1076"/>
          <ac:spMkLst>
            <pc:docMk/>
            <pc:sldMk cId="1056648147" sldId="676"/>
            <ac:spMk id="215" creationId="{835E5CBF-0C5C-4137-B5E9-C686B249A918}"/>
          </ac:spMkLst>
        </pc:spChg>
        <pc:spChg chg="mod">
          <ac:chgData name="Lex Wayen" userId="494a56360b44c41f" providerId="LiveId" clId="{24593536-3DCF-424E-811F-D51553A97CE9}" dt="2019-05-13T02:31:10.479" v="25464"/>
          <ac:spMkLst>
            <pc:docMk/>
            <pc:sldMk cId="1056648147" sldId="676"/>
            <ac:spMk id="230" creationId="{3A55359B-1202-47A2-90A8-4A989881D33B}"/>
          </ac:spMkLst>
        </pc:spChg>
        <pc:spChg chg="mod">
          <ac:chgData name="Lex Wayen" userId="494a56360b44c41f" providerId="LiveId" clId="{24593536-3DCF-424E-811F-D51553A97CE9}" dt="2019-05-13T02:31:27.293" v="25466" actId="20577"/>
          <ac:spMkLst>
            <pc:docMk/>
            <pc:sldMk cId="1056648147" sldId="676"/>
            <ac:spMk id="246" creationId="{87C65D03-93D9-46DA-AFDD-A6504C90DCCA}"/>
          </ac:spMkLst>
        </pc:spChg>
        <pc:spChg chg="mod">
          <ac:chgData name="Lex Wayen" userId="494a56360b44c41f" providerId="LiveId" clId="{24593536-3DCF-424E-811F-D51553A97CE9}" dt="2019-05-13T02:34:26.791" v="25570" actId="1076"/>
          <ac:spMkLst>
            <pc:docMk/>
            <pc:sldMk cId="1056648147" sldId="676"/>
            <ac:spMk id="292" creationId="{51A4B5DD-ADD3-4D56-A8A9-8D48CAB24EB8}"/>
          </ac:spMkLst>
        </pc:spChg>
        <pc:spChg chg="mod">
          <ac:chgData name="Lex Wayen" userId="494a56360b44c41f" providerId="LiveId" clId="{24593536-3DCF-424E-811F-D51553A97CE9}" dt="2019-05-13T02:34:33.630" v="25587"/>
          <ac:spMkLst>
            <pc:docMk/>
            <pc:sldMk cId="1056648147" sldId="676"/>
            <ac:spMk id="299" creationId="{1B0F3437-A403-43F6-BC9A-348348EFAC71}"/>
          </ac:spMkLst>
        </pc:spChg>
        <pc:spChg chg="mod">
          <ac:chgData name="Lex Wayen" userId="494a56360b44c41f" providerId="LiveId" clId="{24593536-3DCF-424E-811F-D51553A97CE9}" dt="2019-05-13T02:34:49.391" v="25608"/>
          <ac:spMkLst>
            <pc:docMk/>
            <pc:sldMk cId="1056648147" sldId="676"/>
            <ac:spMk id="342" creationId="{E4ABF371-2399-4D65-9BF1-FC44B176FD12}"/>
          </ac:spMkLst>
        </pc:spChg>
        <pc:spChg chg="mod">
          <ac:chgData name="Lex Wayen" userId="494a56360b44c41f" providerId="LiveId" clId="{24593536-3DCF-424E-811F-D51553A97CE9}" dt="2019-05-13T02:34:56.497" v="25627"/>
          <ac:spMkLst>
            <pc:docMk/>
            <pc:sldMk cId="1056648147" sldId="676"/>
            <ac:spMk id="347" creationId="{29EF8057-7482-45EC-8CEC-35A57BD9B94F}"/>
          </ac:spMkLst>
        </pc:spChg>
        <pc:spChg chg="mod">
          <ac:chgData name="Lex Wayen" userId="494a56360b44c41f" providerId="LiveId" clId="{24593536-3DCF-424E-811F-D51553A97CE9}" dt="2019-05-13T02:35:05.539" v="25651"/>
          <ac:spMkLst>
            <pc:docMk/>
            <pc:sldMk cId="1056648147" sldId="676"/>
            <ac:spMk id="350" creationId="{83D2F639-F5A8-463C-BBC6-87BB931471EF}"/>
          </ac:spMkLst>
        </pc:spChg>
        <pc:spChg chg="mod">
          <ac:chgData name="Lex Wayen" userId="494a56360b44c41f" providerId="LiveId" clId="{24593536-3DCF-424E-811F-D51553A97CE9}" dt="2019-05-13T02:35:10.499" v="25671"/>
          <ac:spMkLst>
            <pc:docMk/>
            <pc:sldMk cId="1056648147" sldId="676"/>
            <ac:spMk id="354" creationId="{DEED5BC7-D708-4EB8-9336-7332B64249D2}"/>
          </ac:spMkLst>
        </pc:spChg>
        <pc:spChg chg="mod">
          <ac:chgData name="Lex Wayen" userId="494a56360b44c41f" providerId="LiveId" clId="{24593536-3DCF-424E-811F-D51553A97CE9}" dt="2019-05-14T14:17:49.329" v="45843"/>
          <ac:spMkLst>
            <pc:docMk/>
            <pc:sldMk cId="1056648147" sldId="676"/>
            <ac:spMk id="370" creationId="{0AE0DBCC-674D-46F1-8274-1FF69C3394F0}"/>
          </ac:spMkLst>
        </pc:spChg>
        <pc:spChg chg="mod">
          <ac:chgData name="Lex Wayen" userId="494a56360b44c41f" providerId="LiveId" clId="{24593536-3DCF-424E-811F-D51553A97CE9}" dt="2019-05-14T14:06:05.329" v="45255"/>
          <ac:spMkLst>
            <pc:docMk/>
            <pc:sldMk cId="1056648147" sldId="676"/>
            <ac:spMk id="372" creationId="{AAC12DD3-E186-4017-A2D6-C934B91FF30D}"/>
          </ac:spMkLst>
        </pc:spChg>
        <pc:spChg chg="mod">
          <ac:chgData name="Lex Wayen" userId="494a56360b44c41f" providerId="LiveId" clId="{24593536-3DCF-424E-811F-D51553A97CE9}" dt="2019-05-05T05:47:04.951" v="12157" actId="1076"/>
          <ac:spMkLst>
            <pc:docMk/>
            <pc:sldMk cId="1056648147" sldId="676"/>
            <ac:spMk id="374" creationId="{15219323-7162-4232-A758-0FB77001CCEA}"/>
          </ac:spMkLst>
        </pc:spChg>
        <pc:grpChg chg="del">
          <ac:chgData name="Lex Wayen" userId="494a56360b44c41f" providerId="LiveId" clId="{24593536-3DCF-424E-811F-D51553A97CE9}" dt="2019-05-05T05:40:54.925" v="12053" actId="478"/>
          <ac:grpSpMkLst>
            <pc:docMk/>
            <pc:sldMk cId="1056648147" sldId="676"/>
            <ac:grpSpMk id="28" creationId="{06D45FE4-9F6E-44F8-BD92-02F144FEE2BC}"/>
          </ac:grpSpMkLst>
        </pc:grpChg>
        <pc:grpChg chg="add mod">
          <ac:chgData name="Lex Wayen" userId="494a56360b44c41f" providerId="LiveId" clId="{24593536-3DCF-424E-811F-D51553A97CE9}" dt="2019-05-05T05:43:53.176" v="12103" actId="1076"/>
          <ac:grpSpMkLst>
            <pc:docMk/>
            <pc:sldMk cId="1056648147" sldId="676"/>
            <ac:grpSpMk id="173" creationId="{EF45049C-C08C-4A74-B141-B54E53F19DCF}"/>
          </ac:grpSpMkLst>
        </pc:grpChg>
        <pc:grpChg chg="mod">
          <ac:chgData name="Lex Wayen" userId="494a56360b44c41f" providerId="LiveId" clId="{24593536-3DCF-424E-811F-D51553A97CE9}" dt="2019-05-13T02:31:26.192" v="25465"/>
          <ac:grpSpMkLst>
            <pc:docMk/>
            <pc:sldMk cId="1056648147" sldId="676"/>
            <ac:grpSpMk id="255" creationId="{4E7837D4-5AE2-4DAF-87B4-2EF3DD3BB521}"/>
          </ac:grpSpMkLst>
        </pc:grpChg>
        <pc:grpChg chg="mod">
          <ac:chgData name="Lex Wayen" userId="494a56360b44c41f" providerId="LiveId" clId="{24593536-3DCF-424E-811F-D51553A97CE9}" dt="2019-05-05T05:44:37.364" v="12113" actId="1076"/>
          <ac:grpSpMkLst>
            <pc:docMk/>
            <pc:sldMk cId="1056648147" sldId="676"/>
            <ac:grpSpMk id="256" creationId="{61CA45CB-02D9-40A1-8167-B2D3A5B19D4A}"/>
          </ac:grpSpMkLst>
        </pc:grpChg>
        <pc:grpChg chg="mod">
          <ac:chgData name="Lex Wayen" userId="494a56360b44c41f" providerId="LiveId" clId="{24593536-3DCF-424E-811F-D51553A97CE9}" dt="2019-05-05T05:44:37.364" v="12113" actId="1076"/>
          <ac:grpSpMkLst>
            <pc:docMk/>
            <pc:sldMk cId="1056648147" sldId="676"/>
            <ac:grpSpMk id="367" creationId="{F125EB4D-A3E6-4E97-B2FE-1513B3BCD91B}"/>
          </ac:grpSpMkLst>
        </pc:grpChg>
        <pc:grpChg chg="mod">
          <ac:chgData name="Lex Wayen" userId="494a56360b44c41f" providerId="LiveId" clId="{24593536-3DCF-424E-811F-D51553A97CE9}" dt="2019-05-05T05:44:39.588" v="12115" actId="1076"/>
          <ac:grpSpMkLst>
            <pc:docMk/>
            <pc:sldMk cId="1056648147" sldId="676"/>
            <ac:grpSpMk id="379" creationId="{5F2A7997-29A2-415B-A705-E4725EA34F54}"/>
          </ac:grpSpMkLst>
        </pc:grpChg>
        <pc:grpChg chg="mod">
          <ac:chgData name="Lex Wayen" userId="494a56360b44c41f" providerId="LiveId" clId="{24593536-3DCF-424E-811F-D51553A97CE9}" dt="2019-05-05T05:44:24.568" v="12112" actId="1076"/>
          <ac:grpSpMkLst>
            <pc:docMk/>
            <pc:sldMk cId="1056648147" sldId="676"/>
            <ac:grpSpMk id="380" creationId="{B7C24F69-F1D0-4848-9B01-E56F49021FCF}"/>
          </ac:grpSpMkLst>
        </pc:grpChg>
        <pc:grpChg chg="mod">
          <ac:chgData name="Lex Wayen" userId="494a56360b44c41f" providerId="LiveId" clId="{24593536-3DCF-424E-811F-D51553A97CE9}" dt="2019-05-05T05:44:24.568" v="12112" actId="1076"/>
          <ac:grpSpMkLst>
            <pc:docMk/>
            <pc:sldMk cId="1056648147" sldId="676"/>
            <ac:grpSpMk id="381" creationId="{C00D9DF7-38C5-49C5-BC5D-07624EE9AC94}"/>
          </ac:grpSpMkLst>
        </pc:grpChg>
        <pc:grpChg chg="mod">
          <ac:chgData name="Lex Wayen" userId="494a56360b44c41f" providerId="LiveId" clId="{24593536-3DCF-424E-811F-D51553A97CE9}" dt="2019-05-05T05:44:24.568" v="12112" actId="1076"/>
          <ac:grpSpMkLst>
            <pc:docMk/>
            <pc:sldMk cId="1056648147" sldId="676"/>
            <ac:grpSpMk id="382" creationId="{75D0BF52-F1AA-4428-B9C7-CDB46F053B28}"/>
          </ac:grpSpMkLst>
        </pc:grpChg>
        <pc:grpChg chg="mod">
          <ac:chgData name="Lex Wayen" userId="494a56360b44c41f" providerId="LiveId" clId="{24593536-3DCF-424E-811F-D51553A97CE9}" dt="2019-05-05T05:44:24.568" v="12112" actId="1076"/>
          <ac:grpSpMkLst>
            <pc:docMk/>
            <pc:sldMk cId="1056648147" sldId="676"/>
            <ac:grpSpMk id="383" creationId="{D97775A9-45E7-45B1-A606-D1D710078089}"/>
          </ac:grpSpMkLst>
        </pc:grpChg>
        <pc:grpChg chg="mod">
          <ac:chgData name="Lex Wayen" userId="494a56360b44c41f" providerId="LiveId" clId="{24593536-3DCF-424E-811F-D51553A97CE9}" dt="2019-05-05T05:46:59.157" v="12156" actId="1076"/>
          <ac:grpSpMkLst>
            <pc:docMk/>
            <pc:sldMk cId="1056648147" sldId="676"/>
            <ac:grpSpMk id="384" creationId="{F8DC9269-2EA2-4641-BF0B-28C1729A2977}"/>
          </ac:grpSpMkLst>
        </pc:grpChg>
        <pc:cxnChg chg="del mod">
          <ac:chgData name="Lex Wayen" userId="494a56360b44c41f" providerId="LiveId" clId="{24593536-3DCF-424E-811F-D51553A97CE9}" dt="2019-05-05T05:44:07.826" v="12108" actId="478"/>
          <ac:cxnSpMkLst>
            <pc:docMk/>
            <pc:sldMk cId="1056648147" sldId="676"/>
            <ac:cxnSpMk id="13" creationId="{6A70AB3D-D752-41CE-8C0D-9B6BCA5CFE24}"/>
          </ac:cxnSpMkLst>
        </pc:cxnChg>
        <pc:cxnChg chg="mod ord">
          <ac:chgData name="Lex Wayen" userId="494a56360b44c41f" providerId="LiveId" clId="{24593536-3DCF-424E-811F-D51553A97CE9}" dt="2019-05-05T05:43:53.176" v="12103" actId="1076"/>
          <ac:cxnSpMkLst>
            <pc:docMk/>
            <pc:sldMk cId="1056648147" sldId="676"/>
            <ac:cxnSpMk id="36" creationId="{E71B410F-BDFB-4C6C-9A17-194382A13940}"/>
          </ac:cxnSpMkLst>
        </pc:cxnChg>
        <pc:cxnChg chg="mod">
          <ac:chgData name="Lex Wayen" userId="494a56360b44c41f" providerId="LiveId" clId="{24593536-3DCF-424E-811F-D51553A97CE9}" dt="2019-05-13T02:29:17.984" v="25297" actId="20577"/>
          <ac:cxnSpMkLst>
            <pc:docMk/>
            <pc:sldMk cId="1056648147" sldId="676"/>
            <ac:cxnSpMk id="128" creationId="{3A3BF436-38CD-485A-9D9B-6DAA89D3C271}"/>
          </ac:cxnSpMkLst>
        </pc:cxnChg>
        <pc:cxnChg chg="mod">
          <ac:chgData name="Lex Wayen" userId="494a56360b44c41f" providerId="LiveId" clId="{24593536-3DCF-424E-811F-D51553A97CE9}" dt="2019-05-13T02:28:43.913" v="25237" actId="20577"/>
          <ac:cxnSpMkLst>
            <pc:docMk/>
            <pc:sldMk cId="1056648147" sldId="676"/>
            <ac:cxnSpMk id="134" creationId="{349D6FAC-0BD9-4ABE-9F46-DE19C3CD1C05}"/>
          </ac:cxnSpMkLst>
        </pc:cxnChg>
        <pc:cxnChg chg="mod">
          <ac:chgData name="Lex Wayen" userId="494a56360b44c41f" providerId="LiveId" clId="{24593536-3DCF-424E-811F-D51553A97CE9}" dt="2019-05-13T02:28:49.326" v="25259" actId="20577"/>
          <ac:cxnSpMkLst>
            <pc:docMk/>
            <pc:sldMk cId="1056648147" sldId="676"/>
            <ac:cxnSpMk id="139" creationId="{52FC46D0-E5FD-4473-90B8-CD6A37B786F8}"/>
          </ac:cxnSpMkLst>
        </pc:cxnChg>
        <pc:cxnChg chg="mod">
          <ac:chgData name="Lex Wayen" userId="494a56360b44c41f" providerId="LiveId" clId="{24593536-3DCF-424E-811F-D51553A97CE9}" dt="2019-05-13T02:28:53.343" v="25271" actId="20577"/>
          <ac:cxnSpMkLst>
            <pc:docMk/>
            <pc:sldMk cId="1056648147" sldId="676"/>
            <ac:cxnSpMk id="144" creationId="{BCAEA435-5ED1-45F0-9C3A-F2818723A4F9}"/>
          </ac:cxnSpMkLst>
        </pc:cxnChg>
        <pc:cxnChg chg="mod">
          <ac:chgData name="Lex Wayen" userId="494a56360b44c41f" providerId="LiveId" clId="{24593536-3DCF-424E-811F-D51553A97CE9}" dt="2019-05-13T02:29:13.524" v="25290" actId="20577"/>
          <ac:cxnSpMkLst>
            <pc:docMk/>
            <pc:sldMk cId="1056648147" sldId="676"/>
            <ac:cxnSpMk id="148" creationId="{6E4989A4-7717-43D8-BBA0-843B04887349}"/>
          </ac:cxnSpMkLst>
        </pc:cxnChg>
        <pc:cxnChg chg="mod">
          <ac:chgData name="Lex Wayen" userId="494a56360b44c41f" providerId="LiveId" clId="{24593536-3DCF-424E-811F-D51553A97CE9}" dt="2019-05-13T02:29:24.612" v="25300"/>
          <ac:cxnSpMkLst>
            <pc:docMk/>
            <pc:sldMk cId="1056648147" sldId="676"/>
            <ac:cxnSpMk id="152" creationId="{B8CD48C6-B972-4056-822C-A279A281EFDF}"/>
          </ac:cxnSpMkLst>
        </pc:cxnChg>
        <pc:cxnChg chg="mod">
          <ac:chgData name="Lex Wayen" userId="494a56360b44c41f" providerId="LiveId" clId="{24593536-3DCF-424E-811F-D51553A97CE9}" dt="2019-05-13T02:29:35.138" v="25315" actId="20577"/>
          <ac:cxnSpMkLst>
            <pc:docMk/>
            <pc:sldMk cId="1056648147" sldId="676"/>
            <ac:cxnSpMk id="157" creationId="{1AE43AED-584B-4396-A4F8-FB7E4F3D9F49}"/>
          </ac:cxnSpMkLst>
        </pc:cxnChg>
        <pc:cxnChg chg="mod">
          <ac:chgData name="Lex Wayen" userId="494a56360b44c41f" providerId="LiveId" clId="{24593536-3DCF-424E-811F-D51553A97CE9}" dt="2019-05-13T02:29:44.925" v="25331" actId="20577"/>
          <ac:cxnSpMkLst>
            <pc:docMk/>
            <pc:sldMk cId="1056648147" sldId="676"/>
            <ac:cxnSpMk id="161" creationId="{3F61B147-0281-4D5A-9C83-1888B6DC0A09}"/>
          </ac:cxnSpMkLst>
        </pc:cxnChg>
        <pc:cxnChg chg="mod">
          <ac:chgData name="Lex Wayen" userId="494a56360b44c41f" providerId="LiveId" clId="{24593536-3DCF-424E-811F-D51553A97CE9}" dt="2019-05-13T02:30:00.830" v="25347" actId="20577"/>
          <ac:cxnSpMkLst>
            <pc:docMk/>
            <pc:sldMk cId="1056648147" sldId="676"/>
            <ac:cxnSpMk id="170" creationId="{897CF29C-7079-456C-875D-F4F94CA75DF8}"/>
          </ac:cxnSpMkLst>
        </pc:cxnChg>
        <pc:cxnChg chg="del mod">
          <ac:chgData name="Lex Wayen" userId="494a56360b44c41f" providerId="LiveId" clId="{24593536-3DCF-424E-811F-D51553A97CE9}" dt="2019-05-05T05:44:07.826" v="12108" actId="478"/>
          <ac:cxnSpMkLst>
            <pc:docMk/>
            <pc:sldMk cId="1056648147" sldId="676"/>
            <ac:cxnSpMk id="171" creationId="{14B1CCE7-805F-489A-B5D3-E9DAEE9B24AD}"/>
          </ac:cxnSpMkLst>
        </pc:cxnChg>
        <pc:cxnChg chg="mod ord">
          <ac:chgData name="Lex Wayen" userId="494a56360b44c41f" providerId="LiveId" clId="{24593536-3DCF-424E-811F-D51553A97CE9}" dt="2019-05-05T05:44:16.544" v="12110" actId="1076"/>
          <ac:cxnSpMkLst>
            <pc:docMk/>
            <pc:sldMk cId="1056648147" sldId="676"/>
            <ac:cxnSpMk id="172" creationId="{B08A9B5C-0B94-4A89-B361-23034C08D4B9}"/>
          </ac:cxnSpMkLst>
        </pc:cxnChg>
        <pc:cxnChg chg="mod">
          <ac:chgData name="Lex Wayen" userId="494a56360b44c41f" providerId="LiveId" clId="{24593536-3DCF-424E-811F-D51553A97CE9}" dt="2019-05-13T02:30:38.200" v="25420" actId="20577"/>
          <ac:cxnSpMkLst>
            <pc:docMk/>
            <pc:sldMk cId="1056648147" sldId="676"/>
            <ac:cxnSpMk id="178" creationId="{C935C3D6-1A19-49B8-8BB7-9D4A6A3CD16A}"/>
          </ac:cxnSpMkLst>
        </pc:cxnChg>
        <pc:cxnChg chg="mod">
          <ac:chgData name="Lex Wayen" userId="494a56360b44c41f" providerId="LiveId" clId="{24593536-3DCF-424E-811F-D51553A97CE9}" dt="2019-05-13T02:30:42.855" v="25424" actId="1076"/>
          <ac:cxnSpMkLst>
            <pc:docMk/>
            <pc:sldMk cId="1056648147" sldId="676"/>
            <ac:cxnSpMk id="192" creationId="{E2C5465D-AB0D-4FED-BE43-988C25FFF8D9}"/>
          </ac:cxnSpMkLst>
        </pc:cxnChg>
        <pc:cxnChg chg="mod">
          <ac:chgData name="Lex Wayen" userId="494a56360b44c41f" providerId="LiveId" clId="{24593536-3DCF-424E-811F-D51553A97CE9}" dt="2019-05-13T02:31:02.564" v="25456" actId="14100"/>
          <ac:cxnSpMkLst>
            <pc:docMk/>
            <pc:sldMk cId="1056648147" sldId="676"/>
            <ac:cxnSpMk id="198" creationId="{0708586E-4888-45A2-8DA3-65974DD085E5}"/>
          </ac:cxnSpMkLst>
        </pc:cxnChg>
        <pc:cxnChg chg="mod">
          <ac:chgData name="Lex Wayen" userId="494a56360b44c41f" providerId="LiveId" clId="{24593536-3DCF-424E-811F-D51553A97CE9}" dt="2019-05-13T02:34:13.954" v="25539" actId="1076"/>
          <ac:cxnSpMkLst>
            <pc:docMk/>
            <pc:sldMk cId="1056648147" sldId="676"/>
            <ac:cxnSpMk id="216" creationId="{3E093CD2-A104-4ACD-A360-6DC45CC67A2F}"/>
          </ac:cxnSpMkLst>
        </pc:cxnChg>
        <pc:cxnChg chg="mod">
          <ac:chgData name="Lex Wayen" userId="494a56360b44c41f" providerId="LiveId" clId="{24593536-3DCF-424E-811F-D51553A97CE9}" dt="2019-05-13T02:31:10.469" v="25462" actId="20577"/>
          <ac:cxnSpMkLst>
            <pc:docMk/>
            <pc:sldMk cId="1056648147" sldId="676"/>
            <ac:cxnSpMk id="231" creationId="{F15AB0E9-1C0A-4895-91D5-392C0D66E243}"/>
          </ac:cxnSpMkLst>
        </pc:cxnChg>
        <pc:cxnChg chg="mod">
          <ac:chgData name="Lex Wayen" userId="494a56360b44c41f" providerId="LiveId" clId="{24593536-3DCF-424E-811F-D51553A97CE9}" dt="2019-05-13T02:31:27.293" v="25466" actId="20577"/>
          <ac:cxnSpMkLst>
            <pc:docMk/>
            <pc:sldMk cId="1056648147" sldId="676"/>
            <ac:cxnSpMk id="247" creationId="{DA6BC417-46BA-47CE-83B2-A86A1700EA96}"/>
          </ac:cxnSpMkLst>
        </pc:cxnChg>
        <pc:cxnChg chg="mod">
          <ac:chgData name="Lex Wayen" userId="494a56360b44c41f" providerId="LiveId" clId="{24593536-3DCF-424E-811F-D51553A97CE9}" dt="2019-05-13T02:34:26.791" v="25570" actId="1076"/>
          <ac:cxnSpMkLst>
            <pc:docMk/>
            <pc:sldMk cId="1056648147" sldId="676"/>
            <ac:cxnSpMk id="291" creationId="{05139380-61B1-4980-AABA-BA6C8D839CF9}"/>
          </ac:cxnSpMkLst>
        </pc:cxnChg>
        <pc:cxnChg chg="mod">
          <ac:chgData name="Lex Wayen" userId="494a56360b44c41f" providerId="LiveId" clId="{24593536-3DCF-424E-811F-D51553A97CE9}" dt="2019-05-13T02:34:33.624" v="25585" actId="20577"/>
          <ac:cxnSpMkLst>
            <pc:docMk/>
            <pc:sldMk cId="1056648147" sldId="676"/>
            <ac:cxnSpMk id="339" creationId="{E36D2278-59FE-426F-B28D-4E8708CE5E9D}"/>
          </ac:cxnSpMkLst>
        </pc:cxnChg>
        <pc:cxnChg chg="mod">
          <ac:chgData name="Lex Wayen" userId="494a56360b44c41f" providerId="LiveId" clId="{24593536-3DCF-424E-811F-D51553A97CE9}" dt="2019-05-13T02:34:49.002" v="25605" actId="20577"/>
          <ac:cxnSpMkLst>
            <pc:docMk/>
            <pc:sldMk cId="1056648147" sldId="676"/>
            <ac:cxnSpMk id="343" creationId="{D4136863-609B-41F9-8CB1-741D4FBE8621}"/>
          </ac:cxnSpMkLst>
        </pc:cxnChg>
        <pc:cxnChg chg="mod">
          <ac:chgData name="Lex Wayen" userId="494a56360b44c41f" providerId="LiveId" clId="{24593536-3DCF-424E-811F-D51553A97CE9}" dt="2019-05-13T02:34:56.061" v="25624" actId="20577"/>
          <ac:cxnSpMkLst>
            <pc:docMk/>
            <pc:sldMk cId="1056648147" sldId="676"/>
            <ac:cxnSpMk id="346" creationId="{AD9D79D3-1718-4AAE-A67E-04C7444A5475}"/>
          </ac:cxnSpMkLst>
        </pc:cxnChg>
        <pc:cxnChg chg="mod">
          <ac:chgData name="Lex Wayen" userId="494a56360b44c41f" providerId="LiveId" clId="{24593536-3DCF-424E-811F-D51553A97CE9}" dt="2019-05-13T02:35:05.328" v="25648" actId="20577"/>
          <ac:cxnSpMkLst>
            <pc:docMk/>
            <pc:sldMk cId="1056648147" sldId="676"/>
            <ac:cxnSpMk id="351" creationId="{28ED207A-9A33-424B-A926-B96D3A773A15}"/>
          </ac:cxnSpMkLst>
        </pc:cxnChg>
        <pc:cxnChg chg="mod">
          <ac:chgData name="Lex Wayen" userId="494a56360b44c41f" providerId="LiveId" clId="{24593536-3DCF-424E-811F-D51553A97CE9}" dt="2019-05-13T02:35:10.187" v="25668" actId="20577"/>
          <ac:cxnSpMkLst>
            <pc:docMk/>
            <pc:sldMk cId="1056648147" sldId="676"/>
            <ac:cxnSpMk id="355" creationId="{F85EFD26-0D10-4DCA-B214-F1065F183A9F}"/>
          </ac:cxnSpMkLst>
        </pc:cxnChg>
      </pc:sldChg>
      <pc:sldChg chg="addSp delSp modSp add modTransition modNotesTx">
        <pc:chgData name="Lex Wayen" userId="494a56360b44c41f" providerId="LiveId" clId="{24593536-3DCF-424E-811F-D51553A97CE9}" dt="2019-05-13T07:23:54.525" v="28634"/>
        <pc:sldMkLst>
          <pc:docMk/>
          <pc:sldMk cId="540503398" sldId="677"/>
        </pc:sldMkLst>
        <pc:spChg chg="mod">
          <ac:chgData name="Lex Wayen" userId="494a56360b44c41f" providerId="LiveId" clId="{24593536-3DCF-424E-811F-D51553A97CE9}" dt="2019-05-13T03:56:41.088" v="26987" actId="20577"/>
          <ac:spMkLst>
            <pc:docMk/>
            <pc:sldMk cId="540503398" sldId="677"/>
            <ac:spMk id="2" creationId="{D4A88655-63D7-48C0-89C7-1CF84956BF14}"/>
          </ac:spMkLst>
        </pc:spChg>
        <pc:spChg chg="add mod topLvl">
          <ac:chgData name="Lex Wayen" userId="494a56360b44c41f" providerId="LiveId" clId="{24593536-3DCF-424E-811F-D51553A97CE9}" dt="2019-05-06T08:14:17.316" v="13048" actId="207"/>
          <ac:spMkLst>
            <pc:docMk/>
            <pc:sldMk cId="540503398" sldId="677"/>
            <ac:spMk id="47" creationId="{B49423AA-9E77-4699-A48A-93FC25FDC708}"/>
          </ac:spMkLst>
        </pc:spChg>
        <pc:spChg chg="del">
          <ac:chgData name="Lex Wayen" userId="494a56360b44c41f" providerId="LiveId" clId="{24593536-3DCF-424E-811F-D51553A97CE9}" dt="2019-05-05T05:48:51.561" v="12159" actId="478"/>
          <ac:spMkLst>
            <pc:docMk/>
            <pc:sldMk cId="540503398" sldId="677"/>
            <ac:spMk id="48" creationId="{E2E7F376-14CD-4803-93CB-15DCF72BD511}"/>
          </ac:spMkLst>
        </pc:spChg>
        <pc:spChg chg="del">
          <ac:chgData name="Lex Wayen" userId="494a56360b44c41f" providerId="LiveId" clId="{24593536-3DCF-424E-811F-D51553A97CE9}" dt="2019-05-05T05:48:51.561" v="12159" actId="478"/>
          <ac:spMkLst>
            <pc:docMk/>
            <pc:sldMk cId="540503398" sldId="677"/>
            <ac:spMk id="49" creationId="{77ABEE85-7D06-4A83-A14F-6DC2F6E885AC}"/>
          </ac:spMkLst>
        </pc:spChg>
        <pc:spChg chg="del">
          <ac:chgData name="Lex Wayen" userId="494a56360b44c41f" providerId="LiveId" clId="{24593536-3DCF-424E-811F-D51553A97CE9}" dt="2019-05-05T05:48:51.561" v="12159" actId="478"/>
          <ac:spMkLst>
            <pc:docMk/>
            <pc:sldMk cId="540503398" sldId="677"/>
            <ac:spMk id="50" creationId="{F2FEEF2C-919A-44A9-B149-8D086114CE19}"/>
          </ac:spMkLst>
        </pc:spChg>
        <pc:spChg chg="del">
          <ac:chgData name="Lex Wayen" userId="494a56360b44c41f" providerId="LiveId" clId="{24593536-3DCF-424E-811F-D51553A97CE9}" dt="2019-05-05T05:48:51.561" v="12159" actId="478"/>
          <ac:spMkLst>
            <pc:docMk/>
            <pc:sldMk cId="540503398" sldId="677"/>
            <ac:spMk id="51" creationId="{9A89FB1A-F4A5-4FAE-9AED-816B07166410}"/>
          </ac:spMkLst>
        </pc:spChg>
        <pc:spChg chg="del">
          <ac:chgData name="Lex Wayen" userId="494a56360b44c41f" providerId="LiveId" clId="{24593536-3DCF-424E-811F-D51553A97CE9}" dt="2019-05-05T05:48:51.561" v="12159" actId="478"/>
          <ac:spMkLst>
            <pc:docMk/>
            <pc:sldMk cId="540503398" sldId="677"/>
            <ac:spMk id="52" creationId="{D3BFAE06-E5D1-4E6A-96D2-220B0ABE8935}"/>
          </ac:spMkLst>
        </pc:spChg>
        <pc:spChg chg="del">
          <ac:chgData name="Lex Wayen" userId="494a56360b44c41f" providerId="LiveId" clId="{24593536-3DCF-424E-811F-D51553A97CE9}" dt="2019-05-05T05:48:51.561" v="12159" actId="478"/>
          <ac:spMkLst>
            <pc:docMk/>
            <pc:sldMk cId="540503398" sldId="677"/>
            <ac:spMk id="53" creationId="{7E3AECDE-BCDA-492B-97E2-B3556F3CC921}"/>
          </ac:spMkLst>
        </pc:spChg>
        <pc:spChg chg="del">
          <ac:chgData name="Lex Wayen" userId="494a56360b44c41f" providerId="LiveId" clId="{24593536-3DCF-424E-811F-D51553A97CE9}" dt="2019-05-05T05:48:51.561" v="12159" actId="478"/>
          <ac:spMkLst>
            <pc:docMk/>
            <pc:sldMk cId="540503398" sldId="677"/>
            <ac:spMk id="54" creationId="{5F4B8ABA-F32F-4EEF-8632-05FC32FC5AAD}"/>
          </ac:spMkLst>
        </pc:spChg>
        <pc:spChg chg="del">
          <ac:chgData name="Lex Wayen" userId="494a56360b44c41f" providerId="LiveId" clId="{24593536-3DCF-424E-811F-D51553A97CE9}" dt="2019-05-05T05:48:51.561" v="12159" actId="478"/>
          <ac:spMkLst>
            <pc:docMk/>
            <pc:sldMk cId="540503398" sldId="677"/>
            <ac:spMk id="55" creationId="{721976E7-8339-4688-95A3-83CCE9DEDCB3}"/>
          </ac:spMkLst>
        </pc:spChg>
        <pc:spChg chg="del">
          <ac:chgData name="Lex Wayen" userId="494a56360b44c41f" providerId="LiveId" clId="{24593536-3DCF-424E-811F-D51553A97CE9}" dt="2019-05-05T05:48:51.561" v="12159" actId="478"/>
          <ac:spMkLst>
            <pc:docMk/>
            <pc:sldMk cId="540503398" sldId="677"/>
            <ac:spMk id="56" creationId="{7B3473C2-1533-483B-BB51-9AF85976EF05}"/>
          </ac:spMkLst>
        </pc:spChg>
        <pc:spChg chg="del">
          <ac:chgData name="Lex Wayen" userId="494a56360b44c41f" providerId="LiveId" clId="{24593536-3DCF-424E-811F-D51553A97CE9}" dt="2019-05-05T05:48:51.561" v="12159" actId="478"/>
          <ac:spMkLst>
            <pc:docMk/>
            <pc:sldMk cId="540503398" sldId="677"/>
            <ac:spMk id="57" creationId="{05F79B14-CCC7-43AD-AA3F-65C7B823B42A}"/>
          </ac:spMkLst>
        </pc:spChg>
        <pc:spChg chg="add mod topLvl">
          <ac:chgData name="Lex Wayen" userId="494a56360b44c41f" providerId="LiveId" clId="{24593536-3DCF-424E-811F-D51553A97CE9}" dt="2019-05-09T05:34:35.152" v="13722" actId="207"/>
          <ac:spMkLst>
            <pc:docMk/>
            <pc:sldMk cId="540503398" sldId="677"/>
            <ac:spMk id="90" creationId="{7529D84C-F869-4C2A-82E4-68564B268518}"/>
          </ac:spMkLst>
        </pc:spChg>
        <pc:spChg chg="add mod topLvl">
          <ac:chgData name="Lex Wayen" userId="494a56360b44c41f" providerId="LiveId" clId="{24593536-3DCF-424E-811F-D51553A97CE9}" dt="2019-05-09T05:34:41.425" v="13723" actId="207"/>
          <ac:spMkLst>
            <pc:docMk/>
            <pc:sldMk cId="540503398" sldId="677"/>
            <ac:spMk id="91" creationId="{92929CA5-3FB6-4575-8542-E6D6BD75F9B0}"/>
          </ac:spMkLst>
        </pc:spChg>
        <pc:spChg chg="add mod topLvl">
          <ac:chgData name="Lex Wayen" userId="494a56360b44c41f" providerId="LiveId" clId="{24593536-3DCF-424E-811F-D51553A97CE9}" dt="2019-05-06T08:13:49.808" v="13041" actId="165"/>
          <ac:spMkLst>
            <pc:docMk/>
            <pc:sldMk cId="540503398" sldId="677"/>
            <ac:spMk id="92" creationId="{C4F7DF40-0C67-4CC4-99F2-42126B0EC346}"/>
          </ac:spMkLst>
        </pc:spChg>
        <pc:spChg chg="add mod topLvl">
          <ac:chgData name="Lex Wayen" userId="494a56360b44c41f" providerId="LiveId" clId="{24593536-3DCF-424E-811F-D51553A97CE9}" dt="2019-05-09T05:35:47.962" v="13728" actId="208"/>
          <ac:spMkLst>
            <pc:docMk/>
            <pc:sldMk cId="540503398" sldId="677"/>
            <ac:spMk id="93" creationId="{2D40BEB3-4CAC-421B-B3AF-A1D74E3B7609}"/>
          </ac:spMkLst>
        </pc:spChg>
        <pc:spChg chg="add mod topLvl">
          <ac:chgData name="Lex Wayen" userId="494a56360b44c41f" providerId="LiveId" clId="{24593536-3DCF-424E-811F-D51553A97CE9}" dt="2019-05-06T08:13:49.808" v="13041" actId="165"/>
          <ac:spMkLst>
            <pc:docMk/>
            <pc:sldMk cId="540503398" sldId="677"/>
            <ac:spMk id="94" creationId="{22438AEF-6F94-462D-8586-A40DE09956D1}"/>
          </ac:spMkLst>
        </pc:spChg>
        <pc:spChg chg="add mod topLvl">
          <ac:chgData name="Lex Wayen" userId="494a56360b44c41f" providerId="LiveId" clId="{24593536-3DCF-424E-811F-D51553A97CE9}" dt="2019-05-06T08:13:49.808" v="13041" actId="165"/>
          <ac:spMkLst>
            <pc:docMk/>
            <pc:sldMk cId="540503398" sldId="677"/>
            <ac:spMk id="95" creationId="{2BAE378B-3532-4B10-AA22-9D6B59C878D5}"/>
          </ac:spMkLst>
        </pc:spChg>
        <pc:spChg chg="add mod topLvl">
          <ac:chgData name="Lex Wayen" userId="494a56360b44c41f" providerId="LiveId" clId="{24593536-3DCF-424E-811F-D51553A97CE9}" dt="2019-05-06T08:13:49.808" v="13041" actId="165"/>
          <ac:spMkLst>
            <pc:docMk/>
            <pc:sldMk cId="540503398" sldId="677"/>
            <ac:spMk id="96" creationId="{94078B22-8F93-4BCD-B23B-A91F8B32AA44}"/>
          </ac:spMkLst>
        </pc:spChg>
        <pc:spChg chg="add mod topLvl">
          <ac:chgData name="Lex Wayen" userId="494a56360b44c41f" providerId="LiveId" clId="{24593536-3DCF-424E-811F-D51553A97CE9}" dt="2019-05-06T08:13:49.808" v="13041" actId="165"/>
          <ac:spMkLst>
            <pc:docMk/>
            <pc:sldMk cId="540503398" sldId="677"/>
            <ac:spMk id="97" creationId="{2036620C-BF68-4D2A-8A5C-AF1F5F3265D7}"/>
          </ac:spMkLst>
        </pc:spChg>
        <pc:spChg chg="add mod topLvl">
          <ac:chgData name="Lex Wayen" userId="494a56360b44c41f" providerId="LiveId" clId="{24593536-3DCF-424E-811F-D51553A97CE9}" dt="2019-05-06T08:13:49.808" v="13041" actId="165"/>
          <ac:spMkLst>
            <pc:docMk/>
            <pc:sldMk cId="540503398" sldId="677"/>
            <ac:spMk id="98" creationId="{20EB202D-0FDC-4823-AA04-C6A0275271B8}"/>
          </ac:spMkLst>
        </pc:spChg>
        <pc:spChg chg="add mod topLvl">
          <ac:chgData name="Lex Wayen" userId="494a56360b44c41f" providerId="LiveId" clId="{24593536-3DCF-424E-811F-D51553A97CE9}" dt="2019-05-06T08:13:49.808" v="13041" actId="165"/>
          <ac:spMkLst>
            <pc:docMk/>
            <pc:sldMk cId="540503398" sldId="677"/>
            <ac:spMk id="99" creationId="{1E488A4F-1027-4679-9885-650431AD545C}"/>
          </ac:spMkLst>
        </pc:spChg>
        <pc:spChg chg="add mod topLvl">
          <ac:chgData name="Lex Wayen" userId="494a56360b44c41f" providerId="LiveId" clId="{24593536-3DCF-424E-811F-D51553A97CE9}" dt="2019-05-06T08:13:49.808" v="13041" actId="165"/>
          <ac:spMkLst>
            <pc:docMk/>
            <pc:sldMk cId="540503398" sldId="677"/>
            <ac:spMk id="100" creationId="{CEBA588D-246C-433A-A62E-0531BF23EBD3}"/>
          </ac:spMkLst>
        </pc:spChg>
        <pc:spChg chg="add mod topLvl">
          <ac:chgData name="Lex Wayen" userId="494a56360b44c41f" providerId="LiveId" clId="{24593536-3DCF-424E-811F-D51553A97CE9}" dt="2019-05-06T08:13:49.808" v="13041" actId="165"/>
          <ac:spMkLst>
            <pc:docMk/>
            <pc:sldMk cId="540503398" sldId="677"/>
            <ac:spMk id="101" creationId="{0BDCD5E3-6D7C-48E7-ABB7-7C1E9ABA2426}"/>
          </ac:spMkLst>
        </pc:spChg>
        <pc:spChg chg="add mod topLvl">
          <ac:chgData name="Lex Wayen" userId="494a56360b44c41f" providerId="LiveId" clId="{24593536-3DCF-424E-811F-D51553A97CE9}" dt="2019-05-06T08:13:49.808" v="13041" actId="165"/>
          <ac:spMkLst>
            <pc:docMk/>
            <pc:sldMk cId="540503398" sldId="677"/>
            <ac:spMk id="102" creationId="{689581A5-FACD-4153-9F4A-BDD40DC995A1}"/>
          </ac:spMkLst>
        </pc:spChg>
        <pc:spChg chg="add mod topLvl">
          <ac:chgData name="Lex Wayen" userId="494a56360b44c41f" providerId="LiveId" clId="{24593536-3DCF-424E-811F-D51553A97CE9}" dt="2019-05-06T08:13:49.808" v="13041" actId="165"/>
          <ac:spMkLst>
            <pc:docMk/>
            <pc:sldMk cId="540503398" sldId="677"/>
            <ac:spMk id="103" creationId="{88CC44C4-0347-4369-905A-DFE320792F5F}"/>
          </ac:spMkLst>
        </pc:spChg>
        <pc:grpChg chg="add del mod">
          <ac:chgData name="Lex Wayen" userId="494a56360b44c41f" providerId="LiveId" clId="{24593536-3DCF-424E-811F-D51553A97CE9}" dt="2019-05-06T08:13:49.808" v="13041" actId="165"/>
          <ac:grpSpMkLst>
            <pc:docMk/>
            <pc:sldMk cId="540503398" sldId="677"/>
            <ac:grpSpMk id="17" creationId="{54C6B43E-A24F-4CCE-8398-E4F6188A90DF}"/>
          </ac:grpSpMkLst>
        </pc:grpChg>
        <pc:grpChg chg="del">
          <ac:chgData name="Lex Wayen" userId="494a56360b44c41f" providerId="LiveId" clId="{24593536-3DCF-424E-811F-D51553A97CE9}" dt="2019-05-05T05:48:51.561" v="12159" actId="478"/>
          <ac:grpSpMkLst>
            <pc:docMk/>
            <pc:sldMk cId="540503398" sldId="677"/>
            <ac:grpSpMk id="58" creationId="{F4C53DB8-26FF-4C95-B47D-0CE81BA0F441}"/>
          </ac:grpSpMkLst>
        </pc:grpChg>
        <pc:grpChg chg="del">
          <ac:chgData name="Lex Wayen" userId="494a56360b44c41f" providerId="LiveId" clId="{24593536-3DCF-424E-811F-D51553A97CE9}" dt="2019-05-05T05:48:51.561" v="12159" actId="478"/>
          <ac:grpSpMkLst>
            <pc:docMk/>
            <pc:sldMk cId="540503398" sldId="677"/>
            <ac:grpSpMk id="68" creationId="{F7FF7AE0-AC60-413B-AAFA-5682CB759A58}"/>
          </ac:grpSpMkLst>
        </pc:grpChg>
        <pc:grpChg chg="del">
          <ac:chgData name="Lex Wayen" userId="494a56360b44c41f" providerId="LiveId" clId="{24593536-3DCF-424E-811F-D51553A97CE9}" dt="2019-05-05T05:48:51.561" v="12159" actId="478"/>
          <ac:grpSpMkLst>
            <pc:docMk/>
            <pc:sldMk cId="540503398" sldId="677"/>
            <ac:grpSpMk id="79" creationId="{80470D06-E2B7-4731-90FE-2D4D7714D3F5}"/>
          </ac:grpSpMkLst>
        </pc:grpChg>
        <pc:cxnChg chg="add mod topLvl">
          <ac:chgData name="Lex Wayen" userId="494a56360b44c41f" providerId="LiveId" clId="{24593536-3DCF-424E-811F-D51553A97CE9}" dt="2019-05-06T08:13:49.808" v="13041" actId="165"/>
          <ac:cxnSpMkLst>
            <pc:docMk/>
            <pc:sldMk cId="540503398" sldId="677"/>
            <ac:cxnSpMk id="104" creationId="{94493701-735C-444C-B2BF-5BFDF4437325}"/>
          </ac:cxnSpMkLst>
        </pc:cxnChg>
        <pc:cxnChg chg="add mod topLvl">
          <ac:chgData name="Lex Wayen" userId="494a56360b44c41f" providerId="LiveId" clId="{24593536-3DCF-424E-811F-D51553A97CE9}" dt="2019-05-06T08:13:49.808" v="13041" actId="165"/>
          <ac:cxnSpMkLst>
            <pc:docMk/>
            <pc:sldMk cId="540503398" sldId="677"/>
            <ac:cxnSpMk id="105" creationId="{A2B77020-A7E6-4D41-8F46-197305E2C49D}"/>
          </ac:cxnSpMkLst>
        </pc:cxnChg>
        <pc:cxnChg chg="add mod topLvl">
          <ac:chgData name="Lex Wayen" userId="494a56360b44c41f" providerId="LiveId" clId="{24593536-3DCF-424E-811F-D51553A97CE9}" dt="2019-05-09T05:35:56.883" v="13729" actId="208"/>
          <ac:cxnSpMkLst>
            <pc:docMk/>
            <pc:sldMk cId="540503398" sldId="677"/>
            <ac:cxnSpMk id="106" creationId="{BC353D6D-F2D3-43B5-A398-D4D33A5CA1D2}"/>
          </ac:cxnSpMkLst>
        </pc:cxnChg>
        <pc:cxnChg chg="add mod topLvl">
          <ac:chgData name="Lex Wayen" userId="494a56360b44c41f" providerId="LiveId" clId="{24593536-3DCF-424E-811F-D51553A97CE9}" dt="2019-05-09T05:35:56.883" v="13729" actId="208"/>
          <ac:cxnSpMkLst>
            <pc:docMk/>
            <pc:sldMk cId="540503398" sldId="677"/>
            <ac:cxnSpMk id="107" creationId="{FD3A0467-83C8-460E-8D43-CF965B3CC800}"/>
          </ac:cxnSpMkLst>
        </pc:cxnChg>
        <pc:cxnChg chg="add mod topLvl">
          <ac:chgData name="Lex Wayen" userId="494a56360b44c41f" providerId="LiveId" clId="{24593536-3DCF-424E-811F-D51553A97CE9}" dt="2019-05-06T08:13:49.808" v="13041" actId="165"/>
          <ac:cxnSpMkLst>
            <pc:docMk/>
            <pc:sldMk cId="540503398" sldId="677"/>
            <ac:cxnSpMk id="108" creationId="{E9FBF245-7A88-4899-ACE7-B0FC8718C48F}"/>
          </ac:cxnSpMkLst>
        </pc:cxnChg>
        <pc:cxnChg chg="add mod topLvl">
          <ac:chgData name="Lex Wayen" userId="494a56360b44c41f" providerId="LiveId" clId="{24593536-3DCF-424E-811F-D51553A97CE9}" dt="2019-05-06T08:13:49.808" v="13041" actId="165"/>
          <ac:cxnSpMkLst>
            <pc:docMk/>
            <pc:sldMk cId="540503398" sldId="677"/>
            <ac:cxnSpMk id="109" creationId="{3EBF66FF-8C0E-40F5-A697-44D2050E51F2}"/>
          </ac:cxnSpMkLst>
        </pc:cxnChg>
        <pc:cxnChg chg="add mod topLvl">
          <ac:chgData name="Lex Wayen" userId="494a56360b44c41f" providerId="LiveId" clId="{24593536-3DCF-424E-811F-D51553A97CE9}" dt="2019-05-06T08:13:49.808" v="13041" actId="165"/>
          <ac:cxnSpMkLst>
            <pc:docMk/>
            <pc:sldMk cId="540503398" sldId="677"/>
            <ac:cxnSpMk id="110" creationId="{BC7607C9-AF09-476E-82A2-698FD3428226}"/>
          </ac:cxnSpMkLst>
        </pc:cxnChg>
        <pc:cxnChg chg="add mod topLvl">
          <ac:chgData name="Lex Wayen" userId="494a56360b44c41f" providerId="LiveId" clId="{24593536-3DCF-424E-811F-D51553A97CE9}" dt="2019-05-06T08:13:49.808" v="13041" actId="165"/>
          <ac:cxnSpMkLst>
            <pc:docMk/>
            <pc:sldMk cId="540503398" sldId="677"/>
            <ac:cxnSpMk id="111" creationId="{B1839732-1A2E-4E5B-B7B0-908DFDC13FBD}"/>
          </ac:cxnSpMkLst>
        </pc:cxnChg>
        <pc:cxnChg chg="add mod topLvl">
          <ac:chgData name="Lex Wayen" userId="494a56360b44c41f" providerId="LiveId" clId="{24593536-3DCF-424E-811F-D51553A97CE9}" dt="2019-05-06T08:13:49.808" v="13041" actId="165"/>
          <ac:cxnSpMkLst>
            <pc:docMk/>
            <pc:sldMk cId="540503398" sldId="677"/>
            <ac:cxnSpMk id="112" creationId="{0468D754-7B03-43F3-8084-8D86407CFCE9}"/>
          </ac:cxnSpMkLst>
        </pc:cxnChg>
        <pc:cxnChg chg="add mod topLvl">
          <ac:chgData name="Lex Wayen" userId="494a56360b44c41f" providerId="LiveId" clId="{24593536-3DCF-424E-811F-D51553A97CE9}" dt="2019-05-09T05:35:56.883" v="13729" actId="208"/>
          <ac:cxnSpMkLst>
            <pc:docMk/>
            <pc:sldMk cId="540503398" sldId="677"/>
            <ac:cxnSpMk id="113" creationId="{D636C8BD-2673-42D0-9991-C33FCE2334CC}"/>
          </ac:cxnSpMkLst>
        </pc:cxnChg>
        <pc:cxnChg chg="add mod topLvl">
          <ac:chgData name="Lex Wayen" userId="494a56360b44c41f" providerId="LiveId" clId="{24593536-3DCF-424E-811F-D51553A97CE9}" dt="2019-05-06T08:13:49.808" v="13041" actId="165"/>
          <ac:cxnSpMkLst>
            <pc:docMk/>
            <pc:sldMk cId="540503398" sldId="677"/>
            <ac:cxnSpMk id="114" creationId="{83165994-3B2D-4D96-9646-E3E639CE42AB}"/>
          </ac:cxnSpMkLst>
        </pc:cxnChg>
        <pc:cxnChg chg="add mod topLvl">
          <ac:chgData name="Lex Wayen" userId="494a56360b44c41f" providerId="LiveId" clId="{24593536-3DCF-424E-811F-D51553A97CE9}" dt="2019-05-06T08:13:49.808" v="13041" actId="165"/>
          <ac:cxnSpMkLst>
            <pc:docMk/>
            <pc:sldMk cId="540503398" sldId="677"/>
            <ac:cxnSpMk id="115" creationId="{22C701B7-B4E9-460C-B182-87CA36696DF9}"/>
          </ac:cxnSpMkLst>
        </pc:cxnChg>
      </pc:sldChg>
      <pc:sldChg chg="modSp add del">
        <pc:chgData name="Lex Wayen" userId="494a56360b44c41f" providerId="LiveId" clId="{24593536-3DCF-424E-811F-D51553A97CE9}" dt="2019-05-14T12:16:14.780" v="41909" actId="2696"/>
        <pc:sldMkLst>
          <pc:docMk/>
          <pc:sldMk cId="2136975731" sldId="678"/>
        </pc:sldMkLst>
        <pc:spChg chg="mod">
          <ac:chgData name="Lex Wayen" userId="494a56360b44c41f" providerId="LiveId" clId="{24593536-3DCF-424E-811F-D51553A97CE9}" dt="2019-05-13T04:06:03.356" v="27082"/>
          <ac:spMkLst>
            <pc:docMk/>
            <pc:sldMk cId="2136975731" sldId="678"/>
            <ac:spMk id="2" creationId="{AE5F35F5-E2B9-4EF8-9D3C-06C1BA512981}"/>
          </ac:spMkLst>
        </pc:spChg>
      </pc:sldChg>
      <pc:sldChg chg="addSp delSp modSp add ord modNotesTx">
        <pc:chgData name="Lex Wayen" userId="494a56360b44c41f" providerId="LiveId" clId="{24593536-3DCF-424E-811F-D51553A97CE9}" dt="2019-05-14T10:23:59.223" v="39622" actId="20577"/>
        <pc:sldMkLst>
          <pc:docMk/>
          <pc:sldMk cId="4017095458" sldId="680"/>
        </pc:sldMkLst>
        <pc:spChg chg="mod">
          <ac:chgData name="Lex Wayen" userId="494a56360b44c41f" providerId="LiveId" clId="{24593536-3DCF-424E-811F-D51553A97CE9}" dt="2019-05-07T03:10:16.614" v="13558" actId="20577"/>
          <ac:spMkLst>
            <pc:docMk/>
            <pc:sldMk cId="4017095458" sldId="680"/>
            <ac:spMk id="2" creationId="{81E9DC2D-E763-47C9-82FE-0934ECFE7927}"/>
          </ac:spMkLst>
        </pc:spChg>
        <pc:spChg chg="del">
          <ac:chgData name="Lex Wayen" userId="494a56360b44c41f" providerId="LiveId" clId="{24593536-3DCF-424E-811F-D51553A97CE9}" dt="2019-05-13T11:15:41.855" v="32032" actId="478"/>
          <ac:spMkLst>
            <pc:docMk/>
            <pc:sldMk cId="4017095458" sldId="680"/>
            <ac:spMk id="3" creationId="{026CBBC3-10F6-4290-B5DE-7694366554E9}"/>
          </ac:spMkLst>
        </pc:spChg>
        <pc:spChg chg="add mod">
          <ac:chgData name="Lex Wayen" userId="494a56360b44c41f" providerId="LiveId" clId="{24593536-3DCF-424E-811F-D51553A97CE9}" dt="2019-05-13T11:30:08.028" v="32228" actId="164"/>
          <ac:spMkLst>
            <pc:docMk/>
            <pc:sldMk cId="4017095458" sldId="680"/>
            <ac:spMk id="6" creationId="{3753DE9F-7715-4A46-922A-4BA3CBD7CB05}"/>
          </ac:spMkLst>
        </pc:spChg>
        <pc:spChg chg="add mod">
          <ac:chgData name="Lex Wayen" userId="494a56360b44c41f" providerId="LiveId" clId="{24593536-3DCF-424E-811F-D51553A97CE9}" dt="2019-05-13T11:36:33.199" v="32494" actId="17032"/>
          <ac:spMkLst>
            <pc:docMk/>
            <pc:sldMk cId="4017095458" sldId="680"/>
            <ac:spMk id="7" creationId="{967E0847-510F-4AD5-A375-C05C79114626}"/>
          </ac:spMkLst>
        </pc:spChg>
        <pc:spChg chg="add mod">
          <ac:chgData name="Lex Wayen" userId="494a56360b44c41f" providerId="LiveId" clId="{24593536-3DCF-424E-811F-D51553A97CE9}" dt="2019-05-13T11:54:03.748" v="32718" actId="207"/>
          <ac:spMkLst>
            <pc:docMk/>
            <pc:sldMk cId="4017095458" sldId="680"/>
            <ac:spMk id="8" creationId="{D32ED23E-6FA6-44D7-9F49-3332CA606A21}"/>
          </ac:spMkLst>
        </pc:spChg>
        <pc:spChg chg="add mod">
          <ac:chgData name="Lex Wayen" userId="494a56360b44c41f" providerId="LiveId" clId="{24593536-3DCF-424E-811F-D51553A97CE9}" dt="2019-05-13T11:54:20.578" v="32721" actId="207"/>
          <ac:spMkLst>
            <pc:docMk/>
            <pc:sldMk cId="4017095458" sldId="680"/>
            <ac:spMk id="9" creationId="{E117D95A-FCFF-4208-AECB-71B456D5B36D}"/>
          </ac:spMkLst>
        </pc:spChg>
        <pc:spChg chg="add mod">
          <ac:chgData name="Lex Wayen" userId="494a56360b44c41f" providerId="LiveId" clId="{24593536-3DCF-424E-811F-D51553A97CE9}" dt="2019-05-13T11:47:20.984" v="32646" actId="1076"/>
          <ac:spMkLst>
            <pc:docMk/>
            <pc:sldMk cId="4017095458" sldId="680"/>
            <ac:spMk id="10" creationId="{EA932E7A-8632-4FE0-830C-2903251E8AEC}"/>
          </ac:spMkLst>
        </pc:spChg>
        <pc:spChg chg="add mod">
          <ac:chgData name="Lex Wayen" userId="494a56360b44c41f" providerId="LiveId" clId="{24593536-3DCF-424E-811F-D51553A97CE9}" dt="2019-05-13T11:47:23.560" v="32647" actId="1076"/>
          <ac:spMkLst>
            <pc:docMk/>
            <pc:sldMk cId="4017095458" sldId="680"/>
            <ac:spMk id="11" creationId="{804E693D-11FD-437A-AFAE-412B3AB1D745}"/>
          </ac:spMkLst>
        </pc:spChg>
        <pc:spChg chg="add mod">
          <ac:chgData name="Lex Wayen" userId="494a56360b44c41f" providerId="LiveId" clId="{24593536-3DCF-424E-811F-D51553A97CE9}" dt="2019-05-13T11:50:27.840" v="32664" actId="1076"/>
          <ac:spMkLst>
            <pc:docMk/>
            <pc:sldMk cId="4017095458" sldId="680"/>
            <ac:spMk id="13" creationId="{59267BE0-F805-4784-AB8A-1EB3F150CF03}"/>
          </ac:spMkLst>
        </pc:spChg>
        <pc:spChg chg="add mod">
          <ac:chgData name="Lex Wayen" userId="494a56360b44c41f" providerId="LiveId" clId="{24593536-3DCF-424E-811F-D51553A97CE9}" dt="2019-05-14T10:20:58.148" v="39442"/>
          <ac:spMkLst>
            <pc:docMk/>
            <pc:sldMk cId="4017095458" sldId="680"/>
            <ac:spMk id="14" creationId="{3D866CFE-434B-4449-96E1-F20A69E1499D}"/>
          </ac:spMkLst>
        </pc:spChg>
        <pc:spChg chg="add del mod">
          <ac:chgData name="Lex Wayen" userId="494a56360b44c41f" providerId="LiveId" clId="{24593536-3DCF-424E-811F-D51553A97CE9}" dt="2019-05-13T11:32:56.429" v="32348"/>
          <ac:spMkLst>
            <pc:docMk/>
            <pc:sldMk cId="4017095458" sldId="680"/>
            <ac:spMk id="15" creationId="{E86C8B88-01A2-4F57-B355-CA90DC60AA01}"/>
          </ac:spMkLst>
        </pc:spChg>
        <pc:spChg chg="add mod">
          <ac:chgData name="Lex Wayen" userId="494a56360b44c41f" providerId="LiveId" clId="{24593536-3DCF-424E-811F-D51553A97CE9}" dt="2019-05-14T10:22:53.957" v="39557"/>
          <ac:spMkLst>
            <pc:docMk/>
            <pc:sldMk cId="4017095458" sldId="680"/>
            <ac:spMk id="16" creationId="{3DF7D137-AFFD-49F2-B124-3762E9381A41}"/>
          </ac:spMkLst>
        </pc:spChg>
        <pc:spChg chg="add mod">
          <ac:chgData name="Lex Wayen" userId="494a56360b44c41f" providerId="LiveId" clId="{24593536-3DCF-424E-811F-D51553A97CE9}" dt="2019-05-14T03:08:05.643" v="32768" actId="20577"/>
          <ac:spMkLst>
            <pc:docMk/>
            <pc:sldMk cId="4017095458" sldId="680"/>
            <ac:spMk id="17" creationId="{38AE8F1D-CE15-4B76-B0E2-1BC1AC0B1BF8}"/>
          </ac:spMkLst>
        </pc:spChg>
        <pc:spChg chg="add mod">
          <ac:chgData name="Lex Wayen" userId="494a56360b44c41f" providerId="LiveId" clId="{24593536-3DCF-424E-811F-D51553A97CE9}" dt="2019-05-14T10:13:06.937" v="39069"/>
          <ac:spMkLst>
            <pc:docMk/>
            <pc:sldMk cId="4017095458" sldId="680"/>
            <ac:spMk id="18" creationId="{CA0FDB78-866F-476E-8905-ED347E1F208D}"/>
          </ac:spMkLst>
        </pc:spChg>
        <pc:spChg chg="add mod ord">
          <ac:chgData name="Lex Wayen" userId="494a56360b44c41f" providerId="LiveId" clId="{24593536-3DCF-424E-811F-D51553A97CE9}" dt="2019-05-13T11:52:39.864" v="32699"/>
          <ac:spMkLst>
            <pc:docMk/>
            <pc:sldMk cId="4017095458" sldId="680"/>
            <ac:spMk id="19" creationId="{A9850CF7-A46D-4A03-8FE7-DE54E0DF5547}"/>
          </ac:spMkLst>
        </pc:spChg>
        <pc:spChg chg="add del mod">
          <ac:chgData name="Lex Wayen" userId="494a56360b44c41f" providerId="LiveId" clId="{24593536-3DCF-424E-811F-D51553A97CE9}" dt="2019-05-13T11:46:52.267" v="32642" actId="478"/>
          <ac:spMkLst>
            <pc:docMk/>
            <pc:sldMk cId="4017095458" sldId="680"/>
            <ac:spMk id="20" creationId="{09B07ED7-DAE7-4FBE-801C-6C0B89B48AE6}"/>
          </ac:spMkLst>
        </pc:spChg>
        <pc:spChg chg="add del mod">
          <ac:chgData name="Lex Wayen" userId="494a56360b44c41f" providerId="LiveId" clId="{24593536-3DCF-424E-811F-D51553A97CE9}" dt="2019-05-13T11:46:52.267" v="32642" actId="478"/>
          <ac:spMkLst>
            <pc:docMk/>
            <pc:sldMk cId="4017095458" sldId="680"/>
            <ac:spMk id="21" creationId="{1D01DC2D-A8CB-44C1-BDB0-245CE319C73F}"/>
          </ac:spMkLst>
        </pc:spChg>
        <pc:spChg chg="add del mod">
          <ac:chgData name="Lex Wayen" userId="494a56360b44c41f" providerId="LiveId" clId="{24593536-3DCF-424E-811F-D51553A97CE9}" dt="2019-05-13T11:44:30.843" v="32610" actId="478"/>
          <ac:spMkLst>
            <pc:docMk/>
            <pc:sldMk cId="4017095458" sldId="680"/>
            <ac:spMk id="22" creationId="{9DBE844E-B0E5-4B1F-97B1-2FADA75E4310}"/>
          </ac:spMkLst>
        </pc:spChg>
        <pc:spChg chg="add mod">
          <ac:chgData name="Lex Wayen" userId="494a56360b44c41f" providerId="LiveId" clId="{24593536-3DCF-424E-811F-D51553A97CE9}" dt="2019-05-13T11:52:50.064" v="32700" actId="2085"/>
          <ac:spMkLst>
            <pc:docMk/>
            <pc:sldMk cId="4017095458" sldId="680"/>
            <ac:spMk id="23" creationId="{6662142F-98EB-480E-B20F-BF6F14212C51}"/>
          </ac:spMkLst>
        </pc:spChg>
        <pc:spChg chg="mod">
          <ac:chgData name="Lex Wayen" userId="494a56360b44c41f" providerId="LiveId" clId="{24593536-3DCF-424E-811F-D51553A97CE9}" dt="2019-05-14T10:11:30.732" v="39038" actId="20577"/>
          <ac:spMkLst>
            <pc:docMk/>
            <pc:sldMk cId="4017095458" sldId="680"/>
            <ac:spMk id="26" creationId="{67590E59-A857-426D-9437-A16C3DC065AE}"/>
          </ac:spMkLst>
        </pc:spChg>
        <pc:spChg chg="mod">
          <ac:chgData name="Lex Wayen" userId="494a56360b44c41f" providerId="LiveId" clId="{24593536-3DCF-424E-811F-D51553A97CE9}" dt="2019-05-14T10:11:42.913" v="39042"/>
          <ac:spMkLst>
            <pc:docMk/>
            <pc:sldMk cId="4017095458" sldId="680"/>
            <ac:spMk id="27" creationId="{F5F0486E-B846-4265-B6CD-3CF3142C63EB}"/>
          </ac:spMkLst>
        </pc:spChg>
        <pc:spChg chg="mod">
          <ac:chgData name="Lex Wayen" userId="494a56360b44c41f" providerId="LiveId" clId="{24593536-3DCF-424E-811F-D51553A97CE9}" dt="2019-05-14T10:11:06.574" v="39032" actId="403"/>
          <ac:spMkLst>
            <pc:docMk/>
            <pc:sldMk cId="4017095458" sldId="680"/>
            <ac:spMk id="29" creationId="{E1323AA5-BE79-46CC-978A-2D3069C42684}"/>
          </ac:spMkLst>
        </pc:spChg>
        <pc:spChg chg="mod">
          <ac:chgData name="Lex Wayen" userId="494a56360b44c41f" providerId="LiveId" clId="{24593536-3DCF-424E-811F-D51553A97CE9}" dt="2019-05-14T10:11:41.268" v="39041"/>
          <ac:spMkLst>
            <pc:docMk/>
            <pc:sldMk cId="4017095458" sldId="680"/>
            <ac:spMk id="30" creationId="{22DBEFE5-493E-4031-8B97-AFA125736BBE}"/>
          </ac:spMkLst>
        </pc:spChg>
        <pc:grpChg chg="add mod">
          <ac:chgData name="Lex Wayen" userId="494a56360b44c41f" providerId="LiveId" clId="{24593536-3DCF-424E-811F-D51553A97CE9}" dt="2019-05-13T11:47:16.028" v="32645" actId="1076"/>
          <ac:grpSpMkLst>
            <pc:docMk/>
            <pc:sldMk cId="4017095458" sldId="680"/>
            <ac:grpSpMk id="12" creationId="{D36F755C-E862-454D-9706-7375C19461B9}"/>
          </ac:grpSpMkLst>
        </pc:grpChg>
        <pc:grpChg chg="add mod">
          <ac:chgData name="Lex Wayen" userId="494a56360b44c41f" providerId="LiveId" clId="{24593536-3DCF-424E-811F-D51553A97CE9}" dt="2019-05-13T11:52:39.864" v="32699"/>
          <ac:grpSpMkLst>
            <pc:docMk/>
            <pc:sldMk cId="4017095458" sldId="680"/>
            <ac:grpSpMk id="24" creationId="{B8A27B54-36ED-4F2E-92FE-0FEB89E19D11}"/>
          </ac:grpSpMkLst>
        </pc:grpChg>
        <pc:grpChg chg="add mod">
          <ac:chgData name="Lex Wayen" userId="494a56360b44c41f" providerId="LiveId" clId="{24593536-3DCF-424E-811F-D51553A97CE9}" dt="2019-05-14T10:11:13.885" v="39034" actId="14100"/>
          <ac:grpSpMkLst>
            <pc:docMk/>
            <pc:sldMk cId="4017095458" sldId="680"/>
            <ac:grpSpMk id="25" creationId="{3284AB6C-1E8A-4F20-A596-30A537AD1CC6}"/>
          </ac:grpSpMkLst>
        </pc:grpChg>
        <pc:grpChg chg="add mod">
          <ac:chgData name="Lex Wayen" userId="494a56360b44c41f" providerId="LiveId" clId="{24593536-3DCF-424E-811F-D51553A97CE9}" dt="2019-05-14T10:11:26.272" v="39036" actId="14100"/>
          <ac:grpSpMkLst>
            <pc:docMk/>
            <pc:sldMk cId="4017095458" sldId="680"/>
            <ac:grpSpMk id="28" creationId="{D956D399-BB00-43F4-930B-C20F51B980A0}"/>
          </ac:grpSpMkLst>
        </pc:grpChg>
        <pc:cxnChg chg="add del mod">
          <ac:chgData name="Lex Wayen" userId="494a56360b44c41f" providerId="LiveId" clId="{24593536-3DCF-424E-811F-D51553A97CE9}" dt="2019-05-13T11:53:15.676" v="32704" actId="478"/>
          <ac:cxnSpMkLst>
            <pc:docMk/>
            <pc:sldMk cId="4017095458" sldId="680"/>
            <ac:cxnSpMk id="32" creationId="{E2D8A385-82CF-479E-AA2F-713A4B9E6BB7}"/>
          </ac:cxnSpMkLst>
        </pc:cxnChg>
        <pc:cxnChg chg="add del mod">
          <ac:chgData name="Lex Wayen" userId="494a56360b44c41f" providerId="LiveId" clId="{24593536-3DCF-424E-811F-D51553A97CE9}" dt="2019-05-13T11:53:15.676" v="32704" actId="478"/>
          <ac:cxnSpMkLst>
            <pc:docMk/>
            <pc:sldMk cId="4017095458" sldId="680"/>
            <ac:cxnSpMk id="33" creationId="{2BA08A1E-1262-4D4B-A0D6-D426B32421E2}"/>
          </ac:cxnSpMkLst>
        </pc:cxnChg>
        <pc:cxnChg chg="add del mod">
          <ac:chgData name="Lex Wayen" userId="494a56360b44c41f" providerId="LiveId" clId="{24593536-3DCF-424E-811F-D51553A97CE9}" dt="2019-05-13T11:53:15.676" v="32704" actId="478"/>
          <ac:cxnSpMkLst>
            <pc:docMk/>
            <pc:sldMk cId="4017095458" sldId="680"/>
            <ac:cxnSpMk id="36" creationId="{8C3FA3BC-782E-43DA-A12B-36A47D95A827}"/>
          </ac:cxnSpMkLst>
        </pc:cxnChg>
        <pc:cxnChg chg="add mod">
          <ac:chgData name="Lex Wayen" userId="494a56360b44c41f" providerId="LiveId" clId="{24593536-3DCF-424E-811F-D51553A97CE9}" dt="2019-05-13T11:53:34.314" v="32709" actId="208"/>
          <ac:cxnSpMkLst>
            <pc:docMk/>
            <pc:sldMk cId="4017095458" sldId="680"/>
            <ac:cxnSpMk id="45" creationId="{1E458051-5ECF-4E1C-B48A-0C50D3F67DDD}"/>
          </ac:cxnSpMkLst>
        </pc:cxnChg>
        <pc:cxnChg chg="add mod">
          <ac:chgData name="Lex Wayen" userId="494a56360b44c41f" providerId="LiveId" clId="{24593536-3DCF-424E-811F-D51553A97CE9}" dt="2019-05-14T10:11:16.606" v="39035" actId="14100"/>
          <ac:cxnSpMkLst>
            <pc:docMk/>
            <pc:sldMk cId="4017095458" sldId="680"/>
            <ac:cxnSpMk id="48" creationId="{A2E50337-C083-40C1-A20E-C01BDB177309}"/>
          </ac:cxnSpMkLst>
        </pc:cxnChg>
        <pc:cxnChg chg="add mod">
          <ac:chgData name="Lex Wayen" userId="494a56360b44c41f" providerId="LiveId" clId="{24593536-3DCF-424E-811F-D51553A97CE9}" dt="2019-05-13T11:54:33.385" v="32724" actId="208"/>
          <ac:cxnSpMkLst>
            <pc:docMk/>
            <pc:sldMk cId="4017095458" sldId="680"/>
            <ac:cxnSpMk id="51" creationId="{E8F339B0-B5A7-438E-90A8-D72C68926162}"/>
          </ac:cxnSpMkLst>
        </pc:cxnChg>
      </pc:sldChg>
      <pc:sldChg chg="modSp add del">
        <pc:chgData name="Lex Wayen" userId="494a56360b44c41f" providerId="LiveId" clId="{24593536-3DCF-424E-811F-D51553A97CE9}" dt="2019-05-14T07:19:13.363" v="34146" actId="2696"/>
        <pc:sldMkLst>
          <pc:docMk/>
          <pc:sldMk cId="200685268" sldId="681"/>
        </pc:sldMkLst>
        <pc:spChg chg="mod">
          <ac:chgData name="Lex Wayen" userId="494a56360b44c41f" providerId="LiveId" clId="{24593536-3DCF-424E-811F-D51553A97CE9}" dt="2019-05-07T02:07:24.892" v="13484"/>
          <ac:spMkLst>
            <pc:docMk/>
            <pc:sldMk cId="200685268" sldId="681"/>
            <ac:spMk id="2" creationId="{79B9199A-8246-40D7-B585-2FD3DEA17DF3}"/>
          </ac:spMkLst>
        </pc:spChg>
      </pc:sldChg>
      <pc:sldChg chg="addSp delSp modSp add">
        <pc:chgData name="Lex Wayen" userId="494a56360b44c41f" providerId="LiveId" clId="{24593536-3DCF-424E-811F-D51553A97CE9}" dt="2019-05-14T10:08:02.293" v="39027" actId="207"/>
        <pc:sldMkLst>
          <pc:docMk/>
          <pc:sldMk cId="3732640259" sldId="682"/>
        </pc:sldMkLst>
        <pc:spChg chg="mod">
          <ac:chgData name="Lex Wayen" userId="494a56360b44c41f" providerId="LiveId" clId="{24593536-3DCF-424E-811F-D51553A97CE9}" dt="2019-05-14T09:02:25.722" v="36268"/>
          <ac:spMkLst>
            <pc:docMk/>
            <pc:sldMk cId="3732640259" sldId="682"/>
            <ac:spMk id="2" creationId="{8D70DEB0-A7D7-4979-AB3C-917DA9988775}"/>
          </ac:spMkLst>
        </pc:spChg>
        <pc:spChg chg="del">
          <ac:chgData name="Lex Wayen" userId="494a56360b44c41f" providerId="LiveId" clId="{24593536-3DCF-424E-811F-D51553A97CE9}" dt="2019-05-14T08:59:41.838" v="36220" actId="478"/>
          <ac:spMkLst>
            <pc:docMk/>
            <pc:sldMk cId="3732640259" sldId="682"/>
            <ac:spMk id="3" creationId="{1FD5C9E7-05AD-4C36-B755-E22845BF7612}"/>
          </ac:spMkLst>
        </pc:spChg>
        <pc:spChg chg="add mod topLvl">
          <ac:chgData name="Lex Wayen" userId="494a56360b44c41f" providerId="LiveId" clId="{24593536-3DCF-424E-811F-D51553A97CE9}" dt="2019-05-14T10:05:47.832" v="38850"/>
          <ac:spMkLst>
            <pc:docMk/>
            <pc:sldMk cId="3732640259" sldId="682"/>
            <ac:spMk id="28" creationId="{BC361E29-216C-442B-A70B-7F495E0959D0}"/>
          </ac:spMkLst>
        </pc:spChg>
        <pc:spChg chg="add">
          <ac:chgData name="Lex Wayen" userId="494a56360b44c41f" providerId="LiveId" clId="{24593536-3DCF-424E-811F-D51553A97CE9}" dt="2019-05-14T09:00:17.496" v="36221"/>
          <ac:spMkLst>
            <pc:docMk/>
            <pc:sldMk cId="3732640259" sldId="682"/>
            <ac:spMk id="29" creationId="{DC9FCC51-7277-4695-AB74-A364F4FEB000}"/>
          </ac:spMkLst>
        </pc:spChg>
        <pc:spChg chg="add mod">
          <ac:chgData name="Lex Wayen" userId="494a56360b44c41f" providerId="LiveId" clId="{24593536-3DCF-424E-811F-D51553A97CE9}" dt="2019-05-14T10:06:22.854" v="38861"/>
          <ac:spMkLst>
            <pc:docMk/>
            <pc:sldMk cId="3732640259" sldId="682"/>
            <ac:spMk id="30" creationId="{EE79511D-FF63-485A-B423-5247662FF832}"/>
          </ac:spMkLst>
        </pc:spChg>
        <pc:spChg chg="add mod topLvl">
          <ac:chgData name="Lex Wayen" userId="494a56360b44c41f" providerId="LiveId" clId="{24593536-3DCF-424E-811F-D51553A97CE9}" dt="2019-05-14T09:54:19.604" v="38341"/>
          <ac:spMkLst>
            <pc:docMk/>
            <pc:sldMk cId="3732640259" sldId="682"/>
            <ac:spMk id="32" creationId="{BC361E29-216C-442B-A70B-7F495E0959D0}"/>
          </ac:spMkLst>
        </pc:spChg>
        <pc:spChg chg="add">
          <ac:chgData name="Lex Wayen" userId="494a56360b44c41f" providerId="LiveId" clId="{24593536-3DCF-424E-811F-D51553A97CE9}" dt="2019-05-14T09:00:17.496" v="36221"/>
          <ac:spMkLst>
            <pc:docMk/>
            <pc:sldMk cId="3732640259" sldId="682"/>
            <ac:spMk id="33" creationId="{DA211306-3964-487C-93B7-5D1495468C21}"/>
          </ac:spMkLst>
        </pc:spChg>
        <pc:spChg chg="add mod">
          <ac:chgData name="Lex Wayen" userId="494a56360b44c41f" providerId="LiveId" clId="{24593536-3DCF-424E-811F-D51553A97CE9}" dt="2019-05-14T10:06:31.827" v="38912"/>
          <ac:spMkLst>
            <pc:docMk/>
            <pc:sldMk cId="3732640259" sldId="682"/>
            <ac:spMk id="34" creationId="{2DDDC8C5-F90A-419B-BA17-C6AD2CE7BC84}"/>
          </ac:spMkLst>
        </pc:spChg>
        <pc:spChg chg="add mod topLvl">
          <ac:chgData name="Lex Wayen" userId="494a56360b44c41f" providerId="LiveId" clId="{24593536-3DCF-424E-811F-D51553A97CE9}" dt="2019-05-14T10:05:51.751" v="38852"/>
          <ac:spMkLst>
            <pc:docMk/>
            <pc:sldMk cId="3732640259" sldId="682"/>
            <ac:spMk id="36" creationId="{BC361E29-216C-442B-A70B-7F495E0959D0}"/>
          </ac:spMkLst>
        </pc:spChg>
        <pc:spChg chg="add">
          <ac:chgData name="Lex Wayen" userId="494a56360b44c41f" providerId="LiveId" clId="{24593536-3DCF-424E-811F-D51553A97CE9}" dt="2019-05-14T09:00:17.496" v="36221"/>
          <ac:spMkLst>
            <pc:docMk/>
            <pc:sldMk cId="3732640259" sldId="682"/>
            <ac:spMk id="37" creationId="{AFC99E10-468C-4FEC-8EF5-B798FE97545F}"/>
          </ac:spMkLst>
        </pc:spChg>
        <pc:spChg chg="add mod">
          <ac:chgData name="Lex Wayen" userId="494a56360b44c41f" providerId="LiveId" clId="{24593536-3DCF-424E-811F-D51553A97CE9}" dt="2019-05-14T10:06:39.909" v="38980"/>
          <ac:spMkLst>
            <pc:docMk/>
            <pc:sldMk cId="3732640259" sldId="682"/>
            <ac:spMk id="38" creationId="{C25B22B3-35A6-4096-AB90-F57756AA6309}"/>
          </ac:spMkLst>
        </pc:spChg>
        <pc:spChg chg="add mod topLvl">
          <ac:chgData name="Lex Wayen" userId="494a56360b44c41f" providerId="LiveId" clId="{24593536-3DCF-424E-811F-D51553A97CE9}" dt="2019-05-14T09:59:23.176" v="38665"/>
          <ac:spMkLst>
            <pc:docMk/>
            <pc:sldMk cId="3732640259" sldId="682"/>
            <ac:spMk id="40" creationId="{BC361E29-216C-442B-A70B-7F495E0959D0}"/>
          </ac:spMkLst>
        </pc:spChg>
        <pc:spChg chg="add">
          <ac:chgData name="Lex Wayen" userId="494a56360b44c41f" providerId="LiveId" clId="{24593536-3DCF-424E-811F-D51553A97CE9}" dt="2019-05-14T09:00:17.496" v="36221"/>
          <ac:spMkLst>
            <pc:docMk/>
            <pc:sldMk cId="3732640259" sldId="682"/>
            <ac:spMk id="41" creationId="{E5C5412C-5431-418D-830C-049B4DA73856}"/>
          </ac:spMkLst>
        </pc:spChg>
        <pc:spChg chg="add mod">
          <ac:chgData name="Lex Wayen" userId="494a56360b44c41f" providerId="LiveId" clId="{24593536-3DCF-424E-811F-D51553A97CE9}" dt="2019-05-14T10:06:36.413" v="38942"/>
          <ac:spMkLst>
            <pc:docMk/>
            <pc:sldMk cId="3732640259" sldId="682"/>
            <ac:spMk id="42" creationId="{369E9DB1-C4C2-440A-873A-F14A8EA47BB1}"/>
          </ac:spMkLst>
        </pc:spChg>
        <pc:spChg chg="add">
          <ac:chgData name="Lex Wayen" userId="494a56360b44c41f" providerId="LiveId" clId="{24593536-3DCF-424E-811F-D51553A97CE9}" dt="2019-05-14T09:00:17.496" v="36221"/>
          <ac:spMkLst>
            <pc:docMk/>
            <pc:sldMk cId="3732640259" sldId="682"/>
            <ac:spMk id="44" creationId="{BC361E29-216C-442B-A70B-7F495E0959D0}"/>
          </ac:spMkLst>
        </pc:spChg>
        <pc:spChg chg="add mod">
          <ac:chgData name="Lex Wayen" userId="494a56360b44c41f" providerId="LiveId" clId="{24593536-3DCF-424E-811F-D51553A97CE9}" dt="2019-05-14T09:05:31.173" v="36356"/>
          <ac:spMkLst>
            <pc:docMk/>
            <pc:sldMk cId="3732640259" sldId="682"/>
            <ac:spMk id="45" creationId="{90846A0F-01DB-4706-ADDD-B9D8E80A5ED4}"/>
          </ac:spMkLst>
        </pc:spChg>
        <pc:spChg chg="add mod">
          <ac:chgData name="Lex Wayen" userId="494a56360b44c41f" providerId="LiveId" clId="{24593536-3DCF-424E-811F-D51553A97CE9}" dt="2019-05-14T09:05:44.540" v="36358"/>
          <ac:spMkLst>
            <pc:docMk/>
            <pc:sldMk cId="3732640259" sldId="682"/>
            <ac:spMk id="46" creationId="{99B7498E-CFDA-4B34-895A-7DB4306745A2}"/>
          </ac:spMkLst>
        </pc:spChg>
        <pc:spChg chg="add">
          <ac:chgData name="Lex Wayen" userId="494a56360b44c41f" providerId="LiveId" clId="{24593536-3DCF-424E-811F-D51553A97CE9}" dt="2019-05-14T09:00:17.496" v="36221"/>
          <ac:spMkLst>
            <pc:docMk/>
            <pc:sldMk cId="3732640259" sldId="682"/>
            <ac:spMk id="48" creationId="{BC361E29-216C-442B-A70B-7F495E0959D0}"/>
          </ac:spMkLst>
        </pc:spChg>
        <pc:spChg chg="add">
          <ac:chgData name="Lex Wayen" userId="494a56360b44c41f" providerId="LiveId" clId="{24593536-3DCF-424E-811F-D51553A97CE9}" dt="2019-05-14T09:00:17.496" v="36221"/>
          <ac:spMkLst>
            <pc:docMk/>
            <pc:sldMk cId="3732640259" sldId="682"/>
            <ac:spMk id="49" creationId="{BA13F480-A618-476A-BB67-D0F9BBCE51B1}"/>
          </ac:spMkLst>
        </pc:spChg>
        <pc:spChg chg="add mod">
          <ac:chgData name="Lex Wayen" userId="494a56360b44c41f" providerId="LiveId" clId="{24593536-3DCF-424E-811F-D51553A97CE9}" dt="2019-05-14T09:06:07.597" v="36375"/>
          <ac:spMkLst>
            <pc:docMk/>
            <pc:sldMk cId="3732640259" sldId="682"/>
            <ac:spMk id="50" creationId="{23054ABF-1B5C-4655-8460-71F4ACCC0DC5}"/>
          </ac:spMkLst>
        </pc:spChg>
        <pc:spChg chg="add">
          <ac:chgData name="Lex Wayen" userId="494a56360b44c41f" providerId="LiveId" clId="{24593536-3DCF-424E-811F-D51553A97CE9}" dt="2019-05-14T09:00:17.496" v="36221"/>
          <ac:spMkLst>
            <pc:docMk/>
            <pc:sldMk cId="3732640259" sldId="682"/>
            <ac:spMk id="52" creationId="{BC361E29-216C-442B-A70B-7F495E0959D0}"/>
          </ac:spMkLst>
        </pc:spChg>
        <pc:spChg chg="add">
          <ac:chgData name="Lex Wayen" userId="494a56360b44c41f" providerId="LiveId" clId="{24593536-3DCF-424E-811F-D51553A97CE9}" dt="2019-05-14T09:00:17.496" v="36221"/>
          <ac:spMkLst>
            <pc:docMk/>
            <pc:sldMk cId="3732640259" sldId="682"/>
            <ac:spMk id="53" creationId="{DA3B9A49-08A0-4174-A193-A2BD5330D621}"/>
          </ac:spMkLst>
        </pc:spChg>
        <pc:spChg chg="add mod">
          <ac:chgData name="Lex Wayen" userId="494a56360b44c41f" providerId="LiveId" clId="{24593536-3DCF-424E-811F-D51553A97CE9}" dt="2019-05-14T09:06:25.229" v="36429"/>
          <ac:spMkLst>
            <pc:docMk/>
            <pc:sldMk cId="3732640259" sldId="682"/>
            <ac:spMk id="54" creationId="{85D2D5EF-3BDF-4381-A885-454D0B558D00}"/>
          </ac:spMkLst>
        </pc:spChg>
        <pc:spChg chg="add">
          <ac:chgData name="Lex Wayen" userId="494a56360b44c41f" providerId="LiveId" clId="{24593536-3DCF-424E-811F-D51553A97CE9}" dt="2019-05-14T09:00:17.496" v="36221"/>
          <ac:spMkLst>
            <pc:docMk/>
            <pc:sldMk cId="3732640259" sldId="682"/>
            <ac:spMk id="56" creationId="{BC361E29-216C-442B-A70B-7F495E0959D0}"/>
          </ac:spMkLst>
        </pc:spChg>
        <pc:spChg chg="add">
          <ac:chgData name="Lex Wayen" userId="494a56360b44c41f" providerId="LiveId" clId="{24593536-3DCF-424E-811F-D51553A97CE9}" dt="2019-05-14T09:00:17.496" v="36221"/>
          <ac:spMkLst>
            <pc:docMk/>
            <pc:sldMk cId="3732640259" sldId="682"/>
            <ac:spMk id="57" creationId="{7ADF2BEA-A84A-4645-97A9-85FBBE8DDE63}"/>
          </ac:spMkLst>
        </pc:spChg>
        <pc:spChg chg="add mod">
          <ac:chgData name="Lex Wayen" userId="494a56360b44c41f" providerId="LiveId" clId="{24593536-3DCF-424E-811F-D51553A97CE9}" dt="2019-05-14T09:06:14.862" v="36393"/>
          <ac:spMkLst>
            <pc:docMk/>
            <pc:sldMk cId="3732640259" sldId="682"/>
            <ac:spMk id="58" creationId="{4F69F912-A058-4F4B-B265-CBFCEA42D5CF}"/>
          </ac:spMkLst>
        </pc:spChg>
        <pc:spChg chg="add mod topLvl">
          <ac:chgData name="Lex Wayen" userId="494a56360b44c41f" providerId="LiveId" clId="{24593536-3DCF-424E-811F-D51553A97CE9}" dt="2019-05-14T09:46:05.357" v="37780"/>
          <ac:spMkLst>
            <pc:docMk/>
            <pc:sldMk cId="3732640259" sldId="682"/>
            <ac:spMk id="60" creationId="{BC361E29-216C-442B-A70B-7F495E0959D0}"/>
          </ac:spMkLst>
        </pc:spChg>
        <pc:spChg chg="add mod">
          <ac:chgData name="Lex Wayen" userId="494a56360b44c41f" providerId="LiveId" clId="{24593536-3DCF-424E-811F-D51553A97CE9}" dt="2019-05-14T10:07:04.603" v="39013" actId="207"/>
          <ac:spMkLst>
            <pc:docMk/>
            <pc:sldMk cId="3732640259" sldId="682"/>
            <ac:spMk id="61" creationId="{3DD19EAC-1437-463C-B015-92EC2B676C99}"/>
          </ac:spMkLst>
        </pc:spChg>
        <pc:spChg chg="add">
          <ac:chgData name="Lex Wayen" userId="494a56360b44c41f" providerId="LiveId" clId="{24593536-3DCF-424E-811F-D51553A97CE9}" dt="2019-05-14T09:00:17.496" v="36221"/>
          <ac:spMkLst>
            <pc:docMk/>
            <pc:sldMk cId="3732640259" sldId="682"/>
            <ac:spMk id="62" creationId="{637B7AD7-EB33-4C2D-A79E-8435711DA5D7}"/>
          </ac:spMkLst>
        </pc:spChg>
        <pc:spChg chg="add">
          <ac:chgData name="Lex Wayen" userId="494a56360b44c41f" providerId="LiveId" clId="{24593536-3DCF-424E-811F-D51553A97CE9}" dt="2019-05-14T09:00:17.496" v="36221"/>
          <ac:spMkLst>
            <pc:docMk/>
            <pc:sldMk cId="3732640259" sldId="682"/>
            <ac:spMk id="64" creationId="{BC361E29-216C-442B-A70B-7F495E0959D0}"/>
          </ac:spMkLst>
        </pc:spChg>
        <pc:spChg chg="add">
          <ac:chgData name="Lex Wayen" userId="494a56360b44c41f" providerId="LiveId" clId="{24593536-3DCF-424E-811F-D51553A97CE9}" dt="2019-05-14T09:00:17.496" v="36221"/>
          <ac:spMkLst>
            <pc:docMk/>
            <pc:sldMk cId="3732640259" sldId="682"/>
            <ac:spMk id="65" creationId="{C926D77A-E319-45F5-A622-2DF4508C7EC8}"/>
          </ac:spMkLst>
        </pc:spChg>
        <pc:spChg chg="add mod">
          <ac:chgData name="Lex Wayen" userId="494a56360b44c41f" providerId="LiveId" clId="{24593536-3DCF-424E-811F-D51553A97CE9}" dt="2019-05-14T09:08:09.542" v="36448"/>
          <ac:spMkLst>
            <pc:docMk/>
            <pc:sldMk cId="3732640259" sldId="682"/>
            <ac:spMk id="66" creationId="{EC1A305F-CBD0-4CDA-B351-66390CDE81D1}"/>
          </ac:spMkLst>
        </pc:spChg>
        <pc:spChg chg="add mod topLvl">
          <ac:chgData name="Lex Wayen" userId="494a56360b44c41f" providerId="LiveId" clId="{24593536-3DCF-424E-811F-D51553A97CE9}" dt="2019-05-14T09:48:12.457" v="37977"/>
          <ac:spMkLst>
            <pc:docMk/>
            <pc:sldMk cId="3732640259" sldId="682"/>
            <ac:spMk id="68" creationId="{BC361E29-216C-442B-A70B-7F495E0959D0}"/>
          </ac:spMkLst>
        </pc:spChg>
        <pc:spChg chg="add mod">
          <ac:chgData name="Lex Wayen" userId="494a56360b44c41f" providerId="LiveId" clId="{24593536-3DCF-424E-811F-D51553A97CE9}" dt="2019-05-14T10:07:13.938" v="39017" actId="207"/>
          <ac:spMkLst>
            <pc:docMk/>
            <pc:sldMk cId="3732640259" sldId="682"/>
            <ac:spMk id="69" creationId="{51C24F60-9C55-4858-8775-DCD29EF074B9}"/>
          </ac:spMkLst>
        </pc:spChg>
        <pc:spChg chg="add mod">
          <ac:chgData name="Lex Wayen" userId="494a56360b44c41f" providerId="LiveId" clId="{24593536-3DCF-424E-811F-D51553A97CE9}" dt="2019-05-14T10:07:10.290" v="39016" actId="108"/>
          <ac:spMkLst>
            <pc:docMk/>
            <pc:sldMk cId="3732640259" sldId="682"/>
            <ac:spMk id="70" creationId="{136499FD-910A-4D80-BDDD-DC5C0A6FA3B6}"/>
          </ac:spMkLst>
        </pc:spChg>
        <pc:spChg chg="add">
          <ac:chgData name="Lex Wayen" userId="494a56360b44c41f" providerId="LiveId" clId="{24593536-3DCF-424E-811F-D51553A97CE9}" dt="2019-05-14T09:00:17.496" v="36221"/>
          <ac:spMkLst>
            <pc:docMk/>
            <pc:sldMk cId="3732640259" sldId="682"/>
            <ac:spMk id="72" creationId="{BC361E29-216C-442B-A70B-7F495E0959D0}"/>
          </ac:spMkLst>
        </pc:spChg>
        <pc:spChg chg="add">
          <ac:chgData name="Lex Wayen" userId="494a56360b44c41f" providerId="LiveId" clId="{24593536-3DCF-424E-811F-D51553A97CE9}" dt="2019-05-14T09:00:17.496" v="36221"/>
          <ac:spMkLst>
            <pc:docMk/>
            <pc:sldMk cId="3732640259" sldId="682"/>
            <ac:spMk id="73" creationId="{5C56942B-0258-4B5B-B84D-6F800B0F0482}"/>
          </ac:spMkLst>
        </pc:spChg>
        <pc:spChg chg="add mod">
          <ac:chgData name="Lex Wayen" userId="494a56360b44c41f" providerId="LiveId" clId="{24593536-3DCF-424E-811F-D51553A97CE9}" dt="2019-05-14T09:08:25.417" v="36470"/>
          <ac:spMkLst>
            <pc:docMk/>
            <pc:sldMk cId="3732640259" sldId="682"/>
            <ac:spMk id="74" creationId="{16D16D5C-7879-4252-900C-6916ECB306F0}"/>
          </ac:spMkLst>
        </pc:spChg>
        <pc:spChg chg="add mod topLvl">
          <ac:chgData name="Lex Wayen" userId="494a56360b44c41f" providerId="LiveId" clId="{24593536-3DCF-424E-811F-D51553A97CE9}" dt="2019-05-14T10:05:54.066" v="38854"/>
          <ac:spMkLst>
            <pc:docMk/>
            <pc:sldMk cId="3732640259" sldId="682"/>
            <ac:spMk id="76" creationId="{BC361E29-216C-442B-A70B-7F495E0959D0}"/>
          </ac:spMkLst>
        </pc:spChg>
        <pc:spChg chg="add mod">
          <ac:chgData name="Lex Wayen" userId="494a56360b44c41f" providerId="LiveId" clId="{24593536-3DCF-424E-811F-D51553A97CE9}" dt="2019-05-14T10:07:20.643" v="39019" actId="207"/>
          <ac:spMkLst>
            <pc:docMk/>
            <pc:sldMk cId="3732640259" sldId="682"/>
            <ac:spMk id="77" creationId="{967716C3-2F58-4EE3-99AE-99B294AF1630}"/>
          </ac:spMkLst>
        </pc:spChg>
        <pc:spChg chg="add">
          <ac:chgData name="Lex Wayen" userId="494a56360b44c41f" providerId="LiveId" clId="{24593536-3DCF-424E-811F-D51553A97CE9}" dt="2019-05-14T09:00:17.496" v="36221"/>
          <ac:spMkLst>
            <pc:docMk/>
            <pc:sldMk cId="3732640259" sldId="682"/>
            <ac:spMk id="78" creationId="{5E92C377-CDDE-4B55-9DE3-EE169CA5A5DF}"/>
          </ac:spMkLst>
        </pc:spChg>
        <pc:spChg chg="add">
          <ac:chgData name="Lex Wayen" userId="494a56360b44c41f" providerId="LiveId" clId="{24593536-3DCF-424E-811F-D51553A97CE9}" dt="2019-05-14T09:00:17.496" v="36221"/>
          <ac:spMkLst>
            <pc:docMk/>
            <pc:sldMk cId="3732640259" sldId="682"/>
            <ac:spMk id="80" creationId="{BC361E29-216C-442B-A70B-7F495E0959D0}"/>
          </ac:spMkLst>
        </pc:spChg>
        <pc:spChg chg="add">
          <ac:chgData name="Lex Wayen" userId="494a56360b44c41f" providerId="LiveId" clId="{24593536-3DCF-424E-811F-D51553A97CE9}" dt="2019-05-14T09:00:17.496" v="36221"/>
          <ac:spMkLst>
            <pc:docMk/>
            <pc:sldMk cId="3732640259" sldId="682"/>
            <ac:spMk id="81" creationId="{6260B7D4-C5F2-44F5-A014-502187962BF7}"/>
          </ac:spMkLst>
        </pc:spChg>
        <pc:spChg chg="add mod">
          <ac:chgData name="Lex Wayen" userId="494a56360b44c41f" providerId="LiveId" clId="{24593536-3DCF-424E-811F-D51553A97CE9}" dt="2019-05-14T09:09:57.142" v="36526"/>
          <ac:spMkLst>
            <pc:docMk/>
            <pc:sldMk cId="3732640259" sldId="682"/>
            <ac:spMk id="82" creationId="{B8205506-472D-4284-93A4-E8D14B0B3F5F}"/>
          </ac:spMkLst>
        </pc:spChg>
        <pc:spChg chg="add mod topLvl">
          <ac:chgData name="Lex Wayen" userId="494a56360b44c41f" providerId="LiveId" clId="{24593536-3DCF-424E-811F-D51553A97CE9}" dt="2019-05-14T10:05:57.137" v="38857"/>
          <ac:spMkLst>
            <pc:docMk/>
            <pc:sldMk cId="3732640259" sldId="682"/>
            <ac:spMk id="84" creationId="{BC361E29-216C-442B-A70B-7F495E0959D0}"/>
          </ac:spMkLst>
        </pc:spChg>
        <pc:spChg chg="add mod">
          <ac:chgData name="Lex Wayen" userId="494a56360b44c41f" providerId="LiveId" clId="{24593536-3DCF-424E-811F-D51553A97CE9}" dt="2019-05-14T10:07:17.273" v="39018" actId="207"/>
          <ac:spMkLst>
            <pc:docMk/>
            <pc:sldMk cId="3732640259" sldId="682"/>
            <ac:spMk id="85" creationId="{11E0F016-4219-4A86-8EB4-10656AE6DFF7}"/>
          </ac:spMkLst>
        </pc:spChg>
        <pc:spChg chg="add">
          <ac:chgData name="Lex Wayen" userId="494a56360b44c41f" providerId="LiveId" clId="{24593536-3DCF-424E-811F-D51553A97CE9}" dt="2019-05-14T09:00:17.496" v="36221"/>
          <ac:spMkLst>
            <pc:docMk/>
            <pc:sldMk cId="3732640259" sldId="682"/>
            <ac:spMk id="86" creationId="{D2CEC764-D470-4B12-B672-B511FBD5083C}"/>
          </ac:spMkLst>
        </pc:spChg>
        <pc:spChg chg="add">
          <ac:chgData name="Lex Wayen" userId="494a56360b44c41f" providerId="LiveId" clId="{24593536-3DCF-424E-811F-D51553A97CE9}" dt="2019-05-14T09:00:17.496" v="36221"/>
          <ac:spMkLst>
            <pc:docMk/>
            <pc:sldMk cId="3732640259" sldId="682"/>
            <ac:spMk id="88" creationId="{BC361E29-216C-442B-A70B-7F495E0959D0}"/>
          </ac:spMkLst>
        </pc:spChg>
        <pc:spChg chg="add">
          <ac:chgData name="Lex Wayen" userId="494a56360b44c41f" providerId="LiveId" clId="{24593536-3DCF-424E-811F-D51553A97CE9}" dt="2019-05-14T09:00:17.496" v="36221"/>
          <ac:spMkLst>
            <pc:docMk/>
            <pc:sldMk cId="3732640259" sldId="682"/>
            <ac:spMk id="89" creationId="{E68D8133-45BC-41C9-9853-9DCC36112B19}"/>
          </ac:spMkLst>
        </pc:spChg>
        <pc:spChg chg="add mod">
          <ac:chgData name="Lex Wayen" userId="494a56360b44c41f" providerId="LiveId" clId="{24593536-3DCF-424E-811F-D51553A97CE9}" dt="2019-05-14T09:09:33.326" v="36496"/>
          <ac:spMkLst>
            <pc:docMk/>
            <pc:sldMk cId="3732640259" sldId="682"/>
            <ac:spMk id="90" creationId="{F2F71091-98F7-4CDA-B5BF-97ED995D2552}"/>
          </ac:spMkLst>
        </pc:spChg>
        <pc:spChg chg="add">
          <ac:chgData name="Lex Wayen" userId="494a56360b44c41f" providerId="LiveId" clId="{24593536-3DCF-424E-811F-D51553A97CE9}" dt="2019-05-14T09:00:17.496" v="36221"/>
          <ac:spMkLst>
            <pc:docMk/>
            <pc:sldMk cId="3732640259" sldId="682"/>
            <ac:spMk id="91" creationId="{C96AB7A6-6F11-47F9-A08C-BEE0B06BA360}"/>
          </ac:spMkLst>
        </pc:spChg>
        <pc:spChg chg="add">
          <ac:chgData name="Lex Wayen" userId="494a56360b44c41f" providerId="LiveId" clId="{24593536-3DCF-424E-811F-D51553A97CE9}" dt="2019-05-14T09:00:17.496" v="36221"/>
          <ac:spMkLst>
            <pc:docMk/>
            <pc:sldMk cId="3732640259" sldId="682"/>
            <ac:spMk id="92" creationId="{0235A7A7-B055-43F4-808D-987A934AB16E}"/>
          </ac:spMkLst>
        </pc:spChg>
        <pc:spChg chg="add">
          <ac:chgData name="Lex Wayen" userId="494a56360b44c41f" providerId="LiveId" clId="{24593536-3DCF-424E-811F-D51553A97CE9}" dt="2019-05-14T09:00:17.496" v="36221"/>
          <ac:spMkLst>
            <pc:docMk/>
            <pc:sldMk cId="3732640259" sldId="682"/>
            <ac:spMk id="93" creationId="{2BFFCD75-73D8-4335-B57B-3F31CF8EA2AA}"/>
          </ac:spMkLst>
        </pc:spChg>
        <pc:spChg chg="add">
          <ac:chgData name="Lex Wayen" userId="494a56360b44c41f" providerId="LiveId" clId="{24593536-3DCF-424E-811F-D51553A97CE9}" dt="2019-05-14T09:00:17.496" v="36221"/>
          <ac:spMkLst>
            <pc:docMk/>
            <pc:sldMk cId="3732640259" sldId="682"/>
            <ac:spMk id="94" creationId="{A20A5A27-E3A3-48AB-92CF-1E6178DF0008}"/>
          </ac:spMkLst>
        </pc:spChg>
        <pc:spChg chg="add">
          <ac:chgData name="Lex Wayen" userId="494a56360b44c41f" providerId="LiveId" clId="{24593536-3DCF-424E-811F-D51553A97CE9}" dt="2019-05-14T09:00:17.496" v="36221"/>
          <ac:spMkLst>
            <pc:docMk/>
            <pc:sldMk cId="3732640259" sldId="682"/>
            <ac:spMk id="95" creationId="{AFCBC4F1-1055-4876-9F57-6E2A4FE12B01}"/>
          </ac:spMkLst>
        </pc:spChg>
        <pc:spChg chg="add">
          <ac:chgData name="Lex Wayen" userId="494a56360b44c41f" providerId="LiveId" clId="{24593536-3DCF-424E-811F-D51553A97CE9}" dt="2019-05-14T09:00:17.496" v="36221"/>
          <ac:spMkLst>
            <pc:docMk/>
            <pc:sldMk cId="3732640259" sldId="682"/>
            <ac:spMk id="96" creationId="{7B67B1F2-C009-483C-AF02-AF7CD9CC0600}"/>
          </ac:spMkLst>
        </pc:spChg>
        <pc:spChg chg="add">
          <ac:chgData name="Lex Wayen" userId="494a56360b44c41f" providerId="LiveId" clId="{24593536-3DCF-424E-811F-D51553A97CE9}" dt="2019-05-14T09:00:17.496" v="36221"/>
          <ac:spMkLst>
            <pc:docMk/>
            <pc:sldMk cId="3732640259" sldId="682"/>
            <ac:spMk id="97" creationId="{BC971B8A-D9C2-4DD4-9715-E1BF4770DCFD}"/>
          </ac:spMkLst>
        </pc:spChg>
        <pc:spChg chg="add">
          <ac:chgData name="Lex Wayen" userId="494a56360b44c41f" providerId="LiveId" clId="{24593536-3DCF-424E-811F-D51553A97CE9}" dt="2019-05-14T09:00:17.496" v="36221"/>
          <ac:spMkLst>
            <pc:docMk/>
            <pc:sldMk cId="3732640259" sldId="682"/>
            <ac:spMk id="98" creationId="{A0E8778B-4382-4CAE-954E-7697FD0E38F4}"/>
          </ac:spMkLst>
        </pc:spChg>
        <pc:spChg chg="add">
          <ac:chgData name="Lex Wayen" userId="494a56360b44c41f" providerId="LiveId" clId="{24593536-3DCF-424E-811F-D51553A97CE9}" dt="2019-05-14T09:00:17.496" v="36221"/>
          <ac:spMkLst>
            <pc:docMk/>
            <pc:sldMk cId="3732640259" sldId="682"/>
            <ac:spMk id="99" creationId="{4EAA081C-D4C3-49C3-8999-3ADC5B68EAA7}"/>
          </ac:spMkLst>
        </pc:spChg>
        <pc:spChg chg="add">
          <ac:chgData name="Lex Wayen" userId="494a56360b44c41f" providerId="LiveId" clId="{24593536-3DCF-424E-811F-D51553A97CE9}" dt="2019-05-14T09:00:17.496" v="36221"/>
          <ac:spMkLst>
            <pc:docMk/>
            <pc:sldMk cId="3732640259" sldId="682"/>
            <ac:spMk id="100" creationId="{13431743-9C0F-4F93-B715-A6A7A5293D14}"/>
          </ac:spMkLst>
        </pc:spChg>
        <pc:spChg chg="add">
          <ac:chgData name="Lex Wayen" userId="494a56360b44c41f" providerId="LiveId" clId="{24593536-3DCF-424E-811F-D51553A97CE9}" dt="2019-05-14T09:00:17.496" v="36221"/>
          <ac:spMkLst>
            <pc:docMk/>
            <pc:sldMk cId="3732640259" sldId="682"/>
            <ac:spMk id="101" creationId="{DE94EF8D-D402-4448-8F36-C78900E43B27}"/>
          </ac:spMkLst>
        </pc:spChg>
        <pc:spChg chg="add">
          <ac:chgData name="Lex Wayen" userId="494a56360b44c41f" providerId="LiveId" clId="{24593536-3DCF-424E-811F-D51553A97CE9}" dt="2019-05-14T09:00:17.496" v="36221"/>
          <ac:spMkLst>
            <pc:docMk/>
            <pc:sldMk cId="3732640259" sldId="682"/>
            <ac:spMk id="102" creationId="{A7914C39-7FFF-4625-8F62-A3561D395C37}"/>
          </ac:spMkLst>
        </pc:spChg>
        <pc:spChg chg="add">
          <ac:chgData name="Lex Wayen" userId="494a56360b44c41f" providerId="LiveId" clId="{24593536-3DCF-424E-811F-D51553A97CE9}" dt="2019-05-14T09:00:17.496" v="36221"/>
          <ac:spMkLst>
            <pc:docMk/>
            <pc:sldMk cId="3732640259" sldId="682"/>
            <ac:spMk id="103" creationId="{376A8BEC-9D7C-4711-820C-E7882ADBEFDA}"/>
          </ac:spMkLst>
        </pc:spChg>
        <pc:spChg chg="add">
          <ac:chgData name="Lex Wayen" userId="494a56360b44c41f" providerId="LiveId" clId="{24593536-3DCF-424E-811F-D51553A97CE9}" dt="2019-05-14T09:00:17.496" v="36221"/>
          <ac:spMkLst>
            <pc:docMk/>
            <pc:sldMk cId="3732640259" sldId="682"/>
            <ac:spMk id="104" creationId="{83CE5A90-E7A3-40C4-AF9A-B2CCE17A1389}"/>
          </ac:spMkLst>
        </pc:spChg>
        <pc:spChg chg="add">
          <ac:chgData name="Lex Wayen" userId="494a56360b44c41f" providerId="LiveId" clId="{24593536-3DCF-424E-811F-D51553A97CE9}" dt="2019-05-14T09:00:17.496" v="36221"/>
          <ac:spMkLst>
            <pc:docMk/>
            <pc:sldMk cId="3732640259" sldId="682"/>
            <ac:spMk id="105" creationId="{5ECFB45B-C0BE-4D47-8927-C2688F9BC984}"/>
          </ac:spMkLst>
        </pc:spChg>
        <pc:spChg chg="add">
          <ac:chgData name="Lex Wayen" userId="494a56360b44c41f" providerId="LiveId" clId="{24593536-3DCF-424E-811F-D51553A97CE9}" dt="2019-05-14T09:00:17.496" v="36221"/>
          <ac:spMkLst>
            <pc:docMk/>
            <pc:sldMk cId="3732640259" sldId="682"/>
            <ac:spMk id="106" creationId="{5511EAEE-6F34-47C0-B55E-003AFDC42AF0}"/>
          </ac:spMkLst>
        </pc:spChg>
        <pc:spChg chg="add">
          <ac:chgData name="Lex Wayen" userId="494a56360b44c41f" providerId="LiveId" clId="{24593536-3DCF-424E-811F-D51553A97CE9}" dt="2019-05-14T09:00:17.496" v="36221"/>
          <ac:spMkLst>
            <pc:docMk/>
            <pc:sldMk cId="3732640259" sldId="682"/>
            <ac:spMk id="107" creationId="{BD52D1FA-6B93-4BBB-AA76-6639FB421281}"/>
          </ac:spMkLst>
        </pc:spChg>
        <pc:spChg chg="add">
          <ac:chgData name="Lex Wayen" userId="494a56360b44c41f" providerId="LiveId" clId="{24593536-3DCF-424E-811F-D51553A97CE9}" dt="2019-05-14T09:00:17.496" v="36221"/>
          <ac:spMkLst>
            <pc:docMk/>
            <pc:sldMk cId="3732640259" sldId="682"/>
            <ac:spMk id="108" creationId="{0B15C851-F157-4A57-BC95-4B7A43139144}"/>
          </ac:spMkLst>
        </pc:spChg>
        <pc:spChg chg="add ord">
          <ac:chgData name="Lex Wayen" userId="494a56360b44c41f" providerId="LiveId" clId="{24593536-3DCF-424E-811F-D51553A97CE9}" dt="2019-05-14T09:00:50.940" v="36230" actId="167"/>
          <ac:spMkLst>
            <pc:docMk/>
            <pc:sldMk cId="3732640259" sldId="682"/>
            <ac:spMk id="109" creationId="{24B91648-F27B-4881-A656-9EE49B9927C7}"/>
          </ac:spMkLst>
        </pc:spChg>
        <pc:spChg chg="add">
          <ac:chgData name="Lex Wayen" userId="494a56360b44c41f" providerId="LiveId" clId="{24593536-3DCF-424E-811F-D51553A97CE9}" dt="2019-05-14T09:00:17.496" v="36221"/>
          <ac:spMkLst>
            <pc:docMk/>
            <pc:sldMk cId="3732640259" sldId="682"/>
            <ac:spMk id="110" creationId="{7D1C52A3-3E7F-4F08-A48E-09ECEE8091AA}"/>
          </ac:spMkLst>
        </pc:spChg>
        <pc:spChg chg="add">
          <ac:chgData name="Lex Wayen" userId="494a56360b44c41f" providerId="LiveId" clId="{24593536-3DCF-424E-811F-D51553A97CE9}" dt="2019-05-14T09:00:17.496" v="36221"/>
          <ac:spMkLst>
            <pc:docMk/>
            <pc:sldMk cId="3732640259" sldId="682"/>
            <ac:spMk id="111" creationId="{92559AA5-08DB-44A7-8194-5EFE8D5DE668}"/>
          </ac:spMkLst>
        </pc:spChg>
        <pc:spChg chg="add">
          <ac:chgData name="Lex Wayen" userId="494a56360b44c41f" providerId="LiveId" clId="{24593536-3DCF-424E-811F-D51553A97CE9}" dt="2019-05-14T09:00:17.496" v="36221"/>
          <ac:spMkLst>
            <pc:docMk/>
            <pc:sldMk cId="3732640259" sldId="682"/>
            <ac:spMk id="112" creationId="{19020C11-2C81-4A0A-9FED-E40B0F84B121}"/>
          </ac:spMkLst>
        </pc:spChg>
        <pc:spChg chg="add">
          <ac:chgData name="Lex Wayen" userId="494a56360b44c41f" providerId="LiveId" clId="{24593536-3DCF-424E-811F-D51553A97CE9}" dt="2019-05-14T09:00:17.496" v="36221"/>
          <ac:spMkLst>
            <pc:docMk/>
            <pc:sldMk cId="3732640259" sldId="682"/>
            <ac:spMk id="113" creationId="{EA7784E9-ABC3-4756-B167-108F78A2870A}"/>
          </ac:spMkLst>
        </pc:spChg>
        <pc:spChg chg="add">
          <ac:chgData name="Lex Wayen" userId="494a56360b44c41f" providerId="LiveId" clId="{24593536-3DCF-424E-811F-D51553A97CE9}" dt="2019-05-14T09:00:17.496" v="36221"/>
          <ac:spMkLst>
            <pc:docMk/>
            <pc:sldMk cId="3732640259" sldId="682"/>
            <ac:spMk id="114" creationId="{FD4DC11B-4B01-4004-A4AA-47368C6483AF}"/>
          </ac:spMkLst>
        </pc:spChg>
        <pc:spChg chg="add">
          <ac:chgData name="Lex Wayen" userId="494a56360b44c41f" providerId="LiveId" clId="{24593536-3DCF-424E-811F-D51553A97CE9}" dt="2019-05-14T09:00:17.496" v="36221"/>
          <ac:spMkLst>
            <pc:docMk/>
            <pc:sldMk cId="3732640259" sldId="682"/>
            <ac:spMk id="115" creationId="{DFD680BB-D3CB-46CD-AC82-0EF1E2DFB9B9}"/>
          </ac:spMkLst>
        </pc:spChg>
        <pc:spChg chg="add">
          <ac:chgData name="Lex Wayen" userId="494a56360b44c41f" providerId="LiveId" clId="{24593536-3DCF-424E-811F-D51553A97CE9}" dt="2019-05-14T09:00:17.496" v="36221"/>
          <ac:spMkLst>
            <pc:docMk/>
            <pc:sldMk cId="3732640259" sldId="682"/>
            <ac:spMk id="116" creationId="{F3902DE8-F754-4C6A-9A79-2C140CCFFA52}"/>
          </ac:spMkLst>
        </pc:spChg>
        <pc:spChg chg="add">
          <ac:chgData name="Lex Wayen" userId="494a56360b44c41f" providerId="LiveId" clId="{24593536-3DCF-424E-811F-D51553A97CE9}" dt="2019-05-14T09:00:17.496" v="36221"/>
          <ac:spMkLst>
            <pc:docMk/>
            <pc:sldMk cId="3732640259" sldId="682"/>
            <ac:spMk id="117" creationId="{588F21D5-ADBE-4164-9349-CFA54029E5B8}"/>
          </ac:spMkLst>
        </pc:spChg>
        <pc:spChg chg="add">
          <ac:chgData name="Lex Wayen" userId="494a56360b44c41f" providerId="LiveId" clId="{24593536-3DCF-424E-811F-D51553A97CE9}" dt="2019-05-14T09:00:17.496" v="36221"/>
          <ac:spMkLst>
            <pc:docMk/>
            <pc:sldMk cId="3732640259" sldId="682"/>
            <ac:spMk id="118" creationId="{7D9A3931-2CDB-431C-AC0E-69CCE88C864D}"/>
          </ac:spMkLst>
        </pc:spChg>
        <pc:spChg chg="add">
          <ac:chgData name="Lex Wayen" userId="494a56360b44c41f" providerId="LiveId" clId="{24593536-3DCF-424E-811F-D51553A97CE9}" dt="2019-05-14T09:00:17.496" v="36221"/>
          <ac:spMkLst>
            <pc:docMk/>
            <pc:sldMk cId="3732640259" sldId="682"/>
            <ac:spMk id="119" creationId="{D65C478C-F05F-4862-834A-061BC27FD0CE}"/>
          </ac:spMkLst>
        </pc:spChg>
        <pc:spChg chg="add del mod">
          <ac:chgData name="Lex Wayen" userId="494a56360b44c41f" providerId="LiveId" clId="{24593536-3DCF-424E-811F-D51553A97CE9}" dt="2019-05-14T09:02:37.974" v="36288"/>
          <ac:spMkLst>
            <pc:docMk/>
            <pc:sldMk cId="3732640259" sldId="682"/>
            <ac:spMk id="120" creationId="{4AC1E9BE-1961-46A4-84DF-DB68C2C5C4CE}"/>
          </ac:spMkLst>
        </pc:spChg>
        <pc:spChg chg="add mod">
          <ac:chgData name="Lex Wayen" userId="494a56360b44c41f" providerId="LiveId" clId="{24593536-3DCF-424E-811F-D51553A97CE9}" dt="2019-05-14T09:03:10.027" v="36324"/>
          <ac:spMkLst>
            <pc:docMk/>
            <pc:sldMk cId="3732640259" sldId="682"/>
            <ac:spMk id="121" creationId="{8FB2C712-DFAC-40E9-B4CD-993265C933A5}"/>
          </ac:spMkLst>
        </pc:spChg>
        <pc:spChg chg="add mod">
          <ac:chgData name="Lex Wayen" userId="494a56360b44c41f" providerId="LiveId" clId="{24593536-3DCF-424E-811F-D51553A97CE9}" dt="2019-05-14T09:03:28.662" v="36328"/>
          <ac:spMkLst>
            <pc:docMk/>
            <pc:sldMk cId="3732640259" sldId="682"/>
            <ac:spMk id="122" creationId="{24F9F72D-7077-42AF-91F2-636202132B76}"/>
          </ac:spMkLst>
        </pc:spChg>
        <pc:spChg chg="add mod">
          <ac:chgData name="Lex Wayen" userId="494a56360b44c41f" providerId="LiveId" clId="{24593536-3DCF-424E-811F-D51553A97CE9}" dt="2019-05-14T09:56:44.249" v="38442"/>
          <ac:spMkLst>
            <pc:docMk/>
            <pc:sldMk cId="3732640259" sldId="682"/>
            <ac:spMk id="123" creationId="{855BF16E-7AC5-4305-8042-BEE0839BF3B6}"/>
          </ac:spMkLst>
        </pc:spChg>
        <pc:spChg chg="add">
          <ac:chgData name="Lex Wayen" userId="494a56360b44c41f" providerId="LiveId" clId="{24593536-3DCF-424E-811F-D51553A97CE9}" dt="2019-05-14T09:05:27.165" v="36343"/>
          <ac:spMkLst>
            <pc:docMk/>
            <pc:sldMk cId="3732640259" sldId="682"/>
            <ac:spMk id="126" creationId="{BC361E29-216C-442B-A70B-7F495E0959D0}"/>
          </ac:spMkLst>
        </pc:spChg>
        <pc:spChg chg="add mod">
          <ac:chgData name="Lex Wayen" userId="494a56360b44c41f" providerId="LiveId" clId="{24593536-3DCF-424E-811F-D51553A97CE9}" dt="2019-05-14T09:05:31.173" v="36356"/>
          <ac:spMkLst>
            <pc:docMk/>
            <pc:sldMk cId="3732640259" sldId="682"/>
            <ac:spMk id="127" creationId="{90846A0F-01DB-4706-ADDD-B9D8E80A5ED4}"/>
          </ac:spMkLst>
        </pc:spChg>
        <pc:spChg chg="add">
          <ac:chgData name="Lex Wayen" userId="494a56360b44c41f" providerId="LiveId" clId="{24593536-3DCF-424E-811F-D51553A97CE9}" dt="2019-05-14T09:05:27.165" v="36343"/>
          <ac:spMkLst>
            <pc:docMk/>
            <pc:sldMk cId="3732640259" sldId="682"/>
            <ac:spMk id="128" creationId="{99B7498E-CFDA-4B34-895A-7DB4306745A2}"/>
          </ac:spMkLst>
        </pc:spChg>
        <pc:spChg chg="add">
          <ac:chgData name="Lex Wayen" userId="494a56360b44c41f" providerId="LiveId" clId="{24593536-3DCF-424E-811F-D51553A97CE9}" dt="2019-05-14T09:05:44.582" v="36360"/>
          <ac:spMkLst>
            <pc:docMk/>
            <pc:sldMk cId="3732640259" sldId="682"/>
            <ac:spMk id="131" creationId="{BC361E29-216C-442B-A70B-7F495E0959D0}"/>
          </ac:spMkLst>
        </pc:spChg>
        <pc:spChg chg="add">
          <ac:chgData name="Lex Wayen" userId="494a56360b44c41f" providerId="LiveId" clId="{24593536-3DCF-424E-811F-D51553A97CE9}" dt="2019-05-14T09:05:44.582" v="36360"/>
          <ac:spMkLst>
            <pc:docMk/>
            <pc:sldMk cId="3732640259" sldId="682"/>
            <ac:spMk id="132" creationId="{90846A0F-01DB-4706-ADDD-B9D8E80A5ED4}"/>
          </ac:spMkLst>
        </pc:spChg>
        <pc:spChg chg="add mod">
          <ac:chgData name="Lex Wayen" userId="494a56360b44c41f" providerId="LiveId" clId="{24593536-3DCF-424E-811F-D51553A97CE9}" dt="2019-05-14T09:06:19.084" v="36413"/>
          <ac:spMkLst>
            <pc:docMk/>
            <pc:sldMk cId="3732640259" sldId="682"/>
            <ac:spMk id="133" creationId="{99B7498E-CFDA-4B34-895A-7DB4306745A2}"/>
          </ac:spMkLst>
        </pc:spChg>
        <pc:spChg chg="add mod topLvl">
          <ac:chgData name="Lex Wayen" userId="494a56360b44c41f" providerId="LiveId" clId="{24593536-3DCF-424E-811F-D51553A97CE9}" dt="2019-05-14T09:29:09.439" v="37686"/>
          <ac:spMkLst>
            <pc:docMk/>
            <pc:sldMk cId="3732640259" sldId="682"/>
            <ac:spMk id="136" creationId="{BC361E29-216C-442B-A70B-7F495E0959D0}"/>
          </ac:spMkLst>
        </pc:spChg>
        <pc:spChg chg="add">
          <ac:chgData name="Lex Wayen" userId="494a56360b44c41f" providerId="LiveId" clId="{24593536-3DCF-424E-811F-D51553A97CE9}" dt="2019-05-14T09:06:07.647" v="36377"/>
          <ac:spMkLst>
            <pc:docMk/>
            <pc:sldMk cId="3732640259" sldId="682"/>
            <ac:spMk id="137" creationId="{BA13F480-A618-476A-BB67-D0F9BBCE51B1}"/>
          </ac:spMkLst>
        </pc:spChg>
        <pc:spChg chg="add mod">
          <ac:chgData name="Lex Wayen" userId="494a56360b44c41f" providerId="LiveId" clId="{24593536-3DCF-424E-811F-D51553A97CE9}" dt="2019-05-14T09:06:07.930" v="36391" actId="27636"/>
          <ac:spMkLst>
            <pc:docMk/>
            <pc:sldMk cId="3732640259" sldId="682"/>
            <ac:spMk id="138" creationId="{23054ABF-1B5C-4655-8460-71F4ACCC0DC5}"/>
          </ac:spMkLst>
        </pc:spChg>
        <pc:spChg chg="add mod topLvl">
          <ac:chgData name="Lex Wayen" userId="494a56360b44c41f" providerId="LiveId" clId="{24593536-3DCF-424E-811F-D51553A97CE9}" dt="2019-05-14T09:26:43.803" v="37562" actId="20577"/>
          <ac:spMkLst>
            <pc:docMk/>
            <pc:sldMk cId="3732640259" sldId="682"/>
            <ac:spMk id="141" creationId="{BC361E29-216C-442B-A70B-7F495E0959D0}"/>
          </ac:spMkLst>
        </pc:spChg>
        <pc:spChg chg="add">
          <ac:chgData name="Lex Wayen" userId="494a56360b44c41f" providerId="LiveId" clId="{24593536-3DCF-424E-811F-D51553A97CE9}" dt="2019-05-14T09:06:14.913" v="36395"/>
          <ac:spMkLst>
            <pc:docMk/>
            <pc:sldMk cId="3732640259" sldId="682"/>
            <ac:spMk id="142" creationId="{7ADF2BEA-A84A-4645-97A9-85FBBE8DDE63}"/>
          </ac:spMkLst>
        </pc:spChg>
        <pc:spChg chg="add mod">
          <ac:chgData name="Lex Wayen" userId="494a56360b44c41f" providerId="LiveId" clId="{24593536-3DCF-424E-811F-D51553A97CE9}" dt="2019-05-14T09:06:15.107" v="36411" actId="27636"/>
          <ac:spMkLst>
            <pc:docMk/>
            <pc:sldMk cId="3732640259" sldId="682"/>
            <ac:spMk id="143" creationId="{4F69F912-A058-4F4B-B265-CBFCEA42D5CF}"/>
          </ac:spMkLst>
        </pc:spChg>
        <pc:spChg chg="add del mod topLvl">
          <ac:chgData name="Lex Wayen" userId="494a56360b44c41f" providerId="LiveId" clId="{24593536-3DCF-424E-811F-D51553A97CE9}" dt="2019-05-14T09:21:05.043" v="37162" actId="478"/>
          <ac:spMkLst>
            <pc:docMk/>
            <pc:sldMk cId="3732640259" sldId="682"/>
            <ac:spMk id="146" creationId="{BC361E29-216C-442B-A70B-7F495E0959D0}"/>
          </ac:spMkLst>
        </pc:spChg>
        <pc:spChg chg="add">
          <ac:chgData name="Lex Wayen" userId="494a56360b44c41f" providerId="LiveId" clId="{24593536-3DCF-424E-811F-D51553A97CE9}" dt="2019-05-14T09:06:19.130" v="36415"/>
          <ac:spMkLst>
            <pc:docMk/>
            <pc:sldMk cId="3732640259" sldId="682"/>
            <ac:spMk id="147" creationId="{90846A0F-01DB-4706-ADDD-B9D8E80A5ED4}"/>
          </ac:spMkLst>
        </pc:spChg>
        <pc:spChg chg="add mod">
          <ac:chgData name="Lex Wayen" userId="494a56360b44c41f" providerId="LiveId" clId="{24593536-3DCF-424E-811F-D51553A97CE9}" dt="2019-05-14T09:06:19.141" v="36427"/>
          <ac:spMkLst>
            <pc:docMk/>
            <pc:sldMk cId="3732640259" sldId="682"/>
            <ac:spMk id="148" creationId="{99B7498E-CFDA-4B34-895A-7DB4306745A2}"/>
          </ac:spMkLst>
        </pc:spChg>
        <pc:spChg chg="add mod topLvl">
          <ac:chgData name="Lex Wayen" userId="494a56360b44c41f" providerId="LiveId" clId="{24593536-3DCF-424E-811F-D51553A97CE9}" dt="2019-05-14T09:29:14.999" v="37692"/>
          <ac:spMkLst>
            <pc:docMk/>
            <pc:sldMk cId="3732640259" sldId="682"/>
            <ac:spMk id="151" creationId="{BC361E29-216C-442B-A70B-7F495E0959D0}"/>
          </ac:spMkLst>
        </pc:spChg>
        <pc:spChg chg="add">
          <ac:chgData name="Lex Wayen" userId="494a56360b44c41f" providerId="LiveId" clId="{24593536-3DCF-424E-811F-D51553A97CE9}" dt="2019-05-14T09:06:25.279" v="36431"/>
          <ac:spMkLst>
            <pc:docMk/>
            <pc:sldMk cId="3732640259" sldId="682"/>
            <ac:spMk id="152" creationId="{DA3B9A49-08A0-4174-A193-A2BD5330D621}"/>
          </ac:spMkLst>
        </pc:spChg>
        <pc:spChg chg="add mod">
          <ac:chgData name="Lex Wayen" userId="494a56360b44c41f" providerId="LiveId" clId="{24593536-3DCF-424E-811F-D51553A97CE9}" dt="2019-05-14T09:06:25.669" v="36446" actId="27636"/>
          <ac:spMkLst>
            <pc:docMk/>
            <pc:sldMk cId="3732640259" sldId="682"/>
            <ac:spMk id="153" creationId="{85D2D5EF-3BDF-4381-A885-454D0B558D00}"/>
          </ac:spMkLst>
        </pc:spChg>
        <pc:spChg chg="add mod topLvl">
          <ac:chgData name="Lex Wayen" userId="494a56360b44c41f" providerId="LiveId" clId="{24593536-3DCF-424E-811F-D51553A97CE9}" dt="2019-05-14T09:17:02.497" v="36885" actId="255"/>
          <ac:spMkLst>
            <pc:docMk/>
            <pc:sldMk cId="3732640259" sldId="682"/>
            <ac:spMk id="156" creationId="{BC361E29-216C-442B-A70B-7F495E0959D0}"/>
          </ac:spMkLst>
        </pc:spChg>
        <pc:spChg chg="add mod">
          <ac:chgData name="Lex Wayen" userId="494a56360b44c41f" providerId="LiveId" clId="{24593536-3DCF-424E-811F-D51553A97CE9}" dt="2019-05-14T10:07:30.033" v="39020" actId="207"/>
          <ac:spMkLst>
            <pc:docMk/>
            <pc:sldMk cId="3732640259" sldId="682"/>
            <ac:spMk id="157" creationId="{C926D77A-E319-45F5-A622-2DF4508C7EC8}"/>
          </ac:spMkLst>
        </pc:spChg>
        <pc:spChg chg="add mod">
          <ac:chgData name="Lex Wayen" userId="494a56360b44c41f" providerId="LiveId" clId="{24593536-3DCF-424E-811F-D51553A97CE9}" dt="2019-05-14T09:08:09.940" v="36468" actId="27636"/>
          <ac:spMkLst>
            <pc:docMk/>
            <pc:sldMk cId="3732640259" sldId="682"/>
            <ac:spMk id="158" creationId="{EC1A305F-CBD0-4CDA-B351-66390CDE81D1}"/>
          </ac:spMkLst>
        </pc:spChg>
        <pc:spChg chg="add">
          <ac:chgData name="Lex Wayen" userId="494a56360b44c41f" providerId="LiveId" clId="{24593536-3DCF-424E-811F-D51553A97CE9}" dt="2019-05-14T09:08:25.460" v="36472"/>
          <ac:spMkLst>
            <pc:docMk/>
            <pc:sldMk cId="3732640259" sldId="682"/>
            <ac:spMk id="161" creationId="{BC361E29-216C-442B-A70B-7F495E0959D0}"/>
          </ac:spMkLst>
        </pc:spChg>
        <pc:spChg chg="add">
          <ac:chgData name="Lex Wayen" userId="494a56360b44c41f" providerId="LiveId" clId="{24593536-3DCF-424E-811F-D51553A97CE9}" dt="2019-05-14T09:08:25.460" v="36472"/>
          <ac:spMkLst>
            <pc:docMk/>
            <pc:sldMk cId="3732640259" sldId="682"/>
            <ac:spMk id="162" creationId="{5C56942B-0258-4B5B-B84D-6F800B0F0482}"/>
          </ac:spMkLst>
        </pc:spChg>
        <pc:spChg chg="add mod">
          <ac:chgData name="Lex Wayen" userId="494a56360b44c41f" providerId="LiveId" clId="{24593536-3DCF-424E-811F-D51553A97CE9}" dt="2019-05-14T09:10:07.252" v="36583"/>
          <ac:spMkLst>
            <pc:docMk/>
            <pc:sldMk cId="3732640259" sldId="682"/>
            <ac:spMk id="163" creationId="{16D16D5C-7879-4252-900C-6916ECB306F0}"/>
          </ac:spMkLst>
        </pc:spChg>
        <pc:spChg chg="add">
          <ac:chgData name="Lex Wayen" userId="494a56360b44c41f" providerId="LiveId" clId="{24593536-3DCF-424E-811F-D51553A97CE9}" dt="2019-05-14T09:09:33.353" v="36498"/>
          <ac:spMkLst>
            <pc:docMk/>
            <pc:sldMk cId="3732640259" sldId="682"/>
            <ac:spMk id="166" creationId="{BC361E29-216C-442B-A70B-7F495E0959D0}"/>
          </ac:spMkLst>
        </pc:spChg>
        <pc:spChg chg="add">
          <ac:chgData name="Lex Wayen" userId="494a56360b44c41f" providerId="LiveId" clId="{24593536-3DCF-424E-811F-D51553A97CE9}" dt="2019-05-14T09:09:33.353" v="36498"/>
          <ac:spMkLst>
            <pc:docMk/>
            <pc:sldMk cId="3732640259" sldId="682"/>
            <ac:spMk id="167" creationId="{E68D8133-45BC-41C9-9853-9DCC36112B19}"/>
          </ac:spMkLst>
        </pc:spChg>
        <pc:spChg chg="add mod">
          <ac:chgData name="Lex Wayen" userId="494a56360b44c41f" providerId="LiveId" clId="{24593536-3DCF-424E-811F-D51553A97CE9}" dt="2019-05-14T09:10:02.293" v="36554"/>
          <ac:spMkLst>
            <pc:docMk/>
            <pc:sldMk cId="3732640259" sldId="682"/>
            <ac:spMk id="168" creationId="{F2F71091-98F7-4CDA-B5BF-97ED995D2552}"/>
          </ac:spMkLst>
        </pc:spChg>
        <pc:spChg chg="add mod topLvl">
          <ac:chgData name="Lex Wayen" userId="494a56360b44c41f" providerId="LiveId" clId="{24593536-3DCF-424E-811F-D51553A97CE9}" dt="2019-05-14T10:06:03.551" v="38859"/>
          <ac:spMkLst>
            <pc:docMk/>
            <pc:sldMk cId="3732640259" sldId="682"/>
            <ac:spMk id="171" creationId="{BC361E29-216C-442B-A70B-7F495E0959D0}"/>
          </ac:spMkLst>
        </pc:spChg>
        <pc:spChg chg="add mod">
          <ac:chgData name="Lex Wayen" userId="494a56360b44c41f" providerId="LiveId" clId="{24593536-3DCF-424E-811F-D51553A97CE9}" dt="2019-05-14T10:07:40.417" v="39023" actId="207"/>
          <ac:spMkLst>
            <pc:docMk/>
            <pc:sldMk cId="3732640259" sldId="682"/>
            <ac:spMk id="172" creationId="{6260B7D4-C5F2-44F5-A014-502187962BF7}"/>
          </ac:spMkLst>
        </pc:spChg>
        <pc:spChg chg="add mod">
          <ac:chgData name="Lex Wayen" userId="494a56360b44c41f" providerId="LiveId" clId="{24593536-3DCF-424E-811F-D51553A97CE9}" dt="2019-05-14T09:09:57.443" v="36552" actId="27636"/>
          <ac:spMkLst>
            <pc:docMk/>
            <pc:sldMk cId="3732640259" sldId="682"/>
            <ac:spMk id="173" creationId="{B8205506-472D-4284-93A4-E8D14B0B3F5F}"/>
          </ac:spMkLst>
        </pc:spChg>
        <pc:spChg chg="add mod topLvl">
          <ac:chgData name="Lex Wayen" userId="494a56360b44c41f" providerId="LiveId" clId="{24593536-3DCF-424E-811F-D51553A97CE9}" dt="2019-05-14T09:17:28.219" v="36923" actId="27636"/>
          <ac:spMkLst>
            <pc:docMk/>
            <pc:sldMk cId="3732640259" sldId="682"/>
            <ac:spMk id="176" creationId="{BC361E29-216C-442B-A70B-7F495E0959D0}"/>
          </ac:spMkLst>
        </pc:spChg>
        <pc:spChg chg="add mod">
          <ac:chgData name="Lex Wayen" userId="494a56360b44c41f" providerId="LiveId" clId="{24593536-3DCF-424E-811F-D51553A97CE9}" dt="2019-05-14T10:07:37.057" v="39022" actId="207"/>
          <ac:spMkLst>
            <pc:docMk/>
            <pc:sldMk cId="3732640259" sldId="682"/>
            <ac:spMk id="177" creationId="{E68D8133-45BC-41C9-9853-9DCC36112B19}"/>
          </ac:spMkLst>
        </pc:spChg>
        <pc:spChg chg="add mod">
          <ac:chgData name="Lex Wayen" userId="494a56360b44c41f" providerId="LiveId" clId="{24593536-3DCF-424E-811F-D51553A97CE9}" dt="2019-05-14T09:10:02.432" v="36581"/>
          <ac:spMkLst>
            <pc:docMk/>
            <pc:sldMk cId="3732640259" sldId="682"/>
            <ac:spMk id="178" creationId="{F2F71091-98F7-4CDA-B5BF-97ED995D2552}"/>
          </ac:spMkLst>
        </pc:spChg>
        <pc:spChg chg="add mod topLvl">
          <ac:chgData name="Lex Wayen" userId="494a56360b44c41f" providerId="LiveId" clId="{24593536-3DCF-424E-811F-D51553A97CE9}" dt="2019-05-14T09:16:59.123" v="36884" actId="27636"/>
          <ac:spMkLst>
            <pc:docMk/>
            <pc:sldMk cId="3732640259" sldId="682"/>
            <ac:spMk id="181" creationId="{BC361E29-216C-442B-A70B-7F495E0959D0}"/>
          </ac:spMkLst>
        </pc:spChg>
        <pc:spChg chg="add mod">
          <ac:chgData name="Lex Wayen" userId="494a56360b44c41f" providerId="LiveId" clId="{24593536-3DCF-424E-811F-D51553A97CE9}" dt="2019-05-14T10:07:33.492" v="39021" actId="207"/>
          <ac:spMkLst>
            <pc:docMk/>
            <pc:sldMk cId="3732640259" sldId="682"/>
            <ac:spMk id="182" creationId="{5C56942B-0258-4B5B-B84D-6F800B0F0482}"/>
          </ac:spMkLst>
        </pc:spChg>
        <pc:spChg chg="add mod">
          <ac:chgData name="Lex Wayen" userId="494a56360b44c41f" providerId="LiveId" clId="{24593536-3DCF-424E-811F-D51553A97CE9}" dt="2019-05-14T09:10:07.346" v="36606"/>
          <ac:spMkLst>
            <pc:docMk/>
            <pc:sldMk cId="3732640259" sldId="682"/>
            <ac:spMk id="183" creationId="{16D16D5C-7879-4252-900C-6916ECB306F0}"/>
          </ac:spMkLst>
        </pc:spChg>
        <pc:spChg chg="add mod">
          <ac:chgData name="Lex Wayen" userId="494a56360b44c41f" providerId="LiveId" clId="{24593536-3DCF-424E-811F-D51553A97CE9}" dt="2019-05-14T09:29:24.106" v="37727"/>
          <ac:spMkLst>
            <pc:docMk/>
            <pc:sldMk cId="3732640259" sldId="682"/>
            <ac:spMk id="184" creationId="{BA49FCED-4CB7-46F5-8BE3-0D797C5CC9AF}"/>
          </ac:spMkLst>
        </pc:spChg>
        <pc:spChg chg="add mod">
          <ac:chgData name="Lex Wayen" userId="494a56360b44c41f" providerId="LiveId" clId="{24593536-3DCF-424E-811F-D51553A97CE9}" dt="2019-05-14T09:56:51.389" v="38459"/>
          <ac:spMkLst>
            <pc:docMk/>
            <pc:sldMk cId="3732640259" sldId="682"/>
            <ac:spMk id="185" creationId="{6509907F-A19E-42F1-84E1-566A4BD9B875}"/>
          </ac:spMkLst>
        </pc:spChg>
        <pc:spChg chg="add">
          <ac:chgData name="Lex Wayen" userId="494a56360b44c41f" providerId="LiveId" clId="{24593536-3DCF-424E-811F-D51553A97CE9}" dt="2019-05-14T10:06:22.913" v="38864"/>
          <ac:spMkLst>
            <pc:docMk/>
            <pc:sldMk cId="3732640259" sldId="682"/>
            <ac:spMk id="187" creationId="{DC9FCC51-7277-4695-AB74-A364F4FEB000}"/>
          </ac:spMkLst>
        </pc:spChg>
        <pc:spChg chg="add mod">
          <ac:chgData name="Lex Wayen" userId="494a56360b44c41f" providerId="LiveId" clId="{24593536-3DCF-424E-811F-D51553A97CE9}" dt="2019-05-14T10:06:27.010" v="38887"/>
          <ac:spMkLst>
            <pc:docMk/>
            <pc:sldMk cId="3732640259" sldId="682"/>
            <ac:spMk id="188" creationId="{EE79511D-FF63-485A-B423-5247662FF832}"/>
          </ac:spMkLst>
        </pc:spChg>
        <pc:spChg chg="add mod">
          <ac:chgData name="Lex Wayen" userId="494a56360b44c41f" providerId="LiveId" clId="{24593536-3DCF-424E-811F-D51553A97CE9}" dt="2019-05-14T10:07:53.792" v="39024" actId="207"/>
          <ac:spMkLst>
            <pc:docMk/>
            <pc:sldMk cId="3732640259" sldId="682"/>
            <ac:spMk id="190" creationId="{DC9FCC51-7277-4695-AB74-A364F4FEB000}"/>
          </ac:spMkLst>
        </pc:spChg>
        <pc:spChg chg="add mod">
          <ac:chgData name="Lex Wayen" userId="494a56360b44c41f" providerId="LiveId" clId="{24593536-3DCF-424E-811F-D51553A97CE9}" dt="2019-05-14T10:06:27.116" v="38910"/>
          <ac:spMkLst>
            <pc:docMk/>
            <pc:sldMk cId="3732640259" sldId="682"/>
            <ac:spMk id="191" creationId="{EE79511D-FF63-485A-B423-5247662FF832}"/>
          </ac:spMkLst>
        </pc:spChg>
        <pc:spChg chg="add mod">
          <ac:chgData name="Lex Wayen" userId="494a56360b44c41f" providerId="LiveId" clId="{24593536-3DCF-424E-811F-D51553A97CE9}" dt="2019-05-14T10:07:56.881" v="39025" actId="207"/>
          <ac:spMkLst>
            <pc:docMk/>
            <pc:sldMk cId="3732640259" sldId="682"/>
            <ac:spMk id="193" creationId="{DA211306-3964-487C-93B7-5D1495468C21}"/>
          </ac:spMkLst>
        </pc:spChg>
        <pc:spChg chg="add mod">
          <ac:chgData name="Lex Wayen" userId="494a56360b44c41f" providerId="LiveId" clId="{24593536-3DCF-424E-811F-D51553A97CE9}" dt="2019-05-14T10:06:32.128" v="38940" actId="27636"/>
          <ac:spMkLst>
            <pc:docMk/>
            <pc:sldMk cId="3732640259" sldId="682"/>
            <ac:spMk id="194" creationId="{2DDDC8C5-F90A-419B-BA17-C6AD2CE7BC84}"/>
          </ac:spMkLst>
        </pc:spChg>
        <pc:spChg chg="add mod">
          <ac:chgData name="Lex Wayen" userId="494a56360b44c41f" providerId="LiveId" clId="{24593536-3DCF-424E-811F-D51553A97CE9}" dt="2019-05-14T10:07:59.570" v="39026" actId="207"/>
          <ac:spMkLst>
            <pc:docMk/>
            <pc:sldMk cId="3732640259" sldId="682"/>
            <ac:spMk id="196" creationId="{E5C5412C-5431-418D-830C-049B4DA73856}"/>
          </ac:spMkLst>
        </pc:spChg>
        <pc:spChg chg="add mod">
          <ac:chgData name="Lex Wayen" userId="494a56360b44c41f" providerId="LiveId" clId="{24593536-3DCF-424E-811F-D51553A97CE9}" dt="2019-05-14T10:06:36.901" v="38978" actId="27636"/>
          <ac:spMkLst>
            <pc:docMk/>
            <pc:sldMk cId="3732640259" sldId="682"/>
            <ac:spMk id="197" creationId="{369E9DB1-C4C2-440A-873A-F14A8EA47BB1}"/>
          </ac:spMkLst>
        </pc:spChg>
        <pc:spChg chg="add mod">
          <ac:chgData name="Lex Wayen" userId="494a56360b44c41f" providerId="LiveId" clId="{24593536-3DCF-424E-811F-D51553A97CE9}" dt="2019-05-14T10:08:02.293" v="39027" actId="207"/>
          <ac:spMkLst>
            <pc:docMk/>
            <pc:sldMk cId="3732640259" sldId="682"/>
            <ac:spMk id="199" creationId="{AFC99E10-468C-4FEC-8EF5-B798FE97545F}"/>
          </ac:spMkLst>
        </pc:spChg>
        <pc:spChg chg="add mod">
          <ac:chgData name="Lex Wayen" userId="494a56360b44c41f" providerId="LiveId" clId="{24593536-3DCF-424E-811F-D51553A97CE9}" dt="2019-05-14T10:06:40.243" v="39012" actId="27636"/>
          <ac:spMkLst>
            <pc:docMk/>
            <pc:sldMk cId="3732640259" sldId="682"/>
            <ac:spMk id="200" creationId="{C25B22B3-35A6-4096-AB90-F57756AA6309}"/>
          </ac:spMkLst>
        </pc:spChg>
        <pc:grpChg chg="add del mod">
          <ac:chgData name="Lex Wayen" userId="494a56360b44c41f" providerId="LiveId" clId="{24593536-3DCF-424E-811F-D51553A97CE9}" dt="2019-05-14T09:00:45.861" v="36229" actId="165"/>
          <ac:grpSpMkLst>
            <pc:docMk/>
            <pc:sldMk cId="3732640259" sldId="682"/>
            <ac:grpSpMk id="6" creationId="{2E65C4DA-98AB-42F8-8C2E-FDF730B0CEFA}"/>
          </ac:grpSpMkLst>
        </pc:grpChg>
        <pc:grpChg chg="add mod topLvl">
          <ac:chgData name="Lex Wayen" userId="494a56360b44c41f" providerId="LiveId" clId="{24593536-3DCF-424E-811F-D51553A97CE9}" dt="2019-05-14T09:00:45.861" v="36229" actId="165"/>
          <ac:grpSpMkLst>
            <pc:docMk/>
            <pc:sldMk cId="3732640259" sldId="682"/>
            <ac:grpSpMk id="7" creationId="{99044E65-71C2-4B92-8DDC-1AD787D09245}"/>
          </ac:grpSpMkLst>
        </pc:grpChg>
        <pc:grpChg chg="add del mod topLvl">
          <ac:chgData name="Lex Wayen" userId="494a56360b44c41f" providerId="LiveId" clId="{24593536-3DCF-424E-811F-D51553A97CE9}" dt="2019-05-14T09:09:33.344" v="36497"/>
          <ac:grpSpMkLst>
            <pc:docMk/>
            <pc:sldMk cId="3732640259" sldId="682"/>
            <ac:grpSpMk id="8" creationId="{3F5D49C0-1AFF-46CA-BE6E-0A54FC752BA1}"/>
          </ac:grpSpMkLst>
        </pc:grpChg>
        <pc:grpChg chg="add del mod topLvl">
          <ac:chgData name="Lex Wayen" userId="494a56360b44c41f" providerId="LiveId" clId="{24593536-3DCF-424E-811F-D51553A97CE9}" dt="2019-05-14T09:11:43.274" v="36670" actId="165"/>
          <ac:grpSpMkLst>
            <pc:docMk/>
            <pc:sldMk cId="3732640259" sldId="682"/>
            <ac:grpSpMk id="9" creationId="{520F5FE3-5D5C-4FAC-9F03-B654DCCBD2D9}"/>
          </ac:grpSpMkLst>
        </pc:grpChg>
        <pc:grpChg chg="add del mod topLvl">
          <ac:chgData name="Lex Wayen" userId="494a56360b44c41f" providerId="LiveId" clId="{24593536-3DCF-424E-811F-D51553A97CE9}" dt="2019-05-14T09:09:57.162" v="36527"/>
          <ac:grpSpMkLst>
            <pc:docMk/>
            <pc:sldMk cId="3732640259" sldId="682"/>
            <ac:grpSpMk id="10" creationId="{230DE4BA-0FFA-402D-8B01-0A2E0E50A491}"/>
          </ac:grpSpMkLst>
        </pc:grpChg>
        <pc:grpChg chg="add del mod topLvl">
          <ac:chgData name="Lex Wayen" userId="494a56360b44c41f" providerId="LiveId" clId="{24593536-3DCF-424E-811F-D51553A97CE9}" dt="2019-05-14T09:11:43.274" v="36670" actId="165"/>
          <ac:grpSpMkLst>
            <pc:docMk/>
            <pc:sldMk cId="3732640259" sldId="682"/>
            <ac:grpSpMk id="11" creationId="{1C07A0AD-1087-4DC4-972F-1063C61B6445}"/>
          </ac:grpSpMkLst>
        </pc:grpChg>
        <pc:grpChg chg="add del mod topLvl">
          <ac:chgData name="Lex Wayen" userId="494a56360b44c41f" providerId="LiveId" clId="{24593536-3DCF-424E-811F-D51553A97CE9}" dt="2019-05-14T09:08:25.444" v="36471"/>
          <ac:grpSpMkLst>
            <pc:docMk/>
            <pc:sldMk cId="3732640259" sldId="682"/>
            <ac:grpSpMk id="12" creationId="{915B1867-F5E3-4F2F-9968-463221F46363}"/>
          </ac:grpSpMkLst>
        </pc:grpChg>
        <pc:grpChg chg="add del mod topLvl">
          <ac:chgData name="Lex Wayen" userId="494a56360b44c41f" providerId="LiveId" clId="{24593536-3DCF-424E-811F-D51553A97CE9}" dt="2019-05-14T09:11:43.274" v="36670" actId="165"/>
          <ac:grpSpMkLst>
            <pc:docMk/>
            <pc:sldMk cId="3732640259" sldId="682"/>
            <ac:grpSpMk id="13" creationId="{7043CD18-38B6-47EC-95CF-1E570088FF7A}"/>
          </ac:grpSpMkLst>
        </pc:grpChg>
        <pc:grpChg chg="add del mod topLvl">
          <ac:chgData name="Lex Wayen" userId="494a56360b44c41f" providerId="LiveId" clId="{24593536-3DCF-424E-811F-D51553A97CE9}" dt="2019-05-14T09:08:09.568" v="36449"/>
          <ac:grpSpMkLst>
            <pc:docMk/>
            <pc:sldMk cId="3732640259" sldId="682"/>
            <ac:grpSpMk id="16" creationId="{D3376FDB-60A7-450E-B9CD-CA3CFCA45A6B}"/>
          </ac:grpSpMkLst>
        </pc:grpChg>
        <pc:grpChg chg="add del mod topLvl">
          <ac:chgData name="Lex Wayen" userId="494a56360b44c41f" providerId="LiveId" clId="{24593536-3DCF-424E-811F-D51553A97CE9}" dt="2019-05-14T09:11:43.274" v="36670" actId="165"/>
          <ac:grpSpMkLst>
            <pc:docMk/>
            <pc:sldMk cId="3732640259" sldId="682"/>
            <ac:grpSpMk id="17" creationId="{A4D21D23-883E-463D-8E75-95722AFB16CC}"/>
          </ac:grpSpMkLst>
        </pc:grpChg>
        <pc:grpChg chg="add del mod topLvl">
          <ac:chgData name="Lex Wayen" userId="494a56360b44c41f" providerId="LiveId" clId="{24593536-3DCF-424E-811F-D51553A97CE9}" dt="2019-05-14T09:06:14.899" v="36394"/>
          <ac:grpSpMkLst>
            <pc:docMk/>
            <pc:sldMk cId="3732640259" sldId="682"/>
            <ac:grpSpMk id="18" creationId="{F3654EDA-DD77-4A1B-B43A-9099B36F2FFF}"/>
          </ac:grpSpMkLst>
        </pc:grpChg>
        <pc:grpChg chg="add del mod topLvl">
          <ac:chgData name="Lex Wayen" userId="494a56360b44c41f" providerId="LiveId" clId="{24593536-3DCF-424E-811F-D51553A97CE9}" dt="2019-05-14T09:06:25.256" v="36430"/>
          <ac:grpSpMkLst>
            <pc:docMk/>
            <pc:sldMk cId="3732640259" sldId="682"/>
            <ac:grpSpMk id="19" creationId="{24CA9BAE-9E2C-4E2F-AB7B-851C6B7DEE0D}"/>
          </ac:grpSpMkLst>
        </pc:grpChg>
        <pc:grpChg chg="add del mod topLvl">
          <ac:chgData name="Lex Wayen" userId="494a56360b44c41f" providerId="LiveId" clId="{24593536-3DCF-424E-811F-D51553A97CE9}" dt="2019-05-14T09:06:07.632" v="36376"/>
          <ac:grpSpMkLst>
            <pc:docMk/>
            <pc:sldMk cId="3732640259" sldId="682"/>
            <ac:grpSpMk id="20" creationId="{6CF35184-500D-4961-BFD1-055613F341A5}"/>
          </ac:grpSpMkLst>
        </pc:grpChg>
        <pc:grpChg chg="add del mod topLvl">
          <ac:chgData name="Lex Wayen" userId="494a56360b44c41f" providerId="LiveId" clId="{24593536-3DCF-424E-811F-D51553A97CE9}" dt="2019-05-14T09:05:44.569" v="36359"/>
          <ac:grpSpMkLst>
            <pc:docMk/>
            <pc:sldMk cId="3732640259" sldId="682"/>
            <ac:grpSpMk id="21" creationId="{A5E44645-CFF5-4DC9-913D-66E395F0FF44}"/>
          </ac:grpSpMkLst>
        </pc:grpChg>
        <pc:grpChg chg="add del mod topLvl">
          <ac:chgData name="Lex Wayen" userId="494a56360b44c41f" providerId="LiveId" clId="{24593536-3DCF-424E-811F-D51553A97CE9}" dt="2019-05-14T09:11:43.274" v="36670" actId="165"/>
          <ac:grpSpMkLst>
            <pc:docMk/>
            <pc:sldMk cId="3732640259" sldId="682"/>
            <ac:grpSpMk id="22" creationId="{79474430-710C-4A9A-A1C4-D42D610FE126}"/>
          </ac:grpSpMkLst>
        </pc:grpChg>
        <pc:grpChg chg="add del mod topLvl">
          <ac:chgData name="Lex Wayen" userId="494a56360b44c41f" providerId="LiveId" clId="{24593536-3DCF-424E-811F-D51553A97CE9}" dt="2019-05-14T09:11:43.274" v="36670" actId="165"/>
          <ac:grpSpMkLst>
            <pc:docMk/>
            <pc:sldMk cId="3732640259" sldId="682"/>
            <ac:grpSpMk id="23" creationId="{E6B65AC0-2BF9-4049-A540-BA69ECCB4D93}"/>
          </ac:grpSpMkLst>
        </pc:grpChg>
        <pc:grpChg chg="add del mod topLvl">
          <ac:chgData name="Lex Wayen" userId="494a56360b44c41f" providerId="LiveId" clId="{24593536-3DCF-424E-811F-D51553A97CE9}" dt="2019-05-14T09:11:43.274" v="36670" actId="165"/>
          <ac:grpSpMkLst>
            <pc:docMk/>
            <pc:sldMk cId="3732640259" sldId="682"/>
            <ac:grpSpMk id="24" creationId="{EBDA38C5-E82B-4EFA-B009-B4B9263C8375}"/>
          </ac:grpSpMkLst>
        </pc:grpChg>
        <pc:grpChg chg="add del mod topLvl">
          <ac:chgData name="Lex Wayen" userId="494a56360b44c41f" providerId="LiveId" clId="{24593536-3DCF-424E-811F-D51553A97CE9}" dt="2019-05-14T09:11:43.274" v="36670" actId="165"/>
          <ac:grpSpMkLst>
            <pc:docMk/>
            <pc:sldMk cId="3732640259" sldId="682"/>
            <ac:grpSpMk id="25" creationId="{DA4BB1CB-2D62-42D5-99D1-2E94F9983E24}"/>
          </ac:grpSpMkLst>
        </pc:grpChg>
        <pc:grpChg chg="add del mod topLvl">
          <ac:chgData name="Lex Wayen" userId="494a56360b44c41f" providerId="LiveId" clId="{24593536-3DCF-424E-811F-D51553A97CE9}" dt="2019-05-14T10:06:22.898" v="38863"/>
          <ac:grpSpMkLst>
            <pc:docMk/>
            <pc:sldMk cId="3732640259" sldId="682"/>
            <ac:grpSpMk id="27" creationId="{BFF704BC-CCCD-4374-B675-B3772C926108}"/>
          </ac:grpSpMkLst>
        </pc:grpChg>
        <pc:grpChg chg="add del mod topLvl">
          <ac:chgData name="Lex Wayen" userId="494a56360b44c41f" providerId="LiveId" clId="{24593536-3DCF-424E-811F-D51553A97CE9}" dt="2019-05-14T10:06:31.851" v="38914"/>
          <ac:grpSpMkLst>
            <pc:docMk/>
            <pc:sldMk cId="3732640259" sldId="682"/>
            <ac:grpSpMk id="31" creationId="{BF51EE79-C008-488D-B90B-A6B50EA69751}"/>
          </ac:grpSpMkLst>
        </pc:grpChg>
        <pc:grpChg chg="add del mod topLvl">
          <ac:chgData name="Lex Wayen" userId="494a56360b44c41f" providerId="LiveId" clId="{24593536-3DCF-424E-811F-D51553A97CE9}" dt="2019-05-14T10:06:39.944" v="38982"/>
          <ac:grpSpMkLst>
            <pc:docMk/>
            <pc:sldMk cId="3732640259" sldId="682"/>
            <ac:grpSpMk id="35" creationId="{B8500EE6-ABCB-4F89-BBEC-D310896AB845}"/>
          </ac:grpSpMkLst>
        </pc:grpChg>
        <pc:grpChg chg="add del mod topLvl">
          <ac:chgData name="Lex Wayen" userId="494a56360b44c41f" providerId="LiveId" clId="{24593536-3DCF-424E-811F-D51553A97CE9}" dt="2019-05-14T10:06:36.444" v="38944"/>
          <ac:grpSpMkLst>
            <pc:docMk/>
            <pc:sldMk cId="3732640259" sldId="682"/>
            <ac:grpSpMk id="39" creationId="{830A3D95-E8C2-4BA2-97C3-3A962FD6B67D}"/>
          </ac:grpSpMkLst>
        </pc:grpChg>
        <pc:grpChg chg="add mod">
          <ac:chgData name="Lex Wayen" userId="494a56360b44c41f" providerId="LiveId" clId="{24593536-3DCF-424E-811F-D51553A97CE9}" dt="2019-05-14T09:04:25.022" v="36336"/>
          <ac:grpSpMkLst>
            <pc:docMk/>
            <pc:sldMk cId="3732640259" sldId="682"/>
            <ac:grpSpMk id="43" creationId="{727B80D7-EB27-4A7E-81F7-3A9A53DB3AB1}"/>
          </ac:grpSpMkLst>
        </pc:grpChg>
        <pc:grpChg chg="add mod">
          <ac:chgData name="Lex Wayen" userId="494a56360b44c41f" providerId="LiveId" clId="{24593536-3DCF-424E-811F-D51553A97CE9}" dt="2019-05-14T09:04:28.061" v="36337"/>
          <ac:grpSpMkLst>
            <pc:docMk/>
            <pc:sldMk cId="3732640259" sldId="682"/>
            <ac:grpSpMk id="47" creationId="{F4A043F5-5C50-42B2-B5E0-EEF8DD3FC1DD}"/>
          </ac:grpSpMkLst>
        </pc:grpChg>
        <pc:grpChg chg="add mod">
          <ac:chgData name="Lex Wayen" userId="494a56360b44c41f" providerId="LiveId" clId="{24593536-3DCF-424E-811F-D51553A97CE9}" dt="2019-05-14T09:04:01.353" v="36333" actId="1076"/>
          <ac:grpSpMkLst>
            <pc:docMk/>
            <pc:sldMk cId="3732640259" sldId="682"/>
            <ac:grpSpMk id="51" creationId="{46638067-7B1F-4314-AA64-A1D31331C0F4}"/>
          </ac:grpSpMkLst>
        </pc:grpChg>
        <pc:grpChg chg="add mod">
          <ac:chgData name="Lex Wayen" userId="494a56360b44c41f" providerId="LiveId" clId="{24593536-3DCF-424E-811F-D51553A97CE9}" dt="2019-05-14T09:04:01.353" v="36333" actId="1076"/>
          <ac:grpSpMkLst>
            <pc:docMk/>
            <pc:sldMk cId="3732640259" sldId="682"/>
            <ac:grpSpMk id="55" creationId="{85D21DAD-F2B7-4319-ADA8-0F66517CF8E0}"/>
          </ac:grpSpMkLst>
        </pc:grpChg>
        <pc:grpChg chg="add mod topLvl">
          <ac:chgData name="Lex Wayen" userId="494a56360b44c41f" providerId="LiveId" clId="{24593536-3DCF-424E-811F-D51553A97CE9}" dt="2019-05-14T09:11:43.274" v="36670" actId="165"/>
          <ac:grpSpMkLst>
            <pc:docMk/>
            <pc:sldMk cId="3732640259" sldId="682"/>
            <ac:grpSpMk id="59" creationId="{62D63861-F7DF-439D-BA5C-CBD39FCA9AA3}"/>
          </ac:grpSpMkLst>
        </pc:grpChg>
        <pc:grpChg chg="add mod">
          <ac:chgData name="Lex Wayen" userId="494a56360b44c41f" providerId="LiveId" clId="{24593536-3DCF-424E-811F-D51553A97CE9}" dt="2019-05-14T09:04:11.588" v="36334" actId="1076"/>
          <ac:grpSpMkLst>
            <pc:docMk/>
            <pc:sldMk cId="3732640259" sldId="682"/>
            <ac:grpSpMk id="63" creationId="{FAEF3CDC-819B-4AC1-AF20-6946B144FF6C}"/>
          </ac:grpSpMkLst>
        </pc:grpChg>
        <pc:grpChg chg="add mod topLvl">
          <ac:chgData name="Lex Wayen" userId="494a56360b44c41f" providerId="LiveId" clId="{24593536-3DCF-424E-811F-D51553A97CE9}" dt="2019-05-14T09:11:43.274" v="36670" actId="165"/>
          <ac:grpSpMkLst>
            <pc:docMk/>
            <pc:sldMk cId="3732640259" sldId="682"/>
            <ac:grpSpMk id="67" creationId="{9766FEDB-500F-4828-BD1D-E149C59F3CDD}"/>
          </ac:grpSpMkLst>
        </pc:grpChg>
        <pc:grpChg chg="add mod">
          <ac:chgData name="Lex Wayen" userId="494a56360b44c41f" providerId="LiveId" clId="{24593536-3DCF-424E-811F-D51553A97CE9}" dt="2019-05-14T09:04:19.486" v="36335"/>
          <ac:grpSpMkLst>
            <pc:docMk/>
            <pc:sldMk cId="3732640259" sldId="682"/>
            <ac:grpSpMk id="71" creationId="{83D83FAA-3D6E-4A4F-BA1E-41CFC3AC79BB}"/>
          </ac:grpSpMkLst>
        </pc:grpChg>
        <pc:grpChg chg="add mod topLvl">
          <ac:chgData name="Lex Wayen" userId="494a56360b44c41f" providerId="LiveId" clId="{24593536-3DCF-424E-811F-D51553A97CE9}" dt="2019-05-14T09:11:43.274" v="36670" actId="165"/>
          <ac:grpSpMkLst>
            <pc:docMk/>
            <pc:sldMk cId="3732640259" sldId="682"/>
            <ac:grpSpMk id="75" creationId="{ED0429CA-F509-4C16-B3CE-5887642A03FE}"/>
          </ac:grpSpMkLst>
        </pc:grpChg>
        <pc:grpChg chg="add mod">
          <ac:chgData name="Lex Wayen" userId="494a56360b44c41f" providerId="LiveId" clId="{24593536-3DCF-424E-811F-D51553A97CE9}" dt="2019-05-14T09:04:01.353" v="36333" actId="1076"/>
          <ac:grpSpMkLst>
            <pc:docMk/>
            <pc:sldMk cId="3732640259" sldId="682"/>
            <ac:grpSpMk id="79" creationId="{2526FC57-2586-4FC9-B7D0-A08419740316}"/>
          </ac:grpSpMkLst>
        </pc:grpChg>
        <pc:grpChg chg="add mod topLvl">
          <ac:chgData name="Lex Wayen" userId="494a56360b44c41f" providerId="LiveId" clId="{24593536-3DCF-424E-811F-D51553A97CE9}" dt="2019-05-14T09:11:43.274" v="36670" actId="165"/>
          <ac:grpSpMkLst>
            <pc:docMk/>
            <pc:sldMk cId="3732640259" sldId="682"/>
            <ac:grpSpMk id="83" creationId="{9CA438AA-5949-44C0-9C01-BC96F28FA077}"/>
          </ac:grpSpMkLst>
        </pc:grpChg>
        <pc:grpChg chg="add mod">
          <ac:chgData name="Lex Wayen" userId="494a56360b44c41f" providerId="LiveId" clId="{24593536-3DCF-424E-811F-D51553A97CE9}" dt="2019-05-14T09:04:31.062" v="36338"/>
          <ac:grpSpMkLst>
            <pc:docMk/>
            <pc:sldMk cId="3732640259" sldId="682"/>
            <ac:grpSpMk id="87" creationId="{1ED2C2AA-3779-483C-AA9A-CDCA4AC3653D}"/>
          </ac:grpSpMkLst>
        </pc:grpChg>
        <pc:grpChg chg="add mod">
          <ac:chgData name="Lex Wayen" userId="494a56360b44c41f" providerId="LiveId" clId="{24593536-3DCF-424E-811F-D51553A97CE9}" dt="2019-05-14T09:05:31.173" v="36356"/>
          <ac:grpSpMkLst>
            <pc:docMk/>
            <pc:sldMk cId="3732640259" sldId="682"/>
            <ac:grpSpMk id="124" creationId="{A5E44645-CFF5-4DC9-913D-66E395F0FF44}"/>
          </ac:grpSpMkLst>
        </pc:grpChg>
        <pc:grpChg chg="add mod">
          <ac:chgData name="Lex Wayen" userId="494a56360b44c41f" providerId="LiveId" clId="{24593536-3DCF-424E-811F-D51553A97CE9}" dt="2019-05-14T09:05:31.173" v="36356"/>
          <ac:grpSpMkLst>
            <pc:docMk/>
            <pc:sldMk cId="3732640259" sldId="682"/>
            <ac:grpSpMk id="125" creationId="{727B80D7-EB27-4A7E-81F7-3A9A53DB3AB1}"/>
          </ac:grpSpMkLst>
        </pc:grpChg>
        <pc:grpChg chg="add del mod">
          <ac:chgData name="Lex Wayen" userId="494a56360b44c41f" providerId="LiveId" clId="{24593536-3DCF-424E-811F-D51553A97CE9}" dt="2019-05-14T09:06:19.117" v="36414"/>
          <ac:grpSpMkLst>
            <pc:docMk/>
            <pc:sldMk cId="3732640259" sldId="682"/>
            <ac:grpSpMk id="129" creationId="{A5E44645-CFF5-4DC9-913D-66E395F0FF44}"/>
          </ac:grpSpMkLst>
        </pc:grpChg>
        <pc:grpChg chg="add mod">
          <ac:chgData name="Lex Wayen" userId="494a56360b44c41f" providerId="LiveId" clId="{24593536-3DCF-424E-811F-D51553A97CE9}" dt="2019-05-14T09:05:44.628" v="36370"/>
          <ac:grpSpMkLst>
            <pc:docMk/>
            <pc:sldMk cId="3732640259" sldId="682"/>
            <ac:grpSpMk id="130" creationId="{727B80D7-EB27-4A7E-81F7-3A9A53DB3AB1}"/>
          </ac:grpSpMkLst>
        </pc:grpChg>
        <pc:grpChg chg="add del mod">
          <ac:chgData name="Lex Wayen" userId="494a56360b44c41f" providerId="LiveId" clId="{24593536-3DCF-424E-811F-D51553A97CE9}" dt="2019-05-14T09:11:43.274" v="36670" actId="165"/>
          <ac:grpSpMkLst>
            <pc:docMk/>
            <pc:sldMk cId="3732640259" sldId="682"/>
            <ac:grpSpMk id="134" creationId="{6CF35184-500D-4961-BFD1-055613F341A5}"/>
          </ac:grpSpMkLst>
        </pc:grpChg>
        <pc:grpChg chg="add mod topLvl">
          <ac:chgData name="Lex Wayen" userId="494a56360b44c41f" providerId="LiveId" clId="{24593536-3DCF-424E-811F-D51553A97CE9}" dt="2019-05-14T09:11:43.274" v="36670" actId="165"/>
          <ac:grpSpMkLst>
            <pc:docMk/>
            <pc:sldMk cId="3732640259" sldId="682"/>
            <ac:grpSpMk id="135" creationId="{F4A043F5-5C50-42B2-B5E0-EEF8DD3FC1DD}"/>
          </ac:grpSpMkLst>
        </pc:grpChg>
        <pc:grpChg chg="add del mod">
          <ac:chgData name="Lex Wayen" userId="494a56360b44c41f" providerId="LiveId" clId="{24593536-3DCF-424E-811F-D51553A97CE9}" dt="2019-05-14T09:11:43.274" v="36670" actId="165"/>
          <ac:grpSpMkLst>
            <pc:docMk/>
            <pc:sldMk cId="3732640259" sldId="682"/>
            <ac:grpSpMk id="139" creationId="{F3654EDA-DD77-4A1B-B43A-9099B36F2FFF}"/>
          </ac:grpSpMkLst>
        </pc:grpChg>
        <pc:grpChg chg="add mod topLvl">
          <ac:chgData name="Lex Wayen" userId="494a56360b44c41f" providerId="LiveId" clId="{24593536-3DCF-424E-811F-D51553A97CE9}" dt="2019-05-14T09:11:43.274" v="36670" actId="165"/>
          <ac:grpSpMkLst>
            <pc:docMk/>
            <pc:sldMk cId="3732640259" sldId="682"/>
            <ac:grpSpMk id="140" creationId="{85D21DAD-F2B7-4319-ADA8-0F66517CF8E0}"/>
          </ac:grpSpMkLst>
        </pc:grpChg>
        <pc:grpChg chg="add del mod">
          <ac:chgData name="Lex Wayen" userId="494a56360b44c41f" providerId="LiveId" clId="{24593536-3DCF-424E-811F-D51553A97CE9}" dt="2019-05-14T09:11:43.274" v="36670" actId="165"/>
          <ac:grpSpMkLst>
            <pc:docMk/>
            <pc:sldMk cId="3732640259" sldId="682"/>
            <ac:grpSpMk id="144" creationId="{A5E44645-CFF5-4DC9-913D-66E395F0FF44}"/>
          </ac:grpSpMkLst>
        </pc:grpChg>
        <pc:grpChg chg="add mod topLvl">
          <ac:chgData name="Lex Wayen" userId="494a56360b44c41f" providerId="LiveId" clId="{24593536-3DCF-424E-811F-D51553A97CE9}" dt="2019-05-14T09:11:43.274" v="36670" actId="165"/>
          <ac:grpSpMkLst>
            <pc:docMk/>
            <pc:sldMk cId="3732640259" sldId="682"/>
            <ac:grpSpMk id="145" creationId="{727B80D7-EB27-4A7E-81F7-3A9A53DB3AB1}"/>
          </ac:grpSpMkLst>
        </pc:grpChg>
        <pc:grpChg chg="add del mod">
          <ac:chgData name="Lex Wayen" userId="494a56360b44c41f" providerId="LiveId" clId="{24593536-3DCF-424E-811F-D51553A97CE9}" dt="2019-05-14T09:11:43.274" v="36670" actId="165"/>
          <ac:grpSpMkLst>
            <pc:docMk/>
            <pc:sldMk cId="3732640259" sldId="682"/>
            <ac:grpSpMk id="149" creationId="{24CA9BAE-9E2C-4E2F-AB7B-851C6B7DEE0D}"/>
          </ac:grpSpMkLst>
        </pc:grpChg>
        <pc:grpChg chg="add mod topLvl">
          <ac:chgData name="Lex Wayen" userId="494a56360b44c41f" providerId="LiveId" clId="{24593536-3DCF-424E-811F-D51553A97CE9}" dt="2019-05-14T09:11:43.274" v="36670" actId="165"/>
          <ac:grpSpMkLst>
            <pc:docMk/>
            <pc:sldMk cId="3732640259" sldId="682"/>
            <ac:grpSpMk id="150" creationId="{46638067-7B1F-4314-AA64-A1D31331C0F4}"/>
          </ac:grpSpMkLst>
        </pc:grpChg>
        <pc:grpChg chg="add del mod">
          <ac:chgData name="Lex Wayen" userId="494a56360b44c41f" providerId="LiveId" clId="{24593536-3DCF-424E-811F-D51553A97CE9}" dt="2019-05-14T09:11:43.274" v="36670" actId="165"/>
          <ac:grpSpMkLst>
            <pc:docMk/>
            <pc:sldMk cId="3732640259" sldId="682"/>
            <ac:grpSpMk id="154" creationId="{D3376FDB-60A7-450E-B9CD-CA3CFCA45A6B}"/>
          </ac:grpSpMkLst>
        </pc:grpChg>
        <pc:grpChg chg="add mod topLvl">
          <ac:chgData name="Lex Wayen" userId="494a56360b44c41f" providerId="LiveId" clId="{24593536-3DCF-424E-811F-D51553A97CE9}" dt="2019-05-14T09:11:43.274" v="36670" actId="165"/>
          <ac:grpSpMkLst>
            <pc:docMk/>
            <pc:sldMk cId="3732640259" sldId="682"/>
            <ac:grpSpMk id="155" creationId="{FAEF3CDC-819B-4AC1-AF20-6946B144FF6C}"/>
          </ac:grpSpMkLst>
        </pc:grpChg>
        <pc:grpChg chg="add del mod">
          <ac:chgData name="Lex Wayen" userId="494a56360b44c41f" providerId="LiveId" clId="{24593536-3DCF-424E-811F-D51553A97CE9}" dt="2019-05-14T09:10:07.271" v="36584"/>
          <ac:grpSpMkLst>
            <pc:docMk/>
            <pc:sldMk cId="3732640259" sldId="682"/>
            <ac:grpSpMk id="159" creationId="{915B1867-F5E3-4F2F-9968-463221F46363}"/>
          </ac:grpSpMkLst>
        </pc:grpChg>
        <pc:grpChg chg="add mod">
          <ac:chgData name="Lex Wayen" userId="494a56360b44c41f" providerId="LiveId" clId="{24593536-3DCF-424E-811F-D51553A97CE9}" dt="2019-05-14T09:08:25.531" v="36491"/>
          <ac:grpSpMkLst>
            <pc:docMk/>
            <pc:sldMk cId="3732640259" sldId="682"/>
            <ac:grpSpMk id="160" creationId="{83D83FAA-3D6E-4A4F-BA1E-41CFC3AC79BB}"/>
          </ac:grpSpMkLst>
        </pc:grpChg>
        <pc:grpChg chg="add del mod">
          <ac:chgData name="Lex Wayen" userId="494a56360b44c41f" providerId="LiveId" clId="{24593536-3DCF-424E-811F-D51553A97CE9}" dt="2019-05-14T09:10:02.334" v="36555"/>
          <ac:grpSpMkLst>
            <pc:docMk/>
            <pc:sldMk cId="3732640259" sldId="682"/>
            <ac:grpSpMk id="164" creationId="{3F5D49C0-1AFF-46CA-BE6E-0A54FC752BA1}"/>
          </ac:grpSpMkLst>
        </pc:grpChg>
        <pc:grpChg chg="add mod">
          <ac:chgData name="Lex Wayen" userId="494a56360b44c41f" providerId="LiveId" clId="{24593536-3DCF-424E-811F-D51553A97CE9}" dt="2019-05-14T09:09:33.413" v="36521"/>
          <ac:grpSpMkLst>
            <pc:docMk/>
            <pc:sldMk cId="3732640259" sldId="682"/>
            <ac:grpSpMk id="165" creationId="{1ED2C2AA-3779-483C-AA9A-CDCA4AC3653D}"/>
          </ac:grpSpMkLst>
        </pc:grpChg>
        <pc:grpChg chg="add del mod">
          <ac:chgData name="Lex Wayen" userId="494a56360b44c41f" providerId="LiveId" clId="{24593536-3DCF-424E-811F-D51553A97CE9}" dt="2019-05-14T09:11:43.274" v="36670" actId="165"/>
          <ac:grpSpMkLst>
            <pc:docMk/>
            <pc:sldMk cId="3732640259" sldId="682"/>
            <ac:grpSpMk id="169" creationId="{230DE4BA-0FFA-402D-8B01-0A2E0E50A491}"/>
          </ac:grpSpMkLst>
        </pc:grpChg>
        <pc:grpChg chg="add mod topLvl">
          <ac:chgData name="Lex Wayen" userId="494a56360b44c41f" providerId="LiveId" clId="{24593536-3DCF-424E-811F-D51553A97CE9}" dt="2019-05-14T09:11:43.274" v="36670" actId="165"/>
          <ac:grpSpMkLst>
            <pc:docMk/>
            <pc:sldMk cId="3732640259" sldId="682"/>
            <ac:grpSpMk id="170" creationId="{2526FC57-2586-4FC9-B7D0-A08419740316}"/>
          </ac:grpSpMkLst>
        </pc:grpChg>
        <pc:grpChg chg="add del mod">
          <ac:chgData name="Lex Wayen" userId="494a56360b44c41f" providerId="LiveId" clId="{24593536-3DCF-424E-811F-D51553A97CE9}" dt="2019-05-14T09:11:43.274" v="36670" actId="165"/>
          <ac:grpSpMkLst>
            <pc:docMk/>
            <pc:sldMk cId="3732640259" sldId="682"/>
            <ac:grpSpMk id="174" creationId="{3F5D49C0-1AFF-46CA-BE6E-0A54FC752BA1}"/>
          </ac:grpSpMkLst>
        </pc:grpChg>
        <pc:grpChg chg="add mod topLvl">
          <ac:chgData name="Lex Wayen" userId="494a56360b44c41f" providerId="LiveId" clId="{24593536-3DCF-424E-811F-D51553A97CE9}" dt="2019-05-14T09:11:43.274" v="36670" actId="165"/>
          <ac:grpSpMkLst>
            <pc:docMk/>
            <pc:sldMk cId="3732640259" sldId="682"/>
            <ac:grpSpMk id="175" creationId="{1ED2C2AA-3779-483C-AA9A-CDCA4AC3653D}"/>
          </ac:grpSpMkLst>
        </pc:grpChg>
        <pc:grpChg chg="add del mod">
          <ac:chgData name="Lex Wayen" userId="494a56360b44c41f" providerId="LiveId" clId="{24593536-3DCF-424E-811F-D51553A97CE9}" dt="2019-05-14T09:11:43.274" v="36670" actId="165"/>
          <ac:grpSpMkLst>
            <pc:docMk/>
            <pc:sldMk cId="3732640259" sldId="682"/>
            <ac:grpSpMk id="179" creationId="{915B1867-F5E3-4F2F-9968-463221F46363}"/>
          </ac:grpSpMkLst>
        </pc:grpChg>
        <pc:grpChg chg="add mod topLvl">
          <ac:chgData name="Lex Wayen" userId="494a56360b44c41f" providerId="LiveId" clId="{24593536-3DCF-424E-811F-D51553A97CE9}" dt="2019-05-14T09:11:43.274" v="36670" actId="165"/>
          <ac:grpSpMkLst>
            <pc:docMk/>
            <pc:sldMk cId="3732640259" sldId="682"/>
            <ac:grpSpMk id="180" creationId="{83D83FAA-3D6E-4A4F-BA1E-41CFC3AC79BB}"/>
          </ac:grpSpMkLst>
        </pc:grpChg>
        <pc:grpChg chg="add del mod ord">
          <ac:chgData name="Lex Wayen" userId="494a56360b44c41f" providerId="LiveId" clId="{24593536-3DCF-424E-811F-D51553A97CE9}" dt="2019-05-14T10:06:27.038" v="38889"/>
          <ac:grpSpMkLst>
            <pc:docMk/>
            <pc:sldMk cId="3732640259" sldId="682"/>
            <ac:grpSpMk id="186" creationId="{BFF704BC-CCCD-4374-B675-B3772C926108}"/>
          </ac:grpSpMkLst>
        </pc:grpChg>
        <pc:grpChg chg="add mod ord">
          <ac:chgData name="Lex Wayen" userId="494a56360b44c41f" providerId="LiveId" clId="{24593536-3DCF-424E-811F-D51553A97CE9}" dt="2019-05-14T10:06:27.112" v="38909"/>
          <ac:grpSpMkLst>
            <pc:docMk/>
            <pc:sldMk cId="3732640259" sldId="682"/>
            <ac:grpSpMk id="189" creationId="{BFF704BC-CCCD-4374-B675-B3772C926108}"/>
          </ac:grpSpMkLst>
        </pc:grpChg>
        <pc:grpChg chg="add mod ord">
          <ac:chgData name="Lex Wayen" userId="494a56360b44c41f" providerId="LiveId" clId="{24593536-3DCF-424E-811F-D51553A97CE9}" dt="2019-05-14T10:06:31.930" v="38938"/>
          <ac:grpSpMkLst>
            <pc:docMk/>
            <pc:sldMk cId="3732640259" sldId="682"/>
            <ac:grpSpMk id="192" creationId="{BF51EE79-C008-488D-B90B-A6B50EA69751}"/>
          </ac:grpSpMkLst>
        </pc:grpChg>
        <pc:grpChg chg="add mod ord">
          <ac:chgData name="Lex Wayen" userId="494a56360b44c41f" providerId="LiveId" clId="{24593536-3DCF-424E-811F-D51553A97CE9}" dt="2019-05-14T10:06:36.535" v="38976"/>
          <ac:grpSpMkLst>
            <pc:docMk/>
            <pc:sldMk cId="3732640259" sldId="682"/>
            <ac:grpSpMk id="195" creationId="{830A3D95-E8C2-4BA2-97C3-3A962FD6B67D}"/>
          </ac:grpSpMkLst>
        </pc:grpChg>
        <pc:grpChg chg="add mod ord">
          <ac:chgData name="Lex Wayen" userId="494a56360b44c41f" providerId="LiveId" clId="{24593536-3DCF-424E-811F-D51553A97CE9}" dt="2019-05-14T10:06:40.014" v="39010"/>
          <ac:grpSpMkLst>
            <pc:docMk/>
            <pc:sldMk cId="3732640259" sldId="682"/>
            <ac:grpSpMk id="198" creationId="{B8500EE6-ABCB-4F89-BBEC-D310896AB845}"/>
          </ac:grpSpMkLst>
        </pc:grpChg>
        <pc:cxnChg chg="add mod topLvl">
          <ac:chgData name="Lex Wayen" userId="494a56360b44c41f" providerId="LiveId" clId="{24593536-3DCF-424E-811F-D51553A97CE9}" dt="2019-05-14T09:04:19.486" v="36335"/>
          <ac:cxnSpMkLst>
            <pc:docMk/>
            <pc:sldMk cId="3732640259" sldId="682"/>
            <ac:cxnSpMk id="14" creationId="{EC42BFCF-67B6-48E8-BA7A-AD347649EC30}"/>
          </ac:cxnSpMkLst>
        </pc:cxnChg>
        <pc:cxnChg chg="add mod topLvl">
          <ac:chgData name="Lex Wayen" userId="494a56360b44c41f" providerId="LiveId" clId="{24593536-3DCF-424E-811F-D51553A97CE9}" dt="2019-05-14T09:04:19.486" v="36335"/>
          <ac:cxnSpMkLst>
            <pc:docMk/>
            <pc:sldMk cId="3732640259" sldId="682"/>
            <ac:cxnSpMk id="15" creationId="{A585A045-0ADE-4DB5-9C1E-D355D2D71FF0}"/>
          </ac:cxnSpMkLst>
        </pc:cxnChg>
        <pc:cxnChg chg="add mod topLvl">
          <ac:chgData name="Lex Wayen" userId="494a56360b44c41f" providerId="LiveId" clId="{24593536-3DCF-424E-811F-D51553A97CE9}" dt="2019-05-14T09:04:19.486" v="36335"/>
          <ac:cxnSpMkLst>
            <pc:docMk/>
            <pc:sldMk cId="3732640259" sldId="682"/>
            <ac:cxnSpMk id="26" creationId="{084AC518-309E-48C0-8CF3-02F695C99BE3}"/>
          </ac:cxnSpMkLst>
        </pc:cxnChg>
      </pc:sldChg>
      <pc:sldChg chg="modSp add del">
        <pc:chgData name="Lex Wayen" userId="494a56360b44c41f" providerId="LiveId" clId="{24593536-3DCF-424E-811F-D51553A97CE9}" dt="2019-05-14T10:08:15.323" v="39028" actId="2696"/>
        <pc:sldMkLst>
          <pc:docMk/>
          <pc:sldMk cId="1488287166" sldId="683"/>
        </pc:sldMkLst>
        <pc:spChg chg="mod">
          <ac:chgData name="Lex Wayen" userId="494a56360b44c41f" providerId="LiveId" clId="{24593536-3DCF-424E-811F-D51553A97CE9}" dt="2019-05-07T03:10:50.346" v="13649"/>
          <ac:spMkLst>
            <pc:docMk/>
            <pc:sldMk cId="1488287166" sldId="683"/>
            <ac:spMk id="2" creationId="{060F8E86-1AD8-4849-8D18-F6F566E77AA6}"/>
          </ac:spMkLst>
        </pc:spChg>
      </pc:sldChg>
      <pc:sldChg chg="modSp add del ord modNotesTx">
        <pc:chgData name="Lex Wayen" userId="494a56360b44c41f" providerId="LiveId" clId="{24593536-3DCF-424E-811F-D51553A97CE9}" dt="2019-05-14T10:26:37.339" v="39734" actId="20577"/>
        <pc:sldMkLst>
          <pc:docMk/>
          <pc:sldMk cId="2226596814" sldId="684"/>
        </pc:sldMkLst>
        <pc:spChg chg="mod">
          <ac:chgData name="Lex Wayen" userId="494a56360b44c41f" providerId="LiveId" clId="{24593536-3DCF-424E-811F-D51553A97CE9}" dt="2019-05-13T11:06:09.815" v="31990" actId="20577"/>
          <ac:spMkLst>
            <pc:docMk/>
            <pc:sldMk cId="2226596814" sldId="684"/>
            <ac:spMk id="2" creationId="{D1E9ED73-08C4-42E2-8C94-2DB367E21E42}"/>
          </ac:spMkLst>
        </pc:spChg>
        <pc:graphicFrameChg chg="mod modGraphic">
          <ac:chgData name="Lex Wayen" userId="494a56360b44c41f" providerId="LiveId" clId="{24593536-3DCF-424E-811F-D51553A97CE9}" dt="2019-05-14T03:24:29.243" v="32794"/>
          <ac:graphicFrameMkLst>
            <pc:docMk/>
            <pc:sldMk cId="2226596814" sldId="684"/>
            <ac:graphicFrameMk id="6" creationId="{9807707E-6A79-4EC6-A6EC-A38306907618}"/>
          </ac:graphicFrameMkLst>
        </pc:graphicFrameChg>
      </pc:sldChg>
      <pc:sldChg chg="addSp delSp modSp ord modNotesTx">
        <pc:chgData name="Lex Wayen" userId="494a56360b44c41f" providerId="LiveId" clId="{24593536-3DCF-424E-811F-D51553A97CE9}" dt="2019-05-14T10:46:12.600" v="40113" actId="20577"/>
        <pc:sldMkLst>
          <pc:docMk/>
          <pc:sldMk cId="272312166" sldId="687"/>
        </pc:sldMkLst>
        <pc:spChg chg="del">
          <ac:chgData name="Lex Wayen" userId="494a56360b44c41f" providerId="LiveId" clId="{24593536-3DCF-424E-811F-D51553A97CE9}" dt="2019-05-13T10:19:44.362" v="30739" actId="478"/>
          <ac:spMkLst>
            <pc:docMk/>
            <pc:sldMk cId="272312166" sldId="687"/>
            <ac:spMk id="3" creationId="{4DF5BAC0-5401-4ECE-9C14-4C7B20925B9E}"/>
          </ac:spMkLst>
        </pc:spChg>
        <pc:spChg chg="add">
          <ac:chgData name="Lex Wayen" userId="494a56360b44c41f" providerId="LiveId" clId="{24593536-3DCF-424E-811F-D51553A97CE9}" dt="2019-05-13T10:20:22.880" v="30740"/>
          <ac:spMkLst>
            <pc:docMk/>
            <pc:sldMk cId="272312166" sldId="687"/>
            <ac:spMk id="9" creationId="{F6282C62-77C3-4E62-A310-14169F1252A4}"/>
          </ac:spMkLst>
        </pc:spChg>
        <pc:spChg chg="add">
          <ac:chgData name="Lex Wayen" userId="494a56360b44c41f" providerId="LiveId" clId="{24593536-3DCF-424E-811F-D51553A97CE9}" dt="2019-05-13T10:20:22.880" v="30740"/>
          <ac:spMkLst>
            <pc:docMk/>
            <pc:sldMk cId="272312166" sldId="687"/>
            <ac:spMk id="10" creationId="{CD4D76CE-A20B-4518-AA1A-FD0991D27B13}"/>
          </ac:spMkLst>
        </pc:spChg>
        <pc:spChg chg="add">
          <ac:chgData name="Lex Wayen" userId="494a56360b44c41f" providerId="LiveId" clId="{24593536-3DCF-424E-811F-D51553A97CE9}" dt="2019-05-13T10:20:22.880" v="30740"/>
          <ac:spMkLst>
            <pc:docMk/>
            <pc:sldMk cId="272312166" sldId="687"/>
            <ac:spMk id="11" creationId="{F16EB785-A0B6-4CFD-BE26-1CB6212A6F0C}"/>
          </ac:spMkLst>
        </pc:spChg>
        <pc:spChg chg="add">
          <ac:chgData name="Lex Wayen" userId="494a56360b44c41f" providerId="LiveId" clId="{24593536-3DCF-424E-811F-D51553A97CE9}" dt="2019-05-13T10:20:22.880" v="30740"/>
          <ac:spMkLst>
            <pc:docMk/>
            <pc:sldMk cId="272312166" sldId="687"/>
            <ac:spMk id="12" creationId="{2A279BE2-878F-4D7F-918B-8BF84C7420EA}"/>
          </ac:spMkLst>
        </pc:spChg>
        <pc:spChg chg="add">
          <ac:chgData name="Lex Wayen" userId="494a56360b44c41f" providerId="LiveId" clId="{24593536-3DCF-424E-811F-D51553A97CE9}" dt="2019-05-13T10:20:22.880" v="30740"/>
          <ac:spMkLst>
            <pc:docMk/>
            <pc:sldMk cId="272312166" sldId="687"/>
            <ac:spMk id="13" creationId="{784CF7E2-331D-4542-A6A0-1A8B28F6198F}"/>
          </ac:spMkLst>
        </pc:spChg>
        <pc:spChg chg="add">
          <ac:chgData name="Lex Wayen" userId="494a56360b44c41f" providerId="LiveId" clId="{24593536-3DCF-424E-811F-D51553A97CE9}" dt="2019-05-13T10:20:22.880" v="30740"/>
          <ac:spMkLst>
            <pc:docMk/>
            <pc:sldMk cId="272312166" sldId="687"/>
            <ac:spMk id="14" creationId="{232C1952-14B9-49D8-90FF-0484E2F46313}"/>
          </ac:spMkLst>
        </pc:spChg>
        <pc:spChg chg="add">
          <ac:chgData name="Lex Wayen" userId="494a56360b44c41f" providerId="LiveId" clId="{24593536-3DCF-424E-811F-D51553A97CE9}" dt="2019-05-13T10:20:22.880" v="30740"/>
          <ac:spMkLst>
            <pc:docMk/>
            <pc:sldMk cId="272312166" sldId="687"/>
            <ac:spMk id="15" creationId="{9E779B23-DC19-4245-822D-78A58534CAF6}"/>
          </ac:spMkLst>
        </pc:spChg>
        <pc:spChg chg="add">
          <ac:chgData name="Lex Wayen" userId="494a56360b44c41f" providerId="LiveId" clId="{24593536-3DCF-424E-811F-D51553A97CE9}" dt="2019-05-13T10:20:22.880" v="30740"/>
          <ac:spMkLst>
            <pc:docMk/>
            <pc:sldMk cId="272312166" sldId="687"/>
            <ac:spMk id="16" creationId="{DFB4BDBF-8C5E-486E-AC6F-6F038CE5E7F0}"/>
          </ac:spMkLst>
        </pc:spChg>
        <pc:spChg chg="add">
          <ac:chgData name="Lex Wayen" userId="494a56360b44c41f" providerId="LiveId" clId="{24593536-3DCF-424E-811F-D51553A97CE9}" dt="2019-05-13T10:20:22.880" v="30740"/>
          <ac:spMkLst>
            <pc:docMk/>
            <pc:sldMk cId="272312166" sldId="687"/>
            <ac:spMk id="17" creationId="{7D15046A-EF60-49FD-9CCC-83B579CE1DB7}"/>
          </ac:spMkLst>
        </pc:spChg>
        <pc:spChg chg="add">
          <ac:chgData name="Lex Wayen" userId="494a56360b44c41f" providerId="LiveId" clId="{24593536-3DCF-424E-811F-D51553A97CE9}" dt="2019-05-13T10:20:22.880" v="30740"/>
          <ac:spMkLst>
            <pc:docMk/>
            <pc:sldMk cId="272312166" sldId="687"/>
            <ac:spMk id="18" creationId="{35E78CA3-8F93-4F99-BAE5-647510B179D6}"/>
          </ac:spMkLst>
        </pc:spChg>
        <pc:spChg chg="add">
          <ac:chgData name="Lex Wayen" userId="494a56360b44c41f" providerId="LiveId" clId="{24593536-3DCF-424E-811F-D51553A97CE9}" dt="2019-05-13T10:20:22.880" v="30740"/>
          <ac:spMkLst>
            <pc:docMk/>
            <pc:sldMk cId="272312166" sldId="687"/>
            <ac:spMk id="19" creationId="{4E9A126B-220C-4D25-BF8F-206546389E42}"/>
          </ac:spMkLst>
        </pc:spChg>
        <pc:spChg chg="add">
          <ac:chgData name="Lex Wayen" userId="494a56360b44c41f" providerId="LiveId" clId="{24593536-3DCF-424E-811F-D51553A97CE9}" dt="2019-05-13T10:20:22.880" v="30740"/>
          <ac:spMkLst>
            <pc:docMk/>
            <pc:sldMk cId="272312166" sldId="687"/>
            <ac:spMk id="20" creationId="{4E9A126B-220C-4D25-BF8F-206546389E42}"/>
          </ac:spMkLst>
        </pc:spChg>
        <pc:spChg chg="add">
          <ac:chgData name="Lex Wayen" userId="494a56360b44c41f" providerId="LiveId" clId="{24593536-3DCF-424E-811F-D51553A97CE9}" dt="2019-05-13T10:20:22.880" v="30740"/>
          <ac:spMkLst>
            <pc:docMk/>
            <pc:sldMk cId="272312166" sldId="687"/>
            <ac:spMk id="21" creationId="{4E9A126B-220C-4D25-BF8F-206546389E42}"/>
          </ac:spMkLst>
        </pc:spChg>
        <pc:spChg chg="del mod topLvl">
          <ac:chgData name="Lex Wayen" userId="494a56360b44c41f" providerId="LiveId" clId="{24593536-3DCF-424E-811F-D51553A97CE9}" dt="2019-05-13T10:28:09.283" v="30855" actId="478"/>
          <ac:spMkLst>
            <pc:docMk/>
            <pc:sldMk cId="272312166" sldId="687"/>
            <ac:spMk id="23" creationId="{C5D8A8D2-7DBB-4276-9D54-534FABA698AF}"/>
          </ac:spMkLst>
        </pc:spChg>
        <pc:spChg chg="mod topLvl">
          <ac:chgData name="Lex Wayen" userId="494a56360b44c41f" providerId="LiveId" clId="{24593536-3DCF-424E-811F-D51553A97CE9}" dt="2019-05-13T10:31:42.379" v="30897" actId="164"/>
          <ac:spMkLst>
            <pc:docMk/>
            <pc:sldMk cId="272312166" sldId="687"/>
            <ac:spMk id="24" creationId="{5E3FFFFF-28D5-4BA6-9C8E-440E73C48254}"/>
          </ac:spMkLst>
        </pc:spChg>
        <pc:spChg chg="mod topLvl">
          <ac:chgData name="Lex Wayen" userId="494a56360b44c41f" providerId="LiveId" clId="{24593536-3DCF-424E-811F-D51553A97CE9}" dt="2019-05-13T10:34:40.680" v="30944"/>
          <ac:spMkLst>
            <pc:docMk/>
            <pc:sldMk cId="272312166" sldId="687"/>
            <ac:spMk id="25" creationId="{42EE3CF9-5BB8-4DDB-B816-99EEF04C3FB5}"/>
          </ac:spMkLst>
        </pc:spChg>
        <pc:spChg chg="mod topLvl">
          <ac:chgData name="Lex Wayen" userId="494a56360b44c41f" providerId="LiveId" clId="{24593536-3DCF-424E-811F-D51553A97CE9}" dt="2019-05-13T10:31:53.195" v="30902" actId="164"/>
          <ac:spMkLst>
            <pc:docMk/>
            <pc:sldMk cId="272312166" sldId="687"/>
            <ac:spMk id="26" creationId="{3866341A-E43C-48FB-8BB3-6520435742D7}"/>
          </ac:spMkLst>
        </pc:spChg>
        <pc:spChg chg="mod topLvl">
          <ac:chgData name="Lex Wayen" userId="494a56360b44c41f" providerId="LiveId" clId="{24593536-3DCF-424E-811F-D51553A97CE9}" dt="2019-05-13T10:43:50.593" v="31381" actId="1076"/>
          <ac:spMkLst>
            <pc:docMk/>
            <pc:sldMk cId="272312166" sldId="687"/>
            <ac:spMk id="27" creationId="{933F367D-27E5-4237-B3C9-458146676DCA}"/>
          </ac:spMkLst>
        </pc:spChg>
        <pc:spChg chg="del mod topLvl">
          <ac:chgData name="Lex Wayen" userId="494a56360b44c41f" providerId="LiveId" clId="{24593536-3DCF-424E-811F-D51553A97CE9}" dt="2019-05-13T10:38:43.762" v="31205" actId="478"/>
          <ac:spMkLst>
            <pc:docMk/>
            <pc:sldMk cId="272312166" sldId="687"/>
            <ac:spMk id="28" creationId="{D16AD89D-2EF5-4825-A02F-E4DC5628A253}"/>
          </ac:spMkLst>
        </pc:spChg>
        <pc:spChg chg="del mod topLvl">
          <ac:chgData name="Lex Wayen" userId="494a56360b44c41f" providerId="LiveId" clId="{24593536-3DCF-424E-811F-D51553A97CE9}" dt="2019-05-13T10:38:42.018" v="31204" actId="478"/>
          <ac:spMkLst>
            <pc:docMk/>
            <pc:sldMk cId="272312166" sldId="687"/>
            <ac:spMk id="29" creationId="{64EEFFB9-FB03-4856-8034-18A5A6023D1E}"/>
          </ac:spMkLst>
        </pc:spChg>
        <pc:spChg chg="del mod topLvl">
          <ac:chgData name="Lex Wayen" userId="494a56360b44c41f" providerId="LiveId" clId="{24593536-3DCF-424E-811F-D51553A97CE9}" dt="2019-05-13T10:38:42.018" v="31204" actId="478"/>
          <ac:spMkLst>
            <pc:docMk/>
            <pc:sldMk cId="272312166" sldId="687"/>
            <ac:spMk id="30" creationId="{A6663E3C-65C7-4B91-8B0E-573B5374653C}"/>
          </ac:spMkLst>
        </pc:spChg>
        <pc:spChg chg="del mod topLvl">
          <ac:chgData name="Lex Wayen" userId="494a56360b44c41f" providerId="LiveId" clId="{24593536-3DCF-424E-811F-D51553A97CE9}" dt="2019-05-13T10:38:42.018" v="31204" actId="478"/>
          <ac:spMkLst>
            <pc:docMk/>
            <pc:sldMk cId="272312166" sldId="687"/>
            <ac:spMk id="31" creationId="{B8943B92-B125-45CF-9F3F-49A9F2889F36}"/>
          </ac:spMkLst>
        </pc:spChg>
        <pc:spChg chg="add del mod topLvl">
          <ac:chgData name="Lex Wayen" userId="494a56360b44c41f" providerId="LiveId" clId="{24593536-3DCF-424E-811F-D51553A97CE9}" dt="2019-05-13T10:26:49.694" v="30798" actId="478"/>
          <ac:spMkLst>
            <pc:docMk/>
            <pc:sldMk cId="272312166" sldId="687"/>
            <ac:spMk id="32" creationId="{6D7EE084-BCEB-4B8B-B265-CBE235B18891}"/>
          </ac:spMkLst>
        </pc:spChg>
        <pc:spChg chg="del mod topLvl">
          <ac:chgData name="Lex Wayen" userId="494a56360b44c41f" providerId="LiveId" clId="{24593536-3DCF-424E-811F-D51553A97CE9}" dt="2019-05-13T10:41:18.878" v="31268" actId="478"/>
          <ac:spMkLst>
            <pc:docMk/>
            <pc:sldMk cId="272312166" sldId="687"/>
            <ac:spMk id="33" creationId="{48705C96-F4F8-4A5F-BFE5-2391E497E90F}"/>
          </ac:spMkLst>
        </pc:spChg>
        <pc:spChg chg="del mod topLvl">
          <ac:chgData name="Lex Wayen" userId="494a56360b44c41f" providerId="LiveId" clId="{24593536-3DCF-424E-811F-D51553A97CE9}" dt="2019-05-13T10:41:18.878" v="31268" actId="478"/>
          <ac:spMkLst>
            <pc:docMk/>
            <pc:sldMk cId="272312166" sldId="687"/>
            <ac:spMk id="34" creationId="{0C648BF4-4B67-4025-854D-AAF52BDD305B}"/>
          </ac:spMkLst>
        </pc:spChg>
        <pc:spChg chg="del mod topLvl">
          <ac:chgData name="Lex Wayen" userId="494a56360b44c41f" providerId="LiveId" clId="{24593536-3DCF-424E-811F-D51553A97CE9}" dt="2019-05-13T10:41:18.878" v="31268" actId="478"/>
          <ac:spMkLst>
            <pc:docMk/>
            <pc:sldMk cId="272312166" sldId="687"/>
            <ac:spMk id="35" creationId="{13A85C2A-B262-4CB4-9569-D46DBCEF9D9F}"/>
          </ac:spMkLst>
        </pc:spChg>
        <pc:spChg chg="add del mod">
          <ac:chgData name="Lex Wayen" userId="494a56360b44c41f" providerId="LiveId" clId="{24593536-3DCF-424E-811F-D51553A97CE9}" dt="2019-05-13T10:23:44.141" v="30771" actId="478"/>
          <ac:spMkLst>
            <pc:docMk/>
            <pc:sldMk cId="272312166" sldId="687"/>
            <ac:spMk id="36" creationId="{CB342F84-5601-40DF-98CD-756D3D5D8663}"/>
          </ac:spMkLst>
        </pc:spChg>
        <pc:spChg chg="add del mod ord">
          <ac:chgData name="Lex Wayen" userId="494a56360b44c41f" providerId="LiveId" clId="{24593536-3DCF-424E-811F-D51553A97CE9}" dt="2019-05-13T10:26:44.460" v="30795"/>
          <ac:spMkLst>
            <pc:docMk/>
            <pc:sldMk cId="272312166" sldId="687"/>
            <ac:spMk id="37" creationId="{27A78C36-75E5-4604-9182-CBCE56144FD1}"/>
          </ac:spMkLst>
        </pc:spChg>
        <pc:spChg chg="add mod">
          <ac:chgData name="Lex Wayen" userId="494a56360b44c41f" providerId="LiveId" clId="{24593536-3DCF-424E-811F-D51553A97CE9}" dt="2019-05-14T10:44:52.190" v="39916"/>
          <ac:spMkLst>
            <pc:docMk/>
            <pc:sldMk cId="272312166" sldId="687"/>
            <ac:spMk id="38" creationId="{C15BFB16-7DF1-4D24-9EA6-2D886B28F289}"/>
          </ac:spMkLst>
        </pc:spChg>
        <pc:spChg chg="add mod ord">
          <ac:chgData name="Lex Wayen" userId="494a56360b44c41f" providerId="LiveId" clId="{24593536-3DCF-424E-811F-D51553A97CE9}" dt="2019-05-13T10:28:58.083" v="30874" actId="164"/>
          <ac:spMkLst>
            <pc:docMk/>
            <pc:sldMk cId="272312166" sldId="687"/>
            <ac:spMk id="39" creationId="{0B207D0A-65E1-4CE1-B4CA-5B3573C5CC87}"/>
          </ac:spMkLst>
        </pc:spChg>
        <pc:spChg chg="add mod">
          <ac:chgData name="Lex Wayen" userId="494a56360b44c41f" providerId="LiveId" clId="{24593536-3DCF-424E-811F-D51553A97CE9}" dt="2019-05-13T10:34:09.717" v="30934" actId="20577"/>
          <ac:spMkLst>
            <pc:docMk/>
            <pc:sldMk cId="272312166" sldId="687"/>
            <ac:spMk id="40" creationId="{7DD805E0-EAEE-40D3-ACAC-694FCCA860EF}"/>
          </ac:spMkLst>
        </pc:spChg>
        <pc:spChg chg="add mod">
          <ac:chgData name="Lex Wayen" userId="494a56360b44c41f" providerId="LiveId" clId="{24593536-3DCF-424E-811F-D51553A97CE9}" dt="2019-05-13T10:28:58.083" v="30874" actId="164"/>
          <ac:spMkLst>
            <pc:docMk/>
            <pc:sldMk cId="272312166" sldId="687"/>
            <ac:spMk id="41" creationId="{66EFE5F4-E9EF-43D7-B357-3CFE2CFE7E33}"/>
          </ac:spMkLst>
        </pc:spChg>
        <pc:spChg chg="add del">
          <ac:chgData name="Lex Wayen" userId="494a56360b44c41f" providerId="LiveId" clId="{24593536-3DCF-424E-811F-D51553A97CE9}" dt="2019-05-13T10:28:37.256" v="30864"/>
          <ac:spMkLst>
            <pc:docMk/>
            <pc:sldMk cId="272312166" sldId="687"/>
            <ac:spMk id="42" creationId="{48A541F0-877B-466F-B4AC-9213A941C096}"/>
          </ac:spMkLst>
        </pc:spChg>
        <pc:spChg chg="add del mod">
          <ac:chgData name="Lex Wayen" userId="494a56360b44c41f" providerId="LiveId" clId="{24593536-3DCF-424E-811F-D51553A97CE9}" dt="2019-05-13T10:28:44.465" v="30869"/>
          <ac:spMkLst>
            <pc:docMk/>
            <pc:sldMk cId="272312166" sldId="687"/>
            <ac:spMk id="43" creationId="{41D81EDE-8B36-45F0-BD93-15C4361978E4}"/>
          </ac:spMkLst>
        </pc:spChg>
        <pc:spChg chg="add mod">
          <ac:chgData name="Lex Wayen" userId="494a56360b44c41f" providerId="LiveId" clId="{24593536-3DCF-424E-811F-D51553A97CE9}" dt="2019-05-13T10:48:30.097" v="31588"/>
          <ac:spMkLst>
            <pc:docMk/>
            <pc:sldMk cId="272312166" sldId="687"/>
            <ac:spMk id="44" creationId="{6EE12250-B1D8-4B2D-B546-469C35A33269}"/>
          </ac:spMkLst>
        </pc:spChg>
        <pc:spChg chg="add mod">
          <ac:chgData name="Lex Wayen" userId="494a56360b44c41f" providerId="LiveId" clId="{24593536-3DCF-424E-811F-D51553A97CE9}" dt="2019-05-13T10:48:30.097" v="31588"/>
          <ac:spMkLst>
            <pc:docMk/>
            <pc:sldMk cId="272312166" sldId="687"/>
            <ac:spMk id="45" creationId="{9B0CA520-5385-4E69-B2B7-15929954A00F}"/>
          </ac:spMkLst>
        </pc:spChg>
        <pc:spChg chg="add mod">
          <ac:chgData name="Lex Wayen" userId="494a56360b44c41f" providerId="LiveId" clId="{24593536-3DCF-424E-811F-D51553A97CE9}" dt="2019-05-13T10:34:00.555" v="30928" actId="20577"/>
          <ac:spMkLst>
            <pc:docMk/>
            <pc:sldMk cId="272312166" sldId="687"/>
            <ac:spMk id="52" creationId="{D56B4410-B515-48D4-9FD5-364E08EEB0A1}"/>
          </ac:spMkLst>
        </pc:spChg>
        <pc:spChg chg="add mod">
          <ac:chgData name="Lex Wayen" userId="494a56360b44c41f" providerId="LiveId" clId="{24593536-3DCF-424E-811F-D51553A97CE9}" dt="2019-05-13T10:49:30.261" v="31600" actId="1076"/>
          <ac:spMkLst>
            <pc:docMk/>
            <pc:sldMk cId="272312166" sldId="687"/>
            <ac:spMk id="53" creationId="{23825E93-345C-4E2A-8A1C-8CC5FE9A4976}"/>
          </ac:spMkLst>
        </pc:spChg>
        <pc:spChg chg="add mod">
          <ac:chgData name="Lex Wayen" userId="494a56360b44c41f" providerId="LiveId" clId="{24593536-3DCF-424E-811F-D51553A97CE9}" dt="2019-05-13T10:34:43.545" v="30946"/>
          <ac:spMkLst>
            <pc:docMk/>
            <pc:sldMk cId="272312166" sldId="687"/>
            <ac:spMk id="54" creationId="{E93B75B0-27B4-4A59-868A-7B2E25767AA6}"/>
          </ac:spMkLst>
        </pc:spChg>
        <pc:spChg chg="add del">
          <ac:chgData name="Lex Wayen" userId="494a56360b44c41f" providerId="LiveId" clId="{24593536-3DCF-424E-811F-D51553A97CE9}" dt="2019-05-13T10:52:06.481" v="31664" actId="478"/>
          <ac:spMkLst>
            <pc:docMk/>
            <pc:sldMk cId="272312166" sldId="687"/>
            <ac:spMk id="55" creationId="{DD17F7B8-E517-4256-A6FA-6F12F8544661}"/>
          </ac:spMkLst>
        </pc:spChg>
        <pc:spChg chg="mod">
          <ac:chgData name="Lex Wayen" userId="494a56360b44c41f" providerId="LiveId" clId="{24593536-3DCF-424E-811F-D51553A97CE9}" dt="2019-05-13T10:35:06.656" v="30968"/>
          <ac:spMkLst>
            <pc:docMk/>
            <pc:sldMk cId="272312166" sldId="687"/>
            <ac:spMk id="60" creationId="{93A2AF66-8F88-4D79-A249-EAB5F513B928}"/>
          </ac:spMkLst>
        </pc:spChg>
        <pc:spChg chg="mod">
          <ac:chgData name="Lex Wayen" userId="494a56360b44c41f" providerId="LiveId" clId="{24593536-3DCF-424E-811F-D51553A97CE9}" dt="2019-05-13T10:35:06.656" v="30968"/>
          <ac:spMkLst>
            <pc:docMk/>
            <pc:sldMk cId="272312166" sldId="687"/>
            <ac:spMk id="61" creationId="{26605506-3D97-46E2-ABC1-07A74E7DC9C9}"/>
          </ac:spMkLst>
        </pc:spChg>
        <pc:spChg chg="mod">
          <ac:chgData name="Lex Wayen" userId="494a56360b44c41f" providerId="LiveId" clId="{24593536-3DCF-424E-811F-D51553A97CE9}" dt="2019-05-13T10:35:34.679" v="30986" actId="20577"/>
          <ac:spMkLst>
            <pc:docMk/>
            <pc:sldMk cId="272312166" sldId="687"/>
            <ac:spMk id="64" creationId="{A29F4B76-9828-4612-A9F8-021387B33833}"/>
          </ac:spMkLst>
        </pc:spChg>
        <pc:spChg chg="add del mod">
          <ac:chgData name="Lex Wayen" userId="494a56360b44c41f" providerId="LiveId" clId="{24593536-3DCF-424E-811F-D51553A97CE9}" dt="2019-05-13T10:38:42.018" v="31204" actId="478"/>
          <ac:spMkLst>
            <pc:docMk/>
            <pc:sldMk cId="272312166" sldId="687"/>
            <ac:spMk id="65" creationId="{9285B126-23B5-4599-A6F5-9D3FABF72F71}"/>
          </ac:spMkLst>
        </pc:spChg>
        <pc:spChg chg="add del mod">
          <ac:chgData name="Lex Wayen" userId="494a56360b44c41f" providerId="LiveId" clId="{24593536-3DCF-424E-811F-D51553A97CE9}" dt="2019-05-13T10:38:42.018" v="31204" actId="478"/>
          <ac:spMkLst>
            <pc:docMk/>
            <pc:sldMk cId="272312166" sldId="687"/>
            <ac:spMk id="66" creationId="{18359632-C7F3-4CCA-B8E8-9EAF19E5B0DC}"/>
          </ac:spMkLst>
        </pc:spChg>
        <pc:spChg chg="add mod">
          <ac:chgData name="Lex Wayen" userId="494a56360b44c41f" providerId="LiveId" clId="{24593536-3DCF-424E-811F-D51553A97CE9}" dt="2019-05-13T10:45:17.725" v="31467"/>
          <ac:spMkLst>
            <pc:docMk/>
            <pc:sldMk cId="272312166" sldId="687"/>
            <ac:spMk id="67" creationId="{E2340532-11CA-4739-AB44-5F967C7102B5}"/>
          </ac:spMkLst>
        </pc:spChg>
        <pc:spChg chg="add mod">
          <ac:chgData name="Lex Wayen" userId="494a56360b44c41f" providerId="LiveId" clId="{24593536-3DCF-424E-811F-D51553A97CE9}" dt="2019-05-13T10:49:33.614" v="31601" actId="1076"/>
          <ac:spMkLst>
            <pc:docMk/>
            <pc:sldMk cId="272312166" sldId="687"/>
            <ac:spMk id="69" creationId="{5479EE85-165A-4C01-B86D-A1BA9FE8507C}"/>
          </ac:spMkLst>
        </pc:spChg>
        <pc:spChg chg="add mod">
          <ac:chgData name="Lex Wayen" userId="494a56360b44c41f" providerId="LiveId" clId="{24593536-3DCF-424E-811F-D51553A97CE9}" dt="2019-05-13T10:49:38.554" v="31602" actId="1076"/>
          <ac:spMkLst>
            <pc:docMk/>
            <pc:sldMk cId="272312166" sldId="687"/>
            <ac:spMk id="70" creationId="{97F2F1AD-1173-4D9D-B3CF-F004708AAE4A}"/>
          </ac:spMkLst>
        </pc:spChg>
        <pc:spChg chg="add mod">
          <ac:chgData name="Lex Wayen" userId="494a56360b44c41f" providerId="LiveId" clId="{24593536-3DCF-424E-811F-D51553A97CE9}" dt="2019-05-13T10:45:28.571" v="31469" actId="1076"/>
          <ac:spMkLst>
            <pc:docMk/>
            <pc:sldMk cId="272312166" sldId="687"/>
            <ac:spMk id="71" creationId="{3FC83BDC-06DA-49B5-A2A2-06B1D4F0683F}"/>
          </ac:spMkLst>
        </pc:spChg>
        <pc:spChg chg="add mod">
          <ac:chgData name="Lex Wayen" userId="494a56360b44c41f" providerId="LiveId" clId="{24593536-3DCF-424E-811F-D51553A97CE9}" dt="2019-05-13T10:45:45.823" v="31494"/>
          <ac:spMkLst>
            <pc:docMk/>
            <pc:sldMk cId="272312166" sldId="687"/>
            <ac:spMk id="73" creationId="{51BC081D-F5C6-4812-8A8B-DEB1EA9F6831}"/>
          </ac:spMkLst>
        </pc:spChg>
        <pc:spChg chg="add mod">
          <ac:chgData name="Lex Wayen" userId="494a56360b44c41f" providerId="LiveId" clId="{24593536-3DCF-424E-811F-D51553A97CE9}" dt="2019-05-13T10:46:15.835" v="31543"/>
          <ac:spMkLst>
            <pc:docMk/>
            <pc:sldMk cId="272312166" sldId="687"/>
            <ac:spMk id="74" creationId="{6970CFCF-3FC5-458F-AD3B-5705D66D71B7}"/>
          </ac:spMkLst>
        </pc:spChg>
        <pc:spChg chg="add mod">
          <ac:chgData name="Lex Wayen" userId="494a56360b44c41f" providerId="LiveId" clId="{24593536-3DCF-424E-811F-D51553A97CE9}" dt="2019-05-13T10:46:30.578" v="31562"/>
          <ac:spMkLst>
            <pc:docMk/>
            <pc:sldMk cId="272312166" sldId="687"/>
            <ac:spMk id="75" creationId="{869555ED-BC69-4E4D-B65F-BC4A1ED00600}"/>
          </ac:spMkLst>
        </pc:spChg>
        <pc:spChg chg="add mod">
          <ac:chgData name="Lex Wayen" userId="494a56360b44c41f" providerId="LiveId" clId="{24593536-3DCF-424E-811F-D51553A97CE9}" dt="2019-05-13T10:48:22.919" v="31586"/>
          <ac:spMkLst>
            <pc:docMk/>
            <pc:sldMk cId="272312166" sldId="687"/>
            <ac:spMk id="76" creationId="{2E87F1F5-4091-4680-BC72-E6875F13E3D6}"/>
          </ac:spMkLst>
        </pc:spChg>
        <pc:spChg chg="add mod">
          <ac:chgData name="Lex Wayen" userId="494a56360b44c41f" providerId="LiveId" clId="{24593536-3DCF-424E-811F-D51553A97CE9}" dt="2019-05-13T10:52:54.208" v="31681"/>
          <ac:spMkLst>
            <pc:docMk/>
            <pc:sldMk cId="272312166" sldId="687"/>
            <ac:spMk id="109" creationId="{7584D29D-0FEA-4323-94DF-F08218C5A1AA}"/>
          </ac:spMkLst>
        </pc:spChg>
        <pc:grpChg chg="add del mod">
          <ac:chgData name="Lex Wayen" userId="494a56360b44c41f" providerId="LiveId" clId="{24593536-3DCF-424E-811F-D51553A97CE9}" dt="2019-05-13T10:22:32.233" v="30761" actId="478"/>
          <ac:grpSpMkLst>
            <pc:docMk/>
            <pc:sldMk cId="272312166" sldId="687"/>
            <ac:grpSpMk id="8" creationId="{600DAD37-0A43-4634-B0B0-84E8F15B5073}"/>
          </ac:grpSpMkLst>
        </pc:grpChg>
        <pc:grpChg chg="add del mod">
          <ac:chgData name="Lex Wayen" userId="494a56360b44c41f" providerId="LiveId" clId="{24593536-3DCF-424E-811F-D51553A97CE9}" dt="2019-05-13T10:22:58.720" v="30765" actId="165"/>
          <ac:grpSpMkLst>
            <pc:docMk/>
            <pc:sldMk cId="272312166" sldId="687"/>
            <ac:grpSpMk id="22" creationId="{099B3FB0-7133-449D-83F9-399A18332DD7}"/>
          </ac:grpSpMkLst>
        </pc:grpChg>
        <pc:grpChg chg="add mod">
          <ac:chgData name="Lex Wayen" userId="494a56360b44c41f" providerId="LiveId" clId="{24593536-3DCF-424E-811F-D51553A97CE9}" dt="2019-05-13T10:48:57.347" v="31596"/>
          <ac:grpSpMkLst>
            <pc:docMk/>
            <pc:sldMk cId="272312166" sldId="687"/>
            <ac:grpSpMk id="46" creationId="{A66877D3-EFEB-4744-A129-D854301CA685}"/>
          </ac:grpSpMkLst>
        </pc:grpChg>
        <pc:grpChg chg="add mod">
          <ac:chgData name="Lex Wayen" userId="494a56360b44c41f" providerId="LiveId" clId="{24593536-3DCF-424E-811F-D51553A97CE9}" dt="2019-05-13T10:48:49.120" v="31592"/>
          <ac:grpSpMkLst>
            <pc:docMk/>
            <pc:sldMk cId="272312166" sldId="687"/>
            <ac:grpSpMk id="47" creationId="{FF0143C6-C434-4ECB-A87C-8AF1AE5446C2}"/>
          </ac:grpSpMkLst>
        </pc:grpChg>
        <pc:grpChg chg="add mod">
          <ac:chgData name="Lex Wayen" userId="494a56360b44c41f" providerId="LiveId" clId="{24593536-3DCF-424E-811F-D51553A97CE9}" dt="2019-05-13T10:49:14.331" v="31598" actId="1076"/>
          <ac:grpSpMkLst>
            <pc:docMk/>
            <pc:sldMk cId="272312166" sldId="687"/>
            <ac:grpSpMk id="49" creationId="{C35AE569-874F-4504-AF7A-9796F2D1BF45}"/>
          </ac:grpSpMkLst>
        </pc:grpChg>
        <pc:grpChg chg="add mod">
          <ac:chgData name="Lex Wayen" userId="494a56360b44c41f" providerId="LiveId" clId="{24593536-3DCF-424E-811F-D51553A97CE9}" dt="2019-05-13T10:49:05.811" v="31597" actId="1076"/>
          <ac:grpSpMkLst>
            <pc:docMk/>
            <pc:sldMk cId="272312166" sldId="687"/>
            <ac:grpSpMk id="50" creationId="{C0ECEC56-176E-4C73-A110-31EED5CDA095}"/>
          </ac:grpSpMkLst>
        </pc:grpChg>
        <pc:grpChg chg="add mod">
          <ac:chgData name="Lex Wayen" userId="494a56360b44c41f" providerId="LiveId" clId="{24593536-3DCF-424E-811F-D51553A97CE9}" dt="2019-05-13T10:49:20.896" v="31599" actId="1076"/>
          <ac:grpSpMkLst>
            <pc:docMk/>
            <pc:sldMk cId="272312166" sldId="687"/>
            <ac:grpSpMk id="51" creationId="{6AD3F7B5-F91D-4F4F-BF9C-009187357A59}"/>
          </ac:grpSpMkLst>
        </pc:grpChg>
        <pc:grpChg chg="add mod">
          <ac:chgData name="Lex Wayen" userId="494a56360b44c41f" providerId="LiveId" clId="{24593536-3DCF-424E-811F-D51553A97CE9}" dt="2019-05-13T10:48:54.128" v="31595"/>
          <ac:grpSpMkLst>
            <pc:docMk/>
            <pc:sldMk cId="272312166" sldId="687"/>
            <ac:grpSpMk id="56" creationId="{D1F807FD-753B-451C-8935-1C917898BEC0}"/>
          </ac:grpSpMkLst>
        </pc:grpChg>
        <pc:grpChg chg="add mod">
          <ac:chgData name="Lex Wayen" userId="494a56360b44c41f" providerId="LiveId" clId="{24593536-3DCF-424E-811F-D51553A97CE9}" dt="2019-05-13T10:45:22.092" v="31468" actId="1076"/>
          <ac:grpSpMkLst>
            <pc:docMk/>
            <pc:sldMk cId="272312166" sldId="687"/>
            <ac:grpSpMk id="59" creationId="{ECD6EA0B-36B9-4396-99B8-EABE15757039}"/>
          </ac:grpSpMkLst>
        </pc:grpChg>
        <pc:grpChg chg="add mod">
          <ac:chgData name="Lex Wayen" userId="494a56360b44c41f" providerId="LiveId" clId="{24593536-3DCF-424E-811F-D51553A97CE9}" dt="2019-05-13T10:45:40.912" v="31490"/>
          <ac:grpSpMkLst>
            <pc:docMk/>
            <pc:sldMk cId="272312166" sldId="687"/>
            <ac:grpSpMk id="62" creationId="{FB5328F7-B306-45BB-836D-E1ED265AD996}"/>
          </ac:grpSpMkLst>
        </pc:grpChg>
        <pc:grpChg chg="add mod">
          <ac:chgData name="Lex Wayen" userId="494a56360b44c41f" providerId="LiveId" clId="{24593536-3DCF-424E-811F-D51553A97CE9}" dt="2019-05-13T10:52:59.900" v="31685" actId="1076"/>
          <ac:grpSpMkLst>
            <pc:docMk/>
            <pc:sldMk cId="272312166" sldId="687"/>
            <ac:grpSpMk id="107" creationId="{4FC5F41C-B994-419F-9CB0-7846B0EFD832}"/>
          </ac:grpSpMkLst>
        </pc:grpChg>
        <pc:picChg chg="add del mod">
          <ac:chgData name="Lex Wayen" userId="494a56360b44c41f" providerId="LiveId" clId="{24593536-3DCF-424E-811F-D51553A97CE9}" dt="2019-05-13T10:30:03.898" v="30881" actId="478"/>
          <ac:picMkLst>
            <pc:docMk/>
            <pc:sldMk cId="272312166" sldId="687"/>
            <ac:picMk id="48" creationId="{9680F0E5-9312-48E1-BC01-B0A1588AC064}"/>
          </ac:picMkLst>
        </pc:picChg>
        <pc:picChg chg="add del mod">
          <ac:chgData name="Lex Wayen" userId="494a56360b44c41f" providerId="LiveId" clId="{24593536-3DCF-424E-811F-D51553A97CE9}" dt="2019-05-13T10:52:20.206" v="31668" actId="478"/>
          <ac:picMkLst>
            <pc:docMk/>
            <pc:sldMk cId="272312166" sldId="687"/>
            <ac:picMk id="110" creationId="{8EF429DC-43F9-4460-9A49-C999603C4BEE}"/>
          </ac:picMkLst>
        </pc:picChg>
        <pc:picChg chg="add del">
          <ac:chgData name="Lex Wayen" userId="494a56360b44c41f" providerId="LiveId" clId="{24593536-3DCF-424E-811F-D51553A97CE9}" dt="2019-05-13T10:30:08.046" v="30883"/>
          <ac:picMkLst>
            <pc:docMk/>
            <pc:sldMk cId="272312166" sldId="687"/>
            <ac:picMk id="5124" creationId="{EBB40C4E-8586-47F1-8D1C-6048F53A89E8}"/>
          </ac:picMkLst>
        </pc:picChg>
        <pc:picChg chg="add mod">
          <ac:chgData name="Lex Wayen" userId="494a56360b44c41f" providerId="LiveId" clId="{24593536-3DCF-424E-811F-D51553A97CE9}" dt="2019-05-13T10:52:54.208" v="31681"/>
          <ac:picMkLst>
            <pc:docMk/>
            <pc:sldMk cId="272312166" sldId="687"/>
            <ac:picMk id="5126" creationId="{9DDF9C2D-2C16-451B-8EC7-6C7B6A0E1211}"/>
          </ac:picMkLst>
        </pc:picChg>
        <pc:cxnChg chg="add mod">
          <ac:chgData name="Lex Wayen" userId="494a56360b44c41f" providerId="LiveId" clId="{24593536-3DCF-424E-811F-D51553A97CE9}" dt="2019-05-13T10:50:20.967" v="31626" actId="14100"/>
          <ac:cxnSpMkLst>
            <pc:docMk/>
            <pc:sldMk cId="272312166" sldId="687"/>
            <ac:cxnSpMk id="72" creationId="{75CAFE99-6EB7-42B3-9F8A-B5F47A282872}"/>
          </ac:cxnSpMkLst>
        </pc:cxnChg>
        <pc:cxnChg chg="add mod">
          <ac:chgData name="Lex Wayen" userId="494a56360b44c41f" providerId="LiveId" clId="{24593536-3DCF-424E-811F-D51553A97CE9}" dt="2019-05-13T10:50:17.141" v="31625" actId="14100"/>
          <ac:cxnSpMkLst>
            <pc:docMk/>
            <pc:sldMk cId="272312166" sldId="687"/>
            <ac:cxnSpMk id="81" creationId="{BEB0F075-D133-4806-915B-9BD658964A55}"/>
          </ac:cxnSpMkLst>
        </pc:cxnChg>
        <pc:cxnChg chg="add mod">
          <ac:chgData name="Lex Wayen" userId="494a56360b44c41f" providerId="LiveId" clId="{24593536-3DCF-424E-811F-D51553A97CE9}" dt="2019-05-13T10:50:28.156" v="31629" actId="14100"/>
          <ac:cxnSpMkLst>
            <pc:docMk/>
            <pc:sldMk cId="272312166" sldId="687"/>
            <ac:cxnSpMk id="85" creationId="{C834B062-C39F-41C3-A81E-072AC69A52D4}"/>
          </ac:cxnSpMkLst>
        </pc:cxnChg>
        <pc:cxnChg chg="add mod">
          <ac:chgData name="Lex Wayen" userId="494a56360b44c41f" providerId="LiveId" clId="{24593536-3DCF-424E-811F-D51553A97CE9}" dt="2019-05-13T10:50:38.754" v="31633" actId="14100"/>
          <ac:cxnSpMkLst>
            <pc:docMk/>
            <pc:sldMk cId="272312166" sldId="687"/>
            <ac:cxnSpMk id="88" creationId="{C14E1794-A3CF-484A-BF61-484BBE65A36B}"/>
          </ac:cxnSpMkLst>
        </pc:cxnChg>
        <pc:cxnChg chg="add mod">
          <ac:chgData name="Lex Wayen" userId="494a56360b44c41f" providerId="LiveId" clId="{24593536-3DCF-424E-811F-D51553A97CE9}" dt="2019-05-13T10:50:57.959" v="31638" actId="14100"/>
          <ac:cxnSpMkLst>
            <pc:docMk/>
            <pc:sldMk cId="272312166" sldId="687"/>
            <ac:cxnSpMk id="92" creationId="{EB84AB42-C84A-4097-B251-83F6A35BB4AC}"/>
          </ac:cxnSpMkLst>
        </pc:cxnChg>
        <pc:cxnChg chg="add mod">
          <ac:chgData name="Lex Wayen" userId="494a56360b44c41f" providerId="LiveId" clId="{24593536-3DCF-424E-811F-D51553A97CE9}" dt="2019-05-13T10:51:08.320" v="31642" actId="14100"/>
          <ac:cxnSpMkLst>
            <pc:docMk/>
            <pc:sldMk cId="272312166" sldId="687"/>
            <ac:cxnSpMk id="97" creationId="{C988280E-8A67-4AE9-A9A2-DBD10812DC49}"/>
          </ac:cxnSpMkLst>
        </pc:cxnChg>
        <pc:cxnChg chg="add del">
          <ac:chgData name="Lex Wayen" userId="494a56360b44c41f" providerId="LiveId" clId="{24593536-3DCF-424E-811F-D51553A97CE9}" dt="2019-05-13T10:51:10.636" v="31644"/>
          <ac:cxnSpMkLst>
            <pc:docMk/>
            <pc:sldMk cId="272312166" sldId="687"/>
            <ac:cxnSpMk id="100" creationId="{0014F716-72BE-4C51-9CCB-7C270FE4B1D1}"/>
          </ac:cxnSpMkLst>
        </pc:cxnChg>
        <pc:cxnChg chg="add mod">
          <ac:chgData name="Lex Wayen" userId="494a56360b44c41f" providerId="LiveId" clId="{24593536-3DCF-424E-811F-D51553A97CE9}" dt="2019-05-13T10:51:24.475" v="31649" actId="14100"/>
          <ac:cxnSpMkLst>
            <pc:docMk/>
            <pc:sldMk cId="272312166" sldId="687"/>
            <ac:cxnSpMk id="101" creationId="{0BF55E21-2420-4AAA-9409-721702FA96B3}"/>
          </ac:cxnSpMkLst>
        </pc:cxnChg>
        <pc:cxnChg chg="add mod">
          <ac:chgData name="Lex Wayen" userId="494a56360b44c41f" providerId="LiveId" clId="{24593536-3DCF-424E-811F-D51553A97CE9}" dt="2019-05-13T10:51:30.145" v="31652" actId="14100"/>
          <ac:cxnSpMkLst>
            <pc:docMk/>
            <pc:sldMk cId="272312166" sldId="687"/>
            <ac:cxnSpMk id="106" creationId="{60FFBF5F-FAE0-4E2A-BC13-65D30ABB33CA}"/>
          </ac:cxnSpMkLst>
        </pc:cxnChg>
      </pc:sldChg>
      <pc:sldChg chg="add">
        <pc:chgData name="Lex Wayen" userId="494a56360b44c41f" providerId="LiveId" clId="{24593536-3DCF-424E-811F-D51553A97CE9}" dt="2019-05-13T01:22:40.736" v="24528"/>
        <pc:sldMkLst>
          <pc:docMk/>
          <pc:sldMk cId="720179477" sldId="688"/>
        </pc:sldMkLst>
      </pc:sldChg>
      <pc:sldChg chg="del ord">
        <pc:chgData name="Lex Wayen" userId="494a56360b44c41f" providerId="LiveId" clId="{24593536-3DCF-424E-811F-D51553A97CE9}" dt="2019-05-13T01:22:38.956" v="24526" actId="2696"/>
        <pc:sldMkLst>
          <pc:docMk/>
          <pc:sldMk cId="4116222583" sldId="688"/>
        </pc:sldMkLst>
      </pc:sldChg>
      <pc:sldChg chg="modSp add">
        <pc:chgData name="Lex Wayen" userId="494a56360b44c41f" providerId="LiveId" clId="{24593536-3DCF-424E-811F-D51553A97CE9}" dt="2019-05-14T14:17:05.554" v="45822" actId="20577"/>
        <pc:sldMkLst>
          <pc:docMk/>
          <pc:sldMk cId="1970777351" sldId="689"/>
        </pc:sldMkLst>
        <pc:spChg chg="mod">
          <ac:chgData name="Lex Wayen" userId="494a56360b44c41f" providerId="LiveId" clId="{24593536-3DCF-424E-811F-D51553A97CE9}" dt="2019-05-14T14:17:05.554" v="45822" actId="20577"/>
          <ac:spMkLst>
            <pc:docMk/>
            <pc:sldMk cId="1970777351" sldId="689"/>
            <ac:spMk id="2" creationId="{AEDBB2A0-4371-4EE8-9BB4-95033DDCA375}"/>
          </ac:spMkLst>
        </pc:spChg>
      </pc:sldChg>
      <pc:sldChg chg="del ord">
        <pc:chgData name="Lex Wayen" userId="494a56360b44c41f" providerId="LiveId" clId="{24593536-3DCF-424E-811F-D51553A97CE9}" dt="2019-05-13T01:22:38.969" v="24527" actId="2696"/>
        <pc:sldMkLst>
          <pc:docMk/>
          <pc:sldMk cId="4121098567" sldId="689"/>
        </pc:sldMkLst>
      </pc:sldChg>
      <pc:sldChg chg="addSp delSp modSp modNotesTx">
        <pc:chgData name="Lex Wayen" userId="494a56360b44c41f" providerId="LiveId" clId="{24593536-3DCF-424E-811F-D51553A97CE9}" dt="2019-05-13T03:34:42.763" v="26958" actId="167"/>
        <pc:sldMkLst>
          <pc:docMk/>
          <pc:sldMk cId="868573788" sldId="690"/>
        </pc:sldMkLst>
        <pc:spChg chg="add mod">
          <ac:chgData name="Lex Wayen" userId="494a56360b44c41f" providerId="LiveId" clId="{24593536-3DCF-424E-811F-D51553A97CE9}" dt="2019-05-13T02:02:52.488" v="24648" actId="1076"/>
          <ac:spMkLst>
            <pc:docMk/>
            <pc:sldMk cId="868573788" sldId="690"/>
            <ac:spMk id="3" creationId="{378E884B-243E-4507-8923-8C0BBE5C72C1}"/>
          </ac:spMkLst>
        </pc:spChg>
        <pc:spChg chg="del">
          <ac:chgData name="Lex Wayen" userId="494a56360b44c41f" providerId="LiveId" clId="{24593536-3DCF-424E-811F-D51553A97CE9}" dt="2019-05-09T05:41:53.675" v="13731" actId="478"/>
          <ac:spMkLst>
            <pc:docMk/>
            <pc:sldMk cId="868573788" sldId="690"/>
            <ac:spMk id="3" creationId="{67846338-D980-4BAD-9C68-0ECD4499D47B}"/>
          </ac:spMkLst>
        </pc:spChg>
        <pc:spChg chg="add mod topLvl">
          <ac:chgData name="Lex Wayen" userId="494a56360b44c41f" providerId="LiveId" clId="{24593536-3DCF-424E-811F-D51553A97CE9}" dt="2019-05-09T07:49:36.904" v="22273" actId="165"/>
          <ac:spMkLst>
            <pc:docMk/>
            <pc:sldMk cId="868573788" sldId="690"/>
            <ac:spMk id="6" creationId="{8D8AE1B4-90B8-4C71-A65D-81F8B155AA18}"/>
          </ac:spMkLst>
        </pc:spChg>
        <pc:spChg chg="add mod topLvl">
          <ac:chgData name="Lex Wayen" userId="494a56360b44c41f" providerId="LiveId" clId="{24593536-3DCF-424E-811F-D51553A97CE9}" dt="2019-05-09T07:49:36.904" v="22273" actId="165"/>
          <ac:spMkLst>
            <pc:docMk/>
            <pc:sldMk cId="868573788" sldId="690"/>
            <ac:spMk id="7" creationId="{6B02096C-4BB2-4C5F-B2FA-B4304AF7A579}"/>
          </ac:spMkLst>
        </pc:spChg>
        <pc:spChg chg="add mod topLvl">
          <ac:chgData name="Lex Wayen" userId="494a56360b44c41f" providerId="LiveId" clId="{24593536-3DCF-424E-811F-D51553A97CE9}" dt="2019-05-09T07:49:36.904" v="22273" actId="165"/>
          <ac:spMkLst>
            <pc:docMk/>
            <pc:sldMk cId="868573788" sldId="690"/>
            <ac:spMk id="8" creationId="{EE8CCEFD-441C-4E4A-8BE4-526A7BE2E7A0}"/>
          </ac:spMkLst>
        </pc:spChg>
        <pc:spChg chg="add mod topLvl">
          <ac:chgData name="Lex Wayen" userId="494a56360b44c41f" providerId="LiveId" clId="{24593536-3DCF-424E-811F-D51553A97CE9}" dt="2019-05-09T07:49:36.904" v="22273" actId="165"/>
          <ac:spMkLst>
            <pc:docMk/>
            <pc:sldMk cId="868573788" sldId="690"/>
            <ac:spMk id="9" creationId="{A3D4E12A-47AF-4061-929A-B909A60ECEB5}"/>
          </ac:spMkLst>
        </pc:spChg>
        <pc:spChg chg="add mod topLvl">
          <ac:chgData name="Lex Wayen" userId="494a56360b44c41f" providerId="LiveId" clId="{24593536-3DCF-424E-811F-D51553A97CE9}" dt="2019-05-09T07:49:36.904" v="22273" actId="165"/>
          <ac:spMkLst>
            <pc:docMk/>
            <pc:sldMk cId="868573788" sldId="690"/>
            <ac:spMk id="10" creationId="{D96672F5-EFB4-46F6-B7A6-F6F12BA71C9C}"/>
          </ac:spMkLst>
        </pc:spChg>
        <pc:spChg chg="add mod topLvl">
          <ac:chgData name="Lex Wayen" userId="494a56360b44c41f" providerId="LiveId" clId="{24593536-3DCF-424E-811F-D51553A97CE9}" dt="2019-05-09T07:49:36.904" v="22273" actId="165"/>
          <ac:spMkLst>
            <pc:docMk/>
            <pc:sldMk cId="868573788" sldId="690"/>
            <ac:spMk id="11" creationId="{DB35BC74-3E3E-4F77-9AF4-31C4FBBD67A5}"/>
          </ac:spMkLst>
        </pc:spChg>
        <pc:spChg chg="add mod topLvl">
          <ac:chgData name="Lex Wayen" userId="494a56360b44c41f" providerId="LiveId" clId="{24593536-3DCF-424E-811F-D51553A97CE9}" dt="2019-05-09T08:10:48.618" v="22314" actId="1076"/>
          <ac:spMkLst>
            <pc:docMk/>
            <pc:sldMk cId="868573788" sldId="690"/>
            <ac:spMk id="12" creationId="{2BB62420-01F0-406C-867E-43FD6130F66C}"/>
          </ac:spMkLst>
        </pc:spChg>
        <pc:spChg chg="add mod topLvl">
          <ac:chgData name="Lex Wayen" userId="494a56360b44c41f" providerId="LiveId" clId="{24593536-3DCF-424E-811F-D51553A97CE9}" dt="2019-05-09T07:49:36.904" v="22273" actId="165"/>
          <ac:spMkLst>
            <pc:docMk/>
            <pc:sldMk cId="868573788" sldId="690"/>
            <ac:spMk id="13" creationId="{D2D305DD-53FB-4AB3-A89E-92C1DF8EE13F}"/>
          </ac:spMkLst>
        </pc:spChg>
        <pc:spChg chg="add mod topLvl">
          <ac:chgData name="Lex Wayen" userId="494a56360b44c41f" providerId="LiveId" clId="{24593536-3DCF-424E-811F-D51553A97CE9}" dt="2019-05-09T07:49:36.904" v="22273" actId="165"/>
          <ac:spMkLst>
            <pc:docMk/>
            <pc:sldMk cId="868573788" sldId="690"/>
            <ac:spMk id="14" creationId="{D4CCA0F6-1ADE-4EBF-ABEA-94D986697355}"/>
          </ac:spMkLst>
        </pc:spChg>
        <pc:spChg chg="add mod topLvl">
          <ac:chgData name="Lex Wayen" userId="494a56360b44c41f" providerId="LiveId" clId="{24593536-3DCF-424E-811F-D51553A97CE9}" dt="2019-05-09T07:49:36.904" v="22273" actId="165"/>
          <ac:spMkLst>
            <pc:docMk/>
            <pc:sldMk cId="868573788" sldId="690"/>
            <ac:spMk id="15" creationId="{59A540E8-7957-4AE5-93D6-46197CF27BB4}"/>
          </ac:spMkLst>
        </pc:spChg>
        <pc:spChg chg="add mod topLvl">
          <ac:chgData name="Lex Wayen" userId="494a56360b44c41f" providerId="LiveId" clId="{24593536-3DCF-424E-811F-D51553A97CE9}" dt="2019-05-09T07:49:36.904" v="22273" actId="165"/>
          <ac:spMkLst>
            <pc:docMk/>
            <pc:sldMk cId="868573788" sldId="690"/>
            <ac:spMk id="16" creationId="{05CD808C-D6CB-4E9B-8AE9-B8F6CC2B22F0}"/>
          </ac:spMkLst>
        </pc:spChg>
        <pc:spChg chg="add mod topLvl">
          <ac:chgData name="Lex Wayen" userId="494a56360b44c41f" providerId="LiveId" clId="{24593536-3DCF-424E-811F-D51553A97CE9}" dt="2019-05-09T07:49:36.904" v="22273" actId="165"/>
          <ac:spMkLst>
            <pc:docMk/>
            <pc:sldMk cId="868573788" sldId="690"/>
            <ac:spMk id="17" creationId="{1CEF2841-33E6-44C5-8815-E426831F5837}"/>
          </ac:spMkLst>
        </pc:spChg>
        <pc:spChg chg="add mod topLvl">
          <ac:chgData name="Lex Wayen" userId="494a56360b44c41f" providerId="LiveId" clId="{24593536-3DCF-424E-811F-D51553A97CE9}" dt="2019-05-10T01:14:16.179" v="23029" actId="1076"/>
          <ac:spMkLst>
            <pc:docMk/>
            <pc:sldMk cId="868573788" sldId="690"/>
            <ac:spMk id="18" creationId="{EC55D5AA-AFF7-493D-B44A-FDF3EC283764}"/>
          </ac:spMkLst>
        </pc:spChg>
        <pc:spChg chg="add mod topLvl">
          <ac:chgData name="Lex Wayen" userId="494a56360b44c41f" providerId="LiveId" clId="{24593536-3DCF-424E-811F-D51553A97CE9}" dt="2019-05-09T07:49:36.904" v="22273" actId="165"/>
          <ac:spMkLst>
            <pc:docMk/>
            <pc:sldMk cId="868573788" sldId="690"/>
            <ac:spMk id="19" creationId="{6FC39391-DA25-48BB-AC36-EA79C5A2E29B}"/>
          </ac:spMkLst>
        </pc:spChg>
        <pc:spChg chg="add mod topLvl">
          <ac:chgData name="Lex Wayen" userId="494a56360b44c41f" providerId="LiveId" clId="{24593536-3DCF-424E-811F-D51553A97CE9}" dt="2019-05-09T07:49:36.904" v="22273" actId="165"/>
          <ac:spMkLst>
            <pc:docMk/>
            <pc:sldMk cId="868573788" sldId="690"/>
            <ac:spMk id="20" creationId="{CCC99C0E-92AB-4BA9-B461-404417AE3054}"/>
          </ac:spMkLst>
        </pc:spChg>
        <pc:spChg chg="add mod topLvl">
          <ac:chgData name="Lex Wayen" userId="494a56360b44c41f" providerId="LiveId" clId="{24593536-3DCF-424E-811F-D51553A97CE9}" dt="2019-05-09T07:49:36.904" v="22273" actId="165"/>
          <ac:spMkLst>
            <pc:docMk/>
            <pc:sldMk cId="868573788" sldId="690"/>
            <ac:spMk id="21" creationId="{1CBA75A7-8AD4-45FD-A63F-5A9E0A3CD988}"/>
          </ac:spMkLst>
        </pc:spChg>
        <pc:spChg chg="add mod topLvl">
          <ac:chgData name="Lex Wayen" userId="494a56360b44c41f" providerId="LiveId" clId="{24593536-3DCF-424E-811F-D51553A97CE9}" dt="2019-05-09T07:49:36.904" v="22273" actId="165"/>
          <ac:spMkLst>
            <pc:docMk/>
            <pc:sldMk cId="868573788" sldId="690"/>
            <ac:spMk id="22" creationId="{D33485AC-9171-4F51-B576-9EC8391E922E}"/>
          </ac:spMkLst>
        </pc:spChg>
        <pc:spChg chg="add mod topLvl">
          <ac:chgData name="Lex Wayen" userId="494a56360b44c41f" providerId="LiveId" clId="{24593536-3DCF-424E-811F-D51553A97CE9}" dt="2019-05-09T07:49:36.904" v="22273" actId="165"/>
          <ac:spMkLst>
            <pc:docMk/>
            <pc:sldMk cId="868573788" sldId="690"/>
            <ac:spMk id="23" creationId="{0A7EC34E-B989-4E74-BBB7-BBB6309D5F83}"/>
          </ac:spMkLst>
        </pc:spChg>
        <pc:spChg chg="add mod topLvl">
          <ac:chgData name="Lex Wayen" userId="494a56360b44c41f" providerId="LiveId" clId="{24593536-3DCF-424E-811F-D51553A97CE9}" dt="2019-05-09T07:49:36.904" v="22273" actId="165"/>
          <ac:spMkLst>
            <pc:docMk/>
            <pc:sldMk cId="868573788" sldId="690"/>
            <ac:spMk id="24" creationId="{E4C5796C-B321-4A96-882F-91068BC892D4}"/>
          </ac:spMkLst>
        </pc:spChg>
        <pc:spChg chg="add mod topLvl">
          <ac:chgData name="Lex Wayen" userId="494a56360b44c41f" providerId="LiveId" clId="{24593536-3DCF-424E-811F-D51553A97CE9}" dt="2019-05-09T07:49:36.904" v="22273" actId="165"/>
          <ac:spMkLst>
            <pc:docMk/>
            <pc:sldMk cId="868573788" sldId="690"/>
            <ac:spMk id="25" creationId="{D75F3723-65A4-4159-A673-FABE7DC3B4F2}"/>
          </ac:spMkLst>
        </pc:spChg>
        <pc:spChg chg="add mod topLvl">
          <ac:chgData name="Lex Wayen" userId="494a56360b44c41f" providerId="LiveId" clId="{24593536-3DCF-424E-811F-D51553A97CE9}" dt="2019-05-09T08:51:50.150" v="22504" actId="1076"/>
          <ac:spMkLst>
            <pc:docMk/>
            <pc:sldMk cId="868573788" sldId="690"/>
            <ac:spMk id="26" creationId="{DCB40952-77BA-4743-ABE5-D5DF8DFAE9B8}"/>
          </ac:spMkLst>
        </pc:spChg>
        <pc:spChg chg="add mod topLvl">
          <ac:chgData name="Lex Wayen" userId="494a56360b44c41f" providerId="LiveId" clId="{24593536-3DCF-424E-811F-D51553A97CE9}" dt="2019-05-09T07:49:36.904" v="22273" actId="165"/>
          <ac:spMkLst>
            <pc:docMk/>
            <pc:sldMk cId="868573788" sldId="690"/>
            <ac:spMk id="27" creationId="{43DA960E-9084-4BFD-9943-AC648BDBEA89}"/>
          </ac:spMkLst>
        </pc:spChg>
        <pc:spChg chg="add mod topLvl">
          <ac:chgData name="Lex Wayen" userId="494a56360b44c41f" providerId="LiveId" clId="{24593536-3DCF-424E-811F-D51553A97CE9}" dt="2019-05-09T07:49:36.904" v="22273" actId="165"/>
          <ac:spMkLst>
            <pc:docMk/>
            <pc:sldMk cId="868573788" sldId="690"/>
            <ac:spMk id="28" creationId="{60016968-4A8A-4C11-94A0-F3156C32C5C4}"/>
          </ac:spMkLst>
        </pc:spChg>
        <pc:spChg chg="add mod topLvl">
          <ac:chgData name="Lex Wayen" userId="494a56360b44c41f" providerId="LiveId" clId="{24593536-3DCF-424E-811F-D51553A97CE9}" dt="2019-05-09T07:49:36.904" v="22273" actId="165"/>
          <ac:spMkLst>
            <pc:docMk/>
            <pc:sldMk cId="868573788" sldId="690"/>
            <ac:spMk id="29" creationId="{462E14ED-C592-4846-9E75-35C34639F339}"/>
          </ac:spMkLst>
        </pc:spChg>
        <pc:spChg chg="add mod topLvl">
          <ac:chgData name="Lex Wayen" userId="494a56360b44c41f" providerId="LiveId" clId="{24593536-3DCF-424E-811F-D51553A97CE9}" dt="2019-05-09T07:49:36.904" v="22273" actId="165"/>
          <ac:spMkLst>
            <pc:docMk/>
            <pc:sldMk cId="868573788" sldId="690"/>
            <ac:spMk id="30" creationId="{D55DEA3C-4263-47D3-B94C-A283D9F2A633}"/>
          </ac:spMkLst>
        </pc:spChg>
        <pc:spChg chg="add mod topLvl">
          <ac:chgData name="Lex Wayen" userId="494a56360b44c41f" providerId="LiveId" clId="{24593536-3DCF-424E-811F-D51553A97CE9}" dt="2019-05-09T07:49:36.904" v="22273" actId="165"/>
          <ac:spMkLst>
            <pc:docMk/>
            <pc:sldMk cId="868573788" sldId="690"/>
            <ac:spMk id="31" creationId="{9E21809F-1964-46DD-822E-A15D7BE54E08}"/>
          </ac:spMkLst>
        </pc:spChg>
        <pc:spChg chg="add mod topLvl">
          <ac:chgData name="Lex Wayen" userId="494a56360b44c41f" providerId="LiveId" clId="{24593536-3DCF-424E-811F-D51553A97CE9}" dt="2019-05-09T07:49:36.904" v="22273" actId="165"/>
          <ac:spMkLst>
            <pc:docMk/>
            <pc:sldMk cId="868573788" sldId="690"/>
            <ac:spMk id="32" creationId="{291D25F2-54FE-48DB-BF70-91FEBFFE9279}"/>
          </ac:spMkLst>
        </pc:spChg>
        <pc:spChg chg="add mod topLvl">
          <ac:chgData name="Lex Wayen" userId="494a56360b44c41f" providerId="LiveId" clId="{24593536-3DCF-424E-811F-D51553A97CE9}" dt="2019-05-09T07:49:36.904" v="22273" actId="165"/>
          <ac:spMkLst>
            <pc:docMk/>
            <pc:sldMk cId="868573788" sldId="690"/>
            <ac:spMk id="33" creationId="{D874ED69-6BD4-4173-AB24-E2F2703991F3}"/>
          </ac:spMkLst>
        </pc:spChg>
        <pc:spChg chg="add mod topLvl">
          <ac:chgData name="Lex Wayen" userId="494a56360b44c41f" providerId="LiveId" clId="{24593536-3DCF-424E-811F-D51553A97CE9}" dt="2019-05-09T07:49:36.904" v="22273" actId="165"/>
          <ac:spMkLst>
            <pc:docMk/>
            <pc:sldMk cId="868573788" sldId="690"/>
            <ac:spMk id="34" creationId="{84E20C93-6B49-4DA4-A14A-50D2A13EA1E4}"/>
          </ac:spMkLst>
        </pc:spChg>
        <pc:spChg chg="add mod topLvl">
          <ac:chgData name="Lex Wayen" userId="494a56360b44c41f" providerId="LiveId" clId="{24593536-3DCF-424E-811F-D51553A97CE9}" dt="2019-05-09T07:49:36.904" v="22273" actId="165"/>
          <ac:spMkLst>
            <pc:docMk/>
            <pc:sldMk cId="868573788" sldId="690"/>
            <ac:spMk id="35" creationId="{6BD95DC8-2D05-405E-BCDE-D7A31BDCDE53}"/>
          </ac:spMkLst>
        </pc:spChg>
        <pc:spChg chg="add mod topLvl">
          <ac:chgData name="Lex Wayen" userId="494a56360b44c41f" providerId="LiveId" clId="{24593536-3DCF-424E-811F-D51553A97CE9}" dt="2019-05-09T07:49:36.904" v="22273" actId="165"/>
          <ac:spMkLst>
            <pc:docMk/>
            <pc:sldMk cId="868573788" sldId="690"/>
            <ac:spMk id="36" creationId="{36FB8001-118F-4E69-AD21-76B67471E4EA}"/>
          </ac:spMkLst>
        </pc:spChg>
        <pc:spChg chg="add mod topLvl">
          <ac:chgData name="Lex Wayen" userId="494a56360b44c41f" providerId="LiveId" clId="{24593536-3DCF-424E-811F-D51553A97CE9}" dt="2019-05-09T07:49:36.904" v="22273" actId="165"/>
          <ac:spMkLst>
            <pc:docMk/>
            <pc:sldMk cId="868573788" sldId="690"/>
            <ac:spMk id="37" creationId="{FD056CBE-9407-4400-B6D8-C31EA03A0476}"/>
          </ac:spMkLst>
        </pc:spChg>
        <pc:spChg chg="add mod">
          <ac:chgData name="Lex Wayen" userId="494a56360b44c41f" providerId="LiveId" clId="{24593536-3DCF-424E-811F-D51553A97CE9}" dt="2019-05-13T02:13:20.085" v="24871" actId="1076"/>
          <ac:spMkLst>
            <pc:docMk/>
            <pc:sldMk cId="868573788" sldId="690"/>
            <ac:spMk id="166" creationId="{6AA35F31-037E-4DF8-9BE1-96285CBA199A}"/>
          </ac:spMkLst>
        </pc:spChg>
        <pc:spChg chg="add mod topLvl">
          <ac:chgData name="Lex Wayen" userId="494a56360b44c41f" providerId="LiveId" clId="{24593536-3DCF-424E-811F-D51553A97CE9}" dt="2019-05-09T07:49:36.904" v="22273" actId="165"/>
          <ac:spMkLst>
            <pc:docMk/>
            <pc:sldMk cId="868573788" sldId="690"/>
            <ac:spMk id="213" creationId="{1C61A4B0-CCE4-4442-A041-F031A48A676F}"/>
          </ac:spMkLst>
        </pc:spChg>
        <pc:spChg chg="add del mod">
          <ac:chgData name="Lex Wayen" userId="494a56360b44c41f" providerId="LiveId" clId="{24593536-3DCF-424E-811F-D51553A97CE9}" dt="2019-05-09T08:37:40.200" v="22336" actId="478"/>
          <ac:spMkLst>
            <pc:docMk/>
            <pc:sldMk cId="868573788" sldId="690"/>
            <ac:spMk id="215" creationId="{7A682539-4144-46F5-A852-06B09AF4F51C}"/>
          </ac:spMkLst>
        </pc:spChg>
        <pc:spChg chg="add del mod">
          <ac:chgData name="Lex Wayen" userId="494a56360b44c41f" providerId="LiveId" clId="{24593536-3DCF-424E-811F-D51553A97CE9}" dt="2019-05-09T07:49:07.656" v="22265"/>
          <ac:spMkLst>
            <pc:docMk/>
            <pc:sldMk cId="868573788" sldId="690"/>
            <ac:spMk id="251" creationId="{3627674F-537C-4B38-AEC9-4F86BA786740}"/>
          </ac:spMkLst>
        </pc:spChg>
        <pc:spChg chg="add del mod">
          <ac:chgData name="Lex Wayen" userId="494a56360b44c41f" providerId="LiveId" clId="{24593536-3DCF-424E-811F-D51553A97CE9}" dt="2019-05-09T07:49:07.656" v="22265"/>
          <ac:spMkLst>
            <pc:docMk/>
            <pc:sldMk cId="868573788" sldId="690"/>
            <ac:spMk id="252" creationId="{DA4D639C-3CBD-4AD5-BCCA-AA9713EAB6CA}"/>
          </ac:spMkLst>
        </pc:spChg>
        <pc:spChg chg="add del mod">
          <ac:chgData name="Lex Wayen" userId="494a56360b44c41f" providerId="LiveId" clId="{24593536-3DCF-424E-811F-D51553A97CE9}" dt="2019-05-09T07:49:07.656" v="22265"/>
          <ac:spMkLst>
            <pc:docMk/>
            <pc:sldMk cId="868573788" sldId="690"/>
            <ac:spMk id="253" creationId="{F4CFC519-D1E0-4C8B-BD28-3A1D3AE63CE3}"/>
          </ac:spMkLst>
        </pc:spChg>
        <pc:spChg chg="add del mod">
          <ac:chgData name="Lex Wayen" userId="494a56360b44c41f" providerId="LiveId" clId="{24593536-3DCF-424E-811F-D51553A97CE9}" dt="2019-05-09T07:49:07.656" v="22265"/>
          <ac:spMkLst>
            <pc:docMk/>
            <pc:sldMk cId="868573788" sldId="690"/>
            <ac:spMk id="254" creationId="{E9A2D20C-1280-4AA8-B5DB-75118C14F2E3}"/>
          </ac:spMkLst>
        </pc:spChg>
        <pc:spChg chg="add del mod">
          <ac:chgData name="Lex Wayen" userId="494a56360b44c41f" providerId="LiveId" clId="{24593536-3DCF-424E-811F-D51553A97CE9}" dt="2019-05-09T07:49:07.656" v="22265"/>
          <ac:spMkLst>
            <pc:docMk/>
            <pc:sldMk cId="868573788" sldId="690"/>
            <ac:spMk id="255" creationId="{512039C9-0F8B-4C4E-8DBA-88EF2F218305}"/>
          </ac:spMkLst>
        </pc:spChg>
        <pc:spChg chg="add del">
          <ac:chgData name="Lex Wayen" userId="494a56360b44c41f" providerId="LiveId" clId="{24593536-3DCF-424E-811F-D51553A97CE9}" dt="2019-05-09T07:49:25.187" v="22271"/>
          <ac:spMkLst>
            <pc:docMk/>
            <pc:sldMk cId="868573788" sldId="690"/>
            <ac:spMk id="257" creationId="{9AB93C81-C8F6-4987-8A4A-AD85F1E9E07A}"/>
          </ac:spMkLst>
        </pc:spChg>
        <pc:spChg chg="add del">
          <ac:chgData name="Lex Wayen" userId="494a56360b44c41f" providerId="LiveId" clId="{24593536-3DCF-424E-811F-D51553A97CE9}" dt="2019-05-09T07:49:25.187" v="22271"/>
          <ac:spMkLst>
            <pc:docMk/>
            <pc:sldMk cId="868573788" sldId="690"/>
            <ac:spMk id="258" creationId="{A319FD22-C8D7-438F-B945-B0AE11ADEF58}"/>
          </ac:spMkLst>
        </pc:spChg>
        <pc:spChg chg="add del">
          <ac:chgData name="Lex Wayen" userId="494a56360b44c41f" providerId="LiveId" clId="{24593536-3DCF-424E-811F-D51553A97CE9}" dt="2019-05-09T07:49:25.187" v="22271"/>
          <ac:spMkLst>
            <pc:docMk/>
            <pc:sldMk cId="868573788" sldId="690"/>
            <ac:spMk id="259" creationId="{B1BB438E-4F08-4C4B-9060-03CB2C0B205A}"/>
          </ac:spMkLst>
        </pc:spChg>
        <pc:spChg chg="add del">
          <ac:chgData name="Lex Wayen" userId="494a56360b44c41f" providerId="LiveId" clId="{24593536-3DCF-424E-811F-D51553A97CE9}" dt="2019-05-09T07:49:25.187" v="22271"/>
          <ac:spMkLst>
            <pc:docMk/>
            <pc:sldMk cId="868573788" sldId="690"/>
            <ac:spMk id="260" creationId="{4D7F6F65-DACF-4E39-AE94-31F15E4A5320}"/>
          </ac:spMkLst>
        </pc:spChg>
        <pc:spChg chg="add del">
          <ac:chgData name="Lex Wayen" userId="494a56360b44c41f" providerId="LiveId" clId="{24593536-3DCF-424E-811F-D51553A97CE9}" dt="2019-05-09T07:49:25.187" v="22271"/>
          <ac:spMkLst>
            <pc:docMk/>
            <pc:sldMk cId="868573788" sldId="690"/>
            <ac:spMk id="261" creationId="{67D9C41E-AA24-4C1A-AC42-A1A5F2A3DF9E}"/>
          </ac:spMkLst>
        </pc:spChg>
        <pc:spChg chg="add del mod">
          <ac:chgData name="Lex Wayen" userId="494a56360b44c41f" providerId="LiveId" clId="{24593536-3DCF-424E-811F-D51553A97CE9}" dt="2019-05-09T08:01:22.940" v="22293" actId="478"/>
          <ac:spMkLst>
            <pc:docMk/>
            <pc:sldMk cId="868573788" sldId="690"/>
            <ac:spMk id="350" creationId="{CD85D025-36FE-40B9-B87D-726EB6C3543D}"/>
          </ac:spMkLst>
        </pc:spChg>
        <pc:spChg chg="add mod topLvl">
          <ac:chgData name="Lex Wayen" userId="494a56360b44c41f" providerId="LiveId" clId="{24593536-3DCF-424E-811F-D51553A97CE9}" dt="2019-05-13T02:01:30.733" v="24628" actId="1076"/>
          <ac:spMkLst>
            <pc:docMk/>
            <pc:sldMk cId="868573788" sldId="690"/>
            <ac:spMk id="453" creationId="{CF6E2B74-8066-48DF-8AB7-CC6BBF5FAC2D}"/>
          </ac:spMkLst>
        </pc:spChg>
        <pc:spChg chg="add mod topLvl">
          <ac:chgData name="Lex Wayen" userId="494a56360b44c41f" providerId="LiveId" clId="{24593536-3DCF-424E-811F-D51553A97CE9}" dt="2019-05-13T02:07:23.993" v="24667"/>
          <ac:spMkLst>
            <pc:docMk/>
            <pc:sldMk cId="868573788" sldId="690"/>
            <ac:spMk id="454" creationId="{086EBB52-D64A-456E-859D-6090A4FDB689}"/>
          </ac:spMkLst>
        </pc:spChg>
        <pc:spChg chg="add del mod topLvl">
          <ac:chgData name="Lex Wayen" userId="494a56360b44c41f" providerId="LiveId" clId="{24593536-3DCF-424E-811F-D51553A97CE9}" dt="2019-05-13T02:04:29.727" v="24664"/>
          <ac:spMkLst>
            <pc:docMk/>
            <pc:sldMk cId="868573788" sldId="690"/>
            <ac:spMk id="455" creationId="{EFA05446-AE70-4E4E-8DE0-18B66F9A6272}"/>
          </ac:spMkLst>
        </pc:spChg>
        <pc:spChg chg="add mod topLvl">
          <ac:chgData name="Lex Wayen" userId="494a56360b44c41f" providerId="LiveId" clId="{24593536-3DCF-424E-811F-D51553A97CE9}" dt="2019-05-13T03:33:53.049" v="26947" actId="14100"/>
          <ac:spMkLst>
            <pc:docMk/>
            <pc:sldMk cId="868573788" sldId="690"/>
            <ac:spMk id="456" creationId="{9470F626-C68F-48D1-ADBE-724FD8697396}"/>
          </ac:spMkLst>
        </pc:spChg>
        <pc:spChg chg="add del mod topLvl">
          <ac:chgData name="Lex Wayen" userId="494a56360b44c41f" providerId="LiveId" clId="{24593536-3DCF-424E-811F-D51553A97CE9}" dt="2019-05-09T09:03:13.393" v="22616" actId="478"/>
          <ac:spMkLst>
            <pc:docMk/>
            <pc:sldMk cId="868573788" sldId="690"/>
            <ac:spMk id="457" creationId="{7E7C4653-36CE-428C-924E-A47429D85F46}"/>
          </ac:spMkLst>
        </pc:spChg>
        <pc:spChg chg="add del mod">
          <ac:chgData name="Lex Wayen" userId="494a56360b44c41f" providerId="LiveId" clId="{24593536-3DCF-424E-811F-D51553A97CE9}" dt="2019-05-09T08:38:02.109" v="22339" actId="478"/>
          <ac:spMkLst>
            <pc:docMk/>
            <pc:sldMk cId="868573788" sldId="690"/>
            <ac:spMk id="473" creationId="{51CE6980-38BD-4B04-96D6-AA6ACE4EB138}"/>
          </ac:spMkLst>
        </pc:spChg>
        <pc:spChg chg="add del mod">
          <ac:chgData name="Lex Wayen" userId="494a56360b44c41f" providerId="LiveId" clId="{24593536-3DCF-424E-811F-D51553A97CE9}" dt="2019-05-09T08:51:41.938" v="22503" actId="478"/>
          <ac:spMkLst>
            <pc:docMk/>
            <pc:sldMk cId="868573788" sldId="690"/>
            <ac:spMk id="481" creationId="{73CEC22B-19C1-4761-B2D9-71A926A4D5AB}"/>
          </ac:spMkLst>
        </pc:spChg>
        <pc:spChg chg="add mod ord">
          <ac:chgData name="Lex Wayen" userId="494a56360b44c41f" providerId="LiveId" clId="{24593536-3DCF-424E-811F-D51553A97CE9}" dt="2019-05-13T03:34:39.676" v="26957" actId="167"/>
          <ac:spMkLst>
            <pc:docMk/>
            <pc:sldMk cId="868573788" sldId="690"/>
            <ac:spMk id="485" creationId="{60BA67A1-DEB2-4DA4-BA38-2E34B3F86322}"/>
          </ac:spMkLst>
        </pc:spChg>
        <pc:spChg chg="add mod">
          <ac:chgData name="Lex Wayen" userId="494a56360b44c41f" providerId="LiveId" clId="{24593536-3DCF-424E-811F-D51553A97CE9}" dt="2019-05-10T01:34:16.444" v="23783" actId="1037"/>
          <ac:spMkLst>
            <pc:docMk/>
            <pc:sldMk cId="868573788" sldId="690"/>
            <ac:spMk id="486" creationId="{8B2167F4-5A0C-49B4-8302-9C00A433AC31}"/>
          </ac:spMkLst>
        </pc:spChg>
        <pc:spChg chg="add mod ord">
          <ac:chgData name="Lex Wayen" userId="494a56360b44c41f" providerId="LiveId" clId="{24593536-3DCF-424E-811F-D51553A97CE9}" dt="2019-05-13T03:34:33.583" v="26956" actId="167"/>
          <ac:spMkLst>
            <pc:docMk/>
            <pc:sldMk cId="868573788" sldId="690"/>
            <ac:spMk id="505" creationId="{77E5C2AF-0827-4172-BCEA-F01565AE9F42}"/>
          </ac:spMkLst>
        </pc:spChg>
        <pc:spChg chg="add mod">
          <ac:chgData name="Lex Wayen" userId="494a56360b44c41f" providerId="LiveId" clId="{24593536-3DCF-424E-811F-D51553A97CE9}" dt="2019-05-13T02:13:20.085" v="24871" actId="1076"/>
          <ac:spMkLst>
            <pc:docMk/>
            <pc:sldMk cId="868573788" sldId="690"/>
            <ac:spMk id="508" creationId="{AC60523B-945E-4C7A-8EF0-5A1768A3B04F}"/>
          </ac:spMkLst>
        </pc:spChg>
        <pc:spChg chg="add del mod">
          <ac:chgData name="Lex Wayen" userId="494a56360b44c41f" providerId="LiveId" clId="{24593536-3DCF-424E-811F-D51553A97CE9}" dt="2019-05-10T01:15:15.007" v="23085"/>
          <ac:spMkLst>
            <pc:docMk/>
            <pc:sldMk cId="868573788" sldId="690"/>
            <ac:spMk id="514" creationId="{E395F90D-9098-472D-8A5F-6B872E5BBF21}"/>
          </ac:spMkLst>
        </pc:spChg>
        <pc:spChg chg="add del">
          <ac:chgData name="Lex Wayen" userId="494a56360b44c41f" providerId="LiveId" clId="{24593536-3DCF-424E-811F-D51553A97CE9}" dt="2019-05-10T01:15:17.940" v="23087"/>
          <ac:spMkLst>
            <pc:docMk/>
            <pc:sldMk cId="868573788" sldId="690"/>
            <ac:spMk id="515" creationId="{BDB4787C-078C-421C-B6CF-3105B95DF430}"/>
          </ac:spMkLst>
        </pc:spChg>
        <pc:spChg chg="add mod">
          <ac:chgData name="Lex Wayen" userId="494a56360b44c41f" providerId="LiveId" clId="{24593536-3DCF-424E-811F-D51553A97CE9}" dt="2019-05-13T03:29:42.080" v="26817"/>
          <ac:spMkLst>
            <pc:docMk/>
            <pc:sldMk cId="868573788" sldId="690"/>
            <ac:spMk id="516" creationId="{EC206044-23E4-4F2B-A17D-C24D49CB8E9C}"/>
          </ac:spMkLst>
        </pc:spChg>
        <pc:spChg chg="add mod">
          <ac:chgData name="Lex Wayen" userId="494a56360b44c41f" providerId="LiveId" clId="{24593536-3DCF-424E-811F-D51553A97CE9}" dt="2019-05-13T03:29:23.886" v="26806"/>
          <ac:spMkLst>
            <pc:docMk/>
            <pc:sldMk cId="868573788" sldId="690"/>
            <ac:spMk id="517" creationId="{2EC5D661-C96A-4F0A-919B-1FF329575FB3}"/>
          </ac:spMkLst>
        </pc:spChg>
        <pc:spChg chg="add mod">
          <ac:chgData name="Lex Wayen" userId="494a56360b44c41f" providerId="LiveId" clId="{24593536-3DCF-424E-811F-D51553A97CE9}" dt="2019-05-13T03:31:46.811" v="26836"/>
          <ac:spMkLst>
            <pc:docMk/>
            <pc:sldMk cId="868573788" sldId="690"/>
            <ac:spMk id="518" creationId="{AB581668-E3D1-4FEB-90B3-AC72A83237F1}"/>
          </ac:spMkLst>
        </pc:spChg>
        <pc:spChg chg="add del">
          <ac:chgData name="Lex Wayen" userId="494a56360b44c41f" providerId="LiveId" clId="{24593536-3DCF-424E-811F-D51553A97CE9}" dt="2019-05-10T01:18:25.503" v="23187"/>
          <ac:spMkLst>
            <pc:docMk/>
            <pc:sldMk cId="868573788" sldId="690"/>
            <ac:spMk id="521" creationId="{617E6581-01B1-4C91-9436-22E3682DA907}"/>
          </ac:spMkLst>
        </pc:spChg>
        <pc:spChg chg="add mod">
          <ac:chgData name="Lex Wayen" userId="494a56360b44c41f" providerId="LiveId" clId="{24593536-3DCF-424E-811F-D51553A97CE9}" dt="2019-05-13T02:09:43.618" v="24705" actId="1076"/>
          <ac:spMkLst>
            <pc:docMk/>
            <pc:sldMk cId="868573788" sldId="690"/>
            <ac:spMk id="531" creationId="{0D3FAF25-F918-40F2-AEF4-FB5982336EDF}"/>
          </ac:spMkLst>
        </pc:spChg>
        <pc:spChg chg="add mod">
          <ac:chgData name="Lex Wayen" userId="494a56360b44c41f" providerId="LiveId" clId="{24593536-3DCF-424E-811F-D51553A97CE9}" dt="2019-05-13T02:09:43.618" v="24705" actId="1076"/>
          <ac:spMkLst>
            <pc:docMk/>
            <pc:sldMk cId="868573788" sldId="690"/>
            <ac:spMk id="534" creationId="{7B0A333E-161D-48D8-B148-B2B6E0AAA5D1}"/>
          </ac:spMkLst>
        </pc:spChg>
        <pc:spChg chg="add mod">
          <ac:chgData name="Lex Wayen" userId="494a56360b44c41f" providerId="LiveId" clId="{24593536-3DCF-424E-811F-D51553A97CE9}" dt="2019-05-13T02:09:43.618" v="24705" actId="1076"/>
          <ac:spMkLst>
            <pc:docMk/>
            <pc:sldMk cId="868573788" sldId="690"/>
            <ac:spMk id="538" creationId="{C9C1BA36-7AB9-4E8B-A59A-BD1CA9474172}"/>
          </ac:spMkLst>
        </pc:spChg>
        <pc:spChg chg="add mod">
          <ac:chgData name="Lex Wayen" userId="494a56360b44c41f" providerId="LiveId" clId="{24593536-3DCF-424E-811F-D51553A97CE9}" dt="2019-05-13T02:12:53.640" v="24864" actId="1076"/>
          <ac:spMkLst>
            <pc:docMk/>
            <pc:sldMk cId="868573788" sldId="690"/>
            <ac:spMk id="562" creationId="{E0052C9F-F459-4B1D-87BD-3D81A7D15FA7}"/>
          </ac:spMkLst>
        </pc:spChg>
        <pc:spChg chg="add mod">
          <ac:chgData name="Lex Wayen" userId="494a56360b44c41f" providerId="LiveId" clId="{24593536-3DCF-424E-811F-D51553A97CE9}" dt="2019-05-13T02:13:20.085" v="24871" actId="1076"/>
          <ac:spMkLst>
            <pc:docMk/>
            <pc:sldMk cId="868573788" sldId="690"/>
            <ac:spMk id="563" creationId="{C8EC0AB4-9654-4AF8-A6F0-E1704000582B}"/>
          </ac:spMkLst>
        </pc:spChg>
        <pc:spChg chg="add del">
          <ac:chgData name="Lex Wayen" userId="494a56360b44c41f" providerId="LiveId" clId="{24593536-3DCF-424E-811F-D51553A97CE9}" dt="2019-05-10T01:36:10.385" v="23875"/>
          <ac:spMkLst>
            <pc:docMk/>
            <pc:sldMk cId="868573788" sldId="690"/>
            <ac:spMk id="564" creationId="{66C3CC20-F95F-483F-8F5A-27367F986DEE}"/>
          </ac:spMkLst>
        </pc:spChg>
        <pc:spChg chg="add mod">
          <ac:chgData name="Lex Wayen" userId="494a56360b44c41f" providerId="LiveId" clId="{24593536-3DCF-424E-811F-D51553A97CE9}" dt="2019-05-13T02:10:11.687" v="24711" actId="14100"/>
          <ac:spMkLst>
            <pc:docMk/>
            <pc:sldMk cId="868573788" sldId="690"/>
            <ac:spMk id="565" creationId="{CE581614-5917-4E05-8CC3-7A932FE70EE3}"/>
          </ac:spMkLst>
        </pc:spChg>
        <pc:grpChg chg="add del mod">
          <ac:chgData name="Lex Wayen" userId="494a56360b44c41f" providerId="LiveId" clId="{24593536-3DCF-424E-811F-D51553A97CE9}" dt="2019-05-13T02:02:52.488" v="24648" actId="1076"/>
          <ac:grpSpMkLst>
            <pc:docMk/>
            <pc:sldMk cId="868573788" sldId="690"/>
            <ac:grpSpMk id="214" creationId="{A09178EC-BBA9-40FD-A009-870E3E817D24}"/>
          </ac:grpSpMkLst>
        </pc:grpChg>
        <pc:grpChg chg="add del mod">
          <ac:chgData name="Lex Wayen" userId="494a56360b44c41f" providerId="LiveId" clId="{24593536-3DCF-424E-811F-D51553A97CE9}" dt="2019-05-09T07:51:21.365" v="22277"/>
          <ac:grpSpMkLst>
            <pc:docMk/>
            <pc:sldMk cId="868573788" sldId="690"/>
            <ac:grpSpMk id="263" creationId="{DA96DAE5-3AC4-4980-9D2A-802BB26A219D}"/>
          </ac:grpSpMkLst>
        </pc:grpChg>
        <pc:grpChg chg="add del mod">
          <ac:chgData name="Lex Wayen" userId="494a56360b44c41f" providerId="LiveId" clId="{24593536-3DCF-424E-811F-D51553A97CE9}" dt="2019-05-09T08:01:14.860" v="22290"/>
          <ac:grpSpMkLst>
            <pc:docMk/>
            <pc:sldMk cId="868573788" sldId="690"/>
            <ac:grpSpMk id="351" creationId="{43BE44F4-5812-485D-ABEE-8137F5323267}"/>
          </ac:grpSpMkLst>
        </pc:grpChg>
        <pc:grpChg chg="add mod">
          <ac:chgData name="Lex Wayen" userId="494a56360b44c41f" providerId="LiveId" clId="{24593536-3DCF-424E-811F-D51553A97CE9}" dt="2019-05-09T08:34:40.207" v="22327" actId="164"/>
          <ac:grpSpMkLst>
            <pc:docMk/>
            <pc:sldMk cId="868573788" sldId="690"/>
            <ac:grpSpMk id="471" creationId="{72512DF8-E42C-4F44-B08F-3953BB904103}"/>
          </ac:grpSpMkLst>
        </pc:grpChg>
        <pc:grpChg chg="add del mod">
          <ac:chgData name="Lex Wayen" userId="494a56360b44c41f" providerId="LiveId" clId="{24593536-3DCF-424E-811F-D51553A97CE9}" dt="2019-05-09T08:59:59.685" v="22573" actId="165"/>
          <ac:grpSpMkLst>
            <pc:docMk/>
            <pc:sldMk cId="868573788" sldId="690"/>
            <ac:grpSpMk id="472" creationId="{A546104F-888C-4B8B-9E28-FD286D8B9360}"/>
          </ac:grpSpMkLst>
        </pc:grpChg>
        <pc:graphicFrameChg chg="add del">
          <ac:chgData name="Lex Wayen" userId="494a56360b44c41f" providerId="LiveId" clId="{24593536-3DCF-424E-811F-D51553A97CE9}" dt="2019-05-09T09:14:33.434" v="22794"/>
          <ac:graphicFrameMkLst>
            <pc:docMk/>
            <pc:sldMk cId="868573788" sldId="690"/>
            <ac:graphicFrameMk id="499" creationId="{B9C2A0E5-B564-43C4-879C-6854376D5F60}"/>
          </ac:graphicFrameMkLst>
        </pc:graphicFrameChg>
        <pc:picChg chg="add del mod modCrop">
          <ac:chgData name="Lex Wayen" userId="494a56360b44c41f" providerId="LiveId" clId="{24593536-3DCF-424E-811F-D51553A97CE9}" dt="2019-05-09T07:51:58.651" v="22281" actId="478"/>
          <ac:picMkLst>
            <pc:docMk/>
            <pc:sldMk cId="868573788" sldId="690"/>
            <ac:picMk id="349" creationId="{02D2269E-35F2-42BD-99C6-DD3200D2AF67}"/>
          </ac:picMkLst>
        </pc:picChg>
        <pc:picChg chg="add del mod">
          <ac:chgData name="Lex Wayen" userId="494a56360b44c41f" providerId="LiveId" clId="{24593536-3DCF-424E-811F-D51553A97CE9}" dt="2019-05-09T08:04:07.383" v="22307" actId="478"/>
          <ac:picMkLst>
            <pc:docMk/>
            <pc:sldMk cId="868573788" sldId="690"/>
            <ac:picMk id="437" creationId="{FCB5C637-2F97-4A10-9730-12A042490D77}"/>
          </ac:picMkLst>
        </pc:picChg>
        <pc:cxnChg chg="add mod topLvl">
          <ac:chgData name="Lex Wayen" userId="494a56360b44c41f" providerId="LiveId" clId="{24593536-3DCF-424E-811F-D51553A97CE9}" dt="2019-05-09T07:49:36.904" v="22273" actId="165"/>
          <ac:cxnSpMkLst>
            <pc:docMk/>
            <pc:sldMk cId="868573788" sldId="690"/>
            <ac:cxnSpMk id="39" creationId="{C2EDC9CB-B5E4-4BD8-92CA-DCE764715BA2}"/>
          </ac:cxnSpMkLst>
        </pc:cxnChg>
        <pc:cxnChg chg="add mod topLvl">
          <ac:chgData name="Lex Wayen" userId="494a56360b44c41f" providerId="LiveId" clId="{24593536-3DCF-424E-811F-D51553A97CE9}" dt="2019-05-09T07:49:36.904" v="22273" actId="165"/>
          <ac:cxnSpMkLst>
            <pc:docMk/>
            <pc:sldMk cId="868573788" sldId="690"/>
            <ac:cxnSpMk id="41" creationId="{5EF8F327-0E5D-45F1-ABEC-CA2BF0C2B9CC}"/>
          </ac:cxnSpMkLst>
        </pc:cxnChg>
        <pc:cxnChg chg="add mod topLvl">
          <ac:chgData name="Lex Wayen" userId="494a56360b44c41f" providerId="LiveId" clId="{24593536-3DCF-424E-811F-D51553A97CE9}" dt="2019-05-09T07:49:36.904" v="22273" actId="165"/>
          <ac:cxnSpMkLst>
            <pc:docMk/>
            <pc:sldMk cId="868573788" sldId="690"/>
            <ac:cxnSpMk id="44" creationId="{A9F5080A-1EBC-42CC-9879-99883D129999}"/>
          </ac:cxnSpMkLst>
        </pc:cxnChg>
        <pc:cxnChg chg="add mod topLvl">
          <ac:chgData name="Lex Wayen" userId="494a56360b44c41f" providerId="LiveId" clId="{24593536-3DCF-424E-811F-D51553A97CE9}" dt="2019-05-09T08:10:17.295" v="22312" actId="14100"/>
          <ac:cxnSpMkLst>
            <pc:docMk/>
            <pc:sldMk cId="868573788" sldId="690"/>
            <ac:cxnSpMk id="47" creationId="{E9BA7624-3F67-4802-ABD5-D035BA524A2A}"/>
          </ac:cxnSpMkLst>
        </pc:cxnChg>
        <pc:cxnChg chg="add mod topLvl">
          <ac:chgData name="Lex Wayen" userId="494a56360b44c41f" providerId="LiveId" clId="{24593536-3DCF-424E-811F-D51553A97CE9}" dt="2019-05-09T07:49:36.904" v="22273" actId="165"/>
          <ac:cxnSpMkLst>
            <pc:docMk/>
            <pc:sldMk cId="868573788" sldId="690"/>
            <ac:cxnSpMk id="51" creationId="{B08940CC-3330-440C-9868-1BF25C76C554}"/>
          </ac:cxnSpMkLst>
        </pc:cxnChg>
        <pc:cxnChg chg="add mod topLvl">
          <ac:chgData name="Lex Wayen" userId="494a56360b44c41f" providerId="LiveId" clId="{24593536-3DCF-424E-811F-D51553A97CE9}" dt="2019-05-09T08:09:56.203" v="22309" actId="14100"/>
          <ac:cxnSpMkLst>
            <pc:docMk/>
            <pc:sldMk cId="868573788" sldId="690"/>
            <ac:cxnSpMk id="54" creationId="{7113DED8-52D1-4D87-819C-A9BB03366629}"/>
          </ac:cxnSpMkLst>
        </pc:cxnChg>
        <pc:cxnChg chg="add mod topLvl">
          <ac:chgData name="Lex Wayen" userId="494a56360b44c41f" providerId="LiveId" clId="{24593536-3DCF-424E-811F-D51553A97CE9}" dt="2019-05-09T07:49:36.904" v="22273" actId="165"/>
          <ac:cxnSpMkLst>
            <pc:docMk/>
            <pc:sldMk cId="868573788" sldId="690"/>
            <ac:cxnSpMk id="59" creationId="{22F90FD6-0B2B-4729-BC27-A1ABEC2D14F1}"/>
          </ac:cxnSpMkLst>
        </pc:cxnChg>
        <pc:cxnChg chg="add mod topLvl">
          <ac:chgData name="Lex Wayen" userId="494a56360b44c41f" providerId="LiveId" clId="{24593536-3DCF-424E-811F-D51553A97CE9}" dt="2019-05-09T07:49:36.904" v="22273" actId="165"/>
          <ac:cxnSpMkLst>
            <pc:docMk/>
            <pc:sldMk cId="868573788" sldId="690"/>
            <ac:cxnSpMk id="62" creationId="{340BDC3B-F963-4FDF-9F84-0CDC62B228A3}"/>
          </ac:cxnSpMkLst>
        </pc:cxnChg>
        <pc:cxnChg chg="add mod topLvl">
          <ac:chgData name="Lex Wayen" userId="494a56360b44c41f" providerId="LiveId" clId="{24593536-3DCF-424E-811F-D51553A97CE9}" dt="2019-05-09T07:49:36.904" v="22273" actId="165"/>
          <ac:cxnSpMkLst>
            <pc:docMk/>
            <pc:sldMk cId="868573788" sldId="690"/>
            <ac:cxnSpMk id="65" creationId="{F7F97474-77DE-4426-9E07-3DEAA9AA0C5C}"/>
          </ac:cxnSpMkLst>
        </pc:cxnChg>
        <pc:cxnChg chg="add mod topLvl">
          <ac:chgData name="Lex Wayen" userId="494a56360b44c41f" providerId="LiveId" clId="{24593536-3DCF-424E-811F-D51553A97CE9}" dt="2019-05-09T07:49:36.904" v="22273" actId="165"/>
          <ac:cxnSpMkLst>
            <pc:docMk/>
            <pc:sldMk cId="868573788" sldId="690"/>
            <ac:cxnSpMk id="68" creationId="{F53A06CD-4D0E-4F41-80C7-DA08FD9068FF}"/>
          </ac:cxnSpMkLst>
        </pc:cxnChg>
        <pc:cxnChg chg="add mod topLvl">
          <ac:chgData name="Lex Wayen" userId="494a56360b44c41f" providerId="LiveId" clId="{24593536-3DCF-424E-811F-D51553A97CE9}" dt="2019-05-09T07:49:36.904" v="22273" actId="165"/>
          <ac:cxnSpMkLst>
            <pc:docMk/>
            <pc:sldMk cId="868573788" sldId="690"/>
            <ac:cxnSpMk id="72" creationId="{D536B122-C021-48BE-BCA5-2234704BB476}"/>
          </ac:cxnSpMkLst>
        </pc:cxnChg>
        <pc:cxnChg chg="add mod topLvl">
          <ac:chgData name="Lex Wayen" userId="494a56360b44c41f" providerId="LiveId" clId="{24593536-3DCF-424E-811F-D51553A97CE9}" dt="2019-05-09T07:49:36.904" v="22273" actId="165"/>
          <ac:cxnSpMkLst>
            <pc:docMk/>
            <pc:sldMk cId="868573788" sldId="690"/>
            <ac:cxnSpMk id="75" creationId="{79229629-F5ED-48F3-B221-C7B618951ADD}"/>
          </ac:cxnSpMkLst>
        </pc:cxnChg>
        <pc:cxnChg chg="add mod topLvl">
          <ac:chgData name="Lex Wayen" userId="494a56360b44c41f" providerId="LiveId" clId="{24593536-3DCF-424E-811F-D51553A97CE9}" dt="2019-05-09T07:49:36.904" v="22273" actId="165"/>
          <ac:cxnSpMkLst>
            <pc:docMk/>
            <pc:sldMk cId="868573788" sldId="690"/>
            <ac:cxnSpMk id="78" creationId="{61945B71-DF98-4B00-9988-874F7027120A}"/>
          </ac:cxnSpMkLst>
        </pc:cxnChg>
        <pc:cxnChg chg="add mod topLvl">
          <ac:chgData name="Lex Wayen" userId="494a56360b44c41f" providerId="LiveId" clId="{24593536-3DCF-424E-811F-D51553A97CE9}" dt="2019-05-09T07:49:36.904" v="22273" actId="165"/>
          <ac:cxnSpMkLst>
            <pc:docMk/>
            <pc:sldMk cId="868573788" sldId="690"/>
            <ac:cxnSpMk id="81" creationId="{B595E19A-3887-4CA5-940E-8F4BEB04CD75}"/>
          </ac:cxnSpMkLst>
        </pc:cxnChg>
        <pc:cxnChg chg="add mod topLvl">
          <ac:chgData name="Lex Wayen" userId="494a56360b44c41f" providerId="LiveId" clId="{24593536-3DCF-424E-811F-D51553A97CE9}" dt="2019-05-09T07:49:36.904" v="22273" actId="165"/>
          <ac:cxnSpMkLst>
            <pc:docMk/>
            <pc:sldMk cId="868573788" sldId="690"/>
            <ac:cxnSpMk id="84" creationId="{D58DD31E-39B2-4AB5-BB6D-E2A9F9AF1B24}"/>
          </ac:cxnSpMkLst>
        </pc:cxnChg>
        <pc:cxnChg chg="add mod topLvl">
          <ac:chgData name="Lex Wayen" userId="494a56360b44c41f" providerId="LiveId" clId="{24593536-3DCF-424E-811F-D51553A97CE9}" dt="2019-05-09T07:49:36.904" v="22273" actId="165"/>
          <ac:cxnSpMkLst>
            <pc:docMk/>
            <pc:sldMk cId="868573788" sldId="690"/>
            <ac:cxnSpMk id="87" creationId="{9C2DDE51-41F1-42DE-AA69-EF0713785BCF}"/>
          </ac:cxnSpMkLst>
        </pc:cxnChg>
        <pc:cxnChg chg="add mod topLvl">
          <ac:chgData name="Lex Wayen" userId="494a56360b44c41f" providerId="LiveId" clId="{24593536-3DCF-424E-811F-D51553A97CE9}" dt="2019-05-09T07:49:36.904" v="22273" actId="165"/>
          <ac:cxnSpMkLst>
            <pc:docMk/>
            <pc:sldMk cId="868573788" sldId="690"/>
            <ac:cxnSpMk id="90" creationId="{0846AA78-DAD2-4F92-88A8-727F99EA1BC7}"/>
          </ac:cxnSpMkLst>
        </pc:cxnChg>
        <pc:cxnChg chg="add mod topLvl">
          <ac:chgData name="Lex Wayen" userId="494a56360b44c41f" providerId="LiveId" clId="{24593536-3DCF-424E-811F-D51553A97CE9}" dt="2019-05-09T07:49:36.904" v="22273" actId="165"/>
          <ac:cxnSpMkLst>
            <pc:docMk/>
            <pc:sldMk cId="868573788" sldId="690"/>
            <ac:cxnSpMk id="94" creationId="{BB01050A-0479-4D1B-BB7F-70D1C77849AE}"/>
          </ac:cxnSpMkLst>
        </pc:cxnChg>
        <pc:cxnChg chg="add mod topLvl">
          <ac:chgData name="Lex Wayen" userId="494a56360b44c41f" providerId="LiveId" clId="{24593536-3DCF-424E-811F-D51553A97CE9}" dt="2019-05-09T08:10:48.618" v="22314" actId="1076"/>
          <ac:cxnSpMkLst>
            <pc:docMk/>
            <pc:sldMk cId="868573788" sldId="690"/>
            <ac:cxnSpMk id="97" creationId="{0CE50C7C-CC71-40B8-9FD8-40B5D0AF8C01}"/>
          </ac:cxnSpMkLst>
        </pc:cxnChg>
        <pc:cxnChg chg="add mod topLvl">
          <ac:chgData name="Lex Wayen" userId="494a56360b44c41f" providerId="LiveId" clId="{24593536-3DCF-424E-811F-D51553A97CE9}" dt="2019-05-09T08:11:18.434" v="22315" actId="14100"/>
          <ac:cxnSpMkLst>
            <pc:docMk/>
            <pc:sldMk cId="868573788" sldId="690"/>
            <ac:cxnSpMk id="100" creationId="{90908863-0435-4C99-9735-40659C9C5E41}"/>
          </ac:cxnSpMkLst>
        </pc:cxnChg>
        <pc:cxnChg chg="add mod topLvl">
          <ac:chgData name="Lex Wayen" userId="494a56360b44c41f" providerId="LiveId" clId="{24593536-3DCF-424E-811F-D51553A97CE9}" dt="2019-05-09T07:49:36.904" v="22273" actId="165"/>
          <ac:cxnSpMkLst>
            <pc:docMk/>
            <pc:sldMk cId="868573788" sldId="690"/>
            <ac:cxnSpMk id="103" creationId="{E9A13FF2-323C-4EB2-BE90-2D23F2ED82C0}"/>
          </ac:cxnSpMkLst>
        </pc:cxnChg>
        <pc:cxnChg chg="add mod topLvl">
          <ac:chgData name="Lex Wayen" userId="494a56360b44c41f" providerId="LiveId" clId="{24593536-3DCF-424E-811F-D51553A97CE9}" dt="2019-05-09T08:09:43.622" v="22308" actId="14100"/>
          <ac:cxnSpMkLst>
            <pc:docMk/>
            <pc:sldMk cId="868573788" sldId="690"/>
            <ac:cxnSpMk id="107" creationId="{0C70B7C6-DD8E-49DB-8A93-890D10CA0510}"/>
          </ac:cxnSpMkLst>
        </pc:cxnChg>
        <pc:cxnChg chg="add mod topLvl">
          <ac:chgData name="Lex Wayen" userId="494a56360b44c41f" providerId="LiveId" clId="{24593536-3DCF-424E-811F-D51553A97CE9}" dt="2019-05-09T07:49:36.904" v="22273" actId="165"/>
          <ac:cxnSpMkLst>
            <pc:docMk/>
            <pc:sldMk cId="868573788" sldId="690"/>
            <ac:cxnSpMk id="110" creationId="{E2452AB2-F586-43E7-AEA1-3C330EB8562F}"/>
          </ac:cxnSpMkLst>
        </pc:cxnChg>
        <pc:cxnChg chg="add mod topLvl">
          <ac:chgData name="Lex Wayen" userId="494a56360b44c41f" providerId="LiveId" clId="{24593536-3DCF-424E-811F-D51553A97CE9}" dt="2019-05-09T07:49:36.904" v="22273" actId="165"/>
          <ac:cxnSpMkLst>
            <pc:docMk/>
            <pc:sldMk cId="868573788" sldId="690"/>
            <ac:cxnSpMk id="113" creationId="{17B91473-2CA1-47E6-AF74-5A3403BCDAEA}"/>
          </ac:cxnSpMkLst>
        </pc:cxnChg>
        <pc:cxnChg chg="add mod topLvl">
          <ac:chgData name="Lex Wayen" userId="494a56360b44c41f" providerId="LiveId" clId="{24593536-3DCF-424E-811F-D51553A97CE9}" dt="2019-05-09T07:49:36.904" v="22273" actId="165"/>
          <ac:cxnSpMkLst>
            <pc:docMk/>
            <pc:sldMk cId="868573788" sldId="690"/>
            <ac:cxnSpMk id="116" creationId="{C3E116F8-A536-4DCF-B614-2A8EF7070587}"/>
          </ac:cxnSpMkLst>
        </pc:cxnChg>
        <pc:cxnChg chg="add mod topLvl">
          <ac:chgData name="Lex Wayen" userId="494a56360b44c41f" providerId="LiveId" clId="{24593536-3DCF-424E-811F-D51553A97CE9}" dt="2019-05-09T07:49:36.904" v="22273" actId="165"/>
          <ac:cxnSpMkLst>
            <pc:docMk/>
            <pc:sldMk cId="868573788" sldId="690"/>
            <ac:cxnSpMk id="119" creationId="{69615ED8-6E5C-4517-AF12-47E6D56D021F}"/>
          </ac:cxnSpMkLst>
        </pc:cxnChg>
        <pc:cxnChg chg="add mod topLvl">
          <ac:chgData name="Lex Wayen" userId="494a56360b44c41f" providerId="LiveId" clId="{24593536-3DCF-424E-811F-D51553A97CE9}" dt="2019-05-09T07:49:36.904" v="22273" actId="165"/>
          <ac:cxnSpMkLst>
            <pc:docMk/>
            <pc:sldMk cId="868573788" sldId="690"/>
            <ac:cxnSpMk id="122" creationId="{DE79EBEB-0DF5-4133-9FC0-4F18CC973DE6}"/>
          </ac:cxnSpMkLst>
        </pc:cxnChg>
        <pc:cxnChg chg="add mod topLvl">
          <ac:chgData name="Lex Wayen" userId="494a56360b44c41f" providerId="LiveId" clId="{24593536-3DCF-424E-811F-D51553A97CE9}" dt="2019-05-09T07:49:36.904" v="22273" actId="165"/>
          <ac:cxnSpMkLst>
            <pc:docMk/>
            <pc:sldMk cId="868573788" sldId="690"/>
            <ac:cxnSpMk id="125" creationId="{665C5952-5E0E-4569-9B48-3DDF4AE85F61}"/>
          </ac:cxnSpMkLst>
        </pc:cxnChg>
        <pc:cxnChg chg="add mod topLvl">
          <ac:chgData name="Lex Wayen" userId="494a56360b44c41f" providerId="LiveId" clId="{24593536-3DCF-424E-811F-D51553A97CE9}" dt="2019-05-09T07:49:36.904" v="22273" actId="165"/>
          <ac:cxnSpMkLst>
            <pc:docMk/>
            <pc:sldMk cId="868573788" sldId="690"/>
            <ac:cxnSpMk id="128" creationId="{40E9C9B6-F148-4A1E-B685-6E924C13208E}"/>
          </ac:cxnSpMkLst>
        </pc:cxnChg>
        <pc:cxnChg chg="add mod topLvl">
          <ac:chgData name="Lex Wayen" userId="494a56360b44c41f" providerId="LiveId" clId="{24593536-3DCF-424E-811F-D51553A97CE9}" dt="2019-05-09T07:49:36.904" v="22273" actId="165"/>
          <ac:cxnSpMkLst>
            <pc:docMk/>
            <pc:sldMk cId="868573788" sldId="690"/>
            <ac:cxnSpMk id="131" creationId="{51CFB27D-F819-4A54-B543-A91A00DCFF53}"/>
          </ac:cxnSpMkLst>
        </pc:cxnChg>
        <pc:cxnChg chg="add mod topLvl">
          <ac:chgData name="Lex Wayen" userId="494a56360b44c41f" providerId="LiveId" clId="{24593536-3DCF-424E-811F-D51553A97CE9}" dt="2019-05-09T07:49:36.904" v="22273" actId="165"/>
          <ac:cxnSpMkLst>
            <pc:docMk/>
            <pc:sldMk cId="868573788" sldId="690"/>
            <ac:cxnSpMk id="134" creationId="{00F1EE32-0B9C-4238-9ACA-57D69BC6E259}"/>
          </ac:cxnSpMkLst>
        </pc:cxnChg>
        <pc:cxnChg chg="add mod topLvl">
          <ac:chgData name="Lex Wayen" userId="494a56360b44c41f" providerId="LiveId" clId="{24593536-3DCF-424E-811F-D51553A97CE9}" dt="2019-05-09T08:10:48.618" v="22314" actId="1076"/>
          <ac:cxnSpMkLst>
            <pc:docMk/>
            <pc:sldMk cId="868573788" sldId="690"/>
            <ac:cxnSpMk id="137" creationId="{1502A3D8-1AA7-4151-9E7D-F347202727E1}"/>
          </ac:cxnSpMkLst>
        </pc:cxnChg>
        <pc:cxnChg chg="add mod topLvl">
          <ac:chgData name="Lex Wayen" userId="494a56360b44c41f" providerId="LiveId" clId="{24593536-3DCF-424E-811F-D51553A97CE9}" dt="2019-05-09T08:10:48.618" v="22314" actId="1076"/>
          <ac:cxnSpMkLst>
            <pc:docMk/>
            <pc:sldMk cId="868573788" sldId="690"/>
            <ac:cxnSpMk id="140" creationId="{2D0F8D35-0C64-44CB-9252-0A7286F5256D}"/>
          </ac:cxnSpMkLst>
        </pc:cxnChg>
        <pc:cxnChg chg="add mod topLvl">
          <ac:chgData name="Lex Wayen" userId="494a56360b44c41f" providerId="LiveId" clId="{24593536-3DCF-424E-811F-D51553A97CE9}" dt="2019-05-09T07:49:36.904" v="22273" actId="165"/>
          <ac:cxnSpMkLst>
            <pc:docMk/>
            <pc:sldMk cId="868573788" sldId="690"/>
            <ac:cxnSpMk id="147" creationId="{FB35A59A-BCEB-4075-ACFF-3775BF3DEA1B}"/>
          </ac:cxnSpMkLst>
        </pc:cxnChg>
        <pc:cxnChg chg="add mod topLvl">
          <ac:chgData name="Lex Wayen" userId="494a56360b44c41f" providerId="LiveId" clId="{24593536-3DCF-424E-811F-D51553A97CE9}" dt="2019-05-09T07:49:36.904" v="22273" actId="165"/>
          <ac:cxnSpMkLst>
            <pc:docMk/>
            <pc:sldMk cId="868573788" sldId="690"/>
            <ac:cxnSpMk id="150" creationId="{E41E02F4-6B99-401D-A807-42863E82E2FD}"/>
          </ac:cxnSpMkLst>
        </pc:cxnChg>
        <pc:cxnChg chg="add mod topLvl">
          <ac:chgData name="Lex Wayen" userId="494a56360b44c41f" providerId="LiveId" clId="{24593536-3DCF-424E-811F-D51553A97CE9}" dt="2019-05-09T07:49:36.904" v="22273" actId="165"/>
          <ac:cxnSpMkLst>
            <pc:docMk/>
            <pc:sldMk cId="868573788" sldId="690"/>
            <ac:cxnSpMk id="153" creationId="{B22252B8-4600-4EC4-B721-DC72C378F075}"/>
          </ac:cxnSpMkLst>
        </pc:cxnChg>
        <pc:cxnChg chg="add mod topLvl">
          <ac:chgData name="Lex Wayen" userId="494a56360b44c41f" providerId="LiveId" clId="{24593536-3DCF-424E-811F-D51553A97CE9}" dt="2019-05-09T07:49:36.904" v="22273" actId="165"/>
          <ac:cxnSpMkLst>
            <pc:docMk/>
            <pc:sldMk cId="868573788" sldId="690"/>
            <ac:cxnSpMk id="156" creationId="{A3F3F8C5-0F1B-4445-B283-A64E3F32C998}"/>
          </ac:cxnSpMkLst>
        </pc:cxnChg>
        <pc:cxnChg chg="add mod topLvl">
          <ac:chgData name="Lex Wayen" userId="494a56360b44c41f" providerId="LiveId" clId="{24593536-3DCF-424E-811F-D51553A97CE9}" dt="2019-05-09T07:49:36.904" v="22273" actId="165"/>
          <ac:cxnSpMkLst>
            <pc:docMk/>
            <pc:sldMk cId="868573788" sldId="690"/>
            <ac:cxnSpMk id="159" creationId="{C500F604-F950-4EAC-8E80-51984CEF04A4}"/>
          </ac:cxnSpMkLst>
        </pc:cxnChg>
        <pc:cxnChg chg="add mod topLvl">
          <ac:chgData name="Lex Wayen" userId="494a56360b44c41f" providerId="LiveId" clId="{24593536-3DCF-424E-811F-D51553A97CE9}" dt="2019-05-09T07:49:36.904" v="22273" actId="165"/>
          <ac:cxnSpMkLst>
            <pc:docMk/>
            <pc:sldMk cId="868573788" sldId="690"/>
            <ac:cxnSpMk id="162" creationId="{D78BB911-4B16-45DE-BB66-19794B9ACBF6}"/>
          </ac:cxnSpMkLst>
        </pc:cxnChg>
        <pc:cxnChg chg="add mod topLvl">
          <ac:chgData name="Lex Wayen" userId="494a56360b44c41f" providerId="LiveId" clId="{24593536-3DCF-424E-811F-D51553A97CE9}" dt="2019-05-09T07:49:36.904" v="22273" actId="165"/>
          <ac:cxnSpMkLst>
            <pc:docMk/>
            <pc:sldMk cId="868573788" sldId="690"/>
            <ac:cxnSpMk id="167" creationId="{DF372F25-53B9-4D18-A4E3-F9D48A1DEFC0}"/>
          </ac:cxnSpMkLst>
        </pc:cxnChg>
        <pc:cxnChg chg="add mod">
          <ac:chgData name="Lex Wayen" userId="494a56360b44c41f" providerId="LiveId" clId="{24593536-3DCF-424E-811F-D51553A97CE9}" dt="2019-05-13T02:13:07.541" v="24869" actId="692"/>
          <ac:cxnSpMkLst>
            <pc:docMk/>
            <pc:sldMk cId="868573788" sldId="690"/>
            <ac:cxnSpMk id="168" creationId="{377ADDAA-A774-48FC-BB66-52926B7E9F93}"/>
          </ac:cxnSpMkLst>
        </pc:cxnChg>
        <pc:cxnChg chg="add mod topLvl">
          <ac:chgData name="Lex Wayen" userId="494a56360b44c41f" providerId="LiveId" clId="{24593536-3DCF-424E-811F-D51553A97CE9}" dt="2019-05-09T07:49:36.904" v="22273" actId="165"/>
          <ac:cxnSpMkLst>
            <pc:docMk/>
            <pc:sldMk cId="868573788" sldId="690"/>
            <ac:cxnSpMk id="170" creationId="{330B89C0-DF61-45EF-9B43-D6C110E7FC1F}"/>
          </ac:cxnSpMkLst>
        </pc:cxnChg>
        <pc:cxnChg chg="add mod topLvl">
          <ac:chgData name="Lex Wayen" userId="494a56360b44c41f" providerId="LiveId" clId="{24593536-3DCF-424E-811F-D51553A97CE9}" dt="2019-05-09T07:49:36.904" v="22273" actId="165"/>
          <ac:cxnSpMkLst>
            <pc:docMk/>
            <pc:sldMk cId="868573788" sldId="690"/>
            <ac:cxnSpMk id="173" creationId="{92422F04-14B4-401B-A466-79B381DF62E5}"/>
          </ac:cxnSpMkLst>
        </pc:cxnChg>
        <pc:cxnChg chg="add mod topLvl">
          <ac:chgData name="Lex Wayen" userId="494a56360b44c41f" providerId="LiveId" clId="{24593536-3DCF-424E-811F-D51553A97CE9}" dt="2019-05-09T07:49:36.904" v="22273" actId="165"/>
          <ac:cxnSpMkLst>
            <pc:docMk/>
            <pc:sldMk cId="868573788" sldId="690"/>
            <ac:cxnSpMk id="176" creationId="{A78E04BF-564A-492C-91D0-A4D99EC92CF6}"/>
          </ac:cxnSpMkLst>
        </pc:cxnChg>
        <pc:cxnChg chg="add mod topLvl">
          <ac:chgData name="Lex Wayen" userId="494a56360b44c41f" providerId="LiveId" clId="{24593536-3DCF-424E-811F-D51553A97CE9}" dt="2019-05-09T07:49:36.904" v="22273" actId="165"/>
          <ac:cxnSpMkLst>
            <pc:docMk/>
            <pc:sldMk cId="868573788" sldId="690"/>
            <ac:cxnSpMk id="179" creationId="{B9D273BB-46DD-4226-BDBC-C8B0A2997485}"/>
          </ac:cxnSpMkLst>
        </pc:cxnChg>
        <pc:cxnChg chg="add mod topLvl">
          <ac:chgData name="Lex Wayen" userId="494a56360b44c41f" providerId="LiveId" clId="{24593536-3DCF-424E-811F-D51553A97CE9}" dt="2019-05-09T07:49:36.904" v="22273" actId="165"/>
          <ac:cxnSpMkLst>
            <pc:docMk/>
            <pc:sldMk cId="868573788" sldId="690"/>
            <ac:cxnSpMk id="182" creationId="{0BC0C981-E591-4C2B-A6D7-708E723DBA82}"/>
          </ac:cxnSpMkLst>
        </pc:cxnChg>
        <pc:cxnChg chg="add mod topLvl">
          <ac:chgData name="Lex Wayen" userId="494a56360b44c41f" providerId="LiveId" clId="{24593536-3DCF-424E-811F-D51553A97CE9}" dt="2019-05-09T07:49:36.904" v="22273" actId="165"/>
          <ac:cxnSpMkLst>
            <pc:docMk/>
            <pc:sldMk cId="868573788" sldId="690"/>
            <ac:cxnSpMk id="189" creationId="{D3F568B2-5159-4DB6-BE92-922D13FF90DD}"/>
          </ac:cxnSpMkLst>
        </pc:cxnChg>
        <pc:cxnChg chg="add mod topLvl">
          <ac:chgData name="Lex Wayen" userId="494a56360b44c41f" providerId="LiveId" clId="{24593536-3DCF-424E-811F-D51553A97CE9}" dt="2019-05-09T07:49:36.904" v="22273" actId="165"/>
          <ac:cxnSpMkLst>
            <pc:docMk/>
            <pc:sldMk cId="868573788" sldId="690"/>
            <ac:cxnSpMk id="192" creationId="{069AF36A-A4A0-409C-B521-209D95F1CEA9}"/>
          </ac:cxnSpMkLst>
        </pc:cxnChg>
        <pc:cxnChg chg="add mod topLvl">
          <ac:chgData name="Lex Wayen" userId="494a56360b44c41f" providerId="LiveId" clId="{24593536-3DCF-424E-811F-D51553A97CE9}" dt="2019-05-09T07:49:36.904" v="22273" actId="165"/>
          <ac:cxnSpMkLst>
            <pc:docMk/>
            <pc:sldMk cId="868573788" sldId="690"/>
            <ac:cxnSpMk id="195" creationId="{1DD64591-7A58-45B0-90ED-B4229D6D7EA2}"/>
          </ac:cxnSpMkLst>
        </pc:cxnChg>
        <pc:cxnChg chg="add mod topLvl">
          <ac:chgData name="Lex Wayen" userId="494a56360b44c41f" providerId="LiveId" clId="{24593536-3DCF-424E-811F-D51553A97CE9}" dt="2019-05-09T07:49:36.904" v="22273" actId="165"/>
          <ac:cxnSpMkLst>
            <pc:docMk/>
            <pc:sldMk cId="868573788" sldId="690"/>
            <ac:cxnSpMk id="198" creationId="{E6BECBFD-8EE8-4933-B43F-A01BF33EC7FC}"/>
          </ac:cxnSpMkLst>
        </pc:cxnChg>
        <pc:cxnChg chg="add mod topLvl">
          <ac:chgData name="Lex Wayen" userId="494a56360b44c41f" providerId="LiveId" clId="{24593536-3DCF-424E-811F-D51553A97CE9}" dt="2019-05-09T07:49:36.904" v="22273" actId="165"/>
          <ac:cxnSpMkLst>
            <pc:docMk/>
            <pc:sldMk cId="868573788" sldId="690"/>
            <ac:cxnSpMk id="201" creationId="{E1707A37-AC24-4F8D-ACC6-A74B9E8C9F8A}"/>
          </ac:cxnSpMkLst>
        </pc:cxnChg>
        <pc:cxnChg chg="add mod topLvl">
          <ac:chgData name="Lex Wayen" userId="494a56360b44c41f" providerId="LiveId" clId="{24593536-3DCF-424E-811F-D51553A97CE9}" dt="2019-05-09T07:49:36.904" v="22273" actId="165"/>
          <ac:cxnSpMkLst>
            <pc:docMk/>
            <pc:sldMk cId="868573788" sldId="690"/>
            <ac:cxnSpMk id="207" creationId="{EA1D5A3C-AFF7-4835-A683-6A7B14BD96E5}"/>
          </ac:cxnSpMkLst>
        </pc:cxnChg>
        <pc:cxnChg chg="add mod topLvl">
          <ac:chgData name="Lex Wayen" userId="494a56360b44c41f" providerId="LiveId" clId="{24593536-3DCF-424E-811F-D51553A97CE9}" dt="2019-05-09T07:49:36.904" v="22273" actId="165"/>
          <ac:cxnSpMkLst>
            <pc:docMk/>
            <pc:sldMk cId="868573788" sldId="690"/>
            <ac:cxnSpMk id="210" creationId="{1B02D710-45A8-467C-A09E-1D051209E522}"/>
          </ac:cxnSpMkLst>
        </pc:cxnChg>
        <pc:cxnChg chg="add del mod">
          <ac:chgData name="Lex Wayen" userId="494a56360b44c41f" providerId="LiveId" clId="{24593536-3DCF-424E-811F-D51553A97CE9}" dt="2019-05-09T07:49:07.656" v="22265"/>
          <ac:cxnSpMkLst>
            <pc:docMk/>
            <pc:sldMk cId="868573788" sldId="690"/>
            <ac:cxnSpMk id="256" creationId="{8A8345F2-5ED2-47F0-8643-349829535DB7}"/>
          </ac:cxnSpMkLst>
        </pc:cxnChg>
        <pc:cxnChg chg="add del">
          <ac:chgData name="Lex Wayen" userId="494a56360b44c41f" providerId="LiveId" clId="{24593536-3DCF-424E-811F-D51553A97CE9}" dt="2019-05-09T07:49:25.187" v="22271"/>
          <ac:cxnSpMkLst>
            <pc:docMk/>
            <pc:sldMk cId="868573788" sldId="690"/>
            <ac:cxnSpMk id="262" creationId="{F1BCD2E3-9974-48CF-93AA-5912DFAF1645}"/>
          </ac:cxnSpMkLst>
        </pc:cxnChg>
        <pc:cxnChg chg="add mod topLvl">
          <ac:chgData name="Lex Wayen" userId="494a56360b44c41f" providerId="LiveId" clId="{24593536-3DCF-424E-811F-D51553A97CE9}" dt="2019-05-13T02:07:23.993" v="24667"/>
          <ac:cxnSpMkLst>
            <pc:docMk/>
            <pc:sldMk cId="868573788" sldId="690"/>
            <ac:cxnSpMk id="458" creationId="{D69CD57C-FE0C-40CD-8CAC-D430FC8460E6}"/>
          </ac:cxnSpMkLst>
        </pc:cxnChg>
        <pc:cxnChg chg="add del mod ord topLvl">
          <ac:chgData name="Lex Wayen" userId="494a56360b44c41f" providerId="LiveId" clId="{24593536-3DCF-424E-811F-D51553A97CE9}" dt="2019-05-13T03:34:42.763" v="26958" actId="167"/>
          <ac:cxnSpMkLst>
            <pc:docMk/>
            <pc:sldMk cId="868573788" sldId="690"/>
            <ac:cxnSpMk id="459" creationId="{2EBDD1B2-C881-4D4F-B8AF-44896700E843}"/>
          </ac:cxnSpMkLst>
        </pc:cxnChg>
        <pc:cxnChg chg="add mod">
          <ac:chgData name="Lex Wayen" userId="494a56360b44c41f" providerId="LiveId" clId="{24593536-3DCF-424E-811F-D51553A97CE9}" dt="2019-05-13T02:02:54.894" v="24649" actId="14100"/>
          <ac:cxnSpMkLst>
            <pc:docMk/>
            <pc:sldMk cId="868573788" sldId="690"/>
            <ac:cxnSpMk id="501" creationId="{542ADE98-A667-4617-B5B4-357AF4F926DA}"/>
          </ac:cxnSpMkLst>
        </pc:cxnChg>
        <pc:cxnChg chg="add mod">
          <ac:chgData name="Lex Wayen" userId="494a56360b44c41f" providerId="LiveId" clId="{24593536-3DCF-424E-811F-D51553A97CE9}" dt="2019-05-13T02:07:18.061" v="24665" actId="14100"/>
          <ac:cxnSpMkLst>
            <pc:docMk/>
            <pc:sldMk cId="868573788" sldId="690"/>
            <ac:cxnSpMk id="502" creationId="{810A2A3B-4374-4DF8-8E90-0DA6D898D639}"/>
          </ac:cxnSpMkLst>
        </pc:cxnChg>
        <pc:cxnChg chg="add mod">
          <ac:chgData name="Lex Wayen" userId="494a56360b44c41f" providerId="LiveId" clId="{24593536-3DCF-424E-811F-D51553A97CE9}" dt="2019-05-13T02:09:43.618" v="24705" actId="1076"/>
          <ac:cxnSpMkLst>
            <pc:docMk/>
            <pc:sldMk cId="868573788" sldId="690"/>
            <ac:cxnSpMk id="513" creationId="{4EEFE352-BD4C-4E24-A3D4-6CC9EB995577}"/>
          </ac:cxnSpMkLst>
        </pc:cxnChg>
        <pc:cxnChg chg="add mod">
          <ac:chgData name="Lex Wayen" userId="494a56360b44c41f" providerId="LiveId" clId="{24593536-3DCF-424E-811F-D51553A97CE9}" dt="2019-05-13T02:09:50.636" v="24707" actId="14100"/>
          <ac:cxnSpMkLst>
            <pc:docMk/>
            <pc:sldMk cId="868573788" sldId="690"/>
            <ac:cxnSpMk id="533" creationId="{E6502CC1-560C-45A8-B2EC-906DACF11B4F}"/>
          </ac:cxnSpMkLst>
        </pc:cxnChg>
        <pc:cxnChg chg="add mod ord">
          <ac:chgData name="Lex Wayen" userId="494a56360b44c41f" providerId="LiveId" clId="{24593536-3DCF-424E-811F-D51553A97CE9}" dt="2019-05-13T03:34:25.991" v="26955" actId="167"/>
          <ac:cxnSpMkLst>
            <pc:docMk/>
            <pc:sldMk cId="868573788" sldId="690"/>
            <ac:cxnSpMk id="539" creationId="{76C2F06F-5FC9-4E6F-AA0B-48C336659201}"/>
          </ac:cxnSpMkLst>
        </pc:cxnChg>
        <pc:cxnChg chg="add mod">
          <ac:chgData name="Lex Wayen" userId="494a56360b44c41f" providerId="LiveId" clId="{24593536-3DCF-424E-811F-D51553A97CE9}" dt="2019-05-13T03:33:53.049" v="26947" actId="14100"/>
          <ac:cxnSpMkLst>
            <pc:docMk/>
            <pc:sldMk cId="868573788" sldId="690"/>
            <ac:cxnSpMk id="542" creationId="{EE274E88-495D-4301-95E2-DA3465D2AD9D}"/>
          </ac:cxnSpMkLst>
        </pc:cxnChg>
      </pc:sldChg>
      <pc:sldChg chg="addSp delSp modSp add ord">
        <pc:chgData name="Lex Wayen" userId="494a56360b44c41f" providerId="LiveId" clId="{24593536-3DCF-424E-811F-D51553A97CE9}" dt="2019-05-13T03:44:12.041" v="26983" actId="207"/>
        <pc:sldMkLst>
          <pc:docMk/>
          <pc:sldMk cId="1706689060" sldId="691"/>
        </pc:sldMkLst>
        <pc:spChg chg="mod">
          <ac:chgData name="Lex Wayen" userId="494a56360b44c41f" providerId="LiveId" clId="{24593536-3DCF-424E-811F-D51553A97CE9}" dt="2019-05-13T03:35:24.081" v="26975"/>
          <ac:spMkLst>
            <pc:docMk/>
            <pc:sldMk cId="1706689060" sldId="691"/>
            <ac:spMk id="2" creationId="{349F7DF6-286E-405D-8B7F-0ACCF2F8094E}"/>
          </ac:spMkLst>
        </pc:spChg>
        <pc:spChg chg="add mod">
          <ac:chgData name="Lex Wayen" userId="494a56360b44c41f" providerId="LiveId" clId="{24593536-3DCF-424E-811F-D51553A97CE9}" dt="2019-05-10T02:35:14.211" v="24449" actId="207"/>
          <ac:spMkLst>
            <pc:docMk/>
            <pc:sldMk cId="1706689060" sldId="691"/>
            <ac:spMk id="3" creationId="{1807906D-31B4-449E-8FD7-FDB5374D2C4C}"/>
          </ac:spMkLst>
        </pc:spChg>
        <pc:spChg chg="add mod">
          <ac:chgData name="Lex Wayen" userId="494a56360b44c41f" providerId="LiveId" clId="{24593536-3DCF-424E-811F-D51553A97CE9}" dt="2019-05-13T02:16:07.163" v="24896" actId="1076"/>
          <ac:spMkLst>
            <pc:docMk/>
            <pc:sldMk cId="1706689060" sldId="691"/>
            <ac:spMk id="81" creationId="{7EF53441-83FD-4493-9C28-F55DCD6F71DB}"/>
          </ac:spMkLst>
        </pc:spChg>
        <pc:spChg chg="add mod">
          <ac:chgData name="Lex Wayen" userId="494a56360b44c41f" providerId="LiveId" clId="{24593536-3DCF-424E-811F-D51553A97CE9}" dt="2019-05-13T02:16:15.803" v="24898" actId="1076"/>
          <ac:spMkLst>
            <pc:docMk/>
            <pc:sldMk cId="1706689060" sldId="691"/>
            <ac:spMk id="82" creationId="{FFB038B6-DC07-432C-9DF3-8C337357EAF4}"/>
          </ac:spMkLst>
        </pc:spChg>
        <pc:spChg chg="add">
          <ac:chgData name="Lex Wayen" userId="494a56360b44c41f" providerId="LiveId" clId="{24593536-3DCF-424E-811F-D51553A97CE9}" dt="2019-05-10T02:04:20.392" v="24136"/>
          <ac:spMkLst>
            <pc:docMk/>
            <pc:sldMk cId="1706689060" sldId="691"/>
            <ac:spMk id="132" creationId="{6CF84D33-9B5E-4BE8-9A19-2F075E0A2811}"/>
          </ac:spMkLst>
        </pc:spChg>
        <pc:spChg chg="add">
          <ac:chgData name="Lex Wayen" userId="494a56360b44c41f" providerId="LiveId" clId="{24593536-3DCF-424E-811F-D51553A97CE9}" dt="2019-05-10T02:04:20.392" v="24136"/>
          <ac:spMkLst>
            <pc:docMk/>
            <pc:sldMk cId="1706689060" sldId="691"/>
            <ac:spMk id="133" creationId="{FC178AFD-9D9E-4266-BD7D-7B8FA1E65DCA}"/>
          </ac:spMkLst>
        </pc:spChg>
        <pc:spChg chg="add">
          <ac:chgData name="Lex Wayen" userId="494a56360b44c41f" providerId="LiveId" clId="{24593536-3DCF-424E-811F-D51553A97CE9}" dt="2019-05-10T02:04:20.392" v="24136"/>
          <ac:spMkLst>
            <pc:docMk/>
            <pc:sldMk cId="1706689060" sldId="691"/>
            <ac:spMk id="135" creationId="{6CF84D33-9B5E-4BE8-9A19-2F075E0A2811}"/>
          </ac:spMkLst>
        </pc:spChg>
        <pc:spChg chg="add">
          <ac:chgData name="Lex Wayen" userId="494a56360b44c41f" providerId="LiveId" clId="{24593536-3DCF-424E-811F-D51553A97CE9}" dt="2019-05-10T02:04:20.392" v="24136"/>
          <ac:spMkLst>
            <pc:docMk/>
            <pc:sldMk cId="1706689060" sldId="691"/>
            <ac:spMk id="136" creationId="{FC178AFD-9D9E-4266-BD7D-7B8FA1E65DCA}"/>
          </ac:spMkLst>
        </pc:spChg>
        <pc:spChg chg="add">
          <ac:chgData name="Lex Wayen" userId="494a56360b44c41f" providerId="LiveId" clId="{24593536-3DCF-424E-811F-D51553A97CE9}" dt="2019-05-10T02:04:20.392" v="24136"/>
          <ac:spMkLst>
            <pc:docMk/>
            <pc:sldMk cId="1706689060" sldId="691"/>
            <ac:spMk id="138" creationId="{D3D65401-12E4-41F1-A67B-31EB5A2CD873}"/>
          </ac:spMkLst>
        </pc:spChg>
        <pc:spChg chg="add">
          <ac:chgData name="Lex Wayen" userId="494a56360b44c41f" providerId="LiveId" clId="{24593536-3DCF-424E-811F-D51553A97CE9}" dt="2019-05-10T02:04:20.392" v="24136"/>
          <ac:spMkLst>
            <pc:docMk/>
            <pc:sldMk cId="1706689060" sldId="691"/>
            <ac:spMk id="139" creationId="{BBD09625-89CE-4C20-B424-074BB570EAA1}"/>
          </ac:spMkLst>
        </pc:spChg>
        <pc:spChg chg="add">
          <ac:chgData name="Lex Wayen" userId="494a56360b44c41f" providerId="LiveId" clId="{24593536-3DCF-424E-811F-D51553A97CE9}" dt="2019-05-10T02:04:20.392" v="24136"/>
          <ac:spMkLst>
            <pc:docMk/>
            <pc:sldMk cId="1706689060" sldId="691"/>
            <ac:spMk id="141" creationId="{547000A0-2A3A-414A-9465-CD1305FBDCDE}"/>
          </ac:spMkLst>
        </pc:spChg>
        <pc:spChg chg="add">
          <ac:chgData name="Lex Wayen" userId="494a56360b44c41f" providerId="LiveId" clId="{24593536-3DCF-424E-811F-D51553A97CE9}" dt="2019-05-10T02:04:20.392" v="24136"/>
          <ac:spMkLst>
            <pc:docMk/>
            <pc:sldMk cId="1706689060" sldId="691"/>
            <ac:spMk id="142" creationId="{37270993-9375-4916-8EF0-7D080A43B590}"/>
          </ac:spMkLst>
        </pc:spChg>
        <pc:spChg chg="add">
          <ac:chgData name="Lex Wayen" userId="494a56360b44c41f" providerId="LiveId" clId="{24593536-3DCF-424E-811F-D51553A97CE9}" dt="2019-05-10T02:04:20.392" v="24136"/>
          <ac:spMkLst>
            <pc:docMk/>
            <pc:sldMk cId="1706689060" sldId="691"/>
            <ac:spMk id="143" creationId="{5FA841D2-5820-40FF-B091-8D3E2F40B301}"/>
          </ac:spMkLst>
        </pc:spChg>
        <pc:spChg chg="add">
          <ac:chgData name="Lex Wayen" userId="494a56360b44c41f" providerId="LiveId" clId="{24593536-3DCF-424E-811F-D51553A97CE9}" dt="2019-05-10T02:04:20.392" v="24136"/>
          <ac:spMkLst>
            <pc:docMk/>
            <pc:sldMk cId="1706689060" sldId="691"/>
            <ac:spMk id="144" creationId="{3581374A-5503-467A-A292-8BBF32858106}"/>
          </ac:spMkLst>
        </pc:spChg>
        <pc:spChg chg="add">
          <ac:chgData name="Lex Wayen" userId="494a56360b44c41f" providerId="LiveId" clId="{24593536-3DCF-424E-811F-D51553A97CE9}" dt="2019-05-10T02:04:20.392" v="24136"/>
          <ac:spMkLst>
            <pc:docMk/>
            <pc:sldMk cId="1706689060" sldId="691"/>
            <ac:spMk id="145" creationId="{BDC3EB67-B3C3-440A-A599-222AE6D46B7B}"/>
          </ac:spMkLst>
        </pc:spChg>
        <pc:spChg chg="add">
          <ac:chgData name="Lex Wayen" userId="494a56360b44c41f" providerId="LiveId" clId="{24593536-3DCF-424E-811F-D51553A97CE9}" dt="2019-05-10T02:04:20.392" v="24136"/>
          <ac:spMkLst>
            <pc:docMk/>
            <pc:sldMk cId="1706689060" sldId="691"/>
            <ac:spMk id="146" creationId="{3AB38019-96D2-4490-B378-70DA3D6D8074}"/>
          </ac:spMkLst>
        </pc:spChg>
        <pc:spChg chg="add">
          <ac:chgData name="Lex Wayen" userId="494a56360b44c41f" providerId="LiveId" clId="{24593536-3DCF-424E-811F-D51553A97CE9}" dt="2019-05-10T02:04:20.392" v="24136"/>
          <ac:spMkLst>
            <pc:docMk/>
            <pc:sldMk cId="1706689060" sldId="691"/>
            <ac:spMk id="148" creationId="{CA900B05-4F98-400B-8544-70B850386164}"/>
          </ac:spMkLst>
        </pc:spChg>
        <pc:spChg chg="add">
          <ac:chgData name="Lex Wayen" userId="494a56360b44c41f" providerId="LiveId" clId="{24593536-3DCF-424E-811F-D51553A97CE9}" dt="2019-05-10T02:04:20.392" v="24136"/>
          <ac:spMkLst>
            <pc:docMk/>
            <pc:sldMk cId="1706689060" sldId="691"/>
            <ac:spMk id="149" creationId="{E5BDCAB8-6231-4160-8428-FC96A2630B6D}"/>
          </ac:spMkLst>
        </pc:spChg>
        <pc:spChg chg="add">
          <ac:chgData name="Lex Wayen" userId="494a56360b44c41f" providerId="LiveId" clId="{24593536-3DCF-424E-811F-D51553A97CE9}" dt="2019-05-10T02:04:20.392" v="24136"/>
          <ac:spMkLst>
            <pc:docMk/>
            <pc:sldMk cId="1706689060" sldId="691"/>
            <ac:spMk id="151" creationId="{82E88DBA-33B3-478F-805F-D08E1CCFB047}"/>
          </ac:spMkLst>
        </pc:spChg>
        <pc:spChg chg="add">
          <ac:chgData name="Lex Wayen" userId="494a56360b44c41f" providerId="LiveId" clId="{24593536-3DCF-424E-811F-D51553A97CE9}" dt="2019-05-10T02:04:20.392" v="24136"/>
          <ac:spMkLst>
            <pc:docMk/>
            <pc:sldMk cId="1706689060" sldId="691"/>
            <ac:spMk id="152" creationId="{5BA536FA-3FD8-40D1-B992-FD08AF1C4B92}"/>
          </ac:spMkLst>
        </pc:spChg>
        <pc:spChg chg="add">
          <ac:chgData name="Lex Wayen" userId="494a56360b44c41f" providerId="LiveId" clId="{24593536-3DCF-424E-811F-D51553A97CE9}" dt="2019-05-10T02:04:20.392" v="24136"/>
          <ac:spMkLst>
            <pc:docMk/>
            <pc:sldMk cId="1706689060" sldId="691"/>
            <ac:spMk id="154" creationId="{6CF84D33-9B5E-4BE8-9A19-2F075E0A2811}"/>
          </ac:spMkLst>
        </pc:spChg>
        <pc:spChg chg="add">
          <ac:chgData name="Lex Wayen" userId="494a56360b44c41f" providerId="LiveId" clId="{24593536-3DCF-424E-811F-D51553A97CE9}" dt="2019-05-10T02:04:20.392" v="24136"/>
          <ac:spMkLst>
            <pc:docMk/>
            <pc:sldMk cId="1706689060" sldId="691"/>
            <ac:spMk id="155" creationId="{FC178AFD-9D9E-4266-BD7D-7B8FA1E65DCA}"/>
          </ac:spMkLst>
        </pc:spChg>
        <pc:spChg chg="add">
          <ac:chgData name="Lex Wayen" userId="494a56360b44c41f" providerId="LiveId" clId="{24593536-3DCF-424E-811F-D51553A97CE9}" dt="2019-05-10T02:04:20.392" v="24136"/>
          <ac:spMkLst>
            <pc:docMk/>
            <pc:sldMk cId="1706689060" sldId="691"/>
            <ac:spMk id="157" creationId="{6CF84D33-9B5E-4BE8-9A19-2F075E0A2811}"/>
          </ac:spMkLst>
        </pc:spChg>
        <pc:spChg chg="add">
          <ac:chgData name="Lex Wayen" userId="494a56360b44c41f" providerId="LiveId" clId="{24593536-3DCF-424E-811F-D51553A97CE9}" dt="2019-05-10T02:04:20.392" v="24136"/>
          <ac:spMkLst>
            <pc:docMk/>
            <pc:sldMk cId="1706689060" sldId="691"/>
            <ac:spMk id="158" creationId="{FC178AFD-9D9E-4266-BD7D-7B8FA1E65DCA}"/>
          </ac:spMkLst>
        </pc:spChg>
        <pc:spChg chg="add mod topLvl">
          <ac:chgData name="Lex Wayen" userId="494a56360b44c41f" providerId="LiveId" clId="{24593536-3DCF-424E-811F-D51553A97CE9}" dt="2019-05-10T02:05:23.110" v="24154" actId="165"/>
          <ac:spMkLst>
            <pc:docMk/>
            <pc:sldMk cId="1706689060" sldId="691"/>
            <ac:spMk id="161" creationId="{C84F98F0-8D2E-4908-8173-06E6CAE35B57}"/>
          </ac:spMkLst>
        </pc:spChg>
        <pc:spChg chg="add mod topLvl">
          <ac:chgData name="Lex Wayen" userId="494a56360b44c41f" providerId="LiveId" clId="{24593536-3DCF-424E-811F-D51553A97CE9}" dt="2019-05-10T02:15:14.480" v="24279" actId="208"/>
          <ac:spMkLst>
            <pc:docMk/>
            <pc:sldMk cId="1706689060" sldId="691"/>
            <ac:spMk id="163" creationId="{35581D3D-C6E2-443D-A1EB-C76452F9EE79}"/>
          </ac:spMkLst>
        </pc:spChg>
        <pc:spChg chg="add mod topLvl">
          <ac:chgData name="Lex Wayen" userId="494a56360b44c41f" providerId="LiveId" clId="{24593536-3DCF-424E-811F-D51553A97CE9}" dt="2019-05-10T02:43:47.002" v="24494" actId="1076"/>
          <ac:spMkLst>
            <pc:docMk/>
            <pc:sldMk cId="1706689060" sldId="691"/>
            <ac:spMk id="164" creationId="{F9E48A5C-A03C-44C9-95E9-97FC62BDDA5E}"/>
          </ac:spMkLst>
        </pc:spChg>
        <pc:spChg chg="add mod topLvl">
          <ac:chgData name="Lex Wayen" userId="494a56360b44c41f" providerId="LiveId" clId="{24593536-3DCF-424E-811F-D51553A97CE9}" dt="2019-05-10T02:15:14.480" v="24279" actId="208"/>
          <ac:spMkLst>
            <pc:docMk/>
            <pc:sldMk cId="1706689060" sldId="691"/>
            <ac:spMk id="165" creationId="{922A0390-FA5F-49F7-879F-448AFFA9258C}"/>
          </ac:spMkLst>
        </pc:spChg>
        <pc:spChg chg="add mod topLvl">
          <ac:chgData name="Lex Wayen" userId="494a56360b44c41f" providerId="LiveId" clId="{24593536-3DCF-424E-811F-D51553A97CE9}" dt="2019-05-10T02:15:14.480" v="24279" actId="208"/>
          <ac:spMkLst>
            <pc:docMk/>
            <pc:sldMk cId="1706689060" sldId="691"/>
            <ac:spMk id="166" creationId="{76655399-8837-4A6B-829A-1FD68310A712}"/>
          </ac:spMkLst>
        </pc:spChg>
        <pc:spChg chg="add mod topLvl">
          <ac:chgData name="Lex Wayen" userId="494a56360b44c41f" providerId="LiveId" clId="{24593536-3DCF-424E-811F-D51553A97CE9}" dt="2019-05-10T02:17:59.352" v="24353" actId="14100"/>
          <ac:spMkLst>
            <pc:docMk/>
            <pc:sldMk cId="1706689060" sldId="691"/>
            <ac:spMk id="168" creationId="{91BAFAF3-6B89-4C65-8787-B987B0B25841}"/>
          </ac:spMkLst>
        </pc:spChg>
        <pc:spChg chg="add mod topLvl">
          <ac:chgData name="Lex Wayen" userId="494a56360b44c41f" providerId="LiveId" clId="{24593536-3DCF-424E-811F-D51553A97CE9}" dt="2019-05-10T02:18:12.128" v="24355" actId="14100"/>
          <ac:spMkLst>
            <pc:docMk/>
            <pc:sldMk cId="1706689060" sldId="691"/>
            <ac:spMk id="169" creationId="{5E9C7765-C824-4D1E-9C8D-6BC4E9A1C1E2}"/>
          </ac:spMkLst>
        </pc:spChg>
        <pc:spChg chg="add mod topLvl">
          <ac:chgData name="Lex Wayen" userId="494a56360b44c41f" providerId="LiveId" clId="{24593536-3DCF-424E-811F-D51553A97CE9}" dt="2019-05-10T02:18:08.732" v="24354" actId="14100"/>
          <ac:spMkLst>
            <pc:docMk/>
            <pc:sldMk cId="1706689060" sldId="691"/>
            <ac:spMk id="171" creationId="{023A3396-4FC6-4BAE-8B5A-FD182D9A0793}"/>
          </ac:spMkLst>
        </pc:spChg>
        <pc:spChg chg="add mod topLvl">
          <ac:chgData name="Lex Wayen" userId="494a56360b44c41f" providerId="LiveId" clId="{24593536-3DCF-424E-811F-D51553A97CE9}" dt="2019-05-10T02:18:15.144" v="24356" actId="14100"/>
          <ac:spMkLst>
            <pc:docMk/>
            <pc:sldMk cId="1706689060" sldId="691"/>
            <ac:spMk id="172" creationId="{31EA568B-5D19-42A6-9F38-E34F969B9643}"/>
          </ac:spMkLst>
        </pc:spChg>
        <pc:spChg chg="add del mod topLvl">
          <ac:chgData name="Lex Wayen" userId="494a56360b44c41f" providerId="LiveId" clId="{24593536-3DCF-424E-811F-D51553A97CE9}" dt="2019-05-13T02:25:11.354" v="25163" actId="478"/>
          <ac:spMkLst>
            <pc:docMk/>
            <pc:sldMk cId="1706689060" sldId="691"/>
            <ac:spMk id="174" creationId="{3773D685-872F-47BC-B781-6120A3CCAD55}"/>
          </ac:spMkLst>
        </pc:spChg>
        <pc:spChg chg="add del mod topLvl">
          <ac:chgData name="Lex Wayen" userId="494a56360b44c41f" providerId="LiveId" clId="{24593536-3DCF-424E-811F-D51553A97CE9}" dt="2019-05-13T02:25:11.354" v="25163" actId="478"/>
          <ac:spMkLst>
            <pc:docMk/>
            <pc:sldMk cId="1706689060" sldId="691"/>
            <ac:spMk id="175" creationId="{753D717D-85E0-4AC2-8FC8-F5D3520E9BAD}"/>
          </ac:spMkLst>
        </pc:spChg>
        <pc:spChg chg="add del mod topLvl">
          <ac:chgData name="Lex Wayen" userId="494a56360b44c41f" providerId="LiveId" clId="{24593536-3DCF-424E-811F-D51553A97CE9}" dt="2019-05-13T02:25:11.354" v="25163" actId="478"/>
          <ac:spMkLst>
            <pc:docMk/>
            <pc:sldMk cId="1706689060" sldId="691"/>
            <ac:spMk id="177" creationId="{9AD4AF17-30F1-40F0-A1A4-316E3E9EC56C}"/>
          </ac:spMkLst>
        </pc:spChg>
        <pc:spChg chg="add del mod topLvl">
          <ac:chgData name="Lex Wayen" userId="494a56360b44c41f" providerId="LiveId" clId="{24593536-3DCF-424E-811F-D51553A97CE9}" dt="2019-05-13T02:25:11.354" v="25163" actId="478"/>
          <ac:spMkLst>
            <pc:docMk/>
            <pc:sldMk cId="1706689060" sldId="691"/>
            <ac:spMk id="178" creationId="{26DD8CE8-4823-4386-B21C-1066334DF771}"/>
          </ac:spMkLst>
        </pc:spChg>
        <pc:spChg chg="add del mod topLvl">
          <ac:chgData name="Lex Wayen" userId="494a56360b44c41f" providerId="LiveId" clId="{24593536-3DCF-424E-811F-D51553A97CE9}" dt="2019-05-10T02:05:32.709" v="24155" actId="478"/>
          <ac:spMkLst>
            <pc:docMk/>
            <pc:sldMk cId="1706689060" sldId="691"/>
            <ac:spMk id="183" creationId="{6885194F-097E-4ECC-8806-75F436D82B7B}"/>
          </ac:spMkLst>
        </pc:spChg>
        <pc:spChg chg="add del mod topLvl">
          <ac:chgData name="Lex Wayen" userId="494a56360b44c41f" providerId="LiveId" clId="{24593536-3DCF-424E-811F-D51553A97CE9}" dt="2019-05-10T02:05:32.709" v="24155" actId="478"/>
          <ac:spMkLst>
            <pc:docMk/>
            <pc:sldMk cId="1706689060" sldId="691"/>
            <ac:spMk id="184" creationId="{F0F47479-D7F9-47DF-BC4D-C9F2B81545FC}"/>
          </ac:spMkLst>
        </pc:spChg>
        <pc:spChg chg="add del mod topLvl">
          <ac:chgData name="Lex Wayen" userId="494a56360b44c41f" providerId="LiveId" clId="{24593536-3DCF-424E-811F-D51553A97CE9}" dt="2019-05-10T02:05:32.709" v="24155" actId="478"/>
          <ac:spMkLst>
            <pc:docMk/>
            <pc:sldMk cId="1706689060" sldId="691"/>
            <ac:spMk id="185" creationId="{17C50F7A-9FB1-4540-B4EB-FE214794759B}"/>
          </ac:spMkLst>
        </pc:spChg>
        <pc:spChg chg="add del mod topLvl">
          <ac:chgData name="Lex Wayen" userId="494a56360b44c41f" providerId="LiveId" clId="{24593536-3DCF-424E-811F-D51553A97CE9}" dt="2019-05-10T02:05:32.709" v="24155" actId="478"/>
          <ac:spMkLst>
            <pc:docMk/>
            <pc:sldMk cId="1706689060" sldId="691"/>
            <ac:spMk id="186" creationId="{CF264B43-A8AC-44D9-B91D-E34BC06EB27C}"/>
          </ac:spMkLst>
        </pc:spChg>
        <pc:spChg chg="add mod">
          <ac:chgData name="Lex Wayen" userId="494a56360b44c41f" providerId="LiveId" clId="{24593536-3DCF-424E-811F-D51553A97CE9}" dt="2019-05-10T02:35:14.211" v="24449" actId="207"/>
          <ac:spMkLst>
            <pc:docMk/>
            <pc:sldMk cId="1706689060" sldId="691"/>
            <ac:spMk id="187" creationId="{CF63CA7B-617E-4927-B4AD-2B66AB9EBF66}"/>
          </ac:spMkLst>
        </pc:spChg>
        <pc:spChg chg="add mod">
          <ac:chgData name="Lex Wayen" userId="494a56360b44c41f" providerId="LiveId" clId="{24593536-3DCF-424E-811F-D51553A97CE9}" dt="2019-05-10T02:35:14.211" v="24449" actId="207"/>
          <ac:spMkLst>
            <pc:docMk/>
            <pc:sldMk cId="1706689060" sldId="691"/>
            <ac:spMk id="188" creationId="{8EF62359-3B80-4880-A9D1-0B794C66318C}"/>
          </ac:spMkLst>
        </pc:spChg>
        <pc:spChg chg="add mod">
          <ac:chgData name="Lex Wayen" userId="494a56360b44c41f" providerId="LiveId" clId="{24593536-3DCF-424E-811F-D51553A97CE9}" dt="2019-05-10T02:35:14.211" v="24449" actId="207"/>
          <ac:spMkLst>
            <pc:docMk/>
            <pc:sldMk cId="1706689060" sldId="691"/>
            <ac:spMk id="190" creationId="{C7083003-85E7-4A1C-A435-112CA8ADF813}"/>
          </ac:spMkLst>
        </pc:spChg>
        <pc:spChg chg="add mod">
          <ac:chgData name="Lex Wayen" userId="494a56360b44c41f" providerId="LiveId" clId="{24593536-3DCF-424E-811F-D51553A97CE9}" dt="2019-05-10T02:35:14.211" v="24449" actId="207"/>
          <ac:spMkLst>
            <pc:docMk/>
            <pc:sldMk cId="1706689060" sldId="691"/>
            <ac:spMk id="191" creationId="{B053D44E-306A-40E0-B27D-3DF12D42A64C}"/>
          </ac:spMkLst>
        </pc:spChg>
        <pc:spChg chg="add mod">
          <ac:chgData name="Lex Wayen" userId="494a56360b44c41f" providerId="LiveId" clId="{24593536-3DCF-424E-811F-D51553A97CE9}" dt="2019-05-10T02:35:14.211" v="24449" actId="207"/>
          <ac:spMkLst>
            <pc:docMk/>
            <pc:sldMk cId="1706689060" sldId="691"/>
            <ac:spMk id="193" creationId="{68079E55-B7B2-4BC8-8F4B-2F1281034F0C}"/>
          </ac:spMkLst>
        </pc:spChg>
        <pc:spChg chg="add mod">
          <ac:chgData name="Lex Wayen" userId="494a56360b44c41f" providerId="LiveId" clId="{24593536-3DCF-424E-811F-D51553A97CE9}" dt="2019-05-10T02:35:14.211" v="24449" actId="207"/>
          <ac:spMkLst>
            <pc:docMk/>
            <pc:sldMk cId="1706689060" sldId="691"/>
            <ac:spMk id="194" creationId="{11CB2AF3-7D68-41FA-903E-FC74DFD93570}"/>
          </ac:spMkLst>
        </pc:spChg>
        <pc:spChg chg="add mod">
          <ac:chgData name="Lex Wayen" userId="494a56360b44c41f" providerId="LiveId" clId="{24593536-3DCF-424E-811F-D51553A97CE9}" dt="2019-05-10T02:35:14.211" v="24449" actId="207"/>
          <ac:spMkLst>
            <pc:docMk/>
            <pc:sldMk cId="1706689060" sldId="691"/>
            <ac:spMk id="196" creationId="{D85A9E26-A5F7-4EB9-B4E2-572C7689A9B2}"/>
          </ac:spMkLst>
        </pc:spChg>
        <pc:spChg chg="add mod">
          <ac:chgData name="Lex Wayen" userId="494a56360b44c41f" providerId="LiveId" clId="{24593536-3DCF-424E-811F-D51553A97CE9}" dt="2019-05-10T02:35:14.211" v="24449" actId="207"/>
          <ac:spMkLst>
            <pc:docMk/>
            <pc:sldMk cId="1706689060" sldId="691"/>
            <ac:spMk id="197" creationId="{0EB4AEB0-231A-4F0A-ACD5-DFCB0E76BC89}"/>
          </ac:spMkLst>
        </pc:spChg>
        <pc:spChg chg="add mod">
          <ac:chgData name="Lex Wayen" userId="494a56360b44c41f" providerId="LiveId" clId="{24593536-3DCF-424E-811F-D51553A97CE9}" dt="2019-05-10T02:35:14.211" v="24449" actId="207"/>
          <ac:spMkLst>
            <pc:docMk/>
            <pc:sldMk cId="1706689060" sldId="691"/>
            <ac:spMk id="199" creationId="{73CCEAFF-2E88-45D6-B311-8D2B51A769FD}"/>
          </ac:spMkLst>
        </pc:spChg>
        <pc:spChg chg="add mod">
          <ac:chgData name="Lex Wayen" userId="494a56360b44c41f" providerId="LiveId" clId="{24593536-3DCF-424E-811F-D51553A97CE9}" dt="2019-05-10T02:35:22.089" v="24450" actId="207"/>
          <ac:spMkLst>
            <pc:docMk/>
            <pc:sldMk cId="1706689060" sldId="691"/>
            <ac:spMk id="200" creationId="{F0158E17-480A-4798-AE42-BDC2BB2799A7}"/>
          </ac:spMkLst>
        </pc:spChg>
        <pc:spChg chg="add mod">
          <ac:chgData name="Lex Wayen" userId="494a56360b44c41f" providerId="LiveId" clId="{24593536-3DCF-424E-811F-D51553A97CE9}" dt="2019-05-10T02:35:22.089" v="24450" actId="207"/>
          <ac:spMkLst>
            <pc:docMk/>
            <pc:sldMk cId="1706689060" sldId="691"/>
            <ac:spMk id="202" creationId="{3B1FCDAE-3445-4859-8822-B4D1AA193FC7}"/>
          </ac:spMkLst>
        </pc:spChg>
        <pc:spChg chg="add mod">
          <ac:chgData name="Lex Wayen" userId="494a56360b44c41f" providerId="LiveId" clId="{24593536-3DCF-424E-811F-D51553A97CE9}" dt="2019-05-12T10:44:54.332" v="24499" actId="207"/>
          <ac:spMkLst>
            <pc:docMk/>
            <pc:sldMk cId="1706689060" sldId="691"/>
            <ac:spMk id="203" creationId="{7BC7BAB1-2774-4B46-8DE2-F9293D1777A1}"/>
          </ac:spMkLst>
        </pc:spChg>
        <pc:spChg chg="add mod">
          <ac:chgData name="Lex Wayen" userId="494a56360b44c41f" providerId="LiveId" clId="{24593536-3DCF-424E-811F-D51553A97CE9}" dt="2019-05-10T02:35:22.089" v="24450" actId="207"/>
          <ac:spMkLst>
            <pc:docMk/>
            <pc:sldMk cId="1706689060" sldId="691"/>
            <ac:spMk id="204" creationId="{F3D3A19F-9CCD-4D5F-8ACA-7E1925B127E7}"/>
          </ac:spMkLst>
        </pc:spChg>
        <pc:spChg chg="add mod">
          <ac:chgData name="Lex Wayen" userId="494a56360b44c41f" providerId="LiveId" clId="{24593536-3DCF-424E-811F-D51553A97CE9}" dt="2019-05-10T02:35:22.089" v="24450" actId="207"/>
          <ac:spMkLst>
            <pc:docMk/>
            <pc:sldMk cId="1706689060" sldId="691"/>
            <ac:spMk id="205" creationId="{EACF2D7E-8B48-43D9-9516-3CC617938998}"/>
          </ac:spMkLst>
        </pc:spChg>
        <pc:spChg chg="add mod">
          <ac:chgData name="Lex Wayen" userId="494a56360b44c41f" providerId="LiveId" clId="{24593536-3DCF-424E-811F-D51553A97CE9}" dt="2019-05-10T02:35:22.089" v="24450" actId="207"/>
          <ac:spMkLst>
            <pc:docMk/>
            <pc:sldMk cId="1706689060" sldId="691"/>
            <ac:spMk id="206" creationId="{18B1D47E-C9A9-4F8E-BC72-6CFF7983A7D4}"/>
          </ac:spMkLst>
        </pc:spChg>
        <pc:spChg chg="add mod">
          <ac:chgData name="Lex Wayen" userId="494a56360b44c41f" providerId="LiveId" clId="{24593536-3DCF-424E-811F-D51553A97CE9}" dt="2019-05-10T02:35:22.089" v="24450" actId="207"/>
          <ac:spMkLst>
            <pc:docMk/>
            <pc:sldMk cId="1706689060" sldId="691"/>
            <ac:spMk id="208" creationId="{3534AF0E-49B9-4746-BD2A-44527F27682D}"/>
          </ac:spMkLst>
        </pc:spChg>
        <pc:spChg chg="add mod">
          <ac:chgData name="Lex Wayen" userId="494a56360b44c41f" providerId="LiveId" clId="{24593536-3DCF-424E-811F-D51553A97CE9}" dt="2019-05-10T02:35:48.459" v="24453" actId="207"/>
          <ac:spMkLst>
            <pc:docMk/>
            <pc:sldMk cId="1706689060" sldId="691"/>
            <ac:spMk id="209" creationId="{75655B8B-F9B6-4D18-A654-7706DA32A17A}"/>
          </ac:spMkLst>
        </pc:spChg>
        <pc:spChg chg="add mod">
          <ac:chgData name="Lex Wayen" userId="494a56360b44c41f" providerId="LiveId" clId="{24593536-3DCF-424E-811F-D51553A97CE9}" dt="2019-05-10T02:35:22.089" v="24450" actId="207"/>
          <ac:spMkLst>
            <pc:docMk/>
            <pc:sldMk cId="1706689060" sldId="691"/>
            <ac:spMk id="211" creationId="{D9BA22DA-B883-40EA-AD37-F506889FB051}"/>
          </ac:spMkLst>
        </pc:spChg>
        <pc:spChg chg="add mod">
          <ac:chgData name="Lex Wayen" userId="494a56360b44c41f" providerId="LiveId" clId="{24593536-3DCF-424E-811F-D51553A97CE9}" dt="2019-05-10T02:35:22.089" v="24450" actId="207"/>
          <ac:spMkLst>
            <pc:docMk/>
            <pc:sldMk cId="1706689060" sldId="691"/>
            <ac:spMk id="212" creationId="{24BE2831-E734-477B-A017-06CD6459FED2}"/>
          </ac:spMkLst>
        </pc:spChg>
        <pc:spChg chg="add mod">
          <ac:chgData name="Lex Wayen" userId="494a56360b44c41f" providerId="LiveId" clId="{24593536-3DCF-424E-811F-D51553A97CE9}" dt="2019-05-10T02:35:22.089" v="24450" actId="207"/>
          <ac:spMkLst>
            <pc:docMk/>
            <pc:sldMk cId="1706689060" sldId="691"/>
            <ac:spMk id="215" creationId="{75B70469-4573-4A4B-B83F-8C17B75D9476}"/>
          </ac:spMkLst>
        </pc:spChg>
        <pc:spChg chg="add mod">
          <ac:chgData name="Lex Wayen" userId="494a56360b44c41f" providerId="LiveId" clId="{24593536-3DCF-424E-811F-D51553A97CE9}" dt="2019-05-10T02:35:55.860" v="24454" actId="207"/>
          <ac:spMkLst>
            <pc:docMk/>
            <pc:sldMk cId="1706689060" sldId="691"/>
            <ac:spMk id="216" creationId="{840A2986-94D1-4F51-9409-08EB9F8E65F7}"/>
          </ac:spMkLst>
        </pc:spChg>
        <pc:spChg chg="add del mod">
          <ac:chgData name="Lex Wayen" userId="494a56360b44c41f" providerId="LiveId" clId="{24593536-3DCF-424E-811F-D51553A97CE9}" dt="2019-05-10T02:26:16.498" v="24396" actId="478"/>
          <ac:spMkLst>
            <pc:docMk/>
            <pc:sldMk cId="1706689060" sldId="691"/>
            <ac:spMk id="217" creationId="{7DA58BC6-1907-4ADE-A213-2CC78AAF9EEE}"/>
          </ac:spMkLst>
        </pc:spChg>
        <pc:spChg chg="add mod">
          <ac:chgData name="Lex Wayen" userId="494a56360b44c41f" providerId="LiveId" clId="{24593536-3DCF-424E-811F-D51553A97CE9}" dt="2019-05-10T02:35:22.089" v="24450" actId="207"/>
          <ac:spMkLst>
            <pc:docMk/>
            <pc:sldMk cId="1706689060" sldId="691"/>
            <ac:spMk id="218" creationId="{67C5E1E5-BCAF-41B2-984B-1AFDCBB69EB7}"/>
          </ac:spMkLst>
        </pc:spChg>
        <pc:spChg chg="add mod">
          <ac:chgData name="Lex Wayen" userId="494a56360b44c41f" providerId="LiveId" clId="{24593536-3DCF-424E-811F-D51553A97CE9}" dt="2019-05-10T02:35:22.089" v="24450" actId="207"/>
          <ac:spMkLst>
            <pc:docMk/>
            <pc:sldMk cId="1706689060" sldId="691"/>
            <ac:spMk id="219" creationId="{432C4CC0-DEC2-4B80-8EE1-B1652CB964DD}"/>
          </ac:spMkLst>
        </pc:spChg>
        <pc:spChg chg="add mod">
          <ac:chgData name="Lex Wayen" userId="494a56360b44c41f" providerId="LiveId" clId="{24593536-3DCF-424E-811F-D51553A97CE9}" dt="2019-05-10T02:35:22.089" v="24450" actId="207"/>
          <ac:spMkLst>
            <pc:docMk/>
            <pc:sldMk cId="1706689060" sldId="691"/>
            <ac:spMk id="220" creationId="{5FB259AF-912F-4397-8F97-A9F47412D2ED}"/>
          </ac:spMkLst>
        </pc:spChg>
        <pc:spChg chg="add mod">
          <ac:chgData name="Lex Wayen" userId="494a56360b44c41f" providerId="LiveId" clId="{24593536-3DCF-424E-811F-D51553A97CE9}" dt="2019-05-10T02:35:22.089" v="24450" actId="207"/>
          <ac:spMkLst>
            <pc:docMk/>
            <pc:sldMk cId="1706689060" sldId="691"/>
            <ac:spMk id="221" creationId="{48449D9D-BCF0-4FD1-AE8B-8DF8DBD72193}"/>
          </ac:spMkLst>
        </pc:spChg>
        <pc:spChg chg="add del mod">
          <ac:chgData name="Lex Wayen" userId="494a56360b44c41f" providerId="LiveId" clId="{24593536-3DCF-424E-811F-D51553A97CE9}" dt="2019-05-10T02:25:55.481" v="24394" actId="478"/>
          <ac:spMkLst>
            <pc:docMk/>
            <pc:sldMk cId="1706689060" sldId="691"/>
            <ac:spMk id="222" creationId="{32FD8DAD-7856-49A9-9188-D4419B791B16}"/>
          </ac:spMkLst>
        </pc:spChg>
        <pc:spChg chg="add mod">
          <ac:chgData name="Lex Wayen" userId="494a56360b44c41f" providerId="LiveId" clId="{24593536-3DCF-424E-811F-D51553A97CE9}" dt="2019-05-10T02:35:22.089" v="24450" actId="207"/>
          <ac:spMkLst>
            <pc:docMk/>
            <pc:sldMk cId="1706689060" sldId="691"/>
            <ac:spMk id="223" creationId="{8666F929-C5DF-4DC6-A266-AFBB17488FCD}"/>
          </ac:spMkLst>
        </pc:spChg>
        <pc:spChg chg="add mod">
          <ac:chgData name="Lex Wayen" userId="494a56360b44c41f" providerId="LiveId" clId="{24593536-3DCF-424E-811F-D51553A97CE9}" dt="2019-05-10T02:35:22.089" v="24450" actId="207"/>
          <ac:spMkLst>
            <pc:docMk/>
            <pc:sldMk cId="1706689060" sldId="691"/>
            <ac:spMk id="224" creationId="{991775BF-DA0E-4DDA-88A1-30914E54F557}"/>
          </ac:spMkLst>
        </pc:spChg>
        <pc:spChg chg="add del">
          <ac:chgData name="Lex Wayen" userId="494a56360b44c41f" providerId="LiveId" clId="{24593536-3DCF-424E-811F-D51553A97CE9}" dt="2019-05-10T02:30:38.519" v="24427" actId="478"/>
          <ac:spMkLst>
            <pc:docMk/>
            <pc:sldMk cId="1706689060" sldId="691"/>
            <ac:spMk id="225" creationId="{4C8AA8C4-746D-4B29-9647-05FCF3DB30B4}"/>
          </ac:spMkLst>
        </pc:spChg>
        <pc:spChg chg="add del mod">
          <ac:chgData name="Lex Wayen" userId="494a56360b44c41f" providerId="LiveId" clId="{24593536-3DCF-424E-811F-D51553A97CE9}" dt="2019-05-10T02:30:38.519" v="24427" actId="478"/>
          <ac:spMkLst>
            <pc:docMk/>
            <pc:sldMk cId="1706689060" sldId="691"/>
            <ac:spMk id="226" creationId="{D338FB9F-034A-4CB0-8B34-9D115830C5B5}"/>
          </ac:spMkLst>
        </pc:spChg>
        <pc:spChg chg="add del mod">
          <ac:chgData name="Lex Wayen" userId="494a56360b44c41f" providerId="LiveId" clId="{24593536-3DCF-424E-811F-D51553A97CE9}" dt="2019-05-10T02:30:38.519" v="24427" actId="478"/>
          <ac:spMkLst>
            <pc:docMk/>
            <pc:sldMk cId="1706689060" sldId="691"/>
            <ac:spMk id="227" creationId="{EF67F1C6-C09B-46B1-9BA4-A29459CC8A5C}"/>
          </ac:spMkLst>
        </pc:spChg>
        <pc:spChg chg="add del">
          <ac:chgData name="Lex Wayen" userId="494a56360b44c41f" providerId="LiveId" clId="{24593536-3DCF-424E-811F-D51553A97CE9}" dt="2019-05-10T02:27:29.344" v="24403" actId="478"/>
          <ac:spMkLst>
            <pc:docMk/>
            <pc:sldMk cId="1706689060" sldId="691"/>
            <ac:spMk id="228" creationId="{65F257FA-B2CB-402F-8F03-655503A6423A}"/>
          </ac:spMkLst>
        </pc:spChg>
        <pc:spChg chg="add del mod">
          <ac:chgData name="Lex Wayen" userId="494a56360b44c41f" providerId="LiveId" clId="{24593536-3DCF-424E-811F-D51553A97CE9}" dt="2019-05-10T02:30:38.519" v="24427" actId="478"/>
          <ac:spMkLst>
            <pc:docMk/>
            <pc:sldMk cId="1706689060" sldId="691"/>
            <ac:spMk id="229" creationId="{6CE62058-C0E1-442E-AB0C-2E6460ACAD76}"/>
          </ac:spMkLst>
        </pc:spChg>
        <pc:spChg chg="add del">
          <ac:chgData name="Lex Wayen" userId="494a56360b44c41f" providerId="LiveId" clId="{24593536-3DCF-424E-811F-D51553A97CE9}" dt="2019-05-10T02:27:29.344" v="24403" actId="478"/>
          <ac:spMkLst>
            <pc:docMk/>
            <pc:sldMk cId="1706689060" sldId="691"/>
            <ac:spMk id="230" creationId="{69DCD71D-1D48-4379-BEFF-05C7F7DD77C1}"/>
          </ac:spMkLst>
        </pc:spChg>
        <pc:spChg chg="add del mod">
          <ac:chgData name="Lex Wayen" userId="494a56360b44c41f" providerId="LiveId" clId="{24593536-3DCF-424E-811F-D51553A97CE9}" dt="2019-05-10T02:30:38.519" v="24427" actId="478"/>
          <ac:spMkLst>
            <pc:docMk/>
            <pc:sldMk cId="1706689060" sldId="691"/>
            <ac:spMk id="231" creationId="{0E19B482-CBD2-4D1B-85BB-1163BF1E5F99}"/>
          </ac:spMkLst>
        </pc:spChg>
        <pc:spChg chg="add del mod">
          <ac:chgData name="Lex Wayen" userId="494a56360b44c41f" providerId="LiveId" clId="{24593536-3DCF-424E-811F-D51553A97CE9}" dt="2019-05-10T02:30:38.519" v="24427" actId="478"/>
          <ac:spMkLst>
            <pc:docMk/>
            <pc:sldMk cId="1706689060" sldId="691"/>
            <ac:spMk id="232" creationId="{10B901FF-3F8D-4EC7-9AEA-4AD015E488C0}"/>
          </ac:spMkLst>
        </pc:spChg>
        <pc:spChg chg="add del mod">
          <ac:chgData name="Lex Wayen" userId="494a56360b44c41f" providerId="LiveId" clId="{24593536-3DCF-424E-811F-D51553A97CE9}" dt="2019-05-10T02:30:38.519" v="24427" actId="478"/>
          <ac:spMkLst>
            <pc:docMk/>
            <pc:sldMk cId="1706689060" sldId="691"/>
            <ac:spMk id="233" creationId="{A17EE2F5-2EC6-46BF-8B32-A47A3A3BC0D9}"/>
          </ac:spMkLst>
        </pc:spChg>
        <pc:spChg chg="add del mod">
          <ac:chgData name="Lex Wayen" userId="494a56360b44c41f" providerId="LiveId" clId="{24593536-3DCF-424E-811F-D51553A97CE9}" dt="2019-05-10T02:30:38.519" v="24427" actId="478"/>
          <ac:spMkLst>
            <pc:docMk/>
            <pc:sldMk cId="1706689060" sldId="691"/>
            <ac:spMk id="234" creationId="{FB4CDD67-241F-432D-B3D8-7F8185691991}"/>
          </ac:spMkLst>
        </pc:spChg>
        <pc:spChg chg="add del mod">
          <ac:chgData name="Lex Wayen" userId="494a56360b44c41f" providerId="LiveId" clId="{24593536-3DCF-424E-811F-D51553A97CE9}" dt="2019-05-10T02:30:38.519" v="24427" actId="478"/>
          <ac:spMkLst>
            <pc:docMk/>
            <pc:sldMk cId="1706689060" sldId="691"/>
            <ac:spMk id="235" creationId="{E080379E-6ACE-4666-90B5-1D72EC162D47}"/>
          </ac:spMkLst>
        </pc:spChg>
        <pc:spChg chg="add del">
          <ac:chgData name="Lex Wayen" userId="494a56360b44c41f" providerId="LiveId" clId="{24593536-3DCF-424E-811F-D51553A97CE9}" dt="2019-05-10T02:27:29.344" v="24403" actId="478"/>
          <ac:spMkLst>
            <pc:docMk/>
            <pc:sldMk cId="1706689060" sldId="691"/>
            <ac:spMk id="236" creationId="{076E05D3-5AEF-4AA7-8F87-C3F65437D121}"/>
          </ac:spMkLst>
        </pc:spChg>
        <pc:spChg chg="add del mod">
          <ac:chgData name="Lex Wayen" userId="494a56360b44c41f" providerId="LiveId" clId="{24593536-3DCF-424E-811F-D51553A97CE9}" dt="2019-05-10T02:30:38.519" v="24427" actId="478"/>
          <ac:spMkLst>
            <pc:docMk/>
            <pc:sldMk cId="1706689060" sldId="691"/>
            <ac:spMk id="237" creationId="{D5DB32ED-A523-4E51-ABB7-FB09F43E2D2A}"/>
          </ac:spMkLst>
        </pc:spChg>
        <pc:spChg chg="add del mod">
          <ac:chgData name="Lex Wayen" userId="494a56360b44c41f" providerId="LiveId" clId="{24593536-3DCF-424E-811F-D51553A97CE9}" dt="2019-05-10T02:30:38.519" v="24427" actId="478"/>
          <ac:spMkLst>
            <pc:docMk/>
            <pc:sldMk cId="1706689060" sldId="691"/>
            <ac:spMk id="238" creationId="{EB36C6DF-1BB3-41C2-845A-7DEBAB990667}"/>
          </ac:spMkLst>
        </pc:spChg>
        <pc:spChg chg="add del mod">
          <ac:chgData name="Lex Wayen" userId="494a56360b44c41f" providerId="LiveId" clId="{24593536-3DCF-424E-811F-D51553A97CE9}" dt="2019-05-10T02:30:38.519" v="24427" actId="478"/>
          <ac:spMkLst>
            <pc:docMk/>
            <pc:sldMk cId="1706689060" sldId="691"/>
            <ac:spMk id="239" creationId="{864F0D45-8B21-4725-B448-FCEA81D1AD28}"/>
          </ac:spMkLst>
        </pc:spChg>
        <pc:spChg chg="add del">
          <ac:chgData name="Lex Wayen" userId="494a56360b44c41f" providerId="LiveId" clId="{24593536-3DCF-424E-811F-D51553A97CE9}" dt="2019-05-10T02:27:29.344" v="24403" actId="478"/>
          <ac:spMkLst>
            <pc:docMk/>
            <pc:sldMk cId="1706689060" sldId="691"/>
            <ac:spMk id="240" creationId="{39C692E8-3802-45A4-B45F-44FE81E34E9F}"/>
          </ac:spMkLst>
        </pc:spChg>
        <pc:spChg chg="add del mod">
          <ac:chgData name="Lex Wayen" userId="494a56360b44c41f" providerId="LiveId" clId="{24593536-3DCF-424E-811F-D51553A97CE9}" dt="2019-05-10T02:30:38.519" v="24427" actId="478"/>
          <ac:spMkLst>
            <pc:docMk/>
            <pc:sldMk cId="1706689060" sldId="691"/>
            <ac:spMk id="241" creationId="{45533FE2-4DF9-4A2B-82D0-6446B55B1F62}"/>
          </ac:spMkLst>
        </pc:spChg>
        <pc:spChg chg="add del mod">
          <ac:chgData name="Lex Wayen" userId="494a56360b44c41f" providerId="LiveId" clId="{24593536-3DCF-424E-811F-D51553A97CE9}" dt="2019-05-10T02:30:38.519" v="24427" actId="478"/>
          <ac:spMkLst>
            <pc:docMk/>
            <pc:sldMk cId="1706689060" sldId="691"/>
            <ac:spMk id="242" creationId="{90F198EB-DE1E-49E1-A180-B32C9D75BC3B}"/>
          </ac:spMkLst>
        </pc:spChg>
        <pc:spChg chg="add del mod">
          <ac:chgData name="Lex Wayen" userId="494a56360b44c41f" providerId="LiveId" clId="{24593536-3DCF-424E-811F-D51553A97CE9}" dt="2019-05-10T02:30:38.519" v="24427" actId="478"/>
          <ac:spMkLst>
            <pc:docMk/>
            <pc:sldMk cId="1706689060" sldId="691"/>
            <ac:spMk id="243" creationId="{BF5E3CE6-BDB6-4A74-BD67-4113CBDD000E}"/>
          </ac:spMkLst>
        </pc:spChg>
        <pc:spChg chg="add del mod">
          <ac:chgData name="Lex Wayen" userId="494a56360b44c41f" providerId="LiveId" clId="{24593536-3DCF-424E-811F-D51553A97CE9}" dt="2019-05-10T02:30:38.519" v="24427" actId="478"/>
          <ac:spMkLst>
            <pc:docMk/>
            <pc:sldMk cId="1706689060" sldId="691"/>
            <ac:spMk id="244" creationId="{5B228F68-6BCA-4E2F-A61D-39E9C2A37311}"/>
          </ac:spMkLst>
        </pc:spChg>
        <pc:spChg chg="add del mod">
          <ac:chgData name="Lex Wayen" userId="494a56360b44c41f" providerId="LiveId" clId="{24593536-3DCF-424E-811F-D51553A97CE9}" dt="2019-05-10T02:30:38.519" v="24427" actId="478"/>
          <ac:spMkLst>
            <pc:docMk/>
            <pc:sldMk cId="1706689060" sldId="691"/>
            <ac:spMk id="245" creationId="{90555695-3FBC-4A49-8B45-CF70971446FD}"/>
          </ac:spMkLst>
        </pc:spChg>
        <pc:spChg chg="add del mod">
          <ac:chgData name="Lex Wayen" userId="494a56360b44c41f" providerId="LiveId" clId="{24593536-3DCF-424E-811F-D51553A97CE9}" dt="2019-05-10T02:30:38.519" v="24427" actId="478"/>
          <ac:spMkLst>
            <pc:docMk/>
            <pc:sldMk cId="1706689060" sldId="691"/>
            <ac:spMk id="246" creationId="{75DF96B7-D1A8-4F35-8C76-E245E52AE800}"/>
          </ac:spMkLst>
        </pc:spChg>
        <pc:spChg chg="add del mod">
          <ac:chgData name="Lex Wayen" userId="494a56360b44c41f" providerId="LiveId" clId="{24593536-3DCF-424E-811F-D51553A97CE9}" dt="2019-05-10T02:30:38.519" v="24427" actId="478"/>
          <ac:spMkLst>
            <pc:docMk/>
            <pc:sldMk cId="1706689060" sldId="691"/>
            <ac:spMk id="247" creationId="{D8AB67EF-7FBC-4E29-B765-03168DAD0C69}"/>
          </ac:spMkLst>
        </pc:spChg>
        <pc:spChg chg="add del mod">
          <ac:chgData name="Lex Wayen" userId="494a56360b44c41f" providerId="LiveId" clId="{24593536-3DCF-424E-811F-D51553A97CE9}" dt="2019-05-10T02:30:38.519" v="24427" actId="478"/>
          <ac:spMkLst>
            <pc:docMk/>
            <pc:sldMk cId="1706689060" sldId="691"/>
            <ac:spMk id="248" creationId="{50ED6DEA-7F3F-487D-A96E-C72099E65726}"/>
          </ac:spMkLst>
        </pc:spChg>
        <pc:spChg chg="add del mod">
          <ac:chgData name="Lex Wayen" userId="494a56360b44c41f" providerId="LiveId" clId="{24593536-3DCF-424E-811F-D51553A97CE9}" dt="2019-05-10T02:30:38.519" v="24427" actId="478"/>
          <ac:spMkLst>
            <pc:docMk/>
            <pc:sldMk cId="1706689060" sldId="691"/>
            <ac:spMk id="249" creationId="{DFCDBAEE-0FE2-4CEF-BB64-E2D5FF5D8B5C}"/>
          </ac:spMkLst>
        </pc:spChg>
        <pc:spChg chg="add del mod">
          <ac:chgData name="Lex Wayen" userId="494a56360b44c41f" providerId="LiveId" clId="{24593536-3DCF-424E-811F-D51553A97CE9}" dt="2019-05-10T02:30:38.519" v="24427" actId="478"/>
          <ac:spMkLst>
            <pc:docMk/>
            <pc:sldMk cId="1706689060" sldId="691"/>
            <ac:spMk id="250" creationId="{D603C7EC-5C2A-4A38-9360-8B1B33786AC5}"/>
          </ac:spMkLst>
        </pc:spChg>
        <pc:spChg chg="add del mod">
          <ac:chgData name="Lex Wayen" userId="494a56360b44c41f" providerId="LiveId" clId="{24593536-3DCF-424E-811F-D51553A97CE9}" dt="2019-05-10T02:30:38.519" v="24427" actId="478"/>
          <ac:spMkLst>
            <pc:docMk/>
            <pc:sldMk cId="1706689060" sldId="691"/>
            <ac:spMk id="251" creationId="{627F9175-1BF4-4306-B731-873DAE201404}"/>
          </ac:spMkLst>
        </pc:spChg>
        <pc:spChg chg="add del mod">
          <ac:chgData name="Lex Wayen" userId="494a56360b44c41f" providerId="LiveId" clId="{24593536-3DCF-424E-811F-D51553A97CE9}" dt="2019-05-10T02:30:38.519" v="24427" actId="478"/>
          <ac:spMkLst>
            <pc:docMk/>
            <pc:sldMk cId="1706689060" sldId="691"/>
            <ac:spMk id="252" creationId="{B1931AC3-6400-4AC9-9DDD-71DB4AFC4C24}"/>
          </ac:spMkLst>
        </pc:spChg>
        <pc:spChg chg="add del mod">
          <ac:chgData name="Lex Wayen" userId="494a56360b44c41f" providerId="LiveId" clId="{24593536-3DCF-424E-811F-D51553A97CE9}" dt="2019-05-10T02:30:38.519" v="24427" actId="478"/>
          <ac:spMkLst>
            <pc:docMk/>
            <pc:sldMk cId="1706689060" sldId="691"/>
            <ac:spMk id="253" creationId="{E69538E3-E2ED-4BE9-A53A-C85B4619D295}"/>
          </ac:spMkLst>
        </pc:spChg>
        <pc:spChg chg="add del mod">
          <ac:chgData name="Lex Wayen" userId="494a56360b44c41f" providerId="LiveId" clId="{24593536-3DCF-424E-811F-D51553A97CE9}" dt="2019-05-10T02:30:34.136" v="24426" actId="478"/>
          <ac:spMkLst>
            <pc:docMk/>
            <pc:sldMk cId="1706689060" sldId="691"/>
            <ac:spMk id="254" creationId="{2CCE1018-EC8C-427C-ADA5-41CE42DE8895}"/>
          </ac:spMkLst>
        </pc:spChg>
        <pc:spChg chg="add del mod">
          <ac:chgData name="Lex Wayen" userId="494a56360b44c41f" providerId="LiveId" clId="{24593536-3DCF-424E-811F-D51553A97CE9}" dt="2019-05-10T02:30:34.136" v="24426" actId="478"/>
          <ac:spMkLst>
            <pc:docMk/>
            <pc:sldMk cId="1706689060" sldId="691"/>
            <ac:spMk id="255" creationId="{1E8C867F-D446-47E0-99A4-05C8C814E7D1}"/>
          </ac:spMkLst>
        </pc:spChg>
        <pc:spChg chg="add del mod">
          <ac:chgData name="Lex Wayen" userId="494a56360b44c41f" providerId="LiveId" clId="{24593536-3DCF-424E-811F-D51553A97CE9}" dt="2019-05-10T02:30:34.136" v="24426" actId="478"/>
          <ac:spMkLst>
            <pc:docMk/>
            <pc:sldMk cId="1706689060" sldId="691"/>
            <ac:spMk id="256" creationId="{47C66ED9-944A-4F8E-9888-347592ABC99C}"/>
          </ac:spMkLst>
        </pc:spChg>
        <pc:spChg chg="add del mod">
          <ac:chgData name="Lex Wayen" userId="494a56360b44c41f" providerId="LiveId" clId="{24593536-3DCF-424E-811F-D51553A97CE9}" dt="2019-05-10T02:30:34.136" v="24426" actId="478"/>
          <ac:spMkLst>
            <pc:docMk/>
            <pc:sldMk cId="1706689060" sldId="691"/>
            <ac:spMk id="257" creationId="{2EA1B74B-ECC3-46D6-8720-7BBF20C63458}"/>
          </ac:spMkLst>
        </pc:spChg>
        <pc:spChg chg="add del mod">
          <ac:chgData name="Lex Wayen" userId="494a56360b44c41f" providerId="LiveId" clId="{24593536-3DCF-424E-811F-D51553A97CE9}" dt="2019-05-10T02:30:34.136" v="24426" actId="478"/>
          <ac:spMkLst>
            <pc:docMk/>
            <pc:sldMk cId="1706689060" sldId="691"/>
            <ac:spMk id="258" creationId="{4E853F3C-9FFC-41DA-8BDE-512B2C426E6A}"/>
          </ac:spMkLst>
        </pc:spChg>
        <pc:spChg chg="add mod">
          <ac:chgData name="Lex Wayen" userId="494a56360b44c41f" providerId="LiveId" clId="{24593536-3DCF-424E-811F-D51553A97CE9}" dt="2019-05-10T02:35:31.093" v="24451" actId="207"/>
          <ac:spMkLst>
            <pc:docMk/>
            <pc:sldMk cId="1706689060" sldId="691"/>
            <ac:spMk id="259" creationId="{DC462A6E-DB03-473D-A796-D5DB3950292C}"/>
          </ac:spMkLst>
        </pc:spChg>
        <pc:spChg chg="add mod">
          <ac:chgData name="Lex Wayen" userId="494a56360b44c41f" providerId="LiveId" clId="{24593536-3DCF-424E-811F-D51553A97CE9}" dt="2019-05-10T02:35:31.093" v="24451" actId="207"/>
          <ac:spMkLst>
            <pc:docMk/>
            <pc:sldMk cId="1706689060" sldId="691"/>
            <ac:spMk id="260" creationId="{5F94C106-7865-45A4-8982-06A9BDC569D2}"/>
          </ac:spMkLst>
        </pc:spChg>
        <pc:spChg chg="add mod">
          <ac:chgData name="Lex Wayen" userId="494a56360b44c41f" providerId="LiveId" clId="{24593536-3DCF-424E-811F-D51553A97CE9}" dt="2019-05-10T02:35:31.093" v="24451" actId="207"/>
          <ac:spMkLst>
            <pc:docMk/>
            <pc:sldMk cId="1706689060" sldId="691"/>
            <ac:spMk id="261" creationId="{DC77AD3F-CE80-4AF6-99F6-415FB84FCD33}"/>
          </ac:spMkLst>
        </pc:spChg>
        <pc:spChg chg="add mod">
          <ac:chgData name="Lex Wayen" userId="494a56360b44c41f" providerId="LiveId" clId="{24593536-3DCF-424E-811F-D51553A97CE9}" dt="2019-05-10T02:35:31.093" v="24451" actId="207"/>
          <ac:spMkLst>
            <pc:docMk/>
            <pc:sldMk cId="1706689060" sldId="691"/>
            <ac:spMk id="262" creationId="{971C8D19-AA9B-43C7-8791-239EB7C20EB3}"/>
          </ac:spMkLst>
        </pc:spChg>
        <pc:spChg chg="add mod">
          <ac:chgData name="Lex Wayen" userId="494a56360b44c41f" providerId="LiveId" clId="{24593536-3DCF-424E-811F-D51553A97CE9}" dt="2019-05-10T02:35:31.093" v="24451" actId="207"/>
          <ac:spMkLst>
            <pc:docMk/>
            <pc:sldMk cId="1706689060" sldId="691"/>
            <ac:spMk id="263" creationId="{B5BB1829-3D0E-4747-9710-18B6C5468978}"/>
          </ac:spMkLst>
        </pc:spChg>
        <pc:spChg chg="del mod topLvl">
          <ac:chgData name="Lex Wayen" userId="494a56360b44c41f" providerId="LiveId" clId="{24593536-3DCF-424E-811F-D51553A97CE9}" dt="2019-05-10T02:38:41.775" v="24489" actId="478"/>
          <ac:spMkLst>
            <pc:docMk/>
            <pc:sldMk cId="1706689060" sldId="691"/>
            <ac:spMk id="265" creationId="{F0BE4E2B-AA85-4A00-970F-5BBA1642522F}"/>
          </ac:spMkLst>
        </pc:spChg>
        <pc:spChg chg="del mod topLvl">
          <ac:chgData name="Lex Wayen" userId="494a56360b44c41f" providerId="LiveId" clId="{24593536-3DCF-424E-811F-D51553A97CE9}" dt="2019-05-10T02:38:41.775" v="24489" actId="478"/>
          <ac:spMkLst>
            <pc:docMk/>
            <pc:sldMk cId="1706689060" sldId="691"/>
            <ac:spMk id="266" creationId="{53FDF2E2-25D1-45FD-87FD-01E1F0ECFF6D}"/>
          </ac:spMkLst>
        </pc:spChg>
        <pc:spChg chg="del mod topLvl">
          <ac:chgData name="Lex Wayen" userId="494a56360b44c41f" providerId="LiveId" clId="{24593536-3DCF-424E-811F-D51553A97CE9}" dt="2019-05-10T02:38:41.775" v="24489" actId="478"/>
          <ac:spMkLst>
            <pc:docMk/>
            <pc:sldMk cId="1706689060" sldId="691"/>
            <ac:spMk id="267" creationId="{16D688BB-244A-4543-8006-AA5AAC3E4946}"/>
          </ac:spMkLst>
        </pc:spChg>
        <pc:spChg chg="del mod topLvl">
          <ac:chgData name="Lex Wayen" userId="494a56360b44c41f" providerId="LiveId" clId="{24593536-3DCF-424E-811F-D51553A97CE9}" dt="2019-05-10T02:38:41.775" v="24489" actId="478"/>
          <ac:spMkLst>
            <pc:docMk/>
            <pc:sldMk cId="1706689060" sldId="691"/>
            <ac:spMk id="268" creationId="{2045AA53-323E-4538-B512-E99CA551447F}"/>
          </ac:spMkLst>
        </pc:spChg>
        <pc:spChg chg="del mod topLvl">
          <ac:chgData name="Lex Wayen" userId="494a56360b44c41f" providerId="LiveId" clId="{24593536-3DCF-424E-811F-D51553A97CE9}" dt="2019-05-10T02:38:41.775" v="24489" actId="478"/>
          <ac:spMkLst>
            <pc:docMk/>
            <pc:sldMk cId="1706689060" sldId="691"/>
            <ac:spMk id="269" creationId="{AF743796-8509-4C3A-8D82-11D6E10BA183}"/>
          </ac:spMkLst>
        </pc:spChg>
        <pc:spChg chg="del mod topLvl">
          <ac:chgData name="Lex Wayen" userId="494a56360b44c41f" providerId="LiveId" clId="{24593536-3DCF-424E-811F-D51553A97CE9}" dt="2019-05-10T02:38:41.775" v="24489" actId="478"/>
          <ac:spMkLst>
            <pc:docMk/>
            <pc:sldMk cId="1706689060" sldId="691"/>
            <ac:spMk id="270" creationId="{2AEAD505-BE9A-4845-9D50-AC5530DC7CB4}"/>
          </ac:spMkLst>
        </pc:spChg>
        <pc:spChg chg="del mod topLvl">
          <ac:chgData name="Lex Wayen" userId="494a56360b44c41f" providerId="LiveId" clId="{24593536-3DCF-424E-811F-D51553A97CE9}" dt="2019-05-10T02:38:41.775" v="24489" actId="478"/>
          <ac:spMkLst>
            <pc:docMk/>
            <pc:sldMk cId="1706689060" sldId="691"/>
            <ac:spMk id="271" creationId="{FB7C629E-F652-42C9-B450-483274D03F10}"/>
          </ac:spMkLst>
        </pc:spChg>
        <pc:spChg chg="del mod topLvl">
          <ac:chgData name="Lex Wayen" userId="494a56360b44c41f" providerId="LiveId" clId="{24593536-3DCF-424E-811F-D51553A97CE9}" dt="2019-05-10T02:38:41.775" v="24489" actId="478"/>
          <ac:spMkLst>
            <pc:docMk/>
            <pc:sldMk cId="1706689060" sldId="691"/>
            <ac:spMk id="272" creationId="{7F9ECAF6-3981-400E-9168-953A07E35051}"/>
          </ac:spMkLst>
        </pc:spChg>
        <pc:spChg chg="del mod topLvl">
          <ac:chgData name="Lex Wayen" userId="494a56360b44c41f" providerId="LiveId" clId="{24593536-3DCF-424E-811F-D51553A97CE9}" dt="2019-05-10T02:38:41.775" v="24489" actId="478"/>
          <ac:spMkLst>
            <pc:docMk/>
            <pc:sldMk cId="1706689060" sldId="691"/>
            <ac:spMk id="273" creationId="{23ED08ED-D038-4EE7-A182-A1EFF9D657E2}"/>
          </ac:spMkLst>
        </pc:spChg>
        <pc:spChg chg="del mod topLvl">
          <ac:chgData name="Lex Wayen" userId="494a56360b44c41f" providerId="LiveId" clId="{24593536-3DCF-424E-811F-D51553A97CE9}" dt="2019-05-10T02:38:41.775" v="24489" actId="478"/>
          <ac:spMkLst>
            <pc:docMk/>
            <pc:sldMk cId="1706689060" sldId="691"/>
            <ac:spMk id="274" creationId="{2C9FF735-DC09-4A33-9145-7E6C40324C29}"/>
          </ac:spMkLst>
        </pc:spChg>
        <pc:spChg chg="del mod topLvl">
          <ac:chgData name="Lex Wayen" userId="494a56360b44c41f" providerId="LiveId" clId="{24593536-3DCF-424E-811F-D51553A97CE9}" dt="2019-05-10T02:38:41.775" v="24489" actId="478"/>
          <ac:spMkLst>
            <pc:docMk/>
            <pc:sldMk cId="1706689060" sldId="691"/>
            <ac:spMk id="275" creationId="{AA7CD245-F976-4320-944F-E6A9B5C721A1}"/>
          </ac:spMkLst>
        </pc:spChg>
        <pc:spChg chg="del mod topLvl">
          <ac:chgData name="Lex Wayen" userId="494a56360b44c41f" providerId="LiveId" clId="{24593536-3DCF-424E-811F-D51553A97CE9}" dt="2019-05-10T02:38:41.775" v="24489" actId="478"/>
          <ac:spMkLst>
            <pc:docMk/>
            <pc:sldMk cId="1706689060" sldId="691"/>
            <ac:spMk id="276" creationId="{49128B24-084B-49E1-86BA-2168D4D249DC}"/>
          </ac:spMkLst>
        </pc:spChg>
        <pc:spChg chg="del mod topLvl">
          <ac:chgData name="Lex Wayen" userId="494a56360b44c41f" providerId="LiveId" clId="{24593536-3DCF-424E-811F-D51553A97CE9}" dt="2019-05-10T02:38:41.775" v="24489" actId="478"/>
          <ac:spMkLst>
            <pc:docMk/>
            <pc:sldMk cId="1706689060" sldId="691"/>
            <ac:spMk id="277" creationId="{32CD4C50-C620-4EE1-B36D-213B91E17129}"/>
          </ac:spMkLst>
        </pc:spChg>
        <pc:spChg chg="del mod topLvl">
          <ac:chgData name="Lex Wayen" userId="494a56360b44c41f" providerId="LiveId" clId="{24593536-3DCF-424E-811F-D51553A97CE9}" dt="2019-05-10T02:38:41.775" v="24489" actId="478"/>
          <ac:spMkLst>
            <pc:docMk/>
            <pc:sldMk cId="1706689060" sldId="691"/>
            <ac:spMk id="278" creationId="{02D249A4-44CB-421D-B159-CE4B7CC9EDD7}"/>
          </ac:spMkLst>
        </pc:spChg>
        <pc:spChg chg="del mod topLvl">
          <ac:chgData name="Lex Wayen" userId="494a56360b44c41f" providerId="LiveId" clId="{24593536-3DCF-424E-811F-D51553A97CE9}" dt="2019-05-10T02:38:41.775" v="24489" actId="478"/>
          <ac:spMkLst>
            <pc:docMk/>
            <pc:sldMk cId="1706689060" sldId="691"/>
            <ac:spMk id="279" creationId="{B829F7E5-6D4B-41FD-9C0A-565046EC9322}"/>
          </ac:spMkLst>
        </pc:spChg>
        <pc:spChg chg="del mod topLvl">
          <ac:chgData name="Lex Wayen" userId="494a56360b44c41f" providerId="LiveId" clId="{24593536-3DCF-424E-811F-D51553A97CE9}" dt="2019-05-10T02:38:41.775" v="24489" actId="478"/>
          <ac:spMkLst>
            <pc:docMk/>
            <pc:sldMk cId="1706689060" sldId="691"/>
            <ac:spMk id="280" creationId="{817B3AEC-BEFC-43FF-B856-8EE35CB69378}"/>
          </ac:spMkLst>
        </pc:spChg>
        <pc:spChg chg="del mod topLvl">
          <ac:chgData name="Lex Wayen" userId="494a56360b44c41f" providerId="LiveId" clId="{24593536-3DCF-424E-811F-D51553A97CE9}" dt="2019-05-10T02:38:41.775" v="24489" actId="478"/>
          <ac:spMkLst>
            <pc:docMk/>
            <pc:sldMk cId="1706689060" sldId="691"/>
            <ac:spMk id="281" creationId="{AC544804-4120-494F-8B61-198ADE9AF5F0}"/>
          </ac:spMkLst>
        </pc:spChg>
        <pc:spChg chg="del mod topLvl">
          <ac:chgData name="Lex Wayen" userId="494a56360b44c41f" providerId="LiveId" clId="{24593536-3DCF-424E-811F-D51553A97CE9}" dt="2019-05-10T02:38:41.775" v="24489" actId="478"/>
          <ac:spMkLst>
            <pc:docMk/>
            <pc:sldMk cId="1706689060" sldId="691"/>
            <ac:spMk id="282" creationId="{8AE34294-CCA9-4B04-97E8-9F95EE2B9558}"/>
          </ac:spMkLst>
        </pc:spChg>
        <pc:spChg chg="del mod topLvl">
          <ac:chgData name="Lex Wayen" userId="494a56360b44c41f" providerId="LiveId" clId="{24593536-3DCF-424E-811F-D51553A97CE9}" dt="2019-05-10T02:38:41.775" v="24489" actId="478"/>
          <ac:spMkLst>
            <pc:docMk/>
            <pc:sldMk cId="1706689060" sldId="691"/>
            <ac:spMk id="283" creationId="{ADB37234-2C4F-4759-AD17-3DC4FCE14BD7}"/>
          </ac:spMkLst>
        </pc:spChg>
        <pc:spChg chg="del mod topLvl">
          <ac:chgData name="Lex Wayen" userId="494a56360b44c41f" providerId="LiveId" clId="{24593536-3DCF-424E-811F-D51553A97CE9}" dt="2019-05-10T02:38:41.775" v="24489" actId="478"/>
          <ac:spMkLst>
            <pc:docMk/>
            <pc:sldMk cId="1706689060" sldId="691"/>
            <ac:spMk id="284" creationId="{25DC3B94-3192-4DCE-A39C-76E6B7607B99}"/>
          </ac:spMkLst>
        </pc:spChg>
        <pc:spChg chg="del mod topLvl">
          <ac:chgData name="Lex Wayen" userId="494a56360b44c41f" providerId="LiveId" clId="{24593536-3DCF-424E-811F-D51553A97CE9}" dt="2019-05-10T02:38:41.775" v="24489" actId="478"/>
          <ac:spMkLst>
            <pc:docMk/>
            <pc:sldMk cId="1706689060" sldId="691"/>
            <ac:spMk id="285" creationId="{0705A1D8-6746-40F6-A33F-1C3D1D09B783}"/>
          </ac:spMkLst>
        </pc:spChg>
        <pc:spChg chg="del mod topLvl">
          <ac:chgData name="Lex Wayen" userId="494a56360b44c41f" providerId="LiveId" clId="{24593536-3DCF-424E-811F-D51553A97CE9}" dt="2019-05-10T02:38:41.775" v="24489" actId="478"/>
          <ac:spMkLst>
            <pc:docMk/>
            <pc:sldMk cId="1706689060" sldId="691"/>
            <ac:spMk id="286" creationId="{DFB5BF3F-9680-4136-9CA2-DB8EE028F2C5}"/>
          </ac:spMkLst>
        </pc:spChg>
        <pc:spChg chg="del mod topLvl">
          <ac:chgData name="Lex Wayen" userId="494a56360b44c41f" providerId="LiveId" clId="{24593536-3DCF-424E-811F-D51553A97CE9}" dt="2019-05-10T02:38:41.775" v="24489" actId="478"/>
          <ac:spMkLst>
            <pc:docMk/>
            <pc:sldMk cId="1706689060" sldId="691"/>
            <ac:spMk id="287" creationId="{CED7FFB3-5755-4EDF-B649-CF6A09ED01D9}"/>
          </ac:spMkLst>
        </pc:spChg>
        <pc:spChg chg="del mod topLvl">
          <ac:chgData name="Lex Wayen" userId="494a56360b44c41f" providerId="LiveId" clId="{24593536-3DCF-424E-811F-D51553A97CE9}" dt="2019-05-10T02:38:41.775" v="24489" actId="478"/>
          <ac:spMkLst>
            <pc:docMk/>
            <pc:sldMk cId="1706689060" sldId="691"/>
            <ac:spMk id="288" creationId="{80E5044B-FDD4-4F9A-8C0E-36B2954D6EA2}"/>
          </ac:spMkLst>
        </pc:spChg>
        <pc:spChg chg="del mod topLvl">
          <ac:chgData name="Lex Wayen" userId="494a56360b44c41f" providerId="LiveId" clId="{24593536-3DCF-424E-811F-D51553A97CE9}" dt="2019-05-10T02:38:41.775" v="24489" actId="478"/>
          <ac:spMkLst>
            <pc:docMk/>
            <pc:sldMk cId="1706689060" sldId="691"/>
            <ac:spMk id="289" creationId="{1E6E9495-C3DE-498B-9697-C6F78D4F7E90}"/>
          </ac:spMkLst>
        </pc:spChg>
        <pc:spChg chg="del mod topLvl">
          <ac:chgData name="Lex Wayen" userId="494a56360b44c41f" providerId="LiveId" clId="{24593536-3DCF-424E-811F-D51553A97CE9}" dt="2019-05-10T02:38:41.775" v="24489" actId="478"/>
          <ac:spMkLst>
            <pc:docMk/>
            <pc:sldMk cId="1706689060" sldId="691"/>
            <ac:spMk id="290" creationId="{090A942D-93A5-4744-9326-9D8393D52D2C}"/>
          </ac:spMkLst>
        </pc:spChg>
        <pc:spChg chg="del mod topLvl">
          <ac:chgData name="Lex Wayen" userId="494a56360b44c41f" providerId="LiveId" clId="{24593536-3DCF-424E-811F-D51553A97CE9}" dt="2019-05-10T02:38:41.775" v="24489" actId="478"/>
          <ac:spMkLst>
            <pc:docMk/>
            <pc:sldMk cId="1706689060" sldId="691"/>
            <ac:spMk id="291" creationId="{1B2BE9F6-C22D-4AAF-BB07-3B75C6410A33}"/>
          </ac:spMkLst>
        </pc:spChg>
        <pc:spChg chg="del mod topLvl">
          <ac:chgData name="Lex Wayen" userId="494a56360b44c41f" providerId="LiveId" clId="{24593536-3DCF-424E-811F-D51553A97CE9}" dt="2019-05-10T02:38:41.775" v="24489" actId="478"/>
          <ac:spMkLst>
            <pc:docMk/>
            <pc:sldMk cId="1706689060" sldId="691"/>
            <ac:spMk id="292" creationId="{61E7BAEC-F3F4-45C5-96EB-B9255AD49D14}"/>
          </ac:spMkLst>
        </pc:spChg>
        <pc:spChg chg="del mod topLvl">
          <ac:chgData name="Lex Wayen" userId="494a56360b44c41f" providerId="LiveId" clId="{24593536-3DCF-424E-811F-D51553A97CE9}" dt="2019-05-10T02:38:41.775" v="24489" actId="478"/>
          <ac:spMkLst>
            <pc:docMk/>
            <pc:sldMk cId="1706689060" sldId="691"/>
            <ac:spMk id="293" creationId="{B625AFCF-5709-47CC-B4F8-183DBA09CFE0}"/>
          </ac:spMkLst>
        </pc:spChg>
        <pc:spChg chg="del mod topLvl">
          <ac:chgData name="Lex Wayen" userId="494a56360b44c41f" providerId="LiveId" clId="{24593536-3DCF-424E-811F-D51553A97CE9}" dt="2019-05-10T02:38:41.775" v="24489" actId="478"/>
          <ac:spMkLst>
            <pc:docMk/>
            <pc:sldMk cId="1706689060" sldId="691"/>
            <ac:spMk id="294" creationId="{9A378C2F-766F-4C5A-981C-0191ED6FA55F}"/>
          </ac:spMkLst>
        </pc:spChg>
        <pc:spChg chg="del mod topLvl">
          <ac:chgData name="Lex Wayen" userId="494a56360b44c41f" providerId="LiveId" clId="{24593536-3DCF-424E-811F-D51553A97CE9}" dt="2019-05-10T02:38:41.775" v="24489" actId="478"/>
          <ac:spMkLst>
            <pc:docMk/>
            <pc:sldMk cId="1706689060" sldId="691"/>
            <ac:spMk id="295" creationId="{10FE7F15-12EC-482B-B456-54470008FD89}"/>
          </ac:spMkLst>
        </pc:spChg>
        <pc:spChg chg="del mod topLvl">
          <ac:chgData name="Lex Wayen" userId="494a56360b44c41f" providerId="LiveId" clId="{24593536-3DCF-424E-811F-D51553A97CE9}" dt="2019-05-10T02:38:41.775" v="24489" actId="478"/>
          <ac:spMkLst>
            <pc:docMk/>
            <pc:sldMk cId="1706689060" sldId="691"/>
            <ac:spMk id="296" creationId="{56E89A6C-2384-40CA-8194-26D6C63C46B6}"/>
          </ac:spMkLst>
        </pc:spChg>
        <pc:spChg chg="del mod topLvl">
          <ac:chgData name="Lex Wayen" userId="494a56360b44c41f" providerId="LiveId" clId="{24593536-3DCF-424E-811F-D51553A97CE9}" dt="2019-05-10T02:38:41.775" v="24489" actId="478"/>
          <ac:spMkLst>
            <pc:docMk/>
            <pc:sldMk cId="1706689060" sldId="691"/>
            <ac:spMk id="349" creationId="{2354E290-5599-40E8-8AAD-9DD20043FB5B}"/>
          </ac:spMkLst>
        </pc:spChg>
        <pc:spChg chg="add mod">
          <ac:chgData name="Lex Wayen" userId="494a56360b44c41f" providerId="LiveId" clId="{24593536-3DCF-424E-811F-D51553A97CE9}" dt="2019-05-13T02:14:00.283" v="24874" actId="1076"/>
          <ac:spMkLst>
            <pc:docMk/>
            <pc:sldMk cId="1706689060" sldId="691"/>
            <ac:spMk id="350" creationId="{9EE2CE9C-2720-426F-9584-592412A6C988}"/>
          </ac:spMkLst>
        </pc:spChg>
        <pc:spChg chg="add mod">
          <ac:chgData name="Lex Wayen" userId="494a56360b44c41f" providerId="LiveId" clId="{24593536-3DCF-424E-811F-D51553A97CE9}" dt="2019-05-13T02:14:59.110" v="24882" actId="1076"/>
          <ac:spMkLst>
            <pc:docMk/>
            <pc:sldMk cId="1706689060" sldId="691"/>
            <ac:spMk id="351" creationId="{7733BABE-65AE-4416-B743-68D525AFDD2A}"/>
          </ac:spMkLst>
        </pc:spChg>
        <pc:spChg chg="add mod">
          <ac:chgData name="Lex Wayen" userId="494a56360b44c41f" providerId="LiveId" clId="{24593536-3DCF-424E-811F-D51553A97CE9}" dt="2019-05-13T02:14:19.081" v="24877" actId="1076"/>
          <ac:spMkLst>
            <pc:docMk/>
            <pc:sldMk cId="1706689060" sldId="691"/>
            <ac:spMk id="352" creationId="{DDF31F79-B256-4830-B69F-8B2A9F9597D8}"/>
          </ac:spMkLst>
        </pc:spChg>
        <pc:spChg chg="add del mod">
          <ac:chgData name="Lex Wayen" userId="494a56360b44c41f" providerId="LiveId" clId="{24593536-3DCF-424E-811F-D51553A97CE9}" dt="2019-05-10T02:36:54.709" v="24467" actId="478"/>
          <ac:spMkLst>
            <pc:docMk/>
            <pc:sldMk cId="1706689060" sldId="691"/>
            <ac:spMk id="353" creationId="{961DE642-1663-4296-91C5-62EA57A0122B}"/>
          </ac:spMkLst>
        </pc:spChg>
        <pc:spChg chg="add del mod">
          <ac:chgData name="Lex Wayen" userId="494a56360b44c41f" providerId="LiveId" clId="{24593536-3DCF-424E-811F-D51553A97CE9}" dt="2019-05-10T02:37:12.784" v="24470" actId="478"/>
          <ac:spMkLst>
            <pc:docMk/>
            <pc:sldMk cId="1706689060" sldId="691"/>
            <ac:spMk id="354" creationId="{063ADDFA-08C3-48AD-A947-A3F0A2B59B8B}"/>
          </ac:spMkLst>
        </pc:spChg>
        <pc:spChg chg="add del mod">
          <ac:chgData name="Lex Wayen" userId="494a56360b44c41f" providerId="LiveId" clId="{24593536-3DCF-424E-811F-D51553A97CE9}" dt="2019-05-10T02:36:50.392" v="24466" actId="478"/>
          <ac:spMkLst>
            <pc:docMk/>
            <pc:sldMk cId="1706689060" sldId="691"/>
            <ac:spMk id="355" creationId="{41C9BFCD-5F23-4EB0-AD15-8B6DDF104795}"/>
          </ac:spMkLst>
        </pc:spChg>
        <pc:spChg chg="add mod">
          <ac:chgData name="Lex Wayen" userId="494a56360b44c41f" providerId="LiveId" clId="{24593536-3DCF-424E-811F-D51553A97CE9}" dt="2019-05-10T02:37:10.843" v="24469" actId="1076"/>
          <ac:spMkLst>
            <pc:docMk/>
            <pc:sldMk cId="1706689060" sldId="691"/>
            <ac:spMk id="356" creationId="{91379817-C2B7-4248-8D4B-8076D0E709B1}"/>
          </ac:spMkLst>
        </pc:spChg>
        <pc:spChg chg="add mod">
          <ac:chgData name="Lex Wayen" userId="494a56360b44c41f" providerId="LiveId" clId="{24593536-3DCF-424E-811F-D51553A97CE9}" dt="2019-05-10T02:44:22.267" v="24498" actId="1076"/>
          <ac:spMkLst>
            <pc:docMk/>
            <pc:sldMk cId="1706689060" sldId="691"/>
            <ac:spMk id="357" creationId="{435306DF-7CE7-40A2-A480-C35DD02B256E}"/>
          </ac:spMkLst>
        </pc:spChg>
        <pc:spChg chg="add mod">
          <ac:chgData name="Lex Wayen" userId="494a56360b44c41f" providerId="LiveId" clId="{24593536-3DCF-424E-811F-D51553A97CE9}" dt="2019-05-13T02:14:27.272" v="24878" actId="1076"/>
          <ac:spMkLst>
            <pc:docMk/>
            <pc:sldMk cId="1706689060" sldId="691"/>
            <ac:spMk id="358" creationId="{A57279DF-7070-4BEE-9B9D-55ED10CCE437}"/>
          </ac:spMkLst>
        </pc:spChg>
        <pc:spChg chg="add mod">
          <ac:chgData name="Lex Wayen" userId="494a56360b44c41f" providerId="LiveId" clId="{24593536-3DCF-424E-811F-D51553A97CE9}" dt="2019-05-13T02:14:50.289" v="24881" actId="1076"/>
          <ac:spMkLst>
            <pc:docMk/>
            <pc:sldMk cId="1706689060" sldId="691"/>
            <ac:spMk id="359" creationId="{FCEC4B6C-2F7C-4422-8BF0-04E94A5B1DE2}"/>
          </ac:spMkLst>
        </pc:spChg>
        <pc:spChg chg="add del mod">
          <ac:chgData name="Lex Wayen" userId="494a56360b44c41f" providerId="LiveId" clId="{24593536-3DCF-424E-811F-D51553A97CE9}" dt="2019-05-10T02:37:02.541" v="24468" actId="478"/>
          <ac:spMkLst>
            <pc:docMk/>
            <pc:sldMk cId="1706689060" sldId="691"/>
            <ac:spMk id="371" creationId="{0BD64191-9D9B-4A8D-A552-B9BC0115B8DF}"/>
          </ac:spMkLst>
        </pc:spChg>
        <pc:spChg chg="del">
          <ac:chgData name="Lex Wayen" userId="494a56360b44c41f" providerId="LiveId" clId="{24593536-3DCF-424E-811F-D51553A97CE9}" dt="2019-05-10T02:02:20.396" v="24134" actId="478"/>
          <ac:spMkLst>
            <pc:docMk/>
            <pc:sldMk cId="1706689060" sldId="691"/>
            <ac:spMk id="453" creationId="{CF6E2B74-8066-48DF-8AB7-CC6BBF5FAC2D}"/>
          </ac:spMkLst>
        </pc:spChg>
        <pc:spChg chg="del">
          <ac:chgData name="Lex Wayen" userId="494a56360b44c41f" providerId="LiveId" clId="{24593536-3DCF-424E-811F-D51553A97CE9}" dt="2019-05-10T02:02:20.396" v="24134" actId="478"/>
          <ac:spMkLst>
            <pc:docMk/>
            <pc:sldMk cId="1706689060" sldId="691"/>
            <ac:spMk id="454" creationId="{086EBB52-D64A-456E-859D-6090A4FDB689}"/>
          </ac:spMkLst>
        </pc:spChg>
        <pc:spChg chg="del">
          <ac:chgData name="Lex Wayen" userId="494a56360b44c41f" providerId="LiveId" clId="{24593536-3DCF-424E-811F-D51553A97CE9}" dt="2019-05-10T02:02:20.396" v="24134" actId="478"/>
          <ac:spMkLst>
            <pc:docMk/>
            <pc:sldMk cId="1706689060" sldId="691"/>
            <ac:spMk id="455" creationId="{EFA05446-AE70-4E4E-8DE0-18B66F9A6272}"/>
          </ac:spMkLst>
        </pc:spChg>
        <pc:spChg chg="del">
          <ac:chgData name="Lex Wayen" userId="494a56360b44c41f" providerId="LiveId" clId="{24593536-3DCF-424E-811F-D51553A97CE9}" dt="2019-05-10T02:02:20.396" v="24134" actId="478"/>
          <ac:spMkLst>
            <pc:docMk/>
            <pc:sldMk cId="1706689060" sldId="691"/>
            <ac:spMk id="456" creationId="{9470F626-C68F-48D1-ADBE-724FD8697396}"/>
          </ac:spMkLst>
        </pc:spChg>
        <pc:spChg chg="del">
          <ac:chgData name="Lex Wayen" userId="494a56360b44c41f" providerId="LiveId" clId="{24593536-3DCF-424E-811F-D51553A97CE9}" dt="2019-05-10T02:02:20.396" v="24134" actId="478"/>
          <ac:spMkLst>
            <pc:docMk/>
            <pc:sldMk cId="1706689060" sldId="691"/>
            <ac:spMk id="485" creationId="{60BA67A1-DEB2-4DA4-BA38-2E34B3F86322}"/>
          </ac:spMkLst>
        </pc:spChg>
        <pc:spChg chg="del">
          <ac:chgData name="Lex Wayen" userId="494a56360b44c41f" providerId="LiveId" clId="{24593536-3DCF-424E-811F-D51553A97CE9}" dt="2019-05-10T02:02:20.396" v="24134" actId="478"/>
          <ac:spMkLst>
            <pc:docMk/>
            <pc:sldMk cId="1706689060" sldId="691"/>
            <ac:spMk id="486" creationId="{8B2167F4-5A0C-49B4-8302-9C00A433AC31}"/>
          </ac:spMkLst>
        </pc:spChg>
        <pc:spChg chg="del">
          <ac:chgData name="Lex Wayen" userId="494a56360b44c41f" providerId="LiveId" clId="{24593536-3DCF-424E-811F-D51553A97CE9}" dt="2019-05-10T02:02:20.396" v="24134" actId="478"/>
          <ac:spMkLst>
            <pc:docMk/>
            <pc:sldMk cId="1706689060" sldId="691"/>
            <ac:spMk id="505" creationId="{77E5C2AF-0827-4172-BCEA-F01565AE9F42}"/>
          </ac:spMkLst>
        </pc:spChg>
        <pc:spChg chg="del">
          <ac:chgData name="Lex Wayen" userId="494a56360b44c41f" providerId="LiveId" clId="{24593536-3DCF-424E-811F-D51553A97CE9}" dt="2019-05-10T02:02:20.396" v="24134" actId="478"/>
          <ac:spMkLst>
            <pc:docMk/>
            <pc:sldMk cId="1706689060" sldId="691"/>
            <ac:spMk id="516" creationId="{EC206044-23E4-4F2B-A17D-C24D49CB8E9C}"/>
          </ac:spMkLst>
        </pc:spChg>
        <pc:spChg chg="del">
          <ac:chgData name="Lex Wayen" userId="494a56360b44c41f" providerId="LiveId" clId="{24593536-3DCF-424E-811F-D51553A97CE9}" dt="2019-05-10T02:02:20.396" v="24134" actId="478"/>
          <ac:spMkLst>
            <pc:docMk/>
            <pc:sldMk cId="1706689060" sldId="691"/>
            <ac:spMk id="517" creationId="{2EC5D661-C96A-4F0A-919B-1FF329575FB3}"/>
          </ac:spMkLst>
        </pc:spChg>
        <pc:spChg chg="del">
          <ac:chgData name="Lex Wayen" userId="494a56360b44c41f" providerId="LiveId" clId="{24593536-3DCF-424E-811F-D51553A97CE9}" dt="2019-05-10T02:02:20.396" v="24134" actId="478"/>
          <ac:spMkLst>
            <pc:docMk/>
            <pc:sldMk cId="1706689060" sldId="691"/>
            <ac:spMk id="518" creationId="{AB581668-E3D1-4FEB-90B3-AC72A83237F1}"/>
          </ac:spMkLst>
        </pc:spChg>
        <pc:spChg chg="del">
          <ac:chgData name="Lex Wayen" userId="494a56360b44c41f" providerId="LiveId" clId="{24593536-3DCF-424E-811F-D51553A97CE9}" dt="2019-05-10T02:02:20.396" v="24134" actId="478"/>
          <ac:spMkLst>
            <pc:docMk/>
            <pc:sldMk cId="1706689060" sldId="691"/>
            <ac:spMk id="531" creationId="{0D3FAF25-F918-40F2-AEF4-FB5982336EDF}"/>
          </ac:spMkLst>
        </pc:spChg>
        <pc:spChg chg="del">
          <ac:chgData name="Lex Wayen" userId="494a56360b44c41f" providerId="LiveId" clId="{24593536-3DCF-424E-811F-D51553A97CE9}" dt="2019-05-10T02:02:20.396" v="24134" actId="478"/>
          <ac:spMkLst>
            <pc:docMk/>
            <pc:sldMk cId="1706689060" sldId="691"/>
            <ac:spMk id="534" creationId="{7B0A333E-161D-48D8-B148-B2B6E0AAA5D1}"/>
          </ac:spMkLst>
        </pc:spChg>
        <pc:spChg chg="del">
          <ac:chgData name="Lex Wayen" userId="494a56360b44c41f" providerId="LiveId" clId="{24593536-3DCF-424E-811F-D51553A97CE9}" dt="2019-05-10T02:02:20.396" v="24134" actId="478"/>
          <ac:spMkLst>
            <pc:docMk/>
            <pc:sldMk cId="1706689060" sldId="691"/>
            <ac:spMk id="538" creationId="{C9C1BA36-7AB9-4E8B-A59A-BD1CA9474172}"/>
          </ac:spMkLst>
        </pc:spChg>
        <pc:spChg chg="del">
          <ac:chgData name="Lex Wayen" userId="494a56360b44c41f" providerId="LiveId" clId="{24593536-3DCF-424E-811F-D51553A97CE9}" dt="2019-05-10T02:02:20.396" v="24134" actId="478"/>
          <ac:spMkLst>
            <pc:docMk/>
            <pc:sldMk cId="1706689060" sldId="691"/>
            <ac:spMk id="562" creationId="{E0052C9F-F459-4B1D-87BD-3D81A7D15FA7}"/>
          </ac:spMkLst>
        </pc:spChg>
        <pc:spChg chg="del">
          <ac:chgData name="Lex Wayen" userId="494a56360b44c41f" providerId="LiveId" clId="{24593536-3DCF-424E-811F-D51553A97CE9}" dt="2019-05-10T02:02:20.396" v="24134" actId="478"/>
          <ac:spMkLst>
            <pc:docMk/>
            <pc:sldMk cId="1706689060" sldId="691"/>
            <ac:spMk id="563" creationId="{C8EC0AB4-9654-4AF8-A6F0-E1704000582B}"/>
          </ac:spMkLst>
        </pc:spChg>
        <pc:spChg chg="del">
          <ac:chgData name="Lex Wayen" userId="494a56360b44c41f" providerId="LiveId" clId="{24593536-3DCF-424E-811F-D51553A97CE9}" dt="2019-05-10T02:02:20.396" v="24134" actId="478"/>
          <ac:spMkLst>
            <pc:docMk/>
            <pc:sldMk cId="1706689060" sldId="691"/>
            <ac:spMk id="565" creationId="{CE581614-5917-4E05-8CC3-7A932FE70EE3}"/>
          </ac:spMkLst>
        </pc:spChg>
        <pc:grpChg chg="add del mod">
          <ac:chgData name="Lex Wayen" userId="494a56360b44c41f" providerId="LiveId" clId="{24593536-3DCF-424E-811F-D51553A97CE9}" dt="2019-05-10T02:04:46.839" v="24146" actId="478"/>
          <ac:grpSpMkLst>
            <pc:docMk/>
            <pc:sldMk cId="1706689060" sldId="691"/>
            <ac:grpSpMk id="115" creationId="{91AE261A-F44C-4B88-84AC-AA1D64A48F20}"/>
          </ac:grpSpMkLst>
        </pc:grpChg>
        <pc:grpChg chg="add mod">
          <ac:chgData name="Lex Wayen" userId="494a56360b44c41f" providerId="LiveId" clId="{24593536-3DCF-424E-811F-D51553A97CE9}" dt="2019-05-10T02:04:20.392" v="24136"/>
          <ac:grpSpMkLst>
            <pc:docMk/>
            <pc:sldMk cId="1706689060" sldId="691"/>
            <ac:grpSpMk id="117" creationId="{1EC507ED-7129-4631-8C92-DBBC2E12E383}"/>
          </ac:grpSpMkLst>
        </pc:grpChg>
        <pc:grpChg chg="add mod">
          <ac:chgData name="Lex Wayen" userId="494a56360b44c41f" providerId="LiveId" clId="{24593536-3DCF-424E-811F-D51553A97CE9}" dt="2019-05-10T02:04:20.392" v="24136"/>
          <ac:grpSpMkLst>
            <pc:docMk/>
            <pc:sldMk cId="1706689060" sldId="691"/>
            <ac:grpSpMk id="118" creationId="{D55F26B1-DD4B-45BF-A4D4-233D595B355C}"/>
          </ac:grpSpMkLst>
        </pc:grpChg>
        <pc:grpChg chg="add mod">
          <ac:chgData name="Lex Wayen" userId="494a56360b44c41f" providerId="LiveId" clId="{24593536-3DCF-424E-811F-D51553A97CE9}" dt="2019-05-10T02:04:20.392" v="24136"/>
          <ac:grpSpMkLst>
            <pc:docMk/>
            <pc:sldMk cId="1706689060" sldId="691"/>
            <ac:grpSpMk id="123" creationId="{C6880953-C261-4ED9-930E-F75623ACA407}"/>
          </ac:grpSpMkLst>
        </pc:grpChg>
        <pc:grpChg chg="add mod">
          <ac:chgData name="Lex Wayen" userId="494a56360b44c41f" providerId="LiveId" clId="{24593536-3DCF-424E-811F-D51553A97CE9}" dt="2019-05-10T02:04:20.392" v="24136"/>
          <ac:grpSpMkLst>
            <pc:docMk/>
            <pc:sldMk cId="1706689060" sldId="691"/>
            <ac:grpSpMk id="124" creationId="{D9861C51-B49C-4760-83CF-CB54E07CDC37}"/>
          </ac:grpSpMkLst>
        </pc:grpChg>
        <pc:grpChg chg="add mod">
          <ac:chgData name="Lex Wayen" userId="494a56360b44c41f" providerId="LiveId" clId="{24593536-3DCF-424E-811F-D51553A97CE9}" dt="2019-05-10T02:04:20.392" v="24136"/>
          <ac:grpSpMkLst>
            <pc:docMk/>
            <pc:sldMk cId="1706689060" sldId="691"/>
            <ac:grpSpMk id="126" creationId="{FD1A79FD-A300-4993-B321-6D50FEFC68B4}"/>
          </ac:grpSpMkLst>
        </pc:grpChg>
        <pc:grpChg chg="add mod">
          <ac:chgData name="Lex Wayen" userId="494a56360b44c41f" providerId="LiveId" clId="{24593536-3DCF-424E-811F-D51553A97CE9}" dt="2019-05-10T02:04:20.392" v="24136"/>
          <ac:grpSpMkLst>
            <pc:docMk/>
            <pc:sldMk cId="1706689060" sldId="691"/>
            <ac:grpSpMk id="127" creationId="{F11AF32E-477A-49DB-A0B9-3461E7E73201}"/>
          </ac:grpSpMkLst>
        </pc:grpChg>
        <pc:grpChg chg="add mod">
          <ac:chgData name="Lex Wayen" userId="494a56360b44c41f" providerId="LiveId" clId="{24593536-3DCF-424E-811F-D51553A97CE9}" dt="2019-05-10T02:04:20.392" v="24136"/>
          <ac:grpSpMkLst>
            <pc:docMk/>
            <pc:sldMk cId="1706689060" sldId="691"/>
            <ac:grpSpMk id="129" creationId="{43EB7F75-5EA1-4CAA-BCDB-21112D19655E}"/>
          </ac:grpSpMkLst>
        </pc:grpChg>
        <pc:grpChg chg="add mod">
          <ac:chgData name="Lex Wayen" userId="494a56360b44c41f" providerId="LiveId" clId="{24593536-3DCF-424E-811F-D51553A97CE9}" dt="2019-05-10T02:04:20.392" v="24136"/>
          <ac:grpSpMkLst>
            <pc:docMk/>
            <pc:sldMk cId="1706689060" sldId="691"/>
            <ac:grpSpMk id="130" creationId="{DB73FFAC-B53B-4A2C-A6F6-135F4DCD9310}"/>
          </ac:grpSpMkLst>
        </pc:grpChg>
        <pc:grpChg chg="add del mod">
          <ac:chgData name="Lex Wayen" userId="494a56360b44c41f" providerId="LiveId" clId="{24593536-3DCF-424E-811F-D51553A97CE9}" dt="2019-05-10T02:05:23.110" v="24154" actId="165"/>
          <ac:grpSpMkLst>
            <pc:docMk/>
            <pc:sldMk cId="1706689060" sldId="691"/>
            <ac:grpSpMk id="160" creationId="{F08E3044-D289-4149-9804-7A474EC81BE7}"/>
          </ac:grpSpMkLst>
        </pc:grpChg>
        <pc:grpChg chg="del">
          <ac:chgData name="Lex Wayen" userId="494a56360b44c41f" providerId="LiveId" clId="{24593536-3DCF-424E-811F-D51553A97CE9}" dt="2019-05-10T02:02:24.965" v="24135" actId="478"/>
          <ac:grpSpMkLst>
            <pc:docMk/>
            <pc:sldMk cId="1706689060" sldId="691"/>
            <ac:grpSpMk id="214" creationId="{A09178EC-BBA9-40FD-A009-870E3E817D24}"/>
          </ac:grpSpMkLst>
        </pc:grpChg>
        <pc:grpChg chg="add del mod">
          <ac:chgData name="Lex Wayen" userId="494a56360b44c41f" providerId="LiveId" clId="{24593536-3DCF-424E-811F-D51553A97CE9}" dt="2019-05-10T02:34:28.356" v="24444" actId="165"/>
          <ac:grpSpMkLst>
            <pc:docMk/>
            <pc:sldMk cId="1706689060" sldId="691"/>
            <ac:grpSpMk id="264" creationId="{9B7B0EB5-B16A-4D90-B86E-54ACECC6731D}"/>
          </ac:grpSpMkLst>
        </pc:grpChg>
        <pc:graphicFrameChg chg="add mod modGraphic">
          <ac:chgData name="Lex Wayen" userId="494a56360b44c41f" providerId="LiveId" clId="{24593536-3DCF-424E-811F-D51553A97CE9}" dt="2019-05-13T03:44:12.041" v="26983" actId="207"/>
          <ac:graphicFrameMkLst>
            <pc:docMk/>
            <pc:sldMk cId="1706689060" sldId="691"/>
            <ac:graphicFrameMk id="101" creationId="{D2451644-6CDA-4633-A6E4-E22FACDC90DD}"/>
          </ac:graphicFrameMkLst>
        </pc:graphicFrameChg>
        <pc:graphicFrameChg chg="add del mod modGraphic">
          <ac:chgData name="Lex Wayen" userId="494a56360b44c41f" providerId="LiveId" clId="{24593536-3DCF-424E-811F-D51553A97CE9}" dt="2019-05-13T02:18:42.688" v="24937" actId="478"/>
          <ac:graphicFrameMkLst>
            <pc:docMk/>
            <pc:sldMk cId="1706689060" sldId="691"/>
            <ac:graphicFrameMk id="229" creationId="{3702B702-406C-47B9-BC56-C91841285B44}"/>
          </ac:graphicFrameMkLst>
        </pc:graphicFrameChg>
        <pc:graphicFrameChg chg="add del mod modGraphic">
          <ac:chgData name="Lex Wayen" userId="494a56360b44c41f" providerId="LiveId" clId="{24593536-3DCF-424E-811F-D51553A97CE9}" dt="2019-05-13T02:20:07.658" v="24956"/>
          <ac:graphicFrameMkLst>
            <pc:docMk/>
            <pc:sldMk cId="1706689060" sldId="691"/>
            <ac:graphicFrameMk id="230" creationId="{4E01B2E5-4237-4AAD-8BB6-29533D2F4906}"/>
          </ac:graphicFrameMkLst>
        </pc:graphicFrameChg>
        <pc:cxnChg chg="mod">
          <ac:chgData name="Lex Wayen" userId="494a56360b44c41f" providerId="LiveId" clId="{24593536-3DCF-424E-811F-D51553A97CE9}" dt="2019-05-10T02:02:24.965" v="24135" actId="478"/>
          <ac:cxnSpMkLst>
            <pc:docMk/>
            <pc:sldMk cId="1706689060" sldId="691"/>
            <ac:cxnSpMk id="39" creationId="{C2EDC9CB-B5E4-4BD8-92CA-DCE764715BA2}"/>
          </ac:cxnSpMkLst>
        </pc:cxnChg>
        <pc:cxnChg chg="mod">
          <ac:chgData name="Lex Wayen" userId="494a56360b44c41f" providerId="LiveId" clId="{24593536-3DCF-424E-811F-D51553A97CE9}" dt="2019-05-10T02:02:24.965" v="24135" actId="478"/>
          <ac:cxnSpMkLst>
            <pc:docMk/>
            <pc:sldMk cId="1706689060" sldId="691"/>
            <ac:cxnSpMk id="41" creationId="{5EF8F327-0E5D-45F1-ABEC-CA2BF0C2B9CC}"/>
          </ac:cxnSpMkLst>
        </pc:cxnChg>
        <pc:cxnChg chg="mod">
          <ac:chgData name="Lex Wayen" userId="494a56360b44c41f" providerId="LiveId" clId="{24593536-3DCF-424E-811F-D51553A97CE9}" dt="2019-05-10T02:02:24.965" v="24135" actId="478"/>
          <ac:cxnSpMkLst>
            <pc:docMk/>
            <pc:sldMk cId="1706689060" sldId="691"/>
            <ac:cxnSpMk id="44" creationId="{A9F5080A-1EBC-42CC-9879-99883D129999}"/>
          </ac:cxnSpMkLst>
        </pc:cxnChg>
        <pc:cxnChg chg="mod">
          <ac:chgData name="Lex Wayen" userId="494a56360b44c41f" providerId="LiveId" clId="{24593536-3DCF-424E-811F-D51553A97CE9}" dt="2019-05-10T02:02:24.965" v="24135" actId="478"/>
          <ac:cxnSpMkLst>
            <pc:docMk/>
            <pc:sldMk cId="1706689060" sldId="691"/>
            <ac:cxnSpMk id="47" creationId="{E9BA7624-3F67-4802-ABD5-D035BA524A2A}"/>
          </ac:cxnSpMkLst>
        </pc:cxnChg>
        <pc:cxnChg chg="mod">
          <ac:chgData name="Lex Wayen" userId="494a56360b44c41f" providerId="LiveId" clId="{24593536-3DCF-424E-811F-D51553A97CE9}" dt="2019-05-10T02:02:24.965" v="24135" actId="478"/>
          <ac:cxnSpMkLst>
            <pc:docMk/>
            <pc:sldMk cId="1706689060" sldId="691"/>
            <ac:cxnSpMk id="51" creationId="{B08940CC-3330-440C-9868-1BF25C76C554}"/>
          </ac:cxnSpMkLst>
        </pc:cxnChg>
        <pc:cxnChg chg="mod">
          <ac:chgData name="Lex Wayen" userId="494a56360b44c41f" providerId="LiveId" clId="{24593536-3DCF-424E-811F-D51553A97CE9}" dt="2019-05-10T02:02:24.965" v="24135" actId="478"/>
          <ac:cxnSpMkLst>
            <pc:docMk/>
            <pc:sldMk cId="1706689060" sldId="691"/>
            <ac:cxnSpMk id="54" creationId="{7113DED8-52D1-4D87-819C-A9BB03366629}"/>
          </ac:cxnSpMkLst>
        </pc:cxnChg>
        <pc:cxnChg chg="mod">
          <ac:chgData name="Lex Wayen" userId="494a56360b44c41f" providerId="LiveId" clId="{24593536-3DCF-424E-811F-D51553A97CE9}" dt="2019-05-10T02:02:24.965" v="24135" actId="478"/>
          <ac:cxnSpMkLst>
            <pc:docMk/>
            <pc:sldMk cId="1706689060" sldId="691"/>
            <ac:cxnSpMk id="59" creationId="{22F90FD6-0B2B-4729-BC27-A1ABEC2D14F1}"/>
          </ac:cxnSpMkLst>
        </pc:cxnChg>
        <pc:cxnChg chg="mod">
          <ac:chgData name="Lex Wayen" userId="494a56360b44c41f" providerId="LiveId" clId="{24593536-3DCF-424E-811F-D51553A97CE9}" dt="2019-05-10T02:02:24.965" v="24135" actId="478"/>
          <ac:cxnSpMkLst>
            <pc:docMk/>
            <pc:sldMk cId="1706689060" sldId="691"/>
            <ac:cxnSpMk id="62" creationId="{340BDC3B-F963-4FDF-9F84-0CDC62B228A3}"/>
          </ac:cxnSpMkLst>
        </pc:cxnChg>
        <pc:cxnChg chg="mod">
          <ac:chgData name="Lex Wayen" userId="494a56360b44c41f" providerId="LiveId" clId="{24593536-3DCF-424E-811F-D51553A97CE9}" dt="2019-05-10T02:02:24.965" v="24135" actId="478"/>
          <ac:cxnSpMkLst>
            <pc:docMk/>
            <pc:sldMk cId="1706689060" sldId="691"/>
            <ac:cxnSpMk id="65" creationId="{F7F97474-77DE-4426-9E07-3DEAA9AA0C5C}"/>
          </ac:cxnSpMkLst>
        </pc:cxnChg>
        <pc:cxnChg chg="mod">
          <ac:chgData name="Lex Wayen" userId="494a56360b44c41f" providerId="LiveId" clId="{24593536-3DCF-424E-811F-D51553A97CE9}" dt="2019-05-10T02:02:24.965" v="24135" actId="478"/>
          <ac:cxnSpMkLst>
            <pc:docMk/>
            <pc:sldMk cId="1706689060" sldId="691"/>
            <ac:cxnSpMk id="68" creationId="{F53A06CD-4D0E-4F41-80C7-DA08FD9068FF}"/>
          </ac:cxnSpMkLst>
        </pc:cxnChg>
        <pc:cxnChg chg="mod">
          <ac:chgData name="Lex Wayen" userId="494a56360b44c41f" providerId="LiveId" clId="{24593536-3DCF-424E-811F-D51553A97CE9}" dt="2019-05-10T02:02:24.965" v="24135" actId="478"/>
          <ac:cxnSpMkLst>
            <pc:docMk/>
            <pc:sldMk cId="1706689060" sldId="691"/>
            <ac:cxnSpMk id="72" creationId="{D536B122-C021-48BE-BCA5-2234704BB476}"/>
          </ac:cxnSpMkLst>
        </pc:cxnChg>
        <pc:cxnChg chg="mod">
          <ac:chgData name="Lex Wayen" userId="494a56360b44c41f" providerId="LiveId" clId="{24593536-3DCF-424E-811F-D51553A97CE9}" dt="2019-05-10T02:02:24.965" v="24135" actId="478"/>
          <ac:cxnSpMkLst>
            <pc:docMk/>
            <pc:sldMk cId="1706689060" sldId="691"/>
            <ac:cxnSpMk id="75" creationId="{79229629-F5ED-48F3-B221-C7B618951ADD}"/>
          </ac:cxnSpMkLst>
        </pc:cxnChg>
        <pc:cxnChg chg="mod">
          <ac:chgData name="Lex Wayen" userId="494a56360b44c41f" providerId="LiveId" clId="{24593536-3DCF-424E-811F-D51553A97CE9}" dt="2019-05-10T02:02:24.965" v="24135" actId="478"/>
          <ac:cxnSpMkLst>
            <pc:docMk/>
            <pc:sldMk cId="1706689060" sldId="691"/>
            <ac:cxnSpMk id="78" creationId="{61945B71-DF98-4B00-9988-874F7027120A}"/>
          </ac:cxnSpMkLst>
        </pc:cxnChg>
        <pc:cxnChg chg="mod">
          <ac:chgData name="Lex Wayen" userId="494a56360b44c41f" providerId="LiveId" clId="{24593536-3DCF-424E-811F-D51553A97CE9}" dt="2019-05-10T02:02:24.965" v="24135" actId="478"/>
          <ac:cxnSpMkLst>
            <pc:docMk/>
            <pc:sldMk cId="1706689060" sldId="691"/>
            <ac:cxnSpMk id="81" creationId="{B595E19A-3887-4CA5-940E-8F4BEB04CD75}"/>
          </ac:cxnSpMkLst>
        </pc:cxnChg>
        <pc:cxnChg chg="add mod">
          <ac:chgData name="Lex Wayen" userId="494a56360b44c41f" providerId="LiveId" clId="{24593536-3DCF-424E-811F-D51553A97CE9}" dt="2019-05-13T02:16:15.803" v="24898" actId="1076"/>
          <ac:cxnSpMkLst>
            <pc:docMk/>
            <pc:sldMk cId="1706689060" sldId="691"/>
            <ac:cxnSpMk id="83" creationId="{245F5623-A37E-4FE4-9128-ED38FA9BA512}"/>
          </ac:cxnSpMkLst>
        </pc:cxnChg>
        <pc:cxnChg chg="mod">
          <ac:chgData name="Lex Wayen" userId="494a56360b44c41f" providerId="LiveId" clId="{24593536-3DCF-424E-811F-D51553A97CE9}" dt="2019-05-10T02:02:24.965" v="24135" actId="478"/>
          <ac:cxnSpMkLst>
            <pc:docMk/>
            <pc:sldMk cId="1706689060" sldId="691"/>
            <ac:cxnSpMk id="84" creationId="{D58DD31E-39B2-4AB5-BB6D-E2A9F9AF1B24}"/>
          </ac:cxnSpMkLst>
        </pc:cxnChg>
        <pc:cxnChg chg="mod">
          <ac:chgData name="Lex Wayen" userId="494a56360b44c41f" providerId="LiveId" clId="{24593536-3DCF-424E-811F-D51553A97CE9}" dt="2019-05-10T02:02:24.965" v="24135" actId="478"/>
          <ac:cxnSpMkLst>
            <pc:docMk/>
            <pc:sldMk cId="1706689060" sldId="691"/>
            <ac:cxnSpMk id="87" creationId="{9C2DDE51-41F1-42DE-AA69-EF0713785BCF}"/>
          </ac:cxnSpMkLst>
        </pc:cxnChg>
        <pc:cxnChg chg="add mod">
          <ac:chgData name="Lex Wayen" userId="494a56360b44c41f" providerId="LiveId" clId="{24593536-3DCF-424E-811F-D51553A97CE9}" dt="2019-05-13T02:16:15.803" v="24898" actId="1076"/>
          <ac:cxnSpMkLst>
            <pc:docMk/>
            <pc:sldMk cId="1706689060" sldId="691"/>
            <ac:cxnSpMk id="89" creationId="{A930A29C-BF70-4D70-8F29-599603304AB5}"/>
          </ac:cxnSpMkLst>
        </pc:cxnChg>
        <pc:cxnChg chg="mod">
          <ac:chgData name="Lex Wayen" userId="494a56360b44c41f" providerId="LiveId" clId="{24593536-3DCF-424E-811F-D51553A97CE9}" dt="2019-05-10T02:02:24.965" v="24135" actId="478"/>
          <ac:cxnSpMkLst>
            <pc:docMk/>
            <pc:sldMk cId="1706689060" sldId="691"/>
            <ac:cxnSpMk id="90" creationId="{0846AA78-DAD2-4F92-88A8-727F99EA1BC7}"/>
          </ac:cxnSpMkLst>
        </pc:cxnChg>
        <pc:cxnChg chg="mod">
          <ac:chgData name="Lex Wayen" userId="494a56360b44c41f" providerId="LiveId" clId="{24593536-3DCF-424E-811F-D51553A97CE9}" dt="2019-05-10T02:02:24.965" v="24135" actId="478"/>
          <ac:cxnSpMkLst>
            <pc:docMk/>
            <pc:sldMk cId="1706689060" sldId="691"/>
            <ac:cxnSpMk id="94" creationId="{BB01050A-0479-4D1B-BB7F-70D1C77849AE}"/>
          </ac:cxnSpMkLst>
        </pc:cxnChg>
        <pc:cxnChg chg="mod">
          <ac:chgData name="Lex Wayen" userId="494a56360b44c41f" providerId="LiveId" clId="{24593536-3DCF-424E-811F-D51553A97CE9}" dt="2019-05-10T02:02:24.965" v="24135" actId="478"/>
          <ac:cxnSpMkLst>
            <pc:docMk/>
            <pc:sldMk cId="1706689060" sldId="691"/>
            <ac:cxnSpMk id="97" creationId="{0CE50C7C-CC71-40B8-9FD8-40B5D0AF8C01}"/>
          </ac:cxnSpMkLst>
        </pc:cxnChg>
        <pc:cxnChg chg="mod">
          <ac:chgData name="Lex Wayen" userId="494a56360b44c41f" providerId="LiveId" clId="{24593536-3DCF-424E-811F-D51553A97CE9}" dt="2019-05-10T02:02:24.965" v="24135" actId="478"/>
          <ac:cxnSpMkLst>
            <pc:docMk/>
            <pc:sldMk cId="1706689060" sldId="691"/>
            <ac:cxnSpMk id="100" creationId="{90908863-0435-4C99-9735-40659C9C5E41}"/>
          </ac:cxnSpMkLst>
        </pc:cxnChg>
        <pc:cxnChg chg="mod">
          <ac:chgData name="Lex Wayen" userId="494a56360b44c41f" providerId="LiveId" clId="{24593536-3DCF-424E-811F-D51553A97CE9}" dt="2019-05-10T02:02:24.965" v="24135" actId="478"/>
          <ac:cxnSpMkLst>
            <pc:docMk/>
            <pc:sldMk cId="1706689060" sldId="691"/>
            <ac:cxnSpMk id="103" creationId="{E9A13FF2-323C-4EB2-BE90-2D23F2ED82C0}"/>
          </ac:cxnSpMkLst>
        </pc:cxnChg>
        <pc:cxnChg chg="mod">
          <ac:chgData name="Lex Wayen" userId="494a56360b44c41f" providerId="LiveId" clId="{24593536-3DCF-424E-811F-D51553A97CE9}" dt="2019-05-10T02:02:24.965" v="24135" actId="478"/>
          <ac:cxnSpMkLst>
            <pc:docMk/>
            <pc:sldMk cId="1706689060" sldId="691"/>
            <ac:cxnSpMk id="107" creationId="{0C70B7C6-DD8E-49DB-8A93-890D10CA0510}"/>
          </ac:cxnSpMkLst>
        </pc:cxnChg>
        <pc:cxnChg chg="mod">
          <ac:chgData name="Lex Wayen" userId="494a56360b44c41f" providerId="LiveId" clId="{24593536-3DCF-424E-811F-D51553A97CE9}" dt="2019-05-10T02:02:24.965" v="24135" actId="478"/>
          <ac:cxnSpMkLst>
            <pc:docMk/>
            <pc:sldMk cId="1706689060" sldId="691"/>
            <ac:cxnSpMk id="110" creationId="{E2452AB2-F586-43E7-AEA1-3C330EB8562F}"/>
          </ac:cxnSpMkLst>
        </pc:cxnChg>
        <pc:cxnChg chg="mod">
          <ac:chgData name="Lex Wayen" userId="494a56360b44c41f" providerId="LiveId" clId="{24593536-3DCF-424E-811F-D51553A97CE9}" dt="2019-05-10T02:02:24.965" v="24135" actId="478"/>
          <ac:cxnSpMkLst>
            <pc:docMk/>
            <pc:sldMk cId="1706689060" sldId="691"/>
            <ac:cxnSpMk id="113" creationId="{17B91473-2CA1-47E6-AF74-5A3403BCDAEA}"/>
          </ac:cxnSpMkLst>
        </pc:cxnChg>
        <pc:cxnChg chg="mod">
          <ac:chgData name="Lex Wayen" userId="494a56360b44c41f" providerId="LiveId" clId="{24593536-3DCF-424E-811F-D51553A97CE9}" dt="2019-05-10T02:02:24.965" v="24135" actId="478"/>
          <ac:cxnSpMkLst>
            <pc:docMk/>
            <pc:sldMk cId="1706689060" sldId="691"/>
            <ac:cxnSpMk id="116" creationId="{C3E116F8-A536-4DCF-B614-2A8EF7070587}"/>
          </ac:cxnSpMkLst>
        </pc:cxnChg>
        <pc:cxnChg chg="mod">
          <ac:chgData name="Lex Wayen" userId="494a56360b44c41f" providerId="LiveId" clId="{24593536-3DCF-424E-811F-D51553A97CE9}" dt="2019-05-10T02:02:24.965" v="24135" actId="478"/>
          <ac:cxnSpMkLst>
            <pc:docMk/>
            <pc:sldMk cId="1706689060" sldId="691"/>
            <ac:cxnSpMk id="119" creationId="{69615ED8-6E5C-4517-AF12-47E6D56D021F}"/>
          </ac:cxnSpMkLst>
        </pc:cxnChg>
        <pc:cxnChg chg="add">
          <ac:chgData name="Lex Wayen" userId="494a56360b44c41f" providerId="LiveId" clId="{24593536-3DCF-424E-811F-D51553A97CE9}" dt="2019-05-10T02:04:20.392" v="24136"/>
          <ac:cxnSpMkLst>
            <pc:docMk/>
            <pc:sldMk cId="1706689060" sldId="691"/>
            <ac:cxnSpMk id="120" creationId="{31C9BE07-6264-4833-944F-67A4E7A7C5C0}"/>
          </ac:cxnSpMkLst>
        </pc:cxnChg>
        <pc:cxnChg chg="add">
          <ac:chgData name="Lex Wayen" userId="494a56360b44c41f" providerId="LiveId" clId="{24593536-3DCF-424E-811F-D51553A97CE9}" dt="2019-05-10T02:04:20.392" v="24136"/>
          <ac:cxnSpMkLst>
            <pc:docMk/>
            <pc:sldMk cId="1706689060" sldId="691"/>
            <ac:cxnSpMk id="121" creationId="{68BF7179-D9BA-4B29-A114-54E2EAE4F1FA}"/>
          </ac:cxnSpMkLst>
        </pc:cxnChg>
        <pc:cxnChg chg="mod">
          <ac:chgData name="Lex Wayen" userId="494a56360b44c41f" providerId="LiveId" clId="{24593536-3DCF-424E-811F-D51553A97CE9}" dt="2019-05-10T02:02:24.965" v="24135" actId="478"/>
          <ac:cxnSpMkLst>
            <pc:docMk/>
            <pc:sldMk cId="1706689060" sldId="691"/>
            <ac:cxnSpMk id="122" creationId="{DE79EBEB-0DF5-4133-9FC0-4F18CC973DE6}"/>
          </ac:cxnSpMkLst>
        </pc:cxnChg>
        <pc:cxnChg chg="mod">
          <ac:chgData name="Lex Wayen" userId="494a56360b44c41f" providerId="LiveId" clId="{24593536-3DCF-424E-811F-D51553A97CE9}" dt="2019-05-10T02:02:24.965" v="24135" actId="478"/>
          <ac:cxnSpMkLst>
            <pc:docMk/>
            <pc:sldMk cId="1706689060" sldId="691"/>
            <ac:cxnSpMk id="125" creationId="{665C5952-5E0E-4569-9B48-3DDF4AE85F61}"/>
          </ac:cxnSpMkLst>
        </pc:cxnChg>
        <pc:cxnChg chg="mod">
          <ac:chgData name="Lex Wayen" userId="494a56360b44c41f" providerId="LiveId" clId="{24593536-3DCF-424E-811F-D51553A97CE9}" dt="2019-05-10T02:02:24.965" v="24135" actId="478"/>
          <ac:cxnSpMkLst>
            <pc:docMk/>
            <pc:sldMk cId="1706689060" sldId="691"/>
            <ac:cxnSpMk id="128" creationId="{40E9C9B6-F148-4A1E-B685-6E924C13208E}"/>
          </ac:cxnSpMkLst>
        </pc:cxnChg>
        <pc:cxnChg chg="mod">
          <ac:chgData name="Lex Wayen" userId="494a56360b44c41f" providerId="LiveId" clId="{24593536-3DCF-424E-811F-D51553A97CE9}" dt="2019-05-10T02:02:24.965" v="24135" actId="478"/>
          <ac:cxnSpMkLst>
            <pc:docMk/>
            <pc:sldMk cId="1706689060" sldId="691"/>
            <ac:cxnSpMk id="131" creationId="{51CFB27D-F819-4A54-B543-A91A00DCFF53}"/>
          </ac:cxnSpMkLst>
        </pc:cxnChg>
        <pc:cxnChg chg="mod">
          <ac:chgData name="Lex Wayen" userId="494a56360b44c41f" providerId="LiveId" clId="{24593536-3DCF-424E-811F-D51553A97CE9}" dt="2019-05-10T02:02:24.965" v="24135" actId="478"/>
          <ac:cxnSpMkLst>
            <pc:docMk/>
            <pc:sldMk cId="1706689060" sldId="691"/>
            <ac:cxnSpMk id="134" creationId="{00F1EE32-0B9C-4238-9ACA-57D69BC6E259}"/>
          </ac:cxnSpMkLst>
        </pc:cxnChg>
        <pc:cxnChg chg="mod">
          <ac:chgData name="Lex Wayen" userId="494a56360b44c41f" providerId="LiveId" clId="{24593536-3DCF-424E-811F-D51553A97CE9}" dt="2019-05-10T02:02:24.965" v="24135" actId="478"/>
          <ac:cxnSpMkLst>
            <pc:docMk/>
            <pc:sldMk cId="1706689060" sldId="691"/>
            <ac:cxnSpMk id="137" creationId="{1502A3D8-1AA7-4151-9E7D-F347202727E1}"/>
          </ac:cxnSpMkLst>
        </pc:cxnChg>
        <pc:cxnChg chg="mod">
          <ac:chgData name="Lex Wayen" userId="494a56360b44c41f" providerId="LiveId" clId="{24593536-3DCF-424E-811F-D51553A97CE9}" dt="2019-05-10T02:02:24.965" v="24135" actId="478"/>
          <ac:cxnSpMkLst>
            <pc:docMk/>
            <pc:sldMk cId="1706689060" sldId="691"/>
            <ac:cxnSpMk id="140" creationId="{2D0F8D35-0C64-44CB-9252-0A7286F5256D}"/>
          </ac:cxnSpMkLst>
        </pc:cxnChg>
        <pc:cxnChg chg="mod">
          <ac:chgData name="Lex Wayen" userId="494a56360b44c41f" providerId="LiveId" clId="{24593536-3DCF-424E-811F-D51553A97CE9}" dt="2019-05-10T02:02:24.965" v="24135" actId="478"/>
          <ac:cxnSpMkLst>
            <pc:docMk/>
            <pc:sldMk cId="1706689060" sldId="691"/>
            <ac:cxnSpMk id="147" creationId="{FB35A59A-BCEB-4075-ACFF-3775BF3DEA1B}"/>
          </ac:cxnSpMkLst>
        </pc:cxnChg>
        <pc:cxnChg chg="mod">
          <ac:chgData name="Lex Wayen" userId="494a56360b44c41f" providerId="LiveId" clId="{24593536-3DCF-424E-811F-D51553A97CE9}" dt="2019-05-10T02:02:24.965" v="24135" actId="478"/>
          <ac:cxnSpMkLst>
            <pc:docMk/>
            <pc:sldMk cId="1706689060" sldId="691"/>
            <ac:cxnSpMk id="150" creationId="{E41E02F4-6B99-401D-A807-42863E82E2FD}"/>
          </ac:cxnSpMkLst>
        </pc:cxnChg>
        <pc:cxnChg chg="mod">
          <ac:chgData name="Lex Wayen" userId="494a56360b44c41f" providerId="LiveId" clId="{24593536-3DCF-424E-811F-D51553A97CE9}" dt="2019-05-10T02:02:24.965" v="24135" actId="478"/>
          <ac:cxnSpMkLst>
            <pc:docMk/>
            <pc:sldMk cId="1706689060" sldId="691"/>
            <ac:cxnSpMk id="153" creationId="{B22252B8-4600-4EC4-B721-DC72C378F075}"/>
          </ac:cxnSpMkLst>
        </pc:cxnChg>
        <pc:cxnChg chg="mod">
          <ac:chgData name="Lex Wayen" userId="494a56360b44c41f" providerId="LiveId" clId="{24593536-3DCF-424E-811F-D51553A97CE9}" dt="2019-05-10T02:02:24.965" v="24135" actId="478"/>
          <ac:cxnSpMkLst>
            <pc:docMk/>
            <pc:sldMk cId="1706689060" sldId="691"/>
            <ac:cxnSpMk id="156" creationId="{A3F3F8C5-0F1B-4445-B283-A64E3F32C998}"/>
          </ac:cxnSpMkLst>
        </pc:cxnChg>
        <pc:cxnChg chg="mod">
          <ac:chgData name="Lex Wayen" userId="494a56360b44c41f" providerId="LiveId" clId="{24593536-3DCF-424E-811F-D51553A97CE9}" dt="2019-05-10T02:02:24.965" v="24135" actId="478"/>
          <ac:cxnSpMkLst>
            <pc:docMk/>
            <pc:sldMk cId="1706689060" sldId="691"/>
            <ac:cxnSpMk id="159" creationId="{C500F604-F950-4EAC-8E80-51984CEF04A4}"/>
          </ac:cxnSpMkLst>
        </pc:cxnChg>
        <pc:cxnChg chg="mod">
          <ac:chgData name="Lex Wayen" userId="494a56360b44c41f" providerId="LiveId" clId="{24593536-3DCF-424E-811F-D51553A97CE9}" dt="2019-05-10T02:02:24.965" v="24135" actId="478"/>
          <ac:cxnSpMkLst>
            <pc:docMk/>
            <pc:sldMk cId="1706689060" sldId="691"/>
            <ac:cxnSpMk id="162" creationId="{D78BB911-4B16-45DE-BB66-19794B9ACBF6}"/>
          </ac:cxnSpMkLst>
        </pc:cxnChg>
        <pc:cxnChg chg="mod">
          <ac:chgData name="Lex Wayen" userId="494a56360b44c41f" providerId="LiveId" clId="{24593536-3DCF-424E-811F-D51553A97CE9}" dt="2019-05-10T02:02:24.965" v="24135" actId="478"/>
          <ac:cxnSpMkLst>
            <pc:docMk/>
            <pc:sldMk cId="1706689060" sldId="691"/>
            <ac:cxnSpMk id="167" creationId="{DF372F25-53B9-4D18-A4E3-F9D48A1DEFC0}"/>
          </ac:cxnSpMkLst>
        </pc:cxnChg>
        <pc:cxnChg chg="mod">
          <ac:chgData name="Lex Wayen" userId="494a56360b44c41f" providerId="LiveId" clId="{24593536-3DCF-424E-811F-D51553A97CE9}" dt="2019-05-10T02:02:24.965" v="24135" actId="478"/>
          <ac:cxnSpMkLst>
            <pc:docMk/>
            <pc:sldMk cId="1706689060" sldId="691"/>
            <ac:cxnSpMk id="170" creationId="{330B89C0-DF61-45EF-9B43-D6C110E7FC1F}"/>
          </ac:cxnSpMkLst>
        </pc:cxnChg>
        <pc:cxnChg chg="mod">
          <ac:chgData name="Lex Wayen" userId="494a56360b44c41f" providerId="LiveId" clId="{24593536-3DCF-424E-811F-D51553A97CE9}" dt="2019-05-10T02:02:24.965" v="24135" actId="478"/>
          <ac:cxnSpMkLst>
            <pc:docMk/>
            <pc:sldMk cId="1706689060" sldId="691"/>
            <ac:cxnSpMk id="173" creationId="{92422F04-14B4-401B-A466-79B381DF62E5}"/>
          </ac:cxnSpMkLst>
        </pc:cxnChg>
        <pc:cxnChg chg="mod">
          <ac:chgData name="Lex Wayen" userId="494a56360b44c41f" providerId="LiveId" clId="{24593536-3DCF-424E-811F-D51553A97CE9}" dt="2019-05-10T02:02:24.965" v="24135" actId="478"/>
          <ac:cxnSpMkLst>
            <pc:docMk/>
            <pc:sldMk cId="1706689060" sldId="691"/>
            <ac:cxnSpMk id="176" creationId="{A78E04BF-564A-492C-91D0-A4D99EC92CF6}"/>
          </ac:cxnSpMkLst>
        </pc:cxnChg>
        <pc:cxnChg chg="mod">
          <ac:chgData name="Lex Wayen" userId="494a56360b44c41f" providerId="LiveId" clId="{24593536-3DCF-424E-811F-D51553A97CE9}" dt="2019-05-10T02:02:24.965" v="24135" actId="478"/>
          <ac:cxnSpMkLst>
            <pc:docMk/>
            <pc:sldMk cId="1706689060" sldId="691"/>
            <ac:cxnSpMk id="179" creationId="{B9D273BB-46DD-4226-BDBC-C8B0A2997485}"/>
          </ac:cxnSpMkLst>
        </pc:cxnChg>
        <pc:cxnChg chg="add del mod topLvl">
          <ac:chgData name="Lex Wayen" userId="494a56360b44c41f" providerId="LiveId" clId="{24593536-3DCF-424E-811F-D51553A97CE9}" dt="2019-05-10T02:05:35.740" v="24156" actId="478"/>
          <ac:cxnSpMkLst>
            <pc:docMk/>
            <pc:sldMk cId="1706689060" sldId="691"/>
            <ac:cxnSpMk id="180" creationId="{1A90DEED-E706-434E-A230-784E9BCA3696}"/>
          </ac:cxnSpMkLst>
        </pc:cxnChg>
        <pc:cxnChg chg="add del mod topLvl">
          <ac:chgData name="Lex Wayen" userId="494a56360b44c41f" providerId="LiveId" clId="{24593536-3DCF-424E-811F-D51553A97CE9}" dt="2019-05-13T02:25:13.209" v="25164" actId="478"/>
          <ac:cxnSpMkLst>
            <pc:docMk/>
            <pc:sldMk cId="1706689060" sldId="691"/>
            <ac:cxnSpMk id="181" creationId="{A427DB80-D5FC-464E-8EC3-8EF77548E27D}"/>
          </ac:cxnSpMkLst>
        </pc:cxnChg>
        <pc:cxnChg chg="mod">
          <ac:chgData name="Lex Wayen" userId="494a56360b44c41f" providerId="LiveId" clId="{24593536-3DCF-424E-811F-D51553A97CE9}" dt="2019-05-10T02:02:24.965" v="24135" actId="478"/>
          <ac:cxnSpMkLst>
            <pc:docMk/>
            <pc:sldMk cId="1706689060" sldId="691"/>
            <ac:cxnSpMk id="182" creationId="{0BC0C981-E591-4C2B-A6D7-708E723DBA82}"/>
          </ac:cxnSpMkLst>
        </pc:cxnChg>
        <pc:cxnChg chg="mod">
          <ac:chgData name="Lex Wayen" userId="494a56360b44c41f" providerId="LiveId" clId="{24593536-3DCF-424E-811F-D51553A97CE9}" dt="2019-05-10T02:02:24.965" v="24135" actId="478"/>
          <ac:cxnSpMkLst>
            <pc:docMk/>
            <pc:sldMk cId="1706689060" sldId="691"/>
            <ac:cxnSpMk id="189" creationId="{D3F568B2-5159-4DB6-BE92-922D13FF90DD}"/>
          </ac:cxnSpMkLst>
        </pc:cxnChg>
        <pc:cxnChg chg="mod">
          <ac:chgData name="Lex Wayen" userId="494a56360b44c41f" providerId="LiveId" clId="{24593536-3DCF-424E-811F-D51553A97CE9}" dt="2019-05-10T02:02:24.965" v="24135" actId="478"/>
          <ac:cxnSpMkLst>
            <pc:docMk/>
            <pc:sldMk cId="1706689060" sldId="691"/>
            <ac:cxnSpMk id="192" creationId="{069AF36A-A4A0-409C-B521-209D95F1CEA9}"/>
          </ac:cxnSpMkLst>
        </pc:cxnChg>
        <pc:cxnChg chg="mod">
          <ac:chgData name="Lex Wayen" userId="494a56360b44c41f" providerId="LiveId" clId="{24593536-3DCF-424E-811F-D51553A97CE9}" dt="2019-05-10T02:02:24.965" v="24135" actId="478"/>
          <ac:cxnSpMkLst>
            <pc:docMk/>
            <pc:sldMk cId="1706689060" sldId="691"/>
            <ac:cxnSpMk id="195" creationId="{1DD64591-7A58-45B0-90ED-B4229D6D7EA2}"/>
          </ac:cxnSpMkLst>
        </pc:cxnChg>
        <pc:cxnChg chg="mod">
          <ac:chgData name="Lex Wayen" userId="494a56360b44c41f" providerId="LiveId" clId="{24593536-3DCF-424E-811F-D51553A97CE9}" dt="2019-05-10T02:02:24.965" v="24135" actId="478"/>
          <ac:cxnSpMkLst>
            <pc:docMk/>
            <pc:sldMk cId="1706689060" sldId="691"/>
            <ac:cxnSpMk id="198" creationId="{E6BECBFD-8EE8-4933-B43F-A01BF33EC7FC}"/>
          </ac:cxnSpMkLst>
        </pc:cxnChg>
        <pc:cxnChg chg="mod">
          <ac:chgData name="Lex Wayen" userId="494a56360b44c41f" providerId="LiveId" clId="{24593536-3DCF-424E-811F-D51553A97CE9}" dt="2019-05-10T02:02:24.965" v="24135" actId="478"/>
          <ac:cxnSpMkLst>
            <pc:docMk/>
            <pc:sldMk cId="1706689060" sldId="691"/>
            <ac:cxnSpMk id="201" creationId="{E1707A37-AC24-4F8D-ACC6-A74B9E8C9F8A}"/>
          </ac:cxnSpMkLst>
        </pc:cxnChg>
        <pc:cxnChg chg="mod">
          <ac:chgData name="Lex Wayen" userId="494a56360b44c41f" providerId="LiveId" clId="{24593536-3DCF-424E-811F-D51553A97CE9}" dt="2019-05-10T02:02:24.965" v="24135" actId="478"/>
          <ac:cxnSpMkLst>
            <pc:docMk/>
            <pc:sldMk cId="1706689060" sldId="691"/>
            <ac:cxnSpMk id="207" creationId="{EA1D5A3C-AFF7-4835-A683-6A7B14BD96E5}"/>
          </ac:cxnSpMkLst>
        </pc:cxnChg>
        <pc:cxnChg chg="mod">
          <ac:chgData name="Lex Wayen" userId="494a56360b44c41f" providerId="LiveId" clId="{24593536-3DCF-424E-811F-D51553A97CE9}" dt="2019-05-10T02:02:24.965" v="24135" actId="478"/>
          <ac:cxnSpMkLst>
            <pc:docMk/>
            <pc:sldMk cId="1706689060" sldId="691"/>
            <ac:cxnSpMk id="210" creationId="{1B02D710-45A8-467C-A09E-1D051209E522}"/>
          </ac:cxnSpMkLst>
        </pc:cxnChg>
        <pc:cxnChg chg="del mod topLvl">
          <ac:chgData name="Lex Wayen" userId="494a56360b44c41f" providerId="LiveId" clId="{24593536-3DCF-424E-811F-D51553A97CE9}" dt="2019-05-10T02:38:41.775" v="24489" actId="478"/>
          <ac:cxnSpMkLst>
            <pc:docMk/>
            <pc:sldMk cId="1706689060" sldId="691"/>
            <ac:cxnSpMk id="297" creationId="{46C46465-C23B-4EC6-B042-B968A11DB85C}"/>
          </ac:cxnSpMkLst>
        </pc:cxnChg>
        <pc:cxnChg chg="del mod topLvl">
          <ac:chgData name="Lex Wayen" userId="494a56360b44c41f" providerId="LiveId" clId="{24593536-3DCF-424E-811F-D51553A97CE9}" dt="2019-05-10T02:38:41.775" v="24489" actId="478"/>
          <ac:cxnSpMkLst>
            <pc:docMk/>
            <pc:sldMk cId="1706689060" sldId="691"/>
            <ac:cxnSpMk id="298" creationId="{8492EEA6-5826-4342-A165-4DCE59C67050}"/>
          </ac:cxnSpMkLst>
        </pc:cxnChg>
        <pc:cxnChg chg="del mod topLvl">
          <ac:chgData name="Lex Wayen" userId="494a56360b44c41f" providerId="LiveId" clId="{24593536-3DCF-424E-811F-D51553A97CE9}" dt="2019-05-10T02:38:41.775" v="24489" actId="478"/>
          <ac:cxnSpMkLst>
            <pc:docMk/>
            <pc:sldMk cId="1706689060" sldId="691"/>
            <ac:cxnSpMk id="299" creationId="{1AF863E9-869F-41B2-B383-2671CD53DC78}"/>
          </ac:cxnSpMkLst>
        </pc:cxnChg>
        <pc:cxnChg chg="del mod topLvl">
          <ac:chgData name="Lex Wayen" userId="494a56360b44c41f" providerId="LiveId" clId="{24593536-3DCF-424E-811F-D51553A97CE9}" dt="2019-05-10T02:38:41.775" v="24489" actId="478"/>
          <ac:cxnSpMkLst>
            <pc:docMk/>
            <pc:sldMk cId="1706689060" sldId="691"/>
            <ac:cxnSpMk id="300" creationId="{5B723DFA-A86E-4F4D-AC09-10E5A546EC28}"/>
          </ac:cxnSpMkLst>
        </pc:cxnChg>
        <pc:cxnChg chg="del mod topLvl">
          <ac:chgData name="Lex Wayen" userId="494a56360b44c41f" providerId="LiveId" clId="{24593536-3DCF-424E-811F-D51553A97CE9}" dt="2019-05-10T02:38:41.775" v="24489" actId="478"/>
          <ac:cxnSpMkLst>
            <pc:docMk/>
            <pc:sldMk cId="1706689060" sldId="691"/>
            <ac:cxnSpMk id="301" creationId="{CCD8E6E4-8C30-434A-B5FC-2CFECACA9FB3}"/>
          </ac:cxnSpMkLst>
        </pc:cxnChg>
        <pc:cxnChg chg="del mod topLvl">
          <ac:chgData name="Lex Wayen" userId="494a56360b44c41f" providerId="LiveId" clId="{24593536-3DCF-424E-811F-D51553A97CE9}" dt="2019-05-10T02:38:41.775" v="24489" actId="478"/>
          <ac:cxnSpMkLst>
            <pc:docMk/>
            <pc:sldMk cId="1706689060" sldId="691"/>
            <ac:cxnSpMk id="302" creationId="{73E03B90-39B8-47CF-8671-D692B7E62767}"/>
          </ac:cxnSpMkLst>
        </pc:cxnChg>
        <pc:cxnChg chg="del mod topLvl">
          <ac:chgData name="Lex Wayen" userId="494a56360b44c41f" providerId="LiveId" clId="{24593536-3DCF-424E-811F-D51553A97CE9}" dt="2019-05-10T02:38:41.775" v="24489" actId="478"/>
          <ac:cxnSpMkLst>
            <pc:docMk/>
            <pc:sldMk cId="1706689060" sldId="691"/>
            <ac:cxnSpMk id="303" creationId="{D3878871-69E3-46EA-92B8-8FC73848509E}"/>
          </ac:cxnSpMkLst>
        </pc:cxnChg>
        <pc:cxnChg chg="del mod topLvl">
          <ac:chgData name="Lex Wayen" userId="494a56360b44c41f" providerId="LiveId" clId="{24593536-3DCF-424E-811F-D51553A97CE9}" dt="2019-05-10T02:38:41.775" v="24489" actId="478"/>
          <ac:cxnSpMkLst>
            <pc:docMk/>
            <pc:sldMk cId="1706689060" sldId="691"/>
            <ac:cxnSpMk id="304" creationId="{B7784B2B-9539-4056-B50B-64C2D4730612}"/>
          </ac:cxnSpMkLst>
        </pc:cxnChg>
        <pc:cxnChg chg="del mod topLvl">
          <ac:chgData name="Lex Wayen" userId="494a56360b44c41f" providerId="LiveId" clId="{24593536-3DCF-424E-811F-D51553A97CE9}" dt="2019-05-10T02:38:41.775" v="24489" actId="478"/>
          <ac:cxnSpMkLst>
            <pc:docMk/>
            <pc:sldMk cId="1706689060" sldId="691"/>
            <ac:cxnSpMk id="305" creationId="{88167E1C-DEC2-4760-9AA8-DE079F9100C1}"/>
          </ac:cxnSpMkLst>
        </pc:cxnChg>
        <pc:cxnChg chg="del mod topLvl">
          <ac:chgData name="Lex Wayen" userId="494a56360b44c41f" providerId="LiveId" clId="{24593536-3DCF-424E-811F-D51553A97CE9}" dt="2019-05-10T02:38:41.775" v="24489" actId="478"/>
          <ac:cxnSpMkLst>
            <pc:docMk/>
            <pc:sldMk cId="1706689060" sldId="691"/>
            <ac:cxnSpMk id="306" creationId="{708E6BB7-7357-4369-AA02-13228E00FA3C}"/>
          </ac:cxnSpMkLst>
        </pc:cxnChg>
        <pc:cxnChg chg="del mod topLvl">
          <ac:chgData name="Lex Wayen" userId="494a56360b44c41f" providerId="LiveId" clId="{24593536-3DCF-424E-811F-D51553A97CE9}" dt="2019-05-10T02:38:41.775" v="24489" actId="478"/>
          <ac:cxnSpMkLst>
            <pc:docMk/>
            <pc:sldMk cId="1706689060" sldId="691"/>
            <ac:cxnSpMk id="307" creationId="{296C276B-3B80-43A3-873A-D33905F4496B}"/>
          </ac:cxnSpMkLst>
        </pc:cxnChg>
        <pc:cxnChg chg="del mod topLvl">
          <ac:chgData name="Lex Wayen" userId="494a56360b44c41f" providerId="LiveId" clId="{24593536-3DCF-424E-811F-D51553A97CE9}" dt="2019-05-10T02:38:41.775" v="24489" actId="478"/>
          <ac:cxnSpMkLst>
            <pc:docMk/>
            <pc:sldMk cId="1706689060" sldId="691"/>
            <ac:cxnSpMk id="308" creationId="{2A1B61D5-CA97-44C3-B18F-CE6C062C5B02}"/>
          </ac:cxnSpMkLst>
        </pc:cxnChg>
        <pc:cxnChg chg="del mod topLvl">
          <ac:chgData name="Lex Wayen" userId="494a56360b44c41f" providerId="LiveId" clId="{24593536-3DCF-424E-811F-D51553A97CE9}" dt="2019-05-10T02:38:41.775" v="24489" actId="478"/>
          <ac:cxnSpMkLst>
            <pc:docMk/>
            <pc:sldMk cId="1706689060" sldId="691"/>
            <ac:cxnSpMk id="309" creationId="{E09F61B1-2D50-43C2-BDA7-CA6641616A31}"/>
          </ac:cxnSpMkLst>
        </pc:cxnChg>
        <pc:cxnChg chg="del mod topLvl">
          <ac:chgData name="Lex Wayen" userId="494a56360b44c41f" providerId="LiveId" clId="{24593536-3DCF-424E-811F-D51553A97CE9}" dt="2019-05-10T02:38:41.775" v="24489" actId="478"/>
          <ac:cxnSpMkLst>
            <pc:docMk/>
            <pc:sldMk cId="1706689060" sldId="691"/>
            <ac:cxnSpMk id="310" creationId="{FD3F3B0D-EA1C-43AD-B6B2-A2691C2408EB}"/>
          </ac:cxnSpMkLst>
        </pc:cxnChg>
        <pc:cxnChg chg="del mod topLvl">
          <ac:chgData name="Lex Wayen" userId="494a56360b44c41f" providerId="LiveId" clId="{24593536-3DCF-424E-811F-D51553A97CE9}" dt="2019-05-10T02:38:41.775" v="24489" actId="478"/>
          <ac:cxnSpMkLst>
            <pc:docMk/>
            <pc:sldMk cId="1706689060" sldId="691"/>
            <ac:cxnSpMk id="311" creationId="{503F92F5-6FC6-4AB1-8AC8-581BF6EB0631}"/>
          </ac:cxnSpMkLst>
        </pc:cxnChg>
        <pc:cxnChg chg="del mod topLvl">
          <ac:chgData name="Lex Wayen" userId="494a56360b44c41f" providerId="LiveId" clId="{24593536-3DCF-424E-811F-D51553A97CE9}" dt="2019-05-10T02:38:41.775" v="24489" actId="478"/>
          <ac:cxnSpMkLst>
            <pc:docMk/>
            <pc:sldMk cId="1706689060" sldId="691"/>
            <ac:cxnSpMk id="312" creationId="{C7704EF5-8AD0-4241-B795-3869E5B94F45}"/>
          </ac:cxnSpMkLst>
        </pc:cxnChg>
        <pc:cxnChg chg="del mod topLvl">
          <ac:chgData name="Lex Wayen" userId="494a56360b44c41f" providerId="LiveId" clId="{24593536-3DCF-424E-811F-D51553A97CE9}" dt="2019-05-10T02:38:41.775" v="24489" actId="478"/>
          <ac:cxnSpMkLst>
            <pc:docMk/>
            <pc:sldMk cId="1706689060" sldId="691"/>
            <ac:cxnSpMk id="313" creationId="{23AACB9C-F0A8-4671-9765-AE0FB33ACDFB}"/>
          </ac:cxnSpMkLst>
        </pc:cxnChg>
        <pc:cxnChg chg="del mod topLvl">
          <ac:chgData name="Lex Wayen" userId="494a56360b44c41f" providerId="LiveId" clId="{24593536-3DCF-424E-811F-D51553A97CE9}" dt="2019-05-10T02:38:41.775" v="24489" actId="478"/>
          <ac:cxnSpMkLst>
            <pc:docMk/>
            <pc:sldMk cId="1706689060" sldId="691"/>
            <ac:cxnSpMk id="314" creationId="{922C8109-9010-4892-937C-3576A552B83F}"/>
          </ac:cxnSpMkLst>
        </pc:cxnChg>
        <pc:cxnChg chg="del mod topLvl">
          <ac:chgData name="Lex Wayen" userId="494a56360b44c41f" providerId="LiveId" clId="{24593536-3DCF-424E-811F-D51553A97CE9}" dt="2019-05-10T02:38:41.775" v="24489" actId="478"/>
          <ac:cxnSpMkLst>
            <pc:docMk/>
            <pc:sldMk cId="1706689060" sldId="691"/>
            <ac:cxnSpMk id="315" creationId="{CD461617-AA46-4A01-854E-9071A5A3A0DB}"/>
          </ac:cxnSpMkLst>
        </pc:cxnChg>
        <pc:cxnChg chg="del mod topLvl">
          <ac:chgData name="Lex Wayen" userId="494a56360b44c41f" providerId="LiveId" clId="{24593536-3DCF-424E-811F-D51553A97CE9}" dt="2019-05-10T02:38:41.775" v="24489" actId="478"/>
          <ac:cxnSpMkLst>
            <pc:docMk/>
            <pc:sldMk cId="1706689060" sldId="691"/>
            <ac:cxnSpMk id="316" creationId="{4837B981-9778-441D-A939-A1E117336356}"/>
          </ac:cxnSpMkLst>
        </pc:cxnChg>
        <pc:cxnChg chg="del mod topLvl">
          <ac:chgData name="Lex Wayen" userId="494a56360b44c41f" providerId="LiveId" clId="{24593536-3DCF-424E-811F-D51553A97CE9}" dt="2019-05-10T02:38:41.775" v="24489" actId="478"/>
          <ac:cxnSpMkLst>
            <pc:docMk/>
            <pc:sldMk cId="1706689060" sldId="691"/>
            <ac:cxnSpMk id="317" creationId="{17E5A3C8-05AF-4D2E-803F-6D58245D4726}"/>
          </ac:cxnSpMkLst>
        </pc:cxnChg>
        <pc:cxnChg chg="del mod topLvl">
          <ac:chgData name="Lex Wayen" userId="494a56360b44c41f" providerId="LiveId" clId="{24593536-3DCF-424E-811F-D51553A97CE9}" dt="2019-05-10T02:38:41.775" v="24489" actId="478"/>
          <ac:cxnSpMkLst>
            <pc:docMk/>
            <pc:sldMk cId="1706689060" sldId="691"/>
            <ac:cxnSpMk id="318" creationId="{3DE4FC41-C7CF-4418-84D6-1BF3661203D4}"/>
          </ac:cxnSpMkLst>
        </pc:cxnChg>
        <pc:cxnChg chg="del mod topLvl">
          <ac:chgData name="Lex Wayen" userId="494a56360b44c41f" providerId="LiveId" clId="{24593536-3DCF-424E-811F-D51553A97CE9}" dt="2019-05-10T02:38:41.775" v="24489" actId="478"/>
          <ac:cxnSpMkLst>
            <pc:docMk/>
            <pc:sldMk cId="1706689060" sldId="691"/>
            <ac:cxnSpMk id="319" creationId="{3758EC38-6E9D-465B-964D-47603FC5AE3B}"/>
          </ac:cxnSpMkLst>
        </pc:cxnChg>
        <pc:cxnChg chg="del mod topLvl">
          <ac:chgData name="Lex Wayen" userId="494a56360b44c41f" providerId="LiveId" clId="{24593536-3DCF-424E-811F-D51553A97CE9}" dt="2019-05-10T02:38:41.775" v="24489" actId="478"/>
          <ac:cxnSpMkLst>
            <pc:docMk/>
            <pc:sldMk cId="1706689060" sldId="691"/>
            <ac:cxnSpMk id="320" creationId="{0DAFAA44-D122-41BE-A8DD-04380A847C6E}"/>
          </ac:cxnSpMkLst>
        </pc:cxnChg>
        <pc:cxnChg chg="del mod topLvl">
          <ac:chgData name="Lex Wayen" userId="494a56360b44c41f" providerId="LiveId" clId="{24593536-3DCF-424E-811F-D51553A97CE9}" dt="2019-05-10T02:38:41.775" v="24489" actId="478"/>
          <ac:cxnSpMkLst>
            <pc:docMk/>
            <pc:sldMk cId="1706689060" sldId="691"/>
            <ac:cxnSpMk id="321" creationId="{1B5A2561-8BFA-41B9-B3AA-D2EDDA8CF678}"/>
          </ac:cxnSpMkLst>
        </pc:cxnChg>
        <pc:cxnChg chg="del mod topLvl">
          <ac:chgData name="Lex Wayen" userId="494a56360b44c41f" providerId="LiveId" clId="{24593536-3DCF-424E-811F-D51553A97CE9}" dt="2019-05-10T02:38:41.775" v="24489" actId="478"/>
          <ac:cxnSpMkLst>
            <pc:docMk/>
            <pc:sldMk cId="1706689060" sldId="691"/>
            <ac:cxnSpMk id="322" creationId="{EBB24C39-4864-46CF-ABAE-71F84275E2BB}"/>
          </ac:cxnSpMkLst>
        </pc:cxnChg>
        <pc:cxnChg chg="del mod topLvl">
          <ac:chgData name="Lex Wayen" userId="494a56360b44c41f" providerId="LiveId" clId="{24593536-3DCF-424E-811F-D51553A97CE9}" dt="2019-05-10T02:38:41.775" v="24489" actId="478"/>
          <ac:cxnSpMkLst>
            <pc:docMk/>
            <pc:sldMk cId="1706689060" sldId="691"/>
            <ac:cxnSpMk id="323" creationId="{C90717C7-EC76-4C8F-AC05-FE75818399C3}"/>
          </ac:cxnSpMkLst>
        </pc:cxnChg>
        <pc:cxnChg chg="del mod topLvl">
          <ac:chgData name="Lex Wayen" userId="494a56360b44c41f" providerId="LiveId" clId="{24593536-3DCF-424E-811F-D51553A97CE9}" dt="2019-05-10T02:38:41.775" v="24489" actId="478"/>
          <ac:cxnSpMkLst>
            <pc:docMk/>
            <pc:sldMk cId="1706689060" sldId="691"/>
            <ac:cxnSpMk id="324" creationId="{353CD333-D370-4C0C-9194-4D74C645D961}"/>
          </ac:cxnSpMkLst>
        </pc:cxnChg>
        <pc:cxnChg chg="del mod topLvl">
          <ac:chgData name="Lex Wayen" userId="494a56360b44c41f" providerId="LiveId" clId="{24593536-3DCF-424E-811F-D51553A97CE9}" dt="2019-05-10T02:38:41.775" v="24489" actId="478"/>
          <ac:cxnSpMkLst>
            <pc:docMk/>
            <pc:sldMk cId="1706689060" sldId="691"/>
            <ac:cxnSpMk id="325" creationId="{CDD3F61F-E093-4C5A-B683-0681B253B5D9}"/>
          </ac:cxnSpMkLst>
        </pc:cxnChg>
        <pc:cxnChg chg="del mod topLvl">
          <ac:chgData name="Lex Wayen" userId="494a56360b44c41f" providerId="LiveId" clId="{24593536-3DCF-424E-811F-D51553A97CE9}" dt="2019-05-10T02:38:41.775" v="24489" actId="478"/>
          <ac:cxnSpMkLst>
            <pc:docMk/>
            <pc:sldMk cId="1706689060" sldId="691"/>
            <ac:cxnSpMk id="326" creationId="{50928237-01AE-43A3-8910-4D5754B0EFDB}"/>
          </ac:cxnSpMkLst>
        </pc:cxnChg>
        <pc:cxnChg chg="del mod topLvl">
          <ac:chgData name="Lex Wayen" userId="494a56360b44c41f" providerId="LiveId" clId="{24593536-3DCF-424E-811F-D51553A97CE9}" dt="2019-05-10T02:38:41.775" v="24489" actId="478"/>
          <ac:cxnSpMkLst>
            <pc:docMk/>
            <pc:sldMk cId="1706689060" sldId="691"/>
            <ac:cxnSpMk id="327" creationId="{EE724147-F365-4308-AB2D-6F6936C66D21}"/>
          </ac:cxnSpMkLst>
        </pc:cxnChg>
        <pc:cxnChg chg="del mod topLvl">
          <ac:chgData name="Lex Wayen" userId="494a56360b44c41f" providerId="LiveId" clId="{24593536-3DCF-424E-811F-D51553A97CE9}" dt="2019-05-10T02:38:41.775" v="24489" actId="478"/>
          <ac:cxnSpMkLst>
            <pc:docMk/>
            <pc:sldMk cId="1706689060" sldId="691"/>
            <ac:cxnSpMk id="328" creationId="{333FD38E-613A-43D9-A1CB-0B1DB045C4D5}"/>
          </ac:cxnSpMkLst>
        </pc:cxnChg>
        <pc:cxnChg chg="del mod topLvl">
          <ac:chgData name="Lex Wayen" userId="494a56360b44c41f" providerId="LiveId" clId="{24593536-3DCF-424E-811F-D51553A97CE9}" dt="2019-05-10T02:38:41.775" v="24489" actId="478"/>
          <ac:cxnSpMkLst>
            <pc:docMk/>
            <pc:sldMk cId="1706689060" sldId="691"/>
            <ac:cxnSpMk id="329" creationId="{AF679EBE-C316-481D-89B4-CDABD643D501}"/>
          </ac:cxnSpMkLst>
        </pc:cxnChg>
        <pc:cxnChg chg="del mod topLvl">
          <ac:chgData name="Lex Wayen" userId="494a56360b44c41f" providerId="LiveId" clId="{24593536-3DCF-424E-811F-D51553A97CE9}" dt="2019-05-10T02:38:41.775" v="24489" actId="478"/>
          <ac:cxnSpMkLst>
            <pc:docMk/>
            <pc:sldMk cId="1706689060" sldId="691"/>
            <ac:cxnSpMk id="330" creationId="{CB61AF6D-EFD8-4B57-8C14-8284C8BD7726}"/>
          </ac:cxnSpMkLst>
        </pc:cxnChg>
        <pc:cxnChg chg="del mod topLvl">
          <ac:chgData name="Lex Wayen" userId="494a56360b44c41f" providerId="LiveId" clId="{24593536-3DCF-424E-811F-D51553A97CE9}" dt="2019-05-10T02:38:41.775" v="24489" actId="478"/>
          <ac:cxnSpMkLst>
            <pc:docMk/>
            <pc:sldMk cId="1706689060" sldId="691"/>
            <ac:cxnSpMk id="331" creationId="{325331FB-693B-4AE6-8C6C-5E34FAEB624B}"/>
          </ac:cxnSpMkLst>
        </pc:cxnChg>
        <pc:cxnChg chg="del mod topLvl">
          <ac:chgData name="Lex Wayen" userId="494a56360b44c41f" providerId="LiveId" clId="{24593536-3DCF-424E-811F-D51553A97CE9}" dt="2019-05-10T02:38:41.775" v="24489" actId="478"/>
          <ac:cxnSpMkLst>
            <pc:docMk/>
            <pc:sldMk cId="1706689060" sldId="691"/>
            <ac:cxnSpMk id="332" creationId="{A7F7FF15-5475-4528-A3CD-BCF879D1CB77}"/>
          </ac:cxnSpMkLst>
        </pc:cxnChg>
        <pc:cxnChg chg="del mod topLvl">
          <ac:chgData name="Lex Wayen" userId="494a56360b44c41f" providerId="LiveId" clId="{24593536-3DCF-424E-811F-D51553A97CE9}" dt="2019-05-10T02:38:41.775" v="24489" actId="478"/>
          <ac:cxnSpMkLst>
            <pc:docMk/>
            <pc:sldMk cId="1706689060" sldId="691"/>
            <ac:cxnSpMk id="333" creationId="{1F32F6B0-9AC7-488C-8E92-1342E778BE30}"/>
          </ac:cxnSpMkLst>
        </pc:cxnChg>
        <pc:cxnChg chg="del mod topLvl">
          <ac:chgData name="Lex Wayen" userId="494a56360b44c41f" providerId="LiveId" clId="{24593536-3DCF-424E-811F-D51553A97CE9}" dt="2019-05-10T02:38:41.775" v="24489" actId="478"/>
          <ac:cxnSpMkLst>
            <pc:docMk/>
            <pc:sldMk cId="1706689060" sldId="691"/>
            <ac:cxnSpMk id="334" creationId="{3BF0F495-8F30-4092-9935-D5E8EF874279}"/>
          </ac:cxnSpMkLst>
        </pc:cxnChg>
        <pc:cxnChg chg="del mod topLvl">
          <ac:chgData name="Lex Wayen" userId="494a56360b44c41f" providerId="LiveId" clId="{24593536-3DCF-424E-811F-D51553A97CE9}" dt="2019-05-10T02:38:41.775" v="24489" actId="478"/>
          <ac:cxnSpMkLst>
            <pc:docMk/>
            <pc:sldMk cId="1706689060" sldId="691"/>
            <ac:cxnSpMk id="335" creationId="{5A912C72-EDE8-4912-B915-7342F006A10D}"/>
          </ac:cxnSpMkLst>
        </pc:cxnChg>
        <pc:cxnChg chg="del mod topLvl">
          <ac:chgData name="Lex Wayen" userId="494a56360b44c41f" providerId="LiveId" clId="{24593536-3DCF-424E-811F-D51553A97CE9}" dt="2019-05-10T02:38:41.775" v="24489" actId="478"/>
          <ac:cxnSpMkLst>
            <pc:docMk/>
            <pc:sldMk cId="1706689060" sldId="691"/>
            <ac:cxnSpMk id="336" creationId="{871978D4-B039-433C-B62F-BDD45DF5B1B2}"/>
          </ac:cxnSpMkLst>
        </pc:cxnChg>
        <pc:cxnChg chg="del mod topLvl">
          <ac:chgData name="Lex Wayen" userId="494a56360b44c41f" providerId="LiveId" clId="{24593536-3DCF-424E-811F-D51553A97CE9}" dt="2019-05-10T02:38:41.775" v="24489" actId="478"/>
          <ac:cxnSpMkLst>
            <pc:docMk/>
            <pc:sldMk cId="1706689060" sldId="691"/>
            <ac:cxnSpMk id="337" creationId="{CCDA3FC1-7316-480F-AC79-297B698DA0B2}"/>
          </ac:cxnSpMkLst>
        </pc:cxnChg>
        <pc:cxnChg chg="del mod topLvl">
          <ac:chgData name="Lex Wayen" userId="494a56360b44c41f" providerId="LiveId" clId="{24593536-3DCF-424E-811F-D51553A97CE9}" dt="2019-05-10T02:38:41.775" v="24489" actId="478"/>
          <ac:cxnSpMkLst>
            <pc:docMk/>
            <pc:sldMk cId="1706689060" sldId="691"/>
            <ac:cxnSpMk id="338" creationId="{96AF3954-DA64-495A-81D2-00437B0EC80E}"/>
          </ac:cxnSpMkLst>
        </pc:cxnChg>
        <pc:cxnChg chg="del mod topLvl">
          <ac:chgData name="Lex Wayen" userId="494a56360b44c41f" providerId="LiveId" clId="{24593536-3DCF-424E-811F-D51553A97CE9}" dt="2019-05-10T02:38:41.775" v="24489" actId="478"/>
          <ac:cxnSpMkLst>
            <pc:docMk/>
            <pc:sldMk cId="1706689060" sldId="691"/>
            <ac:cxnSpMk id="339" creationId="{BC2885A3-4A36-4EE9-8B46-0EF4B7BC7C64}"/>
          </ac:cxnSpMkLst>
        </pc:cxnChg>
        <pc:cxnChg chg="del mod topLvl">
          <ac:chgData name="Lex Wayen" userId="494a56360b44c41f" providerId="LiveId" clId="{24593536-3DCF-424E-811F-D51553A97CE9}" dt="2019-05-10T02:38:41.775" v="24489" actId="478"/>
          <ac:cxnSpMkLst>
            <pc:docMk/>
            <pc:sldMk cId="1706689060" sldId="691"/>
            <ac:cxnSpMk id="340" creationId="{2523FF06-B775-4397-B1A7-4B5D749705DA}"/>
          </ac:cxnSpMkLst>
        </pc:cxnChg>
        <pc:cxnChg chg="del mod topLvl">
          <ac:chgData name="Lex Wayen" userId="494a56360b44c41f" providerId="LiveId" clId="{24593536-3DCF-424E-811F-D51553A97CE9}" dt="2019-05-10T02:38:41.775" v="24489" actId="478"/>
          <ac:cxnSpMkLst>
            <pc:docMk/>
            <pc:sldMk cId="1706689060" sldId="691"/>
            <ac:cxnSpMk id="341" creationId="{D49B1ECD-A56A-4A59-9FA1-0FA7A1ED6C0C}"/>
          </ac:cxnSpMkLst>
        </pc:cxnChg>
        <pc:cxnChg chg="del mod topLvl">
          <ac:chgData name="Lex Wayen" userId="494a56360b44c41f" providerId="LiveId" clId="{24593536-3DCF-424E-811F-D51553A97CE9}" dt="2019-05-10T02:38:41.775" v="24489" actId="478"/>
          <ac:cxnSpMkLst>
            <pc:docMk/>
            <pc:sldMk cId="1706689060" sldId="691"/>
            <ac:cxnSpMk id="342" creationId="{2692BF55-1346-4218-B7F8-E384727378D7}"/>
          </ac:cxnSpMkLst>
        </pc:cxnChg>
        <pc:cxnChg chg="del mod topLvl">
          <ac:chgData name="Lex Wayen" userId="494a56360b44c41f" providerId="LiveId" clId="{24593536-3DCF-424E-811F-D51553A97CE9}" dt="2019-05-10T02:38:41.775" v="24489" actId="478"/>
          <ac:cxnSpMkLst>
            <pc:docMk/>
            <pc:sldMk cId="1706689060" sldId="691"/>
            <ac:cxnSpMk id="343" creationId="{DEE5DCCF-CF25-4DD6-B2DB-20BC5D18B219}"/>
          </ac:cxnSpMkLst>
        </pc:cxnChg>
        <pc:cxnChg chg="del mod topLvl">
          <ac:chgData name="Lex Wayen" userId="494a56360b44c41f" providerId="LiveId" clId="{24593536-3DCF-424E-811F-D51553A97CE9}" dt="2019-05-10T02:38:41.775" v="24489" actId="478"/>
          <ac:cxnSpMkLst>
            <pc:docMk/>
            <pc:sldMk cId="1706689060" sldId="691"/>
            <ac:cxnSpMk id="344" creationId="{7CF76C5D-5068-4F52-A91A-6EDC891CAD2F}"/>
          </ac:cxnSpMkLst>
        </pc:cxnChg>
        <pc:cxnChg chg="del mod topLvl">
          <ac:chgData name="Lex Wayen" userId="494a56360b44c41f" providerId="LiveId" clId="{24593536-3DCF-424E-811F-D51553A97CE9}" dt="2019-05-10T02:38:41.775" v="24489" actId="478"/>
          <ac:cxnSpMkLst>
            <pc:docMk/>
            <pc:sldMk cId="1706689060" sldId="691"/>
            <ac:cxnSpMk id="345" creationId="{33C18DF4-761F-4ACF-BD9D-439808CB3545}"/>
          </ac:cxnSpMkLst>
        </pc:cxnChg>
        <pc:cxnChg chg="del mod topLvl">
          <ac:chgData name="Lex Wayen" userId="494a56360b44c41f" providerId="LiveId" clId="{24593536-3DCF-424E-811F-D51553A97CE9}" dt="2019-05-10T02:38:41.775" v="24489" actId="478"/>
          <ac:cxnSpMkLst>
            <pc:docMk/>
            <pc:sldMk cId="1706689060" sldId="691"/>
            <ac:cxnSpMk id="346" creationId="{5A9CD4EB-5D8F-4A80-8F58-EB22EC98DA94}"/>
          </ac:cxnSpMkLst>
        </pc:cxnChg>
        <pc:cxnChg chg="del mod topLvl">
          <ac:chgData name="Lex Wayen" userId="494a56360b44c41f" providerId="LiveId" clId="{24593536-3DCF-424E-811F-D51553A97CE9}" dt="2019-05-10T02:38:41.775" v="24489" actId="478"/>
          <ac:cxnSpMkLst>
            <pc:docMk/>
            <pc:sldMk cId="1706689060" sldId="691"/>
            <ac:cxnSpMk id="347" creationId="{3EB1534B-2B4A-46B7-A51B-4E33A9198BCA}"/>
          </ac:cxnSpMkLst>
        </pc:cxnChg>
        <pc:cxnChg chg="del mod topLvl">
          <ac:chgData name="Lex Wayen" userId="494a56360b44c41f" providerId="LiveId" clId="{24593536-3DCF-424E-811F-D51553A97CE9}" dt="2019-05-10T02:38:41.775" v="24489" actId="478"/>
          <ac:cxnSpMkLst>
            <pc:docMk/>
            <pc:sldMk cId="1706689060" sldId="691"/>
            <ac:cxnSpMk id="348" creationId="{4102E32A-667F-4B03-AC49-BA033549695E}"/>
          </ac:cxnSpMkLst>
        </pc:cxnChg>
        <pc:cxnChg chg="add del mod">
          <ac:chgData name="Lex Wayen" userId="494a56360b44c41f" providerId="LiveId" clId="{24593536-3DCF-424E-811F-D51553A97CE9}" dt="2019-05-10T02:36:30.351" v="24461" actId="478"/>
          <ac:cxnSpMkLst>
            <pc:docMk/>
            <pc:sldMk cId="1706689060" sldId="691"/>
            <ac:cxnSpMk id="360" creationId="{4E73A0CB-5A17-4139-AF82-8B33D29E6CCD}"/>
          </ac:cxnSpMkLst>
        </pc:cxnChg>
        <pc:cxnChg chg="add mod">
          <ac:chgData name="Lex Wayen" userId="494a56360b44c41f" providerId="LiveId" clId="{24593536-3DCF-424E-811F-D51553A97CE9}" dt="2019-05-13T02:14:59.110" v="24882" actId="1076"/>
          <ac:cxnSpMkLst>
            <pc:docMk/>
            <pc:sldMk cId="1706689060" sldId="691"/>
            <ac:cxnSpMk id="361" creationId="{592AD16F-4E3E-4F87-A389-2B3B8117A985}"/>
          </ac:cxnSpMkLst>
        </pc:cxnChg>
        <pc:cxnChg chg="add mod">
          <ac:chgData name="Lex Wayen" userId="494a56360b44c41f" providerId="LiveId" clId="{24593536-3DCF-424E-811F-D51553A97CE9}" dt="2019-05-13T02:14:19.081" v="24877" actId="1076"/>
          <ac:cxnSpMkLst>
            <pc:docMk/>
            <pc:sldMk cId="1706689060" sldId="691"/>
            <ac:cxnSpMk id="362" creationId="{0CB3E8E1-7136-43B5-9122-4B7A56DBE019}"/>
          </ac:cxnSpMkLst>
        </pc:cxnChg>
        <pc:cxnChg chg="add mod">
          <ac:chgData name="Lex Wayen" userId="494a56360b44c41f" providerId="LiveId" clId="{24593536-3DCF-424E-811F-D51553A97CE9}" dt="2019-05-13T02:14:27.272" v="24878" actId="1076"/>
          <ac:cxnSpMkLst>
            <pc:docMk/>
            <pc:sldMk cId="1706689060" sldId="691"/>
            <ac:cxnSpMk id="363" creationId="{55945B0A-96E7-4775-8925-66A378A71067}"/>
          </ac:cxnSpMkLst>
        </pc:cxnChg>
        <pc:cxnChg chg="add del mod">
          <ac:chgData name="Lex Wayen" userId="494a56360b44c41f" providerId="LiveId" clId="{24593536-3DCF-424E-811F-D51553A97CE9}" dt="2019-05-10T02:36:37.836" v="24463" actId="478"/>
          <ac:cxnSpMkLst>
            <pc:docMk/>
            <pc:sldMk cId="1706689060" sldId="691"/>
            <ac:cxnSpMk id="364" creationId="{9258C50A-8CB5-425B-948A-1AF3071008EC}"/>
          </ac:cxnSpMkLst>
        </pc:cxnChg>
        <pc:cxnChg chg="add del mod">
          <ac:chgData name="Lex Wayen" userId="494a56360b44c41f" providerId="LiveId" clId="{24593536-3DCF-424E-811F-D51553A97CE9}" dt="2019-05-10T02:36:33.703" v="24462" actId="478"/>
          <ac:cxnSpMkLst>
            <pc:docMk/>
            <pc:sldMk cId="1706689060" sldId="691"/>
            <ac:cxnSpMk id="365" creationId="{28DC776F-E436-401C-B7A4-C7320CAF838F}"/>
          </ac:cxnSpMkLst>
        </pc:cxnChg>
        <pc:cxnChg chg="add del mod">
          <ac:chgData name="Lex Wayen" userId="494a56360b44c41f" providerId="LiveId" clId="{24593536-3DCF-424E-811F-D51553A97CE9}" dt="2019-05-13T02:14:27.272" v="24878" actId="1076"/>
          <ac:cxnSpMkLst>
            <pc:docMk/>
            <pc:sldMk cId="1706689060" sldId="691"/>
            <ac:cxnSpMk id="366" creationId="{ABB75012-FF0C-43D4-866D-8A2BDE4733D1}"/>
          </ac:cxnSpMkLst>
        </pc:cxnChg>
        <pc:cxnChg chg="add mod">
          <ac:chgData name="Lex Wayen" userId="494a56360b44c41f" providerId="LiveId" clId="{24593536-3DCF-424E-811F-D51553A97CE9}" dt="2019-05-13T02:14:50.289" v="24881" actId="1076"/>
          <ac:cxnSpMkLst>
            <pc:docMk/>
            <pc:sldMk cId="1706689060" sldId="691"/>
            <ac:cxnSpMk id="367" creationId="{3473B262-BE5A-42B6-A607-579E8AD143FD}"/>
          </ac:cxnSpMkLst>
        </pc:cxnChg>
        <pc:cxnChg chg="add mod">
          <ac:chgData name="Lex Wayen" userId="494a56360b44c41f" providerId="LiveId" clId="{24593536-3DCF-424E-811F-D51553A97CE9}" dt="2019-05-13T02:14:27.272" v="24878" actId="1076"/>
          <ac:cxnSpMkLst>
            <pc:docMk/>
            <pc:sldMk cId="1706689060" sldId="691"/>
            <ac:cxnSpMk id="368" creationId="{DE373516-8722-43DF-9110-9710E2F61E5B}"/>
          </ac:cxnSpMkLst>
        </pc:cxnChg>
        <pc:cxnChg chg="add del mod">
          <ac:chgData name="Lex Wayen" userId="494a56360b44c41f" providerId="LiveId" clId="{24593536-3DCF-424E-811F-D51553A97CE9}" dt="2019-05-10T02:36:43.617" v="24465" actId="478"/>
          <ac:cxnSpMkLst>
            <pc:docMk/>
            <pc:sldMk cId="1706689060" sldId="691"/>
            <ac:cxnSpMk id="369" creationId="{96FB27A7-2502-4963-A7B3-4A41C8DF3535}"/>
          </ac:cxnSpMkLst>
        </pc:cxnChg>
        <pc:cxnChg chg="add del mod">
          <ac:chgData name="Lex Wayen" userId="494a56360b44c41f" providerId="LiveId" clId="{24593536-3DCF-424E-811F-D51553A97CE9}" dt="2019-05-10T02:36:41.121" v="24464" actId="478"/>
          <ac:cxnSpMkLst>
            <pc:docMk/>
            <pc:sldMk cId="1706689060" sldId="691"/>
            <ac:cxnSpMk id="370" creationId="{8F72B7D7-8FE9-49CB-8FBC-24D87ADDD85C}"/>
          </ac:cxnSpMkLst>
        </pc:cxnChg>
        <pc:cxnChg chg="del mod">
          <ac:chgData name="Lex Wayen" userId="494a56360b44c41f" providerId="LiveId" clId="{24593536-3DCF-424E-811F-D51553A97CE9}" dt="2019-05-10T02:02:20.396" v="24134" actId="478"/>
          <ac:cxnSpMkLst>
            <pc:docMk/>
            <pc:sldMk cId="1706689060" sldId="691"/>
            <ac:cxnSpMk id="458" creationId="{D69CD57C-FE0C-40CD-8CAC-D430FC8460E6}"/>
          </ac:cxnSpMkLst>
        </pc:cxnChg>
        <pc:cxnChg chg="del mod">
          <ac:chgData name="Lex Wayen" userId="494a56360b44c41f" providerId="LiveId" clId="{24593536-3DCF-424E-811F-D51553A97CE9}" dt="2019-05-10T02:02:20.396" v="24134" actId="478"/>
          <ac:cxnSpMkLst>
            <pc:docMk/>
            <pc:sldMk cId="1706689060" sldId="691"/>
            <ac:cxnSpMk id="459" creationId="{2EBDD1B2-C881-4D4F-B8AF-44896700E843}"/>
          </ac:cxnSpMkLst>
        </pc:cxnChg>
        <pc:cxnChg chg="del mod">
          <ac:chgData name="Lex Wayen" userId="494a56360b44c41f" providerId="LiveId" clId="{24593536-3DCF-424E-811F-D51553A97CE9}" dt="2019-05-10T02:02:20.396" v="24134" actId="478"/>
          <ac:cxnSpMkLst>
            <pc:docMk/>
            <pc:sldMk cId="1706689060" sldId="691"/>
            <ac:cxnSpMk id="501" creationId="{542ADE98-A667-4617-B5B4-357AF4F926DA}"/>
          </ac:cxnSpMkLst>
        </pc:cxnChg>
        <pc:cxnChg chg="del mod">
          <ac:chgData name="Lex Wayen" userId="494a56360b44c41f" providerId="LiveId" clId="{24593536-3DCF-424E-811F-D51553A97CE9}" dt="2019-05-10T02:02:20.396" v="24134" actId="478"/>
          <ac:cxnSpMkLst>
            <pc:docMk/>
            <pc:sldMk cId="1706689060" sldId="691"/>
            <ac:cxnSpMk id="502" creationId="{810A2A3B-4374-4DF8-8E90-0DA6D898D639}"/>
          </ac:cxnSpMkLst>
        </pc:cxnChg>
        <pc:cxnChg chg="del mod">
          <ac:chgData name="Lex Wayen" userId="494a56360b44c41f" providerId="LiveId" clId="{24593536-3DCF-424E-811F-D51553A97CE9}" dt="2019-05-10T02:02:20.396" v="24134" actId="478"/>
          <ac:cxnSpMkLst>
            <pc:docMk/>
            <pc:sldMk cId="1706689060" sldId="691"/>
            <ac:cxnSpMk id="513" creationId="{4EEFE352-BD4C-4E24-A3D4-6CC9EB995577}"/>
          </ac:cxnSpMkLst>
        </pc:cxnChg>
        <pc:cxnChg chg="del mod">
          <ac:chgData name="Lex Wayen" userId="494a56360b44c41f" providerId="LiveId" clId="{24593536-3DCF-424E-811F-D51553A97CE9}" dt="2019-05-10T02:02:20.396" v="24134" actId="478"/>
          <ac:cxnSpMkLst>
            <pc:docMk/>
            <pc:sldMk cId="1706689060" sldId="691"/>
            <ac:cxnSpMk id="533" creationId="{E6502CC1-560C-45A8-B2EC-906DACF11B4F}"/>
          </ac:cxnSpMkLst>
        </pc:cxnChg>
        <pc:cxnChg chg="del mod">
          <ac:chgData name="Lex Wayen" userId="494a56360b44c41f" providerId="LiveId" clId="{24593536-3DCF-424E-811F-D51553A97CE9}" dt="2019-05-10T02:02:20.396" v="24134" actId="478"/>
          <ac:cxnSpMkLst>
            <pc:docMk/>
            <pc:sldMk cId="1706689060" sldId="691"/>
            <ac:cxnSpMk id="539" creationId="{76C2F06F-5FC9-4E6F-AA0B-48C336659201}"/>
          </ac:cxnSpMkLst>
        </pc:cxnChg>
        <pc:cxnChg chg="del mod">
          <ac:chgData name="Lex Wayen" userId="494a56360b44c41f" providerId="LiveId" clId="{24593536-3DCF-424E-811F-D51553A97CE9}" dt="2019-05-10T02:02:20.396" v="24134" actId="478"/>
          <ac:cxnSpMkLst>
            <pc:docMk/>
            <pc:sldMk cId="1706689060" sldId="691"/>
            <ac:cxnSpMk id="542" creationId="{EE274E88-495D-4301-95E2-DA3465D2AD9D}"/>
          </ac:cxnSpMkLst>
        </pc:cxnChg>
      </pc:sldChg>
      <pc:sldChg chg="addSp delSp modSp add modNotesTx">
        <pc:chgData name="Lex Wayen" userId="494a56360b44c41f" providerId="LiveId" clId="{24593536-3DCF-424E-811F-D51553A97CE9}" dt="2019-05-14T10:28:17.467" v="39830" actId="20577"/>
        <pc:sldMkLst>
          <pc:docMk/>
          <pc:sldMk cId="1692555568" sldId="692"/>
        </pc:sldMkLst>
        <pc:spChg chg="mod">
          <ac:chgData name="Lex Wayen" userId="494a56360b44c41f" providerId="LiveId" clId="{24593536-3DCF-424E-811F-D51553A97CE9}" dt="2019-05-13T10:03:30.820" v="30358"/>
          <ac:spMkLst>
            <pc:docMk/>
            <pc:sldMk cId="1692555568" sldId="692"/>
            <ac:spMk id="2" creationId="{541A8208-FB9F-408A-97ED-C41B16678535}"/>
          </ac:spMkLst>
        </pc:spChg>
        <pc:spChg chg="mod topLvl">
          <ac:chgData name="Lex Wayen" userId="494a56360b44c41f" providerId="LiveId" clId="{24593536-3DCF-424E-811F-D51553A97CE9}" dt="2019-05-14T10:24:44.612" v="39623" actId="1076"/>
          <ac:spMkLst>
            <pc:docMk/>
            <pc:sldMk cId="1692555568" sldId="692"/>
            <ac:spMk id="6" creationId="{1CD7E0D5-61D0-488C-B379-254C4B4227ED}"/>
          </ac:spMkLst>
        </pc:spChg>
        <pc:spChg chg="add mod">
          <ac:chgData name="Lex Wayen" userId="494a56360b44c41f" providerId="LiveId" clId="{24593536-3DCF-424E-811F-D51553A97CE9}" dt="2019-05-14T10:24:59.189" v="39624" actId="14100"/>
          <ac:spMkLst>
            <pc:docMk/>
            <pc:sldMk cId="1692555568" sldId="692"/>
            <ac:spMk id="17" creationId="{75A2DE88-E486-4F8F-AD84-1F40668990E1}"/>
          </ac:spMkLst>
        </pc:spChg>
        <pc:spChg chg="mod">
          <ac:chgData name="Lex Wayen" userId="494a56360b44c41f" providerId="LiveId" clId="{24593536-3DCF-424E-811F-D51553A97CE9}" dt="2019-05-13T10:10:37.218" v="30474" actId="207"/>
          <ac:spMkLst>
            <pc:docMk/>
            <pc:sldMk cId="1692555568" sldId="692"/>
            <ac:spMk id="18" creationId="{F29B8C60-FE24-4C9E-854E-3BB576656541}"/>
          </ac:spMkLst>
        </pc:spChg>
        <pc:spChg chg="mod">
          <ac:chgData name="Lex Wayen" userId="494a56360b44c41f" providerId="LiveId" clId="{24593536-3DCF-424E-811F-D51553A97CE9}" dt="2019-05-13T10:14:27.847" v="30735" actId="207"/>
          <ac:spMkLst>
            <pc:docMk/>
            <pc:sldMk cId="1692555568" sldId="692"/>
            <ac:spMk id="26" creationId="{F29B8C60-FE24-4C9E-854E-3BB576656541}"/>
          </ac:spMkLst>
        </pc:spChg>
        <pc:spChg chg="mod">
          <ac:chgData name="Lex Wayen" userId="494a56360b44c41f" providerId="LiveId" clId="{24593536-3DCF-424E-811F-D51553A97CE9}" dt="2019-05-13T10:11:55.352" v="30538" actId="1035"/>
          <ac:spMkLst>
            <pc:docMk/>
            <pc:sldMk cId="1692555568" sldId="692"/>
            <ac:spMk id="34" creationId="{F29B8C60-FE24-4C9E-854E-3BB576656541}"/>
          </ac:spMkLst>
        </pc:spChg>
        <pc:spChg chg="mod">
          <ac:chgData name="Lex Wayen" userId="494a56360b44c41f" providerId="LiveId" clId="{24593536-3DCF-424E-811F-D51553A97CE9}" dt="2019-05-13T10:10:30.240" v="30472" actId="207"/>
          <ac:spMkLst>
            <pc:docMk/>
            <pc:sldMk cId="1692555568" sldId="692"/>
            <ac:spMk id="42" creationId="{F29B8C60-FE24-4C9E-854E-3BB576656541}"/>
          </ac:spMkLst>
        </pc:spChg>
        <pc:spChg chg="mod">
          <ac:chgData name="Lex Wayen" userId="494a56360b44c41f" providerId="LiveId" clId="{24593536-3DCF-424E-811F-D51553A97CE9}" dt="2019-05-13T10:10:46.511" v="30478" actId="207"/>
          <ac:spMkLst>
            <pc:docMk/>
            <pc:sldMk cId="1692555568" sldId="692"/>
            <ac:spMk id="98" creationId="{9D3AEA65-5FBF-47FA-90B1-1CBF226328DD}"/>
          </ac:spMkLst>
        </pc:spChg>
        <pc:spChg chg="mod">
          <ac:chgData name="Lex Wayen" userId="494a56360b44c41f" providerId="LiveId" clId="{24593536-3DCF-424E-811F-D51553A97CE9}" dt="2019-05-13T09:48:24.249" v="29995"/>
          <ac:spMkLst>
            <pc:docMk/>
            <pc:sldMk cId="1692555568" sldId="692"/>
            <ac:spMk id="100" creationId="{88482FC7-CFA0-47EC-83CE-4A9055A8FAA1}"/>
          </ac:spMkLst>
        </pc:spChg>
        <pc:spChg chg="mod">
          <ac:chgData name="Lex Wayen" userId="494a56360b44c41f" providerId="LiveId" clId="{24593536-3DCF-424E-811F-D51553A97CE9}" dt="2019-05-13T10:10:48.773" v="30479" actId="207"/>
          <ac:spMkLst>
            <pc:docMk/>
            <pc:sldMk cId="1692555568" sldId="692"/>
            <ac:spMk id="105" creationId="{5B280E34-E3D9-4203-AC5C-34B87612826D}"/>
          </ac:spMkLst>
        </pc:spChg>
        <pc:spChg chg="mod">
          <ac:chgData name="Lex Wayen" userId="494a56360b44c41f" providerId="LiveId" clId="{24593536-3DCF-424E-811F-D51553A97CE9}" dt="2019-05-13T09:48:39.239" v="30005"/>
          <ac:spMkLst>
            <pc:docMk/>
            <pc:sldMk cId="1692555568" sldId="692"/>
            <ac:spMk id="107" creationId="{EB830DAC-1ADB-4F79-899B-50E0D1F74724}"/>
          </ac:spMkLst>
        </pc:spChg>
        <pc:spChg chg="mod">
          <ac:chgData name="Lex Wayen" userId="494a56360b44c41f" providerId="LiveId" clId="{24593536-3DCF-424E-811F-D51553A97CE9}" dt="2019-05-13T10:10:44.126" v="30477" actId="207"/>
          <ac:spMkLst>
            <pc:docMk/>
            <pc:sldMk cId="1692555568" sldId="692"/>
            <ac:spMk id="112" creationId="{7DF9EAC8-303E-4BA8-AF90-92E50E1D5DAF}"/>
          </ac:spMkLst>
        </pc:spChg>
        <pc:spChg chg="mod">
          <ac:chgData name="Lex Wayen" userId="494a56360b44c41f" providerId="LiveId" clId="{24593536-3DCF-424E-811F-D51553A97CE9}" dt="2019-05-13T09:49:15.479" v="30067" actId="20577"/>
          <ac:spMkLst>
            <pc:docMk/>
            <pc:sldMk cId="1692555568" sldId="692"/>
            <ac:spMk id="114" creationId="{48C60EC7-A31D-49A8-92DB-1F0D6051A5DD}"/>
          </ac:spMkLst>
        </pc:spChg>
        <pc:spChg chg="mod">
          <ac:chgData name="Lex Wayen" userId="494a56360b44c41f" providerId="LiveId" clId="{24593536-3DCF-424E-811F-D51553A97CE9}" dt="2019-05-13T10:10:40.954" v="30476" actId="207"/>
          <ac:spMkLst>
            <pc:docMk/>
            <pc:sldMk cId="1692555568" sldId="692"/>
            <ac:spMk id="119" creationId="{10ABB890-4732-47D2-ABB8-8CAD321A8877}"/>
          </ac:spMkLst>
        </pc:spChg>
        <pc:spChg chg="mod">
          <ac:chgData name="Lex Wayen" userId="494a56360b44c41f" providerId="LiveId" clId="{24593536-3DCF-424E-811F-D51553A97CE9}" dt="2019-05-13T09:54:56.660" v="30236"/>
          <ac:spMkLst>
            <pc:docMk/>
            <pc:sldMk cId="1692555568" sldId="692"/>
            <ac:spMk id="121" creationId="{A5D29A29-8F71-4453-BC47-E3477CED7888}"/>
          </ac:spMkLst>
        </pc:spChg>
        <pc:grpChg chg="del">
          <ac:chgData name="Lex Wayen" userId="494a56360b44c41f" providerId="LiveId" clId="{24593536-3DCF-424E-811F-D51553A97CE9}" dt="2019-05-13T09:47:02.607" v="29908" actId="165"/>
          <ac:grpSpMkLst>
            <pc:docMk/>
            <pc:sldMk cId="1692555568" sldId="692"/>
            <ac:grpSpMk id="5" creationId="{62E0146C-402F-490C-B2AF-C73C2DF626AF}"/>
          </ac:grpSpMkLst>
        </pc:grpChg>
        <pc:grpChg chg="mod topLvl">
          <ac:chgData name="Lex Wayen" userId="494a56360b44c41f" providerId="LiveId" clId="{24593536-3DCF-424E-811F-D51553A97CE9}" dt="2019-05-14T10:24:44.612" v="39623" actId="1076"/>
          <ac:grpSpMkLst>
            <pc:docMk/>
            <pc:sldMk cId="1692555568" sldId="692"/>
            <ac:grpSpMk id="7" creationId="{41AFDE95-A785-49CB-958F-3D9EF99149EF}"/>
          </ac:grpSpMkLst>
        </pc:grpChg>
        <pc:grpChg chg="mod topLvl">
          <ac:chgData name="Lex Wayen" userId="494a56360b44c41f" providerId="LiveId" clId="{24593536-3DCF-424E-811F-D51553A97CE9}" dt="2019-05-14T10:24:44.612" v="39623" actId="1076"/>
          <ac:grpSpMkLst>
            <pc:docMk/>
            <pc:sldMk cId="1692555568" sldId="692"/>
            <ac:grpSpMk id="8" creationId="{CBCEE935-E43A-4253-BF54-7829AE74BD6B}"/>
          </ac:grpSpMkLst>
        </pc:grpChg>
        <pc:grpChg chg="mod topLvl">
          <ac:chgData name="Lex Wayen" userId="494a56360b44c41f" providerId="LiveId" clId="{24593536-3DCF-424E-811F-D51553A97CE9}" dt="2019-05-14T10:24:44.612" v="39623" actId="1076"/>
          <ac:grpSpMkLst>
            <pc:docMk/>
            <pc:sldMk cId="1692555568" sldId="692"/>
            <ac:grpSpMk id="9" creationId="{88BF45EE-24E1-4C0E-B900-4898A361241F}"/>
          </ac:grpSpMkLst>
        </pc:grpChg>
        <pc:grpChg chg="mod topLvl">
          <ac:chgData name="Lex Wayen" userId="494a56360b44c41f" providerId="LiveId" clId="{24593536-3DCF-424E-811F-D51553A97CE9}" dt="2019-05-14T10:24:44.612" v="39623" actId="1076"/>
          <ac:grpSpMkLst>
            <pc:docMk/>
            <pc:sldMk cId="1692555568" sldId="692"/>
            <ac:grpSpMk id="10" creationId="{E471C469-7830-4687-BE9E-40993E41889C}"/>
          </ac:grpSpMkLst>
        </pc:grpChg>
        <pc:grpChg chg="mod">
          <ac:chgData name="Lex Wayen" userId="494a56360b44c41f" providerId="LiveId" clId="{24593536-3DCF-424E-811F-D51553A97CE9}" dt="2019-05-14T10:24:44.612" v="39623" actId="1076"/>
          <ac:grpSpMkLst>
            <pc:docMk/>
            <pc:sldMk cId="1692555568" sldId="692"/>
            <ac:grpSpMk id="13" creationId="{665AEDE8-807F-4FE2-B679-F37FF2645C4E}"/>
          </ac:grpSpMkLst>
        </pc:grpChg>
        <pc:grpChg chg="add mod ord">
          <ac:chgData name="Lex Wayen" userId="494a56360b44c41f" providerId="LiveId" clId="{24593536-3DCF-424E-811F-D51553A97CE9}" dt="2019-05-14T10:24:44.612" v="39623" actId="1076"/>
          <ac:grpSpMkLst>
            <pc:docMk/>
            <pc:sldMk cId="1692555568" sldId="692"/>
            <ac:grpSpMk id="20" creationId="{E4C91C78-2066-4507-A694-83C268DCE938}"/>
          </ac:grpSpMkLst>
        </pc:grpChg>
        <pc:grpChg chg="mod">
          <ac:chgData name="Lex Wayen" userId="494a56360b44c41f" providerId="LiveId" clId="{24593536-3DCF-424E-811F-D51553A97CE9}" dt="2019-05-14T10:24:44.612" v="39623" actId="1076"/>
          <ac:grpSpMkLst>
            <pc:docMk/>
            <pc:sldMk cId="1692555568" sldId="692"/>
            <ac:grpSpMk id="21" creationId="{9D3C160B-6A80-4A8F-9F13-B1392FC8DB4E}"/>
          </ac:grpSpMkLst>
        </pc:grpChg>
        <pc:grpChg chg="mod">
          <ac:chgData name="Lex Wayen" userId="494a56360b44c41f" providerId="LiveId" clId="{24593536-3DCF-424E-811F-D51553A97CE9}" dt="2019-05-14T10:24:44.612" v="39623" actId="1076"/>
          <ac:grpSpMkLst>
            <pc:docMk/>
            <pc:sldMk cId="1692555568" sldId="692"/>
            <ac:grpSpMk id="29" creationId="{49A7D268-9B48-4A58-974C-C9274CC20CF7}"/>
          </ac:grpSpMkLst>
        </pc:grpChg>
        <pc:grpChg chg="add del mod">
          <ac:chgData name="Lex Wayen" userId="494a56360b44c41f" providerId="LiveId" clId="{24593536-3DCF-424E-811F-D51553A97CE9}" dt="2019-05-13T09:51:56.259" v="30142" actId="478"/>
          <ac:grpSpMkLst>
            <pc:docMk/>
            <pc:sldMk cId="1692555568" sldId="692"/>
            <ac:grpSpMk id="36" creationId="{C2717099-5E8C-4395-B35A-75D39220656D}"/>
          </ac:grpSpMkLst>
        </pc:grpChg>
        <pc:grpChg chg="mod">
          <ac:chgData name="Lex Wayen" userId="494a56360b44c41f" providerId="LiveId" clId="{24593536-3DCF-424E-811F-D51553A97CE9}" dt="2019-05-14T10:24:44.612" v="39623" actId="1076"/>
          <ac:grpSpMkLst>
            <pc:docMk/>
            <pc:sldMk cId="1692555568" sldId="692"/>
            <ac:grpSpMk id="37" creationId="{8A73D5BE-347C-401A-B822-D6F8901361E3}"/>
          </ac:grpSpMkLst>
        </pc:grpChg>
        <pc:grpChg chg="add mod">
          <ac:chgData name="Lex Wayen" userId="494a56360b44c41f" providerId="LiveId" clId="{24593536-3DCF-424E-811F-D51553A97CE9}" dt="2019-05-14T10:24:44.612" v="39623" actId="1076"/>
          <ac:grpSpMkLst>
            <pc:docMk/>
            <pc:sldMk cId="1692555568" sldId="692"/>
            <ac:grpSpMk id="96" creationId="{01711FBC-60DE-4999-A7FD-1F93F7EA73BF}"/>
          </ac:grpSpMkLst>
        </pc:grpChg>
        <pc:grpChg chg="mod">
          <ac:chgData name="Lex Wayen" userId="494a56360b44c41f" providerId="LiveId" clId="{24593536-3DCF-424E-811F-D51553A97CE9}" dt="2019-05-14T10:24:44.612" v="39623" actId="1076"/>
          <ac:grpSpMkLst>
            <pc:docMk/>
            <pc:sldMk cId="1692555568" sldId="692"/>
            <ac:grpSpMk id="99" creationId="{21646A9E-47A0-4238-A0CF-5AFF462B21F2}"/>
          </ac:grpSpMkLst>
        </pc:grpChg>
        <pc:grpChg chg="add mod">
          <ac:chgData name="Lex Wayen" userId="494a56360b44c41f" providerId="LiveId" clId="{24593536-3DCF-424E-811F-D51553A97CE9}" dt="2019-05-14T10:24:44.612" v="39623" actId="1076"/>
          <ac:grpSpMkLst>
            <pc:docMk/>
            <pc:sldMk cId="1692555568" sldId="692"/>
            <ac:grpSpMk id="103" creationId="{7D977767-18AD-423B-BA37-67BA25DE244B}"/>
          </ac:grpSpMkLst>
        </pc:grpChg>
        <pc:grpChg chg="mod">
          <ac:chgData name="Lex Wayen" userId="494a56360b44c41f" providerId="LiveId" clId="{24593536-3DCF-424E-811F-D51553A97CE9}" dt="2019-05-14T10:24:44.612" v="39623" actId="1076"/>
          <ac:grpSpMkLst>
            <pc:docMk/>
            <pc:sldMk cId="1692555568" sldId="692"/>
            <ac:grpSpMk id="106" creationId="{D759DADE-9FC9-4E5A-8774-68709F9D3A5E}"/>
          </ac:grpSpMkLst>
        </pc:grpChg>
        <pc:grpChg chg="add mod">
          <ac:chgData name="Lex Wayen" userId="494a56360b44c41f" providerId="LiveId" clId="{24593536-3DCF-424E-811F-D51553A97CE9}" dt="2019-05-14T10:24:44.612" v="39623" actId="1076"/>
          <ac:grpSpMkLst>
            <pc:docMk/>
            <pc:sldMk cId="1692555568" sldId="692"/>
            <ac:grpSpMk id="110" creationId="{C633FED5-E49A-42B2-9E28-A620C0668F24}"/>
          </ac:grpSpMkLst>
        </pc:grpChg>
        <pc:grpChg chg="mod">
          <ac:chgData name="Lex Wayen" userId="494a56360b44c41f" providerId="LiveId" clId="{24593536-3DCF-424E-811F-D51553A97CE9}" dt="2019-05-14T10:24:44.612" v="39623" actId="1076"/>
          <ac:grpSpMkLst>
            <pc:docMk/>
            <pc:sldMk cId="1692555568" sldId="692"/>
            <ac:grpSpMk id="113" creationId="{D63EC469-E41C-4612-B815-6E34D1C23176}"/>
          </ac:grpSpMkLst>
        </pc:grpChg>
        <pc:grpChg chg="add mod">
          <ac:chgData name="Lex Wayen" userId="494a56360b44c41f" providerId="LiveId" clId="{24593536-3DCF-424E-811F-D51553A97CE9}" dt="2019-05-14T10:24:44.612" v="39623" actId="1076"/>
          <ac:grpSpMkLst>
            <pc:docMk/>
            <pc:sldMk cId="1692555568" sldId="692"/>
            <ac:grpSpMk id="117" creationId="{2195FD7F-145D-4DB4-8429-4A7A0E7C19AC}"/>
          </ac:grpSpMkLst>
        </pc:grpChg>
        <pc:grpChg chg="mod">
          <ac:chgData name="Lex Wayen" userId="494a56360b44c41f" providerId="LiveId" clId="{24593536-3DCF-424E-811F-D51553A97CE9}" dt="2019-05-14T10:24:44.612" v="39623" actId="1076"/>
          <ac:grpSpMkLst>
            <pc:docMk/>
            <pc:sldMk cId="1692555568" sldId="692"/>
            <ac:grpSpMk id="120" creationId="{CC455E55-9BFE-4EA4-9FAE-96B507C7C0CA}"/>
          </ac:grpSpMkLst>
        </pc:grpChg>
        <pc:picChg chg="add mod ord modCrop">
          <ac:chgData name="Lex Wayen" userId="494a56360b44c41f" providerId="LiveId" clId="{24593536-3DCF-424E-811F-D51553A97CE9}" dt="2019-05-14T10:25:19.715" v="39627" actId="732"/>
          <ac:picMkLst>
            <pc:docMk/>
            <pc:sldMk cId="1692555568" sldId="692"/>
            <ac:picMk id="12" creationId="{94F8E8A1-43FE-4561-BEA5-394114E7BD0D}"/>
          </ac:picMkLst>
        </pc:picChg>
        <pc:picChg chg="del">
          <ac:chgData name="Lex Wayen" userId="494a56360b44c41f" providerId="LiveId" clId="{24593536-3DCF-424E-811F-D51553A97CE9}" dt="2019-05-13T09:46:52.222" v="29907" actId="478"/>
          <ac:picMkLst>
            <pc:docMk/>
            <pc:sldMk cId="1692555568" sldId="692"/>
            <ac:picMk id="57" creationId="{ED2892E1-B8D0-4B0F-AC97-456A697FC20B}"/>
          </ac:picMkLst>
        </pc:picChg>
        <pc:cxnChg chg="mod">
          <ac:chgData name="Lex Wayen" userId="494a56360b44c41f" providerId="LiveId" clId="{24593536-3DCF-424E-811F-D51553A97CE9}" dt="2019-05-13T09:55:12.403" v="30239" actId="1037"/>
          <ac:cxnSpMkLst>
            <pc:docMk/>
            <pc:sldMk cId="1692555568" sldId="692"/>
            <ac:cxnSpMk id="35" creationId="{FD073E7C-B965-4441-B424-2071BC882FD7}"/>
          </ac:cxnSpMkLst>
        </pc:cxnChg>
        <pc:cxnChg chg="mod">
          <ac:chgData name="Lex Wayen" userId="494a56360b44c41f" providerId="LiveId" clId="{24593536-3DCF-424E-811F-D51553A97CE9}" dt="2019-05-13T09:51:56.259" v="30142" actId="478"/>
          <ac:cxnSpMkLst>
            <pc:docMk/>
            <pc:sldMk cId="1692555568" sldId="692"/>
            <ac:cxnSpMk id="90" creationId="{010341C2-C236-4C04-A781-B36C72DB29E6}"/>
          </ac:cxnSpMkLst>
        </pc:cxnChg>
      </pc:sldChg>
      <pc:sldChg chg="addSp delSp modSp add del">
        <pc:chgData name="Lex Wayen" userId="494a56360b44c41f" providerId="LiveId" clId="{24593536-3DCF-424E-811F-D51553A97CE9}" dt="2019-05-13T02:27:26.744" v="25186" actId="2696"/>
        <pc:sldMkLst>
          <pc:docMk/>
          <pc:sldMk cId="3125156942" sldId="692"/>
        </pc:sldMkLst>
        <pc:spChg chg="del">
          <ac:chgData name="Lex Wayen" userId="494a56360b44c41f" providerId="LiveId" clId="{24593536-3DCF-424E-811F-D51553A97CE9}" dt="2019-05-13T02:20:03.874" v="24955" actId="478"/>
          <ac:spMkLst>
            <pc:docMk/>
            <pc:sldMk cId="3125156942" sldId="692"/>
            <ac:spMk id="2" creationId="{ECE5677E-8D1F-4DC8-9751-83352D0E9DEE}"/>
          </ac:spMkLst>
        </pc:spChg>
        <pc:spChg chg="del">
          <ac:chgData name="Lex Wayen" userId="494a56360b44c41f" providerId="LiveId" clId="{24593536-3DCF-424E-811F-D51553A97CE9}" dt="2019-05-13T02:20:03.874" v="24955" actId="478"/>
          <ac:spMkLst>
            <pc:docMk/>
            <pc:sldMk cId="3125156942" sldId="692"/>
            <ac:spMk id="3" creationId="{2EB32B3C-F91B-4E3C-A7A1-86679349D78D}"/>
          </ac:spMkLst>
        </pc:spChg>
        <pc:spChg chg="del">
          <ac:chgData name="Lex Wayen" userId="494a56360b44c41f" providerId="LiveId" clId="{24593536-3DCF-424E-811F-D51553A97CE9}" dt="2019-05-13T02:20:03.874" v="24955" actId="478"/>
          <ac:spMkLst>
            <pc:docMk/>
            <pc:sldMk cId="3125156942" sldId="692"/>
            <ac:spMk id="4" creationId="{98DA82D0-1A56-4EE5-BA3A-935B43A1DA5B}"/>
          </ac:spMkLst>
        </pc:spChg>
        <pc:spChg chg="del">
          <ac:chgData name="Lex Wayen" userId="494a56360b44c41f" providerId="LiveId" clId="{24593536-3DCF-424E-811F-D51553A97CE9}" dt="2019-05-13T02:20:03.874" v="24955" actId="478"/>
          <ac:spMkLst>
            <pc:docMk/>
            <pc:sldMk cId="3125156942" sldId="692"/>
            <ac:spMk id="5" creationId="{399CE17B-2B89-461A-9A56-E9B521EFDD0B}"/>
          </ac:spMkLst>
        </pc:spChg>
        <pc:graphicFrameChg chg="add del mod modGraphic">
          <ac:chgData name="Lex Wayen" userId="494a56360b44c41f" providerId="LiveId" clId="{24593536-3DCF-424E-811F-D51553A97CE9}" dt="2019-05-13T02:24:38.608" v="25157"/>
          <ac:graphicFrameMkLst>
            <pc:docMk/>
            <pc:sldMk cId="3125156942" sldId="692"/>
            <ac:graphicFrameMk id="6" creationId="{B5233108-C38D-450D-A267-3A02FD655074}"/>
          </ac:graphicFrameMkLst>
        </pc:graphicFrameChg>
      </pc:sldChg>
      <pc:sldChg chg="add del">
        <pc:chgData name="Lex Wayen" userId="494a56360b44c41f" providerId="LiveId" clId="{24593536-3DCF-424E-811F-D51553A97CE9}" dt="2019-05-13T02:35:54.028" v="25673" actId="2696"/>
        <pc:sldMkLst>
          <pc:docMk/>
          <pc:sldMk cId="3141524860" sldId="692"/>
        </pc:sldMkLst>
      </pc:sldChg>
      <pc:sldChg chg="addSp delSp modSp add del ord">
        <pc:chgData name="Lex Wayen" userId="494a56360b44c41f" providerId="LiveId" clId="{24593536-3DCF-424E-811F-D51553A97CE9}" dt="2019-05-13T07:37:54.114" v="28820" actId="2696"/>
        <pc:sldMkLst>
          <pc:docMk/>
          <pc:sldMk cId="3245114263" sldId="692"/>
        </pc:sldMkLst>
        <pc:spChg chg="mod">
          <ac:chgData name="Lex Wayen" userId="494a56360b44c41f" providerId="LiveId" clId="{24593536-3DCF-424E-811F-D51553A97CE9}" dt="2019-05-13T07:26:53.561" v="28661" actId="1076"/>
          <ac:spMkLst>
            <pc:docMk/>
            <pc:sldMk cId="3245114263" sldId="692"/>
            <ac:spMk id="2" creationId="{D4A88655-63D7-48C0-89C7-1CF84956BF14}"/>
          </ac:spMkLst>
        </pc:spChg>
        <pc:spChg chg="add mod">
          <ac:chgData name="Lex Wayen" userId="494a56360b44c41f" providerId="LiveId" clId="{24593536-3DCF-424E-811F-D51553A97CE9}" dt="2019-05-13T02:40:30.759" v="25837"/>
          <ac:spMkLst>
            <pc:docMk/>
            <pc:sldMk cId="3245114263" sldId="692"/>
            <ac:spMk id="3" creationId="{DE130AF9-F561-4AF7-8834-86C44486B3FB}"/>
          </ac:spMkLst>
        </pc:spChg>
        <pc:spChg chg="add mod">
          <ac:chgData name="Lex Wayen" userId="494a56360b44c41f" providerId="LiveId" clId="{24593536-3DCF-424E-811F-D51553A97CE9}" dt="2019-05-13T07:20:45.805" v="28519" actId="208"/>
          <ac:spMkLst>
            <pc:docMk/>
            <pc:sldMk cId="3245114263" sldId="692"/>
            <ac:spMk id="11" creationId="{F0702896-B4BD-45D1-8230-44DB6F227F4A}"/>
          </ac:spMkLst>
        </pc:spChg>
        <pc:spChg chg="add mod">
          <ac:chgData name="Lex Wayen" userId="494a56360b44c41f" providerId="LiveId" clId="{24593536-3DCF-424E-811F-D51553A97CE9}" dt="2019-05-13T03:08:32.553" v="26263" actId="164"/>
          <ac:spMkLst>
            <pc:docMk/>
            <pc:sldMk cId="3245114263" sldId="692"/>
            <ac:spMk id="15" creationId="{481BE3D1-F184-4B09-BE4F-C2B4C3917340}"/>
          </ac:spMkLst>
        </pc:spChg>
        <pc:spChg chg="add del mod">
          <ac:chgData name="Lex Wayen" userId="494a56360b44c41f" providerId="LiveId" clId="{24593536-3DCF-424E-811F-D51553A97CE9}" dt="2019-05-13T03:05:04.487" v="26222" actId="478"/>
          <ac:spMkLst>
            <pc:docMk/>
            <pc:sldMk cId="3245114263" sldId="692"/>
            <ac:spMk id="16" creationId="{B4AE7E1B-3DF5-4226-B448-BC7B80CB5B47}"/>
          </ac:spMkLst>
        </pc:spChg>
        <pc:spChg chg="add mod">
          <ac:chgData name="Lex Wayen" userId="494a56360b44c41f" providerId="LiveId" clId="{24593536-3DCF-424E-811F-D51553A97CE9}" dt="2019-05-13T07:20:59.075" v="28522" actId="113"/>
          <ac:spMkLst>
            <pc:docMk/>
            <pc:sldMk cId="3245114263" sldId="692"/>
            <ac:spMk id="23" creationId="{06BD3454-5107-46C2-9E16-9335D2D0EABE}"/>
          </ac:spMkLst>
        </pc:spChg>
        <pc:spChg chg="add mod">
          <ac:chgData name="Lex Wayen" userId="494a56360b44c41f" providerId="LiveId" clId="{24593536-3DCF-424E-811F-D51553A97CE9}" dt="2019-05-13T02:49:55.245" v="26000"/>
          <ac:spMkLst>
            <pc:docMk/>
            <pc:sldMk cId="3245114263" sldId="692"/>
            <ac:spMk id="47" creationId="{7A62ECBC-A1AE-4011-968D-60449C6DD2F6}"/>
          </ac:spMkLst>
        </pc:spChg>
        <pc:spChg chg="del">
          <ac:chgData name="Lex Wayen" userId="494a56360b44c41f" providerId="LiveId" clId="{24593536-3DCF-424E-811F-D51553A97CE9}" dt="2019-05-13T02:36:36.229" v="25760" actId="478"/>
          <ac:spMkLst>
            <pc:docMk/>
            <pc:sldMk cId="3245114263" sldId="692"/>
            <ac:spMk id="48" creationId="{E2E7F376-14CD-4803-93CB-15DCF72BD511}"/>
          </ac:spMkLst>
        </pc:spChg>
        <pc:spChg chg="del">
          <ac:chgData name="Lex Wayen" userId="494a56360b44c41f" providerId="LiveId" clId="{24593536-3DCF-424E-811F-D51553A97CE9}" dt="2019-05-13T02:36:36.229" v="25760" actId="478"/>
          <ac:spMkLst>
            <pc:docMk/>
            <pc:sldMk cId="3245114263" sldId="692"/>
            <ac:spMk id="49" creationId="{77ABEE85-7D06-4A83-A14F-6DC2F6E885AC}"/>
          </ac:spMkLst>
        </pc:spChg>
        <pc:spChg chg="del">
          <ac:chgData name="Lex Wayen" userId="494a56360b44c41f" providerId="LiveId" clId="{24593536-3DCF-424E-811F-D51553A97CE9}" dt="2019-05-13T02:36:36.229" v="25760" actId="478"/>
          <ac:spMkLst>
            <pc:docMk/>
            <pc:sldMk cId="3245114263" sldId="692"/>
            <ac:spMk id="50" creationId="{F2FEEF2C-919A-44A9-B149-8D086114CE19}"/>
          </ac:spMkLst>
        </pc:spChg>
        <pc:spChg chg="del">
          <ac:chgData name="Lex Wayen" userId="494a56360b44c41f" providerId="LiveId" clId="{24593536-3DCF-424E-811F-D51553A97CE9}" dt="2019-05-13T02:36:36.229" v="25760" actId="478"/>
          <ac:spMkLst>
            <pc:docMk/>
            <pc:sldMk cId="3245114263" sldId="692"/>
            <ac:spMk id="51" creationId="{9A89FB1A-F4A5-4FAE-9AED-816B07166410}"/>
          </ac:spMkLst>
        </pc:spChg>
        <pc:spChg chg="del">
          <ac:chgData name="Lex Wayen" userId="494a56360b44c41f" providerId="LiveId" clId="{24593536-3DCF-424E-811F-D51553A97CE9}" dt="2019-05-13T02:36:36.229" v="25760" actId="478"/>
          <ac:spMkLst>
            <pc:docMk/>
            <pc:sldMk cId="3245114263" sldId="692"/>
            <ac:spMk id="52" creationId="{D3BFAE06-E5D1-4E6A-96D2-220B0ABE8935}"/>
          </ac:spMkLst>
        </pc:spChg>
        <pc:spChg chg="del">
          <ac:chgData name="Lex Wayen" userId="494a56360b44c41f" providerId="LiveId" clId="{24593536-3DCF-424E-811F-D51553A97CE9}" dt="2019-05-13T02:36:36.229" v="25760" actId="478"/>
          <ac:spMkLst>
            <pc:docMk/>
            <pc:sldMk cId="3245114263" sldId="692"/>
            <ac:spMk id="53" creationId="{7E3AECDE-BCDA-492B-97E2-B3556F3CC921}"/>
          </ac:spMkLst>
        </pc:spChg>
        <pc:spChg chg="del">
          <ac:chgData name="Lex Wayen" userId="494a56360b44c41f" providerId="LiveId" clId="{24593536-3DCF-424E-811F-D51553A97CE9}" dt="2019-05-13T02:36:36.229" v="25760" actId="478"/>
          <ac:spMkLst>
            <pc:docMk/>
            <pc:sldMk cId="3245114263" sldId="692"/>
            <ac:spMk id="54" creationId="{5F4B8ABA-F32F-4EEF-8632-05FC32FC5AAD}"/>
          </ac:spMkLst>
        </pc:spChg>
        <pc:spChg chg="del">
          <ac:chgData name="Lex Wayen" userId="494a56360b44c41f" providerId="LiveId" clId="{24593536-3DCF-424E-811F-D51553A97CE9}" dt="2019-05-13T02:36:36.229" v="25760" actId="478"/>
          <ac:spMkLst>
            <pc:docMk/>
            <pc:sldMk cId="3245114263" sldId="692"/>
            <ac:spMk id="55" creationId="{721976E7-8339-4688-95A3-83CCE9DEDCB3}"/>
          </ac:spMkLst>
        </pc:spChg>
        <pc:spChg chg="del">
          <ac:chgData name="Lex Wayen" userId="494a56360b44c41f" providerId="LiveId" clId="{24593536-3DCF-424E-811F-D51553A97CE9}" dt="2019-05-13T02:36:36.229" v="25760" actId="478"/>
          <ac:spMkLst>
            <pc:docMk/>
            <pc:sldMk cId="3245114263" sldId="692"/>
            <ac:spMk id="56" creationId="{7B3473C2-1533-483B-BB51-9AF85976EF05}"/>
          </ac:spMkLst>
        </pc:spChg>
        <pc:spChg chg="del">
          <ac:chgData name="Lex Wayen" userId="494a56360b44c41f" providerId="LiveId" clId="{24593536-3DCF-424E-811F-D51553A97CE9}" dt="2019-05-13T02:36:36.229" v="25760" actId="478"/>
          <ac:spMkLst>
            <pc:docMk/>
            <pc:sldMk cId="3245114263" sldId="692"/>
            <ac:spMk id="57" creationId="{05F79B14-CCC7-43AD-AA3F-65C7B823B42A}"/>
          </ac:spMkLst>
        </pc:spChg>
        <pc:spChg chg="add mod">
          <ac:chgData name="Lex Wayen" userId="494a56360b44c41f" providerId="LiveId" clId="{24593536-3DCF-424E-811F-D51553A97CE9}" dt="2019-05-13T07:21:52.482" v="28531" actId="207"/>
          <ac:spMkLst>
            <pc:docMk/>
            <pc:sldMk cId="3245114263" sldId="692"/>
            <ac:spMk id="90" creationId="{BA7A87D6-FAAF-418F-9D28-31C74D09CA93}"/>
          </ac:spMkLst>
        </pc:spChg>
        <pc:spChg chg="add mod">
          <ac:chgData name="Lex Wayen" userId="494a56360b44c41f" providerId="LiveId" clId="{24593536-3DCF-424E-811F-D51553A97CE9}" dt="2019-05-13T02:49:55.245" v="26000"/>
          <ac:spMkLst>
            <pc:docMk/>
            <pc:sldMk cId="3245114263" sldId="692"/>
            <ac:spMk id="91" creationId="{4AA6A442-8E36-434E-93A2-F49B0D6CB3F7}"/>
          </ac:spMkLst>
        </pc:spChg>
        <pc:spChg chg="mod">
          <ac:chgData name="Lex Wayen" userId="494a56360b44c41f" providerId="LiveId" clId="{24593536-3DCF-424E-811F-D51553A97CE9}" dt="2019-05-13T02:50:14.011" v="26014"/>
          <ac:spMkLst>
            <pc:docMk/>
            <pc:sldMk cId="3245114263" sldId="692"/>
            <ac:spMk id="93" creationId="{5E5A4AB7-FDF6-4BDA-9C7A-014552B25533}"/>
          </ac:spMkLst>
        </pc:spChg>
        <pc:spChg chg="mod">
          <ac:chgData name="Lex Wayen" userId="494a56360b44c41f" providerId="LiveId" clId="{24593536-3DCF-424E-811F-D51553A97CE9}" dt="2019-05-13T02:50:14.011" v="26014"/>
          <ac:spMkLst>
            <pc:docMk/>
            <pc:sldMk cId="3245114263" sldId="692"/>
            <ac:spMk id="94" creationId="{42F0D8F3-8C1C-4C68-9BB1-4A3A68249A8D}"/>
          </ac:spMkLst>
        </pc:spChg>
        <pc:spChg chg="mod">
          <ac:chgData name="Lex Wayen" userId="494a56360b44c41f" providerId="LiveId" clId="{24593536-3DCF-424E-811F-D51553A97CE9}" dt="2019-05-13T02:52:03.998" v="26037"/>
          <ac:spMkLst>
            <pc:docMk/>
            <pc:sldMk cId="3245114263" sldId="692"/>
            <ac:spMk id="96" creationId="{C160AE5B-FDC4-4C41-B994-3C356E5F03DC}"/>
          </ac:spMkLst>
        </pc:spChg>
        <pc:spChg chg="add del mod">
          <ac:chgData name="Lex Wayen" userId="494a56360b44c41f" providerId="LiveId" clId="{24593536-3DCF-424E-811F-D51553A97CE9}" dt="2019-05-13T02:52:03.998" v="26037"/>
          <ac:spMkLst>
            <pc:docMk/>
            <pc:sldMk cId="3245114263" sldId="692"/>
            <ac:spMk id="97" creationId="{F7DB3BD7-FEE2-4875-A97C-C3C7235D5CCF}"/>
          </ac:spMkLst>
        </pc:spChg>
        <pc:spChg chg="add mod">
          <ac:chgData name="Lex Wayen" userId="494a56360b44c41f" providerId="LiveId" clId="{24593536-3DCF-424E-811F-D51553A97CE9}" dt="2019-05-13T07:22:01.740" v="28534" actId="207"/>
          <ac:spMkLst>
            <pc:docMk/>
            <pc:sldMk cId="3245114263" sldId="692"/>
            <ac:spMk id="98" creationId="{AFE38C48-8B42-424E-A9CB-41342416995E}"/>
          </ac:spMkLst>
        </pc:spChg>
        <pc:spChg chg="add mod">
          <ac:chgData name="Lex Wayen" userId="494a56360b44c41f" providerId="LiveId" clId="{24593536-3DCF-424E-811F-D51553A97CE9}" dt="2019-05-13T07:21:56.621" v="28532" actId="207"/>
          <ac:spMkLst>
            <pc:docMk/>
            <pc:sldMk cId="3245114263" sldId="692"/>
            <ac:spMk id="99" creationId="{01D59C10-BEFD-44AA-A3A6-27808E98BD24}"/>
          </ac:spMkLst>
        </pc:spChg>
        <pc:spChg chg="add del mod">
          <ac:chgData name="Lex Wayen" userId="494a56360b44c41f" providerId="LiveId" clId="{24593536-3DCF-424E-811F-D51553A97CE9}" dt="2019-05-13T02:46:50.170" v="25950"/>
          <ac:spMkLst>
            <pc:docMk/>
            <pc:sldMk cId="3245114263" sldId="692"/>
            <ac:spMk id="100" creationId="{D1464FCC-2F15-4377-A07B-DA2B55017F27}"/>
          </ac:spMkLst>
        </pc:spChg>
        <pc:spChg chg="add mod">
          <ac:chgData name="Lex Wayen" userId="494a56360b44c41f" providerId="LiveId" clId="{24593536-3DCF-424E-811F-D51553A97CE9}" dt="2019-05-13T07:21:59.254" v="28533" actId="207"/>
          <ac:spMkLst>
            <pc:docMk/>
            <pc:sldMk cId="3245114263" sldId="692"/>
            <ac:spMk id="101" creationId="{D1464FCC-2F15-4377-A07B-DA2B55017F27}"/>
          </ac:spMkLst>
        </pc:spChg>
        <pc:spChg chg="add del">
          <ac:chgData name="Lex Wayen" userId="494a56360b44c41f" providerId="LiveId" clId="{24593536-3DCF-424E-811F-D51553A97CE9}" dt="2019-05-13T02:49:02.160" v="25967"/>
          <ac:spMkLst>
            <pc:docMk/>
            <pc:sldMk cId="3245114263" sldId="692"/>
            <ac:spMk id="102" creationId="{9145BAF5-E9C7-4363-8B59-9184DE46D453}"/>
          </ac:spMkLst>
        </pc:spChg>
        <pc:spChg chg="add del">
          <ac:chgData name="Lex Wayen" userId="494a56360b44c41f" providerId="LiveId" clId="{24593536-3DCF-424E-811F-D51553A97CE9}" dt="2019-05-13T02:49:05.107" v="25969" actId="478"/>
          <ac:spMkLst>
            <pc:docMk/>
            <pc:sldMk cId="3245114263" sldId="692"/>
            <ac:spMk id="103" creationId="{A913EF3E-0A4E-47AE-B71A-E726FF34B967}"/>
          </ac:spMkLst>
        </pc:spChg>
        <pc:spChg chg="add mod">
          <ac:chgData name="Lex Wayen" userId="494a56360b44c41f" providerId="LiveId" clId="{24593536-3DCF-424E-811F-D51553A97CE9}" dt="2019-05-13T02:53:50.642" v="26152" actId="164"/>
          <ac:spMkLst>
            <pc:docMk/>
            <pc:sldMk cId="3245114263" sldId="692"/>
            <ac:spMk id="104" creationId="{69150490-6374-4AE1-91B5-3CF5BF4BB6CB}"/>
          </ac:spMkLst>
        </pc:spChg>
        <pc:spChg chg="add mod">
          <ac:chgData name="Lex Wayen" userId="494a56360b44c41f" providerId="LiveId" clId="{24593536-3DCF-424E-811F-D51553A97CE9}" dt="2019-05-13T02:53:47.301" v="26151" actId="164"/>
          <ac:spMkLst>
            <pc:docMk/>
            <pc:sldMk cId="3245114263" sldId="692"/>
            <ac:spMk id="105" creationId="{CBB1B00E-9B52-4975-9A2F-540AB5CB6368}"/>
          </ac:spMkLst>
        </pc:spChg>
        <pc:spChg chg="add mod">
          <ac:chgData name="Lex Wayen" userId="494a56360b44c41f" providerId="LiveId" clId="{24593536-3DCF-424E-811F-D51553A97CE9}" dt="2019-05-13T02:53:42.052" v="26150"/>
          <ac:spMkLst>
            <pc:docMk/>
            <pc:sldMk cId="3245114263" sldId="692"/>
            <ac:spMk id="106" creationId="{A5750193-F59D-493F-AB87-C4154EBA46A6}"/>
          </ac:spMkLst>
        </pc:spChg>
        <pc:spChg chg="add mod">
          <ac:chgData name="Lex Wayen" userId="494a56360b44c41f" providerId="LiveId" clId="{24593536-3DCF-424E-811F-D51553A97CE9}" dt="2019-05-13T07:22:12.815" v="28537" actId="1076"/>
          <ac:spMkLst>
            <pc:docMk/>
            <pc:sldMk cId="3245114263" sldId="692"/>
            <ac:spMk id="107" creationId="{4AFDDEAB-C514-4F69-B5ED-F00980AD709C}"/>
          </ac:spMkLst>
        </pc:spChg>
        <pc:spChg chg="mod">
          <ac:chgData name="Lex Wayen" userId="494a56360b44c41f" providerId="LiveId" clId="{24593536-3DCF-424E-811F-D51553A97CE9}" dt="2019-05-13T07:19:04.323" v="28506" actId="207"/>
          <ac:spMkLst>
            <pc:docMk/>
            <pc:sldMk cId="3245114263" sldId="692"/>
            <ac:spMk id="109" creationId="{B02E26F1-8FA2-45C1-9778-0E177EBD86B3}"/>
          </ac:spMkLst>
        </pc:spChg>
        <pc:spChg chg="mod">
          <ac:chgData name="Lex Wayen" userId="494a56360b44c41f" providerId="LiveId" clId="{24593536-3DCF-424E-811F-D51553A97CE9}" dt="2019-05-13T07:19:04.323" v="28506" actId="207"/>
          <ac:spMkLst>
            <pc:docMk/>
            <pc:sldMk cId="3245114263" sldId="692"/>
            <ac:spMk id="110" creationId="{1D194DA1-AC9B-4F55-84AC-608325371531}"/>
          </ac:spMkLst>
        </pc:spChg>
        <pc:spChg chg="mod">
          <ac:chgData name="Lex Wayen" userId="494a56360b44c41f" providerId="LiveId" clId="{24593536-3DCF-424E-811F-D51553A97CE9}" dt="2019-05-13T07:19:04.323" v="28506" actId="207"/>
          <ac:spMkLst>
            <pc:docMk/>
            <pc:sldMk cId="3245114263" sldId="692"/>
            <ac:spMk id="111" creationId="{BEF28448-291D-48A7-B891-6090C348A5F0}"/>
          </ac:spMkLst>
        </pc:spChg>
        <pc:spChg chg="mod">
          <ac:chgData name="Lex Wayen" userId="494a56360b44c41f" providerId="LiveId" clId="{24593536-3DCF-424E-811F-D51553A97CE9}" dt="2019-05-13T07:22:49.172" v="28542" actId="208"/>
          <ac:spMkLst>
            <pc:docMk/>
            <pc:sldMk cId="3245114263" sldId="692"/>
            <ac:spMk id="112" creationId="{0CABF555-2D86-4601-8C45-AED7EC58F8D0}"/>
          </ac:spMkLst>
        </pc:spChg>
        <pc:spChg chg="mod">
          <ac:chgData name="Lex Wayen" userId="494a56360b44c41f" providerId="LiveId" clId="{24593536-3DCF-424E-811F-D51553A97CE9}" dt="2019-05-13T07:18:49.080" v="28503" actId="2085"/>
          <ac:spMkLst>
            <pc:docMk/>
            <pc:sldMk cId="3245114263" sldId="692"/>
            <ac:spMk id="114" creationId="{4A49A397-475E-4791-909B-1F0AC1B9EAA0}"/>
          </ac:spMkLst>
        </pc:spChg>
        <pc:spChg chg="mod">
          <ac:chgData name="Lex Wayen" userId="494a56360b44c41f" providerId="LiveId" clId="{24593536-3DCF-424E-811F-D51553A97CE9}" dt="2019-05-13T07:18:49.080" v="28503" actId="2085"/>
          <ac:spMkLst>
            <pc:docMk/>
            <pc:sldMk cId="3245114263" sldId="692"/>
            <ac:spMk id="115" creationId="{D5606CCC-7757-4477-A3F3-3048E9005C0D}"/>
          </ac:spMkLst>
        </pc:spChg>
        <pc:spChg chg="mod">
          <ac:chgData name="Lex Wayen" userId="494a56360b44c41f" providerId="LiveId" clId="{24593536-3DCF-424E-811F-D51553A97CE9}" dt="2019-05-13T07:18:49.080" v="28503" actId="2085"/>
          <ac:spMkLst>
            <pc:docMk/>
            <pc:sldMk cId="3245114263" sldId="692"/>
            <ac:spMk id="116" creationId="{AD9CB0D3-AFAB-4A39-A76E-2D8288F004B0}"/>
          </ac:spMkLst>
        </pc:spChg>
        <pc:spChg chg="mod">
          <ac:chgData name="Lex Wayen" userId="494a56360b44c41f" providerId="LiveId" clId="{24593536-3DCF-424E-811F-D51553A97CE9}" dt="2019-05-13T07:22:45.528" v="28541" actId="208"/>
          <ac:spMkLst>
            <pc:docMk/>
            <pc:sldMk cId="3245114263" sldId="692"/>
            <ac:spMk id="117" creationId="{E64CA607-AA53-42C1-84A8-66E83E7970F7}"/>
          </ac:spMkLst>
        </pc:spChg>
        <pc:spChg chg="mod">
          <ac:chgData name="Lex Wayen" userId="494a56360b44c41f" providerId="LiveId" clId="{24593536-3DCF-424E-811F-D51553A97CE9}" dt="2019-05-13T03:01:02.727" v="26179" actId="404"/>
          <ac:spMkLst>
            <pc:docMk/>
            <pc:sldMk cId="3245114263" sldId="692"/>
            <ac:spMk id="119" creationId="{DE084D40-0C72-433F-A143-34BBE738F73E}"/>
          </ac:spMkLst>
        </pc:spChg>
        <pc:spChg chg="mod">
          <ac:chgData name="Lex Wayen" userId="494a56360b44c41f" providerId="LiveId" clId="{24593536-3DCF-424E-811F-D51553A97CE9}" dt="2019-05-13T03:01:02.727" v="26179" actId="404"/>
          <ac:spMkLst>
            <pc:docMk/>
            <pc:sldMk cId="3245114263" sldId="692"/>
            <ac:spMk id="120" creationId="{08C26EFB-75EF-4955-8275-844B13229789}"/>
          </ac:spMkLst>
        </pc:spChg>
        <pc:spChg chg="mod">
          <ac:chgData name="Lex Wayen" userId="494a56360b44c41f" providerId="LiveId" clId="{24593536-3DCF-424E-811F-D51553A97CE9}" dt="2019-05-13T03:01:02.727" v="26179" actId="404"/>
          <ac:spMkLst>
            <pc:docMk/>
            <pc:sldMk cId="3245114263" sldId="692"/>
            <ac:spMk id="121" creationId="{9126986B-1D28-42E0-8F3B-12F143FC863D}"/>
          </ac:spMkLst>
        </pc:spChg>
        <pc:spChg chg="mod">
          <ac:chgData name="Lex Wayen" userId="494a56360b44c41f" providerId="LiveId" clId="{24593536-3DCF-424E-811F-D51553A97CE9}" dt="2019-05-13T03:01:02.727" v="26179" actId="404"/>
          <ac:spMkLst>
            <pc:docMk/>
            <pc:sldMk cId="3245114263" sldId="692"/>
            <ac:spMk id="122" creationId="{55E4ED12-66BB-418D-BD5E-F27AD8EE52A3}"/>
          </ac:spMkLst>
        </pc:spChg>
        <pc:spChg chg="add mod">
          <ac:chgData name="Lex Wayen" userId="494a56360b44c41f" providerId="LiveId" clId="{24593536-3DCF-424E-811F-D51553A97CE9}" dt="2019-05-13T07:17:34.332" v="28499" actId="207"/>
          <ac:spMkLst>
            <pc:docMk/>
            <pc:sldMk cId="3245114263" sldId="692"/>
            <ac:spMk id="125" creationId="{C96B9A31-4566-4484-953C-D204A1ED8599}"/>
          </ac:spMkLst>
        </pc:spChg>
        <pc:spChg chg="add mod">
          <ac:chgData name="Lex Wayen" userId="494a56360b44c41f" providerId="LiveId" clId="{24593536-3DCF-424E-811F-D51553A97CE9}" dt="2019-05-13T03:10:50.881" v="26341"/>
          <ac:spMkLst>
            <pc:docMk/>
            <pc:sldMk cId="3245114263" sldId="692"/>
            <ac:spMk id="126" creationId="{1E64252B-2972-4561-8B64-EB4BD2E8CF49}"/>
          </ac:spMkLst>
        </pc:spChg>
        <pc:spChg chg="add mod">
          <ac:chgData name="Lex Wayen" userId="494a56360b44c41f" providerId="LiveId" clId="{24593536-3DCF-424E-811F-D51553A97CE9}" dt="2019-05-13T03:08:32.553" v="26263" actId="164"/>
          <ac:spMkLst>
            <pc:docMk/>
            <pc:sldMk cId="3245114263" sldId="692"/>
            <ac:spMk id="127" creationId="{D220E2C6-31DD-4ED4-9C59-8BBEB4022152}"/>
          </ac:spMkLst>
        </pc:spChg>
        <pc:spChg chg="add mod">
          <ac:chgData name="Lex Wayen" userId="494a56360b44c41f" providerId="LiveId" clId="{24593536-3DCF-424E-811F-D51553A97CE9}" dt="2019-05-13T03:08:32.553" v="26263" actId="164"/>
          <ac:spMkLst>
            <pc:docMk/>
            <pc:sldMk cId="3245114263" sldId="692"/>
            <ac:spMk id="128" creationId="{F7B422DC-3647-4076-9B56-02C1BFE582F9}"/>
          </ac:spMkLst>
        </pc:spChg>
        <pc:spChg chg="add del mod">
          <ac:chgData name="Lex Wayen" userId="494a56360b44c41f" providerId="LiveId" clId="{24593536-3DCF-424E-811F-D51553A97CE9}" dt="2019-05-13T03:07:35.648" v="26241" actId="478"/>
          <ac:spMkLst>
            <pc:docMk/>
            <pc:sldMk cId="3245114263" sldId="692"/>
            <ac:spMk id="129" creationId="{0B11FCCC-6DAF-45F8-903F-07B86A7A2840}"/>
          </ac:spMkLst>
        </pc:spChg>
        <pc:spChg chg="add mod">
          <ac:chgData name="Lex Wayen" userId="494a56360b44c41f" providerId="LiveId" clId="{24593536-3DCF-424E-811F-D51553A97CE9}" dt="2019-05-13T03:08:32.553" v="26263" actId="164"/>
          <ac:spMkLst>
            <pc:docMk/>
            <pc:sldMk cId="3245114263" sldId="692"/>
            <ac:spMk id="130" creationId="{FADF2433-C28A-4419-893B-14999DB5FD64}"/>
          </ac:spMkLst>
        </pc:spChg>
        <pc:spChg chg="add del">
          <ac:chgData name="Lex Wayen" userId="494a56360b44c41f" providerId="LiveId" clId="{24593536-3DCF-424E-811F-D51553A97CE9}" dt="2019-05-13T03:08:29.937" v="26262"/>
          <ac:spMkLst>
            <pc:docMk/>
            <pc:sldMk cId="3245114263" sldId="692"/>
            <ac:spMk id="131" creationId="{900CED93-9646-4221-80F1-ACDF19F73415}"/>
          </ac:spMkLst>
        </pc:spChg>
        <pc:spChg chg="add del">
          <ac:chgData name="Lex Wayen" userId="494a56360b44c41f" providerId="LiveId" clId="{24593536-3DCF-424E-811F-D51553A97CE9}" dt="2019-05-13T03:08:29.937" v="26262"/>
          <ac:spMkLst>
            <pc:docMk/>
            <pc:sldMk cId="3245114263" sldId="692"/>
            <ac:spMk id="133" creationId="{A4ABD018-B625-4E16-9BA5-05A55B6CA21D}"/>
          </ac:spMkLst>
        </pc:spChg>
        <pc:spChg chg="add del">
          <ac:chgData name="Lex Wayen" userId="494a56360b44c41f" providerId="LiveId" clId="{24593536-3DCF-424E-811F-D51553A97CE9}" dt="2019-05-13T03:08:29.937" v="26262"/>
          <ac:spMkLst>
            <pc:docMk/>
            <pc:sldMk cId="3245114263" sldId="692"/>
            <ac:spMk id="134" creationId="{A7848335-3994-4B03-B356-38EF96897F68}"/>
          </ac:spMkLst>
        </pc:spChg>
        <pc:spChg chg="add del">
          <ac:chgData name="Lex Wayen" userId="494a56360b44c41f" providerId="LiveId" clId="{24593536-3DCF-424E-811F-D51553A97CE9}" dt="2019-05-13T03:08:29.937" v="26262"/>
          <ac:spMkLst>
            <pc:docMk/>
            <pc:sldMk cId="3245114263" sldId="692"/>
            <ac:spMk id="135" creationId="{86E0A7C9-D2C1-40AA-A6BC-049CEC640FEE}"/>
          </ac:spMkLst>
        </pc:spChg>
        <pc:spChg chg="add mod">
          <ac:chgData name="Lex Wayen" userId="494a56360b44c41f" providerId="LiveId" clId="{24593536-3DCF-424E-811F-D51553A97CE9}" dt="2019-05-13T03:14:44.458" v="26401" actId="164"/>
          <ac:spMkLst>
            <pc:docMk/>
            <pc:sldMk cId="3245114263" sldId="692"/>
            <ac:spMk id="149" creationId="{004A79C1-C1E6-4881-83A3-4CA0220681FE}"/>
          </ac:spMkLst>
        </pc:spChg>
        <pc:spChg chg="add del mod">
          <ac:chgData name="Lex Wayen" userId="494a56360b44c41f" providerId="LiveId" clId="{24593536-3DCF-424E-811F-D51553A97CE9}" dt="2019-05-13T03:20:15.136" v="26564" actId="478"/>
          <ac:spMkLst>
            <pc:docMk/>
            <pc:sldMk cId="3245114263" sldId="692"/>
            <ac:spMk id="150" creationId="{4EF41DBC-A0E9-40F5-8BC0-E4AA008F384F}"/>
          </ac:spMkLst>
        </pc:spChg>
        <pc:spChg chg="add del mod">
          <ac:chgData name="Lex Wayen" userId="494a56360b44c41f" providerId="LiveId" clId="{24593536-3DCF-424E-811F-D51553A97CE9}" dt="2019-05-13T03:20:15.136" v="26564" actId="478"/>
          <ac:spMkLst>
            <pc:docMk/>
            <pc:sldMk cId="3245114263" sldId="692"/>
            <ac:spMk id="151" creationId="{086E5B78-6E07-43EF-99F3-CE3332C8FF0B}"/>
          </ac:spMkLst>
        </pc:spChg>
        <pc:spChg chg="add mod">
          <ac:chgData name="Lex Wayen" userId="494a56360b44c41f" providerId="LiveId" clId="{24593536-3DCF-424E-811F-D51553A97CE9}" dt="2019-05-13T07:21:43.124" v="28528" actId="207"/>
          <ac:spMkLst>
            <pc:docMk/>
            <pc:sldMk cId="3245114263" sldId="692"/>
            <ac:spMk id="152" creationId="{54333DE7-8303-460C-B6E4-9A638D25F408}"/>
          </ac:spMkLst>
        </pc:spChg>
        <pc:spChg chg="add mod">
          <ac:chgData name="Lex Wayen" userId="494a56360b44c41f" providerId="LiveId" clId="{24593536-3DCF-424E-811F-D51553A97CE9}" dt="2019-05-13T07:21:47.329" v="28529" actId="207"/>
          <ac:spMkLst>
            <pc:docMk/>
            <pc:sldMk cId="3245114263" sldId="692"/>
            <ac:spMk id="153" creationId="{5F8F6678-E33E-4AC6-8C57-F1E13C1BD8E8}"/>
          </ac:spMkLst>
        </pc:spChg>
        <pc:spChg chg="add del mod">
          <ac:chgData name="Lex Wayen" userId="494a56360b44c41f" providerId="LiveId" clId="{24593536-3DCF-424E-811F-D51553A97CE9}" dt="2019-05-13T03:19:26.318" v="26492"/>
          <ac:spMkLst>
            <pc:docMk/>
            <pc:sldMk cId="3245114263" sldId="692"/>
            <ac:spMk id="154" creationId="{5B64B2E8-B53D-4B64-9AA0-D6092A5F094B}"/>
          </ac:spMkLst>
        </pc:spChg>
        <pc:spChg chg="add mod">
          <ac:chgData name="Lex Wayen" userId="494a56360b44c41f" providerId="LiveId" clId="{24593536-3DCF-424E-811F-D51553A97CE9}" dt="2019-05-13T07:21:50.074" v="28530" actId="207"/>
          <ac:spMkLst>
            <pc:docMk/>
            <pc:sldMk cId="3245114263" sldId="692"/>
            <ac:spMk id="155" creationId="{5B64B2E8-B53D-4B64-9AA0-D6092A5F094B}"/>
          </ac:spMkLst>
        </pc:spChg>
        <pc:spChg chg="add mod">
          <ac:chgData name="Lex Wayen" userId="494a56360b44c41f" providerId="LiveId" clId="{24593536-3DCF-424E-811F-D51553A97CE9}" dt="2019-05-13T03:20:22.557" v="26570" actId="164"/>
          <ac:spMkLst>
            <pc:docMk/>
            <pc:sldMk cId="3245114263" sldId="692"/>
            <ac:spMk id="156" creationId="{0489AB32-F184-477D-92BF-239E2FD0624E}"/>
          </ac:spMkLst>
        </pc:spChg>
        <pc:spChg chg="add mod">
          <ac:chgData name="Lex Wayen" userId="494a56360b44c41f" providerId="LiveId" clId="{24593536-3DCF-424E-811F-D51553A97CE9}" dt="2019-05-13T03:20:31.889" v="26577" actId="164"/>
          <ac:spMkLst>
            <pc:docMk/>
            <pc:sldMk cId="3245114263" sldId="692"/>
            <ac:spMk id="157" creationId="{35B4B0D1-6624-4B0E-8D9C-9965547F2667}"/>
          </ac:spMkLst>
        </pc:spChg>
        <pc:spChg chg="add mod">
          <ac:chgData name="Lex Wayen" userId="494a56360b44c41f" providerId="LiveId" clId="{24593536-3DCF-424E-811F-D51553A97CE9}" dt="2019-05-13T03:20:38.321" v="26583" actId="164"/>
          <ac:spMkLst>
            <pc:docMk/>
            <pc:sldMk cId="3245114263" sldId="692"/>
            <ac:spMk id="158" creationId="{A23955DE-5128-4F66-BBED-83D9E7496BCA}"/>
          </ac:spMkLst>
        </pc:spChg>
        <pc:spChg chg="add mod">
          <ac:chgData name="Lex Wayen" userId="494a56360b44c41f" providerId="LiveId" clId="{24593536-3DCF-424E-811F-D51553A97CE9}" dt="2019-05-13T07:22:05.363" v="28535" actId="207"/>
          <ac:spMkLst>
            <pc:docMk/>
            <pc:sldMk cId="3245114263" sldId="692"/>
            <ac:spMk id="159" creationId="{D2FBA337-6998-4134-8033-A09586113371}"/>
          </ac:spMkLst>
        </pc:spChg>
        <pc:spChg chg="add mod">
          <ac:chgData name="Lex Wayen" userId="494a56360b44c41f" providerId="LiveId" clId="{24593536-3DCF-424E-811F-D51553A97CE9}" dt="2019-05-13T03:23:39.982" v="26627"/>
          <ac:spMkLst>
            <pc:docMk/>
            <pc:sldMk cId="3245114263" sldId="692"/>
            <ac:spMk id="160" creationId="{C2AB1063-190F-44E2-97CB-7D056FE63EEA}"/>
          </ac:spMkLst>
        </pc:spChg>
        <pc:spChg chg="add mod">
          <ac:chgData name="Lex Wayen" userId="494a56360b44c41f" providerId="LiveId" clId="{24593536-3DCF-424E-811F-D51553A97CE9}" dt="2019-05-13T03:27:53.914" v="26770" actId="1076"/>
          <ac:spMkLst>
            <pc:docMk/>
            <pc:sldMk cId="3245114263" sldId="692"/>
            <ac:spMk id="170" creationId="{12DD9FBD-4355-4EE2-8E0B-A03B580C8FB2}"/>
          </ac:spMkLst>
        </pc:spChg>
        <pc:spChg chg="add del">
          <ac:chgData name="Lex Wayen" userId="494a56360b44c41f" providerId="LiveId" clId="{24593536-3DCF-424E-811F-D51553A97CE9}" dt="2019-05-13T03:26:05.804" v="26698"/>
          <ac:spMkLst>
            <pc:docMk/>
            <pc:sldMk cId="3245114263" sldId="692"/>
            <ac:spMk id="171" creationId="{C5FB7281-0AEB-4612-887A-19799A1FE100}"/>
          </ac:spMkLst>
        </pc:spChg>
        <pc:spChg chg="add mod">
          <ac:chgData name="Lex Wayen" userId="494a56360b44c41f" providerId="LiveId" clId="{24593536-3DCF-424E-811F-D51553A97CE9}" dt="2019-05-13T03:28:02.500" v="26771" actId="1076"/>
          <ac:spMkLst>
            <pc:docMk/>
            <pc:sldMk cId="3245114263" sldId="692"/>
            <ac:spMk id="172" creationId="{7307650F-C59C-4078-8A94-6B8689188B60}"/>
          </ac:spMkLst>
        </pc:spChg>
        <pc:spChg chg="add del mod">
          <ac:chgData name="Lex Wayen" userId="494a56360b44c41f" providerId="LiveId" clId="{24593536-3DCF-424E-811F-D51553A97CE9}" dt="2019-05-13T03:27:49.259" v="26769" actId="478"/>
          <ac:spMkLst>
            <pc:docMk/>
            <pc:sldMk cId="3245114263" sldId="692"/>
            <ac:spMk id="173" creationId="{90D4B8F5-45C2-4139-B2B7-DC1398A526B6}"/>
          </ac:spMkLst>
        </pc:spChg>
        <pc:spChg chg="add del mod">
          <ac:chgData name="Lex Wayen" userId="494a56360b44c41f" providerId="LiveId" clId="{24593536-3DCF-424E-811F-D51553A97CE9}" dt="2019-05-13T03:43:25.259" v="26980" actId="478"/>
          <ac:spMkLst>
            <pc:docMk/>
            <pc:sldMk cId="3245114263" sldId="692"/>
            <ac:spMk id="174" creationId="{1101D742-F315-423F-966C-FDF222DC8D31}"/>
          </ac:spMkLst>
        </pc:spChg>
        <pc:spChg chg="add mod">
          <ac:chgData name="Lex Wayen" userId="494a56360b44c41f" providerId="LiveId" clId="{24593536-3DCF-424E-811F-D51553A97CE9}" dt="2019-05-13T07:20:52.519" v="28520" actId="207"/>
          <ac:spMkLst>
            <pc:docMk/>
            <pc:sldMk cId="3245114263" sldId="692"/>
            <ac:spMk id="180" creationId="{2EC2D624-80F3-49DF-826E-ABD8229827F6}"/>
          </ac:spMkLst>
        </pc:spChg>
        <pc:spChg chg="add del">
          <ac:chgData name="Lex Wayen" userId="494a56360b44c41f" providerId="LiveId" clId="{24593536-3DCF-424E-811F-D51553A97CE9}" dt="2019-05-13T06:58:47.891" v="28141"/>
          <ac:spMkLst>
            <pc:docMk/>
            <pc:sldMk cId="3245114263" sldId="692"/>
            <ac:spMk id="182" creationId="{ADE16EA4-6B8E-4C0F-A44F-BCFC131E2F7D}"/>
          </ac:spMkLst>
        </pc:spChg>
        <pc:spChg chg="add del">
          <ac:chgData name="Lex Wayen" userId="494a56360b44c41f" providerId="LiveId" clId="{24593536-3DCF-424E-811F-D51553A97CE9}" dt="2019-05-13T06:58:47.891" v="28141"/>
          <ac:spMkLst>
            <pc:docMk/>
            <pc:sldMk cId="3245114263" sldId="692"/>
            <ac:spMk id="183" creationId="{9E39513E-9D7D-4D64-9C85-AECC767AA32A}"/>
          </ac:spMkLst>
        </pc:spChg>
        <pc:spChg chg="add del">
          <ac:chgData name="Lex Wayen" userId="494a56360b44c41f" providerId="LiveId" clId="{24593536-3DCF-424E-811F-D51553A97CE9}" dt="2019-05-13T06:58:47.891" v="28141"/>
          <ac:spMkLst>
            <pc:docMk/>
            <pc:sldMk cId="3245114263" sldId="692"/>
            <ac:spMk id="185" creationId="{6AA3F379-D2EC-466A-8EA2-522E7D79324D}"/>
          </ac:spMkLst>
        </pc:spChg>
        <pc:spChg chg="add del">
          <ac:chgData name="Lex Wayen" userId="494a56360b44c41f" providerId="LiveId" clId="{24593536-3DCF-424E-811F-D51553A97CE9}" dt="2019-05-13T06:58:47.891" v="28141"/>
          <ac:spMkLst>
            <pc:docMk/>
            <pc:sldMk cId="3245114263" sldId="692"/>
            <ac:spMk id="186" creationId="{6DEFB9E9-93E3-4A68-86C4-E720A82AA39E}"/>
          </ac:spMkLst>
        </pc:spChg>
        <pc:spChg chg="add del">
          <ac:chgData name="Lex Wayen" userId="494a56360b44c41f" providerId="LiveId" clId="{24593536-3DCF-424E-811F-D51553A97CE9}" dt="2019-05-13T06:58:47.891" v="28141"/>
          <ac:spMkLst>
            <pc:docMk/>
            <pc:sldMk cId="3245114263" sldId="692"/>
            <ac:spMk id="187" creationId="{0D3FA7F1-38DE-4146-B2DC-96DE560A116B}"/>
          </ac:spMkLst>
        </pc:spChg>
        <pc:spChg chg="add del">
          <ac:chgData name="Lex Wayen" userId="494a56360b44c41f" providerId="LiveId" clId="{24593536-3DCF-424E-811F-D51553A97CE9}" dt="2019-05-13T06:58:47.891" v="28141"/>
          <ac:spMkLst>
            <pc:docMk/>
            <pc:sldMk cId="3245114263" sldId="692"/>
            <ac:spMk id="188" creationId="{C28E43AE-503C-4AA1-BEF7-4C8FB6668E3E}"/>
          </ac:spMkLst>
        </pc:spChg>
        <pc:spChg chg="add del">
          <ac:chgData name="Lex Wayen" userId="494a56360b44c41f" providerId="LiveId" clId="{24593536-3DCF-424E-811F-D51553A97CE9}" dt="2019-05-13T06:58:47.891" v="28141"/>
          <ac:spMkLst>
            <pc:docMk/>
            <pc:sldMk cId="3245114263" sldId="692"/>
            <ac:spMk id="190" creationId="{F1C1A7E8-FA14-4318-812F-CD5D7F6B76DB}"/>
          </ac:spMkLst>
        </pc:spChg>
        <pc:spChg chg="add del">
          <ac:chgData name="Lex Wayen" userId="494a56360b44c41f" providerId="LiveId" clId="{24593536-3DCF-424E-811F-D51553A97CE9}" dt="2019-05-13T06:58:47.891" v="28141"/>
          <ac:spMkLst>
            <pc:docMk/>
            <pc:sldMk cId="3245114263" sldId="692"/>
            <ac:spMk id="192" creationId="{6FDBDB19-933E-4D37-AE38-C907B6544787}"/>
          </ac:spMkLst>
        </pc:spChg>
        <pc:spChg chg="add del">
          <ac:chgData name="Lex Wayen" userId="494a56360b44c41f" providerId="LiveId" clId="{24593536-3DCF-424E-811F-D51553A97CE9}" dt="2019-05-13T06:58:47.891" v="28141"/>
          <ac:spMkLst>
            <pc:docMk/>
            <pc:sldMk cId="3245114263" sldId="692"/>
            <ac:spMk id="193" creationId="{1C50048C-1119-46FF-8846-F3872F9CA183}"/>
          </ac:spMkLst>
        </pc:spChg>
        <pc:spChg chg="add del">
          <ac:chgData name="Lex Wayen" userId="494a56360b44c41f" providerId="LiveId" clId="{24593536-3DCF-424E-811F-D51553A97CE9}" dt="2019-05-13T06:58:47.891" v="28141"/>
          <ac:spMkLst>
            <pc:docMk/>
            <pc:sldMk cId="3245114263" sldId="692"/>
            <ac:spMk id="194" creationId="{A0ECB9AF-AAC1-493F-B20B-0C6304B410F6}"/>
          </ac:spMkLst>
        </pc:spChg>
        <pc:spChg chg="add mod">
          <ac:chgData name="Lex Wayen" userId="494a56360b44c41f" providerId="LiveId" clId="{24593536-3DCF-424E-811F-D51553A97CE9}" dt="2019-05-13T07:22:27.447" v="28539" actId="207"/>
          <ac:spMkLst>
            <pc:docMk/>
            <pc:sldMk cId="3245114263" sldId="692"/>
            <ac:spMk id="197" creationId="{D43A9601-9C76-41CF-BAA7-4AC0813F6F8A}"/>
          </ac:spMkLst>
        </pc:spChg>
        <pc:spChg chg="add mod">
          <ac:chgData name="Lex Wayen" userId="494a56360b44c41f" providerId="LiveId" clId="{24593536-3DCF-424E-811F-D51553A97CE9}" dt="2019-05-13T07:00:20.851" v="28190" actId="164"/>
          <ac:spMkLst>
            <pc:docMk/>
            <pc:sldMk cId="3245114263" sldId="692"/>
            <ac:spMk id="198" creationId="{D1E1E268-4712-4714-B61F-5B244D5CBD51}"/>
          </ac:spMkLst>
        </pc:spChg>
        <pc:spChg chg="mod">
          <ac:chgData name="Lex Wayen" userId="494a56360b44c41f" providerId="LiveId" clId="{24593536-3DCF-424E-811F-D51553A97CE9}" dt="2019-05-13T07:22:24.376" v="28538" actId="207"/>
          <ac:spMkLst>
            <pc:docMk/>
            <pc:sldMk cId="3245114263" sldId="692"/>
            <ac:spMk id="201" creationId="{F4CC5822-67A5-4B6F-B39F-79B6C99D3924}"/>
          </ac:spMkLst>
        </pc:spChg>
        <pc:spChg chg="mod">
          <ac:chgData name="Lex Wayen" userId="494a56360b44c41f" providerId="LiveId" clId="{24593536-3DCF-424E-811F-D51553A97CE9}" dt="2019-05-13T07:00:35.306" v="28224" actId="20577"/>
          <ac:spMkLst>
            <pc:docMk/>
            <pc:sldMk cId="3245114263" sldId="692"/>
            <ac:spMk id="202" creationId="{14DA1109-146D-4206-9F3E-5062AB5829F1}"/>
          </ac:spMkLst>
        </pc:spChg>
        <pc:spChg chg="add mod ord">
          <ac:chgData name="Lex Wayen" userId="494a56360b44c41f" providerId="LiveId" clId="{24593536-3DCF-424E-811F-D51553A97CE9}" dt="2019-05-13T07:05:14.205" v="28285" actId="1076"/>
          <ac:spMkLst>
            <pc:docMk/>
            <pc:sldMk cId="3245114263" sldId="692"/>
            <ac:spMk id="203" creationId="{FE5F9EE1-FB68-4CF8-9F6F-8F83C419CA71}"/>
          </ac:spMkLst>
        </pc:spChg>
        <pc:spChg chg="add mod">
          <ac:chgData name="Lex Wayen" userId="494a56360b44c41f" providerId="LiveId" clId="{24593536-3DCF-424E-811F-D51553A97CE9}" dt="2019-05-13T07:20:52.519" v="28520" actId="207"/>
          <ac:spMkLst>
            <pc:docMk/>
            <pc:sldMk cId="3245114263" sldId="692"/>
            <ac:spMk id="211" creationId="{2A83884A-DF99-4191-A33A-28EDDC281870}"/>
          </ac:spMkLst>
        </pc:spChg>
        <pc:spChg chg="add mod">
          <ac:chgData name="Lex Wayen" userId="494a56360b44c41f" providerId="LiveId" clId="{24593536-3DCF-424E-811F-D51553A97CE9}" dt="2019-05-13T07:21:32.561" v="28526" actId="207"/>
          <ac:spMkLst>
            <pc:docMk/>
            <pc:sldMk cId="3245114263" sldId="692"/>
            <ac:spMk id="212" creationId="{0172FBDE-F6AB-4CBE-97D7-A7CCDFF024FD}"/>
          </ac:spMkLst>
        </pc:spChg>
        <pc:spChg chg="add mod">
          <ac:chgData name="Lex Wayen" userId="494a56360b44c41f" providerId="LiveId" clId="{24593536-3DCF-424E-811F-D51553A97CE9}" dt="2019-05-13T07:10:30.302" v="28330" actId="164"/>
          <ac:spMkLst>
            <pc:docMk/>
            <pc:sldMk cId="3245114263" sldId="692"/>
            <ac:spMk id="213" creationId="{AD66468C-5E19-4878-AC55-CBD63B10296F}"/>
          </ac:spMkLst>
        </pc:spChg>
        <pc:spChg chg="add mod">
          <ac:chgData name="Lex Wayen" userId="494a56360b44c41f" providerId="LiveId" clId="{24593536-3DCF-424E-811F-D51553A97CE9}" dt="2019-05-13T07:26:35.793" v="28654" actId="1076"/>
          <ac:spMkLst>
            <pc:docMk/>
            <pc:sldMk cId="3245114263" sldId="692"/>
            <ac:spMk id="215" creationId="{D4D87C68-071A-456E-9CC2-BBE437A2F1F0}"/>
          </ac:spMkLst>
        </pc:spChg>
        <pc:spChg chg="add mod">
          <ac:chgData name="Lex Wayen" userId="494a56360b44c41f" providerId="LiveId" clId="{24593536-3DCF-424E-811F-D51553A97CE9}" dt="2019-05-13T07:26:41.263" v="28657" actId="164"/>
          <ac:spMkLst>
            <pc:docMk/>
            <pc:sldMk cId="3245114263" sldId="692"/>
            <ac:spMk id="216" creationId="{FDB40CA8-E052-4850-A46A-60F5795EF58E}"/>
          </ac:spMkLst>
        </pc:spChg>
        <pc:spChg chg="add mod">
          <ac:chgData name="Lex Wayen" userId="494a56360b44c41f" providerId="LiveId" clId="{24593536-3DCF-424E-811F-D51553A97CE9}" dt="2019-05-13T07:26:17.821" v="28652" actId="1076"/>
          <ac:spMkLst>
            <pc:docMk/>
            <pc:sldMk cId="3245114263" sldId="692"/>
            <ac:spMk id="217" creationId="{545C767A-B455-485C-829C-0B1FDEE57823}"/>
          </ac:spMkLst>
        </pc:spChg>
        <pc:spChg chg="add mod">
          <ac:chgData name="Lex Wayen" userId="494a56360b44c41f" providerId="LiveId" clId="{24593536-3DCF-424E-811F-D51553A97CE9}" dt="2019-05-13T07:13:51.751" v="28427" actId="1076"/>
          <ac:spMkLst>
            <pc:docMk/>
            <pc:sldMk cId="3245114263" sldId="692"/>
            <ac:spMk id="218" creationId="{9E12C6ED-C997-46B8-8282-B8B58AE0E186}"/>
          </ac:spMkLst>
        </pc:spChg>
        <pc:spChg chg="add mod">
          <ac:chgData name="Lex Wayen" userId="494a56360b44c41f" providerId="LiveId" clId="{24593536-3DCF-424E-811F-D51553A97CE9}" dt="2019-05-13T07:26:17.821" v="28652" actId="1076"/>
          <ac:spMkLst>
            <pc:docMk/>
            <pc:sldMk cId="3245114263" sldId="692"/>
            <ac:spMk id="219" creationId="{6FE5E886-9668-4D01-93EB-4F2E0E881D79}"/>
          </ac:spMkLst>
        </pc:spChg>
        <pc:spChg chg="add mod">
          <ac:chgData name="Lex Wayen" userId="494a56360b44c41f" providerId="LiveId" clId="{24593536-3DCF-424E-811F-D51553A97CE9}" dt="2019-05-13T07:26:41.263" v="28657" actId="164"/>
          <ac:spMkLst>
            <pc:docMk/>
            <pc:sldMk cId="3245114263" sldId="692"/>
            <ac:spMk id="220" creationId="{20827F88-4817-49E9-8D14-FA5ED5DFC21D}"/>
          </ac:spMkLst>
        </pc:spChg>
        <pc:spChg chg="add mod">
          <ac:chgData name="Lex Wayen" userId="494a56360b44c41f" providerId="LiveId" clId="{24593536-3DCF-424E-811F-D51553A97CE9}" dt="2019-05-13T07:26:48.315" v="28659" actId="164"/>
          <ac:spMkLst>
            <pc:docMk/>
            <pc:sldMk cId="3245114263" sldId="692"/>
            <ac:spMk id="221" creationId="{0554DC56-9602-4573-A887-A400B4AD4414}"/>
          </ac:spMkLst>
        </pc:spChg>
        <pc:spChg chg="add mod">
          <ac:chgData name="Lex Wayen" userId="494a56360b44c41f" providerId="LiveId" clId="{24593536-3DCF-424E-811F-D51553A97CE9}" dt="2019-05-13T07:26:48.315" v="28659" actId="164"/>
          <ac:spMkLst>
            <pc:docMk/>
            <pc:sldMk cId="3245114263" sldId="692"/>
            <ac:spMk id="222" creationId="{E756CBEE-B2C8-402E-B0CA-6EFC13058DC1}"/>
          </ac:spMkLst>
        </pc:spChg>
        <pc:grpChg chg="add mod">
          <ac:chgData name="Lex Wayen" userId="494a56360b44c41f" providerId="LiveId" clId="{24593536-3DCF-424E-811F-D51553A97CE9}" dt="2019-05-13T03:28:32.932" v="26781" actId="1076"/>
          <ac:grpSpMkLst>
            <pc:docMk/>
            <pc:sldMk cId="3245114263" sldId="692"/>
            <ac:grpSpMk id="6" creationId="{3050AA18-271E-4BD1-8554-E77856CE0F4F}"/>
          </ac:grpSpMkLst>
        </pc:grpChg>
        <pc:grpChg chg="add del mod">
          <ac:chgData name="Lex Wayen" userId="494a56360b44c41f" providerId="LiveId" clId="{24593536-3DCF-424E-811F-D51553A97CE9}" dt="2019-05-13T03:11:12.725" v="26344" actId="478"/>
          <ac:grpSpMkLst>
            <pc:docMk/>
            <pc:sldMk cId="3245114263" sldId="692"/>
            <ac:grpSpMk id="7" creationId="{9BE2A272-4C43-40A6-AC60-4B58D25098A7}"/>
          </ac:grpSpMkLst>
        </pc:grpChg>
        <pc:grpChg chg="add mod">
          <ac:chgData name="Lex Wayen" userId="494a56360b44c41f" providerId="LiveId" clId="{24593536-3DCF-424E-811F-D51553A97CE9}" dt="2019-05-13T03:28:18.531" v="26775" actId="1076"/>
          <ac:grpSpMkLst>
            <pc:docMk/>
            <pc:sldMk cId="3245114263" sldId="692"/>
            <ac:grpSpMk id="8" creationId="{FD246891-EEAA-47FF-867E-8990EC5F65F8}"/>
          </ac:grpSpMkLst>
        </pc:grpChg>
        <pc:grpChg chg="add mod">
          <ac:chgData name="Lex Wayen" userId="494a56360b44c41f" providerId="LiveId" clId="{24593536-3DCF-424E-811F-D51553A97CE9}" dt="2019-05-13T03:28:23.189" v="26779"/>
          <ac:grpSpMkLst>
            <pc:docMk/>
            <pc:sldMk cId="3245114263" sldId="692"/>
            <ac:grpSpMk id="9" creationId="{EBF06AF9-400A-4304-82CC-FADE0A636F7E}"/>
          </ac:grpSpMkLst>
        </pc:grpChg>
        <pc:grpChg chg="add mod">
          <ac:chgData name="Lex Wayen" userId="494a56360b44c41f" providerId="LiveId" clId="{24593536-3DCF-424E-811F-D51553A97CE9}" dt="2019-05-13T03:28:12.108" v="26772" actId="1076"/>
          <ac:grpSpMkLst>
            <pc:docMk/>
            <pc:sldMk cId="3245114263" sldId="692"/>
            <ac:grpSpMk id="10" creationId="{B5B0BD54-F908-4B55-807B-A9271787356E}"/>
          </ac:grpSpMkLst>
        </pc:grpChg>
        <pc:grpChg chg="add mod">
          <ac:chgData name="Lex Wayen" userId="494a56360b44c41f" providerId="LiveId" clId="{24593536-3DCF-424E-811F-D51553A97CE9}" dt="2019-05-13T07:16:16.302" v="28496" actId="1076"/>
          <ac:grpSpMkLst>
            <pc:docMk/>
            <pc:sldMk cId="3245114263" sldId="692"/>
            <ac:grpSpMk id="13" creationId="{4EADEB33-065D-4C2D-94BD-FA3A79C7CE1F}"/>
          </ac:grpSpMkLst>
        </pc:grpChg>
        <pc:grpChg chg="add del mod">
          <ac:chgData name="Lex Wayen" userId="494a56360b44c41f" providerId="LiveId" clId="{24593536-3DCF-424E-811F-D51553A97CE9}" dt="2019-05-13T03:11:03.018" v="26343" actId="478"/>
          <ac:grpSpMkLst>
            <pc:docMk/>
            <pc:sldMk cId="3245114263" sldId="692"/>
            <ac:grpSpMk id="22" creationId="{FB3C1335-BFC9-430B-AD7B-A1982A9C0B0C}"/>
          </ac:grpSpMkLst>
        </pc:grpChg>
        <pc:grpChg chg="add mod">
          <ac:chgData name="Lex Wayen" userId="494a56360b44c41f" providerId="LiveId" clId="{24593536-3DCF-424E-811F-D51553A97CE9}" dt="2019-05-13T07:16:16.302" v="28496" actId="1076"/>
          <ac:grpSpMkLst>
            <pc:docMk/>
            <pc:sldMk cId="3245114263" sldId="692"/>
            <ac:grpSpMk id="39" creationId="{C9E17F79-B605-436E-8EF0-991E3FFF2294}"/>
          </ac:grpSpMkLst>
        </pc:grpChg>
        <pc:grpChg chg="add mod">
          <ac:chgData name="Lex Wayen" userId="494a56360b44c41f" providerId="LiveId" clId="{24593536-3DCF-424E-811F-D51553A97CE9}" dt="2019-05-13T03:23:47.703" v="26628"/>
          <ac:grpSpMkLst>
            <pc:docMk/>
            <pc:sldMk cId="3245114263" sldId="692"/>
            <ac:grpSpMk id="42" creationId="{8B6D8333-AAA6-407C-9FAC-720DCF2B0AAE}"/>
          </ac:grpSpMkLst>
        </pc:grpChg>
        <pc:grpChg chg="add mod">
          <ac:chgData name="Lex Wayen" userId="494a56360b44c41f" providerId="LiveId" clId="{24593536-3DCF-424E-811F-D51553A97CE9}" dt="2019-05-13T03:23:47.703" v="26628"/>
          <ac:grpSpMkLst>
            <pc:docMk/>
            <pc:sldMk cId="3245114263" sldId="692"/>
            <ac:grpSpMk id="43" creationId="{E2230207-D81C-4ADC-A3F1-0DD66759B229}"/>
          </ac:grpSpMkLst>
        </pc:grpChg>
        <pc:grpChg chg="add mod">
          <ac:chgData name="Lex Wayen" userId="494a56360b44c41f" providerId="LiveId" clId="{24593536-3DCF-424E-811F-D51553A97CE9}" dt="2019-05-13T03:23:47.703" v="26628"/>
          <ac:grpSpMkLst>
            <pc:docMk/>
            <pc:sldMk cId="3245114263" sldId="692"/>
            <ac:grpSpMk id="44" creationId="{B58672E2-2022-4B7B-923C-58460864C1F1}"/>
          </ac:grpSpMkLst>
        </pc:grpChg>
        <pc:grpChg chg="add mod">
          <ac:chgData name="Lex Wayen" userId="494a56360b44c41f" providerId="LiveId" clId="{24593536-3DCF-424E-811F-D51553A97CE9}" dt="2019-05-13T03:28:23.189" v="26779"/>
          <ac:grpSpMkLst>
            <pc:docMk/>
            <pc:sldMk cId="3245114263" sldId="692"/>
            <ac:grpSpMk id="45" creationId="{BBE69F88-6741-4362-99F6-278964E928C2}"/>
          </ac:grpSpMkLst>
        </pc:grpChg>
        <pc:grpChg chg="del">
          <ac:chgData name="Lex Wayen" userId="494a56360b44c41f" providerId="LiveId" clId="{24593536-3DCF-424E-811F-D51553A97CE9}" dt="2019-05-13T02:36:36.229" v="25760" actId="478"/>
          <ac:grpSpMkLst>
            <pc:docMk/>
            <pc:sldMk cId="3245114263" sldId="692"/>
            <ac:grpSpMk id="58" creationId="{F4C53DB8-26FF-4C95-B47D-0CE81BA0F441}"/>
          </ac:grpSpMkLst>
        </pc:grpChg>
        <pc:grpChg chg="del">
          <ac:chgData name="Lex Wayen" userId="494a56360b44c41f" providerId="LiveId" clId="{24593536-3DCF-424E-811F-D51553A97CE9}" dt="2019-05-13T02:36:36.229" v="25760" actId="478"/>
          <ac:grpSpMkLst>
            <pc:docMk/>
            <pc:sldMk cId="3245114263" sldId="692"/>
            <ac:grpSpMk id="68" creationId="{F7FF7AE0-AC60-413B-AAFA-5682CB759A58}"/>
          </ac:grpSpMkLst>
        </pc:grpChg>
        <pc:grpChg chg="del">
          <ac:chgData name="Lex Wayen" userId="494a56360b44c41f" providerId="LiveId" clId="{24593536-3DCF-424E-811F-D51553A97CE9}" dt="2019-05-13T02:36:36.229" v="25760" actId="478"/>
          <ac:grpSpMkLst>
            <pc:docMk/>
            <pc:sldMk cId="3245114263" sldId="692"/>
            <ac:grpSpMk id="79" creationId="{80470D06-E2B7-4731-90FE-2D4D7714D3F5}"/>
          </ac:grpSpMkLst>
        </pc:grpChg>
        <pc:grpChg chg="add del mod">
          <ac:chgData name="Lex Wayen" userId="494a56360b44c41f" providerId="LiveId" clId="{24593536-3DCF-424E-811F-D51553A97CE9}" dt="2019-05-13T03:11:12.725" v="26344" actId="478"/>
          <ac:grpSpMkLst>
            <pc:docMk/>
            <pc:sldMk cId="3245114263" sldId="692"/>
            <ac:grpSpMk id="92" creationId="{CD805FC8-589A-4320-A508-B02651A9297B}"/>
          </ac:grpSpMkLst>
        </pc:grpChg>
        <pc:grpChg chg="add del mod">
          <ac:chgData name="Lex Wayen" userId="494a56360b44c41f" providerId="LiveId" clId="{24593536-3DCF-424E-811F-D51553A97CE9}" dt="2019-05-13T03:11:12.725" v="26344" actId="478"/>
          <ac:grpSpMkLst>
            <pc:docMk/>
            <pc:sldMk cId="3245114263" sldId="692"/>
            <ac:grpSpMk id="95" creationId="{4CCC0DDB-DD4C-4529-8865-348AFF835C00}"/>
          </ac:grpSpMkLst>
        </pc:grpChg>
        <pc:grpChg chg="add mod">
          <ac:chgData name="Lex Wayen" userId="494a56360b44c41f" providerId="LiveId" clId="{24593536-3DCF-424E-811F-D51553A97CE9}" dt="2019-05-13T07:16:16.302" v="28496" actId="1076"/>
          <ac:grpSpMkLst>
            <pc:docMk/>
            <pc:sldMk cId="3245114263" sldId="692"/>
            <ac:grpSpMk id="108" creationId="{95CAC44F-104F-4AD1-B616-1C201C5A5593}"/>
          </ac:grpSpMkLst>
        </pc:grpChg>
        <pc:grpChg chg="add mod">
          <ac:chgData name="Lex Wayen" userId="494a56360b44c41f" providerId="LiveId" clId="{24593536-3DCF-424E-811F-D51553A97CE9}" dt="2019-05-13T07:18:52.083" v="28504" actId="1076"/>
          <ac:grpSpMkLst>
            <pc:docMk/>
            <pc:sldMk cId="3245114263" sldId="692"/>
            <ac:grpSpMk id="113" creationId="{DDA45A66-BF12-452B-992A-6D4D1A158E45}"/>
          </ac:grpSpMkLst>
        </pc:grpChg>
        <pc:grpChg chg="add del mod">
          <ac:chgData name="Lex Wayen" userId="494a56360b44c41f" providerId="LiveId" clId="{24593536-3DCF-424E-811F-D51553A97CE9}" dt="2019-05-13T03:01:27.724" v="26181" actId="478"/>
          <ac:grpSpMkLst>
            <pc:docMk/>
            <pc:sldMk cId="3245114263" sldId="692"/>
            <ac:grpSpMk id="118" creationId="{FEDC7444-AC43-46CB-A123-DD93C58E7D9B}"/>
          </ac:grpSpMkLst>
        </pc:grpChg>
        <pc:grpChg chg="add del mod">
          <ac:chgData name="Lex Wayen" userId="494a56360b44c41f" providerId="LiveId" clId="{24593536-3DCF-424E-811F-D51553A97CE9}" dt="2019-05-13T03:11:03.018" v="26343" actId="478"/>
          <ac:grpSpMkLst>
            <pc:docMk/>
            <pc:sldMk cId="3245114263" sldId="692"/>
            <ac:grpSpMk id="136" creationId="{68694D32-A487-4765-9AE9-88616838BC19}"/>
          </ac:grpSpMkLst>
        </pc:grpChg>
        <pc:grpChg chg="add del mod">
          <ac:chgData name="Lex Wayen" userId="494a56360b44c41f" providerId="LiveId" clId="{24593536-3DCF-424E-811F-D51553A97CE9}" dt="2019-05-13T03:11:03.018" v="26343" actId="478"/>
          <ac:grpSpMkLst>
            <pc:docMk/>
            <pc:sldMk cId="3245114263" sldId="692"/>
            <ac:grpSpMk id="142" creationId="{2FCC0F0C-4FCE-4007-B0BC-A43E3DCB0CAC}"/>
          </ac:grpSpMkLst>
        </pc:grpChg>
        <pc:grpChg chg="add mod">
          <ac:chgData name="Lex Wayen" userId="494a56360b44c41f" providerId="LiveId" clId="{24593536-3DCF-424E-811F-D51553A97CE9}" dt="2019-05-13T07:13:51.751" v="28427" actId="1076"/>
          <ac:grpSpMkLst>
            <pc:docMk/>
            <pc:sldMk cId="3245114263" sldId="692"/>
            <ac:grpSpMk id="199" creationId="{BE015F32-1FFF-435E-9712-DCA872ACCAA8}"/>
          </ac:grpSpMkLst>
        </pc:grpChg>
        <pc:grpChg chg="add mod">
          <ac:chgData name="Lex Wayen" userId="494a56360b44c41f" providerId="LiveId" clId="{24593536-3DCF-424E-811F-D51553A97CE9}" dt="2019-05-13T07:13:51.751" v="28427" actId="1076"/>
          <ac:grpSpMkLst>
            <pc:docMk/>
            <pc:sldMk cId="3245114263" sldId="692"/>
            <ac:grpSpMk id="200" creationId="{A3054AF8-8BE0-4890-B7B9-D5CA7C6E3BF9}"/>
          </ac:grpSpMkLst>
        </pc:grpChg>
        <pc:grpChg chg="add mod">
          <ac:chgData name="Lex Wayen" userId="494a56360b44c41f" providerId="LiveId" clId="{24593536-3DCF-424E-811F-D51553A97CE9}" dt="2019-05-13T07:13:51.751" v="28427" actId="1076"/>
          <ac:grpSpMkLst>
            <pc:docMk/>
            <pc:sldMk cId="3245114263" sldId="692"/>
            <ac:grpSpMk id="210" creationId="{3E40EC46-4B1E-4D2F-B75F-4AA019636792}"/>
          </ac:grpSpMkLst>
        </pc:grpChg>
        <pc:grpChg chg="add mod">
          <ac:chgData name="Lex Wayen" userId="494a56360b44c41f" providerId="LiveId" clId="{24593536-3DCF-424E-811F-D51553A97CE9}" dt="2019-05-13T07:13:51.751" v="28427" actId="1076"/>
          <ac:grpSpMkLst>
            <pc:docMk/>
            <pc:sldMk cId="3245114263" sldId="692"/>
            <ac:grpSpMk id="214" creationId="{6B8AF7CE-D657-4357-B66B-5A4EE51C0E9C}"/>
          </ac:grpSpMkLst>
        </pc:grpChg>
        <pc:grpChg chg="add mod">
          <ac:chgData name="Lex Wayen" userId="494a56360b44c41f" providerId="LiveId" clId="{24593536-3DCF-424E-811F-D51553A97CE9}" dt="2019-05-13T07:26:41.263" v="28657" actId="164"/>
          <ac:grpSpMkLst>
            <pc:docMk/>
            <pc:sldMk cId="3245114263" sldId="692"/>
            <ac:grpSpMk id="223" creationId="{F0ECD838-F21D-4DA9-BB0E-F22CC3244B2E}"/>
          </ac:grpSpMkLst>
        </pc:grpChg>
        <pc:grpChg chg="add mod">
          <ac:chgData name="Lex Wayen" userId="494a56360b44c41f" providerId="LiveId" clId="{24593536-3DCF-424E-811F-D51553A97CE9}" dt="2019-05-13T07:26:48.315" v="28659" actId="164"/>
          <ac:grpSpMkLst>
            <pc:docMk/>
            <pc:sldMk cId="3245114263" sldId="692"/>
            <ac:grpSpMk id="224" creationId="{4B8D9FAF-32F9-4A5E-B631-9874A2B5355E}"/>
          </ac:grpSpMkLst>
        </pc:grpChg>
        <pc:picChg chg="add del mod modCrop">
          <ac:chgData name="Lex Wayen" userId="494a56360b44c41f" providerId="LiveId" clId="{24593536-3DCF-424E-811F-D51553A97CE9}" dt="2019-05-13T06:53:01.207" v="28127" actId="478"/>
          <ac:picMkLst>
            <pc:docMk/>
            <pc:sldMk cId="3245114263" sldId="692"/>
            <ac:picMk id="176" creationId="{92FE4F83-140E-4128-A9B8-78036011AA6B}"/>
          </ac:picMkLst>
        </pc:picChg>
        <pc:picChg chg="add del mod modCrop">
          <ac:chgData name="Lex Wayen" userId="494a56360b44c41f" providerId="LiveId" clId="{24593536-3DCF-424E-811F-D51553A97CE9}" dt="2019-05-13T06:54:25.044" v="28133" actId="478"/>
          <ac:picMkLst>
            <pc:docMk/>
            <pc:sldMk cId="3245114263" sldId="692"/>
            <ac:picMk id="178" creationId="{A7390C51-1C30-4E10-9989-63E94CEA97D9}"/>
          </ac:picMkLst>
        </pc:picChg>
        <pc:picChg chg="add del mod">
          <ac:chgData name="Lex Wayen" userId="494a56360b44c41f" providerId="LiveId" clId="{24593536-3DCF-424E-811F-D51553A97CE9}" dt="2019-05-13T06:58:01.387" v="28139" actId="478"/>
          <ac:picMkLst>
            <pc:docMk/>
            <pc:sldMk cId="3245114263" sldId="692"/>
            <ac:picMk id="179" creationId="{ED1793C8-5AA1-47E4-8E69-4C3DD017DE7A}"/>
          </ac:picMkLst>
        </pc:picChg>
        <pc:cxnChg chg="add mod">
          <ac:chgData name="Lex Wayen" userId="494a56360b44c41f" providerId="LiveId" clId="{24593536-3DCF-424E-811F-D51553A97CE9}" dt="2019-05-13T03:08:32.553" v="26263" actId="164"/>
          <ac:cxnSpMkLst>
            <pc:docMk/>
            <pc:sldMk cId="3245114263" sldId="692"/>
            <ac:cxnSpMk id="18" creationId="{5F29E3FD-886A-46F8-8EC1-CC1E95CDE264}"/>
          </ac:cxnSpMkLst>
        </pc:cxnChg>
        <pc:cxnChg chg="add mod">
          <ac:chgData name="Lex Wayen" userId="494a56360b44c41f" providerId="LiveId" clId="{24593536-3DCF-424E-811F-D51553A97CE9}" dt="2019-05-13T07:20:45.805" v="28519" actId="208"/>
          <ac:cxnSpMkLst>
            <pc:docMk/>
            <pc:sldMk cId="3245114263" sldId="692"/>
            <ac:cxnSpMk id="123" creationId="{26D8B8D2-13C5-460B-B58F-207BED40DB9E}"/>
          </ac:cxnSpMkLst>
        </pc:cxnChg>
        <pc:cxnChg chg="add mod">
          <ac:chgData name="Lex Wayen" userId="494a56360b44c41f" providerId="LiveId" clId="{24593536-3DCF-424E-811F-D51553A97CE9}" dt="2019-05-13T07:20:45.805" v="28519" actId="208"/>
          <ac:cxnSpMkLst>
            <pc:docMk/>
            <pc:sldMk cId="3245114263" sldId="692"/>
            <ac:cxnSpMk id="124" creationId="{B825EC56-4EF5-4944-8DCC-878DD745AA3D}"/>
          </ac:cxnSpMkLst>
        </pc:cxnChg>
        <pc:cxnChg chg="add del">
          <ac:chgData name="Lex Wayen" userId="494a56360b44c41f" providerId="LiveId" clId="{24593536-3DCF-424E-811F-D51553A97CE9}" dt="2019-05-13T03:08:29.937" v="26262"/>
          <ac:cxnSpMkLst>
            <pc:docMk/>
            <pc:sldMk cId="3245114263" sldId="692"/>
            <ac:cxnSpMk id="132" creationId="{30B2DCDF-8F48-42DF-BCC8-BDFB0A0F506B}"/>
          </ac:cxnSpMkLst>
        </pc:cxnChg>
        <pc:cxnChg chg="add mod">
          <ac:chgData name="Lex Wayen" userId="494a56360b44c41f" providerId="LiveId" clId="{24593536-3DCF-424E-811F-D51553A97CE9}" dt="2019-05-13T07:20:45.805" v="28519" actId="208"/>
          <ac:cxnSpMkLst>
            <pc:docMk/>
            <pc:sldMk cId="3245114263" sldId="692"/>
            <ac:cxnSpMk id="148" creationId="{CBF5DAEE-C225-4CB2-B313-4ACAE44651A0}"/>
          </ac:cxnSpMkLst>
        </pc:cxnChg>
        <pc:cxnChg chg="add mod">
          <ac:chgData name="Lex Wayen" userId="494a56360b44c41f" providerId="LiveId" clId="{24593536-3DCF-424E-811F-D51553A97CE9}" dt="2019-05-13T07:20:45.805" v="28519" actId="208"/>
          <ac:cxnSpMkLst>
            <pc:docMk/>
            <pc:sldMk cId="3245114263" sldId="692"/>
            <ac:cxnSpMk id="161" creationId="{9AC4BD41-64F9-48B5-84C7-753799943EF8}"/>
          </ac:cxnSpMkLst>
        </pc:cxnChg>
        <pc:cxnChg chg="add mod">
          <ac:chgData name="Lex Wayen" userId="494a56360b44c41f" providerId="LiveId" clId="{24593536-3DCF-424E-811F-D51553A97CE9}" dt="2019-05-13T07:20:45.805" v="28519" actId="208"/>
          <ac:cxnSpMkLst>
            <pc:docMk/>
            <pc:sldMk cId="3245114263" sldId="692"/>
            <ac:cxnSpMk id="163" creationId="{335062F3-F74C-4C0E-B95C-5A9008DEC876}"/>
          </ac:cxnSpMkLst>
        </pc:cxnChg>
        <pc:cxnChg chg="add mod">
          <ac:chgData name="Lex Wayen" userId="494a56360b44c41f" providerId="LiveId" clId="{24593536-3DCF-424E-811F-D51553A97CE9}" dt="2019-05-13T07:20:45.805" v="28519" actId="208"/>
          <ac:cxnSpMkLst>
            <pc:docMk/>
            <pc:sldMk cId="3245114263" sldId="692"/>
            <ac:cxnSpMk id="166" creationId="{780E98D1-21D5-40CB-8E7C-4B410C411E67}"/>
          </ac:cxnSpMkLst>
        </pc:cxnChg>
        <pc:cxnChg chg="add del">
          <ac:chgData name="Lex Wayen" userId="494a56360b44c41f" providerId="LiveId" clId="{24593536-3DCF-424E-811F-D51553A97CE9}" dt="2019-05-13T06:58:47.891" v="28141"/>
          <ac:cxnSpMkLst>
            <pc:docMk/>
            <pc:sldMk cId="3245114263" sldId="692"/>
            <ac:cxnSpMk id="181" creationId="{B1FC77D9-B781-4DC4-81B4-1B1DFFE1DF30}"/>
          </ac:cxnSpMkLst>
        </pc:cxnChg>
        <pc:cxnChg chg="add del">
          <ac:chgData name="Lex Wayen" userId="494a56360b44c41f" providerId="LiveId" clId="{24593536-3DCF-424E-811F-D51553A97CE9}" dt="2019-05-13T06:58:47.891" v="28141"/>
          <ac:cxnSpMkLst>
            <pc:docMk/>
            <pc:sldMk cId="3245114263" sldId="692"/>
            <ac:cxnSpMk id="184" creationId="{53314EB1-765D-484D-BC73-BF261783835A}"/>
          </ac:cxnSpMkLst>
        </pc:cxnChg>
        <pc:cxnChg chg="add del">
          <ac:chgData name="Lex Wayen" userId="494a56360b44c41f" providerId="LiveId" clId="{24593536-3DCF-424E-811F-D51553A97CE9}" dt="2019-05-13T06:58:47.891" v="28141"/>
          <ac:cxnSpMkLst>
            <pc:docMk/>
            <pc:sldMk cId="3245114263" sldId="692"/>
            <ac:cxnSpMk id="189" creationId="{875D109B-49A0-41D7-8541-76B68B62EEB2}"/>
          </ac:cxnSpMkLst>
        </pc:cxnChg>
        <pc:cxnChg chg="add del">
          <ac:chgData name="Lex Wayen" userId="494a56360b44c41f" providerId="LiveId" clId="{24593536-3DCF-424E-811F-D51553A97CE9}" dt="2019-05-13T06:58:47.891" v="28141"/>
          <ac:cxnSpMkLst>
            <pc:docMk/>
            <pc:sldMk cId="3245114263" sldId="692"/>
            <ac:cxnSpMk id="191" creationId="{8DF5C589-A0A6-4581-95CF-39639ED82834}"/>
          </ac:cxnSpMkLst>
        </pc:cxnChg>
        <pc:cxnChg chg="add del">
          <ac:chgData name="Lex Wayen" userId="494a56360b44c41f" providerId="LiveId" clId="{24593536-3DCF-424E-811F-D51553A97CE9}" dt="2019-05-13T06:58:47.891" v="28141"/>
          <ac:cxnSpMkLst>
            <pc:docMk/>
            <pc:sldMk cId="3245114263" sldId="692"/>
            <ac:cxnSpMk id="195" creationId="{DE73A493-3ECA-415B-B2E2-D74FC98CC870}"/>
          </ac:cxnSpMkLst>
        </pc:cxnChg>
        <pc:cxnChg chg="add del">
          <ac:chgData name="Lex Wayen" userId="494a56360b44c41f" providerId="LiveId" clId="{24593536-3DCF-424E-811F-D51553A97CE9}" dt="2019-05-13T06:58:47.891" v="28141"/>
          <ac:cxnSpMkLst>
            <pc:docMk/>
            <pc:sldMk cId="3245114263" sldId="692"/>
            <ac:cxnSpMk id="196" creationId="{6F5DE10F-435E-47C9-851B-728FAC425713}"/>
          </ac:cxnSpMkLst>
        </pc:cxnChg>
        <pc:cxnChg chg="add mod">
          <ac:chgData name="Lex Wayen" userId="494a56360b44c41f" providerId="LiveId" clId="{24593536-3DCF-424E-811F-D51553A97CE9}" dt="2019-05-13T07:05:14.205" v="28285" actId="1076"/>
          <ac:cxnSpMkLst>
            <pc:docMk/>
            <pc:sldMk cId="3245114263" sldId="692"/>
            <ac:cxnSpMk id="204" creationId="{A350AC67-3DA7-445F-9528-7E8CFBF45D5C}"/>
          </ac:cxnSpMkLst>
        </pc:cxnChg>
      </pc:sldChg>
      <pc:sldChg chg="add del">
        <pc:chgData name="Lex Wayen" userId="494a56360b44c41f" providerId="LiveId" clId="{24593536-3DCF-424E-811F-D51553A97CE9}" dt="2019-05-13T01:11:17.066" v="24519"/>
        <pc:sldMkLst>
          <pc:docMk/>
          <pc:sldMk cId="3351711790" sldId="692"/>
        </pc:sldMkLst>
      </pc:sldChg>
      <pc:sldChg chg="add del">
        <pc:chgData name="Lex Wayen" userId="494a56360b44c41f" providerId="LiveId" clId="{24593536-3DCF-424E-811F-D51553A97CE9}" dt="2019-05-13T02:27:34.497" v="25187" actId="2696"/>
        <pc:sldMkLst>
          <pc:docMk/>
          <pc:sldMk cId="3105846316" sldId="693"/>
        </pc:sldMkLst>
      </pc:sldChg>
      <pc:sldChg chg="addSp delSp modSp add modNotesTx">
        <pc:chgData name="Lex Wayen" userId="494a56360b44c41f" providerId="LiveId" clId="{24593536-3DCF-424E-811F-D51553A97CE9}" dt="2019-05-14T13:50:01.456" v="44616" actId="20577"/>
        <pc:sldMkLst>
          <pc:docMk/>
          <pc:sldMk cId="3338063471" sldId="693"/>
        </pc:sldMkLst>
        <pc:spChg chg="mod">
          <ac:chgData name="Lex Wayen" userId="494a56360b44c41f" providerId="LiveId" clId="{24593536-3DCF-424E-811F-D51553A97CE9}" dt="2019-05-14T13:47:57.175" v="44258"/>
          <ac:spMkLst>
            <pc:docMk/>
            <pc:sldMk cId="3338063471" sldId="693"/>
            <ac:spMk id="2" creationId="{349F7DF6-286E-405D-8B7F-0ACCF2F8094E}"/>
          </ac:spMkLst>
        </pc:spChg>
        <pc:spChg chg="del">
          <ac:chgData name="Lex Wayen" userId="494a56360b44c41f" providerId="LiveId" clId="{24593536-3DCF-424E-811F-D51553A97CE9}" dt="2019-05-13T03:59:50.647" v="26989" actId="478"/>
          <ac:spMkLst>
            <pc:docMk/>
            <pc:sldMk cId="3338063471" sldId="693"/>
            <ac:spMk id="3" creationId="{1807906D-31B4-449E-8FD7-FDB5374D2C4C}"/>
          </ac:spMkLst>
        </pc:spChg>
        <pc:spChg chg="add del mod">
          <ac:chgData name="Lex Wayen" userId="494a56360b44c41f" providerId="LiveId" clId="{24593536-3DCF-424E-811F-D51553A97CE9}" dt="2019-05-13T05:49:25.609" v="27086"/>
          <ac:spMkLst>
            <pc:docMk/>
            <pc:sldMk cId="3338063471" sldId="693"/>
            <ac:spMk id="7" creationId="{C7FBA243-84B7-4BB1-9EEB-7E58CC0103DA}"/>
          </ac:spMkLst>
        </pc:spChg>
        <pc:spChg chg="add del">
          <ac:chgData name="Lex Wayen" userId="494a56360b44c41f" providerId="LiveId" clId="{24593536-3DCF-424E-811F-D51553A97CE9}" dt="2019-05-13T05:49:28.716" v="27090"/>
          <ac:spMkLst>
            <pc:docMk/>
            <pc:sldMk cId="3338063471" sldId="693"/>
            <ac:spMk id="8" creationId="{5FF0B097-1FF5-4D31-BBB5-116573B4BF01}"/>
          </ac:spMkLst>
        </pc:spChg>
        <pc:spChg chg="add del mod">
          <ac:chgData name="Lex Wayen" userId="494a56360b44c41f" providerId="LiveId" clId="{24593536-3DCF-424E-811F-D51553A97CE9}" dt="2019-05-13T05:49:32.778" v="27094"/>
          <ac:spMkLst>
            <pc:docMk/>
            <pc:sldMk cId="3338063471" sldId="693"/>
            <ac:spMk id="9" creationId="{1FA12008-0DB1-495F-BE17-48C89C168A71}"/>
          </ac:spMkLst>
        </pc:spChg>
        <pc:spChg chg="add del">
          <ac:chgData name="Lex Wayen" userId="494a56360b44c41f" providerId="LiveId" clId="{24593536-3DCF-424E-811F-D51553A97CE9}" dt="2019-05-13T05:49:58.796" v="27098"/>
          <ac:spMkLst>
            <pc:docMk/>
            <pc:sldMk cId="3338063471" sldId="693"/>
            <ac:spMk id="10" creationId="{BBE9B8C3-33F6-41DB-AD48-A70829875F28}"/>
          </ac:spMkLst>
        </pc:spChg>
        <pc:spChg chg="add mod">
          <ac:chgData name="Lex Wayen" userId="494a56360b44c41f" providerId="LiveId" clId="{24593536-3DCF-424E-811F-D51553A97CE9}" dt="2019-05-13T06:20:43.587" v="27953"/>
          <ac:spMkLst>
            <pc:docMk/>
            <pc:sldMk cId="3338063471" sldId="693"/>
            <ac:spMk id="11" creationId="{1F2E71D1-D69D-4EDC-B044-7DABBBB3A66F}"/>
          </ac:spMkLst>
        </pc:spChg>
        <pc:spChg chg="add mod">
          <ac:chgData name="Lex Wayen" userId="494a56360b44c41f" providerId="LiveId" clId="{24593536-3DCF-424E-811F-D51553A97CE9}" dt="2019-05-13T06:20:33.214" v="27949"/>
          <ac:spMkLst>
            <pc:docMk/>
            <pc:sldMk cId="3338063471" sldId="693"/>
            <ac:spMk id="12" creationId="{6AA8A2D0-9147-41CF-9FD5-FFA289914B94}"/>
          </ac:spMkLst>
        </pc:spChg>
        <pc:spChg chg="add del">
          <ac:chgData name="Lex Wayen" userId="494a56360b44c41f" providerId="LiveId" clId="{24593536-3DCF-424E-811F-D51553A97CE9}" dt="2019-05-13T05:59:30.928" v="27182"/>
          <ac:spMkLst>
            <pc:docMk/>
            <pc:sldMk cId="3338063471" sldId="693"/>
            <ac:spMk id="13" creationId="{24DA9BB8-888F-48FA-A3A3-F9777FB38894}"/>
          </ac:spMkLst>
        </pc:spChg>
        <pc:spChg chg="add mod">
          <ac:chgData name="Lex Wayen" userId="494a56360b44c41f" providerId="LiveId" clId="{24593536-3DCF-424E-811F-D51553A97CE9}" dt="2019-05-13T06:20:06.699" v="27942"/>
          <ac:spMkLst>
            <pc:docMk/>
            <pc:sldMk cId="3338063471" sldId="693"/>
            <ac:spMk id="14" creationId="{41756B9E-2ACB-4D61-95DA-103AEE294FE9}"/>
          </ac:spMkLst>
        </pc:spChg>
        <pc:spChg chg="add mod">
          <ac:chgData name="Lex Wayen" userId="494a56360b44c41f" providerId="LiveId" clId="{24593536-3DCF-424E-811F-D51553A97CE9}" dt="2019-05-13T06:21:27.667" v="27975"/>
          <ac:spMkLst>
            <pc:docMk/>
            <pc:sldMk cId="3338063471" sldId="693"/>
            <ac:spMk id="15" creationId="{4B71A3A5-FD65-4344-9D3E-10BB70D79277}"/>
          </ac:spMkLst>
        </pc:spChg>
        <pc:spChg chg="add mod">
          <ac:chgData name="Lex Wayen" userId="494a56360b44c41f" providerId="LiveId" clId="{24593536-3DCF-424E-811F-D51553A97CE9}" dt="2019-05-13T06:20:43.587" v="27953"/>
          <ac:spMkLst>
            <pc:docMk/>
            <pc:sldMk cId="3338063471" sldId="693"/>
            <ac:spMk id="16" creationId="{C62063BB-345D-4C0F-936D-A59D95676620}"/>
          </ac:spMkLst>
        </pc:spChg>
        <pc:spChg chg="add mod">
          <ac:chgData name="Lex Wayen" userId="494a56360b44c41f" providerId="LiveId" clId="{24593536-3DCF-424E-811F-D51553A97CE9}" dt="2019-05-13T06:20:33.214" v="27949"/>
          <ac:spMkLst>
            <pc:docMk/>
            <pc:sldMk cId="3338063471" sldId="693"/>
            <ac:spMk id="76" creationId="{C03E4353-60D9-4C83-AE43-75A1116B703E}"/>
          </ac:spMkLst>
        </pc:spChg>
        <pc:spChg chg="del">
          <ac:chgData name="Lex Wayen" userId="494a56360b44c41f" providerId="LiveId" clId="{24593536-3DCF-424E-811F-D51553A97CE9}" dt="2019-05-13T03:59:50.647" v="26989" actId="478"/>
          <ac:spMkLst>
            <pc:docMk/>
            <pc:sldMk cId="3338063471" sldId="693"/>
            <ac:spMk id="81" creationId="{7EF53441-83FD-4493-9C28-F55DCD6F71DB}"/>
          </ac:spMkLst>
        </pc:spChg>
        <pc:spChg chg="del">
          <ac:chgData name="Lex Wayen" userId="494a56360b44c41f" providerId="LiveId" clId="{24593536-3DCF-424E-811F-D51553A97CE9}" dt="2019-05-13T03:59:50.647" v="26989" actId="478"/>
          <ac:spMkLst>
            <pc:docMk/>
            <pc:sldMk cId="3338063471" sldId="693"/>
            <ac:spMk id="82" creationId="{FFB038B6-DC07-432C-9DF3-8C337357EAF4}"/>
          </ac:spMkLst>
        </pc:spChg>
        <pc:spChg chg="del">
          <ac:chgData name="Lex Wayen" userId="494a56360b44c41f" providerId="LiveId" clId="{24593536-3DCF-424E-811F-D51553A97CE9}" dt="2019-05-13T03:59:52.473" v="26990" actId="478"/>
          <ac:spMkLst>
            <pc:docMk/>
            <pc:sldMk cId="3338063471" sldId="693"/>
            <ac:spMk id="161" creationId="{C84F98F0-8D2E-4908-8173-06E6CAE35B57}"/>
          </ac:spMkLst>
        </pc:spChg>
        <pc:spChg chg="del">
          <ac:chgData name="Lex Wayen" userId="494a56360b44c41f" providerId="LiveId" clId="{24593536-3DCF-424E-811F-D51553A97CE9}" dt="2019-05-13T03:59:50.647" v="26989" actId="478"/>
          <ac:spMkLst>
            <pc:docMk/>
            <pc:sldMk cId="3338063471" sldId="693"/>
            <ac:spMk id="163" creationId="{35581D3D-C6E2-443D-A1EB-C76452F9EE79}"/>
          </ac:spMkLst>
        </pc:spChg>
        <pc:spChg chg="del">
          <ac:chgData name="Lex Wayen" userId="494a56360b44c41f" providerId="LiveId" clId="{24593536-3DCF-424E-811F-D51553A97CE9}" dt="2019-05-13T03:59:50.647" v="26989" actId="478"/>
          <ac:spMkLst>
            <pc:docMk/>
            <pc:sldMk cId="3338063471" sldId="693"/>
            <ac:spMk id="164" creationId="{F9E48A5C-A03C-44C9-95E9-97FC62BDDA5E}"/>
          </ac:spMkLst>
        </pc:spChg>
        <pc:spChg chg="del">
          <ac:chgData name="Lex Wayen" userId="494a56360b44c41f" providerId="LiveId" clId="{24593536-3DCF-424E-811F-D51553A97CE9}" dt="2019-05-13T03:59:50.647" v="26989" actId="478"/>
          <ac:spMkLst>
            <pc:docMk/>
            <pc:sldMk cId="3338063471" sldId="693"/>
            <ac:spMk id="165" creationId="{922A0390-FA5F-49F7-879F-448AFFA9258C}"/>
          </ac:spMkLst>
        </pc:spChg>
        <pc:spChg chg="del">
          <ac:chgData name="Lex Wayen" userId="494a56360b44c41f" providerId="LiveId" clId="{24593536-3DCF-424E-811F-D51553A97CE9}" dt="2019-05-13T03:59:50.647" v="26989" actId="478"/>
          <ac:spMkLst>
            <pc:docMk/>
            <pc:sldMk cId="3338063471" sldId="693"/>
            <ac:spMk id="166" creationId="{76655399-8837-4A6B-829A-1FD68310A712}"/>
          </ac:spMkLst>
        </pc:spChg>
        <pc:spChg chg="del">
          <ac:chgData name="Lex Wayen" userId="494a56360b44c41f" providerId="LiveId" clId="{24593536-3DCF-424E-811F-D51553A97CE9}" dt="2019-05-13T03:59:50.647" v="26989" actId="478"/>
          <ac:spMkLst>
            <pc:docMk/>
            <pc:sldMk cId="3338063471" sldId="693"/>
            <ac:spMk id="168" creationId="{91BAFAF3-6B89-4C65-8787-B987B0B25841}"/>
          </ac:spMkLst>
        </pc:spChg>
        <pc:spChg chg="del">
          <ac:chgData name="Lex Wayen" userId="494a56360b44c41f" providerId="LiveId" clId="{24593536-3DCF-424E-811F-D51553A97CE9}" dt="2019-05-13T03:59:50.647" v="26989" actId="478"/>
          <ac:spMkLst>
            <pc:docMk/>
            <pc:sldMk cId="3338063471" sldId="693"/>
            <ac:spMk id="169" creationId="{5E9C7765-C824-4D1E-9C8D-6BC4E9A1C1E2}"/>
          </ac:spMkLst>
        </pc:spChg>
        <pc:spChg chg="del">
          <ac:chgData name="Lex Wayen" userId="494a56360b44c41f" providerId="LiveId" clId="{24593536-3DCF-424E-811F-D51553A97CE9}" dt="2019-05-13T03:59:50.647" v="26989" actId="478"/>
          <ac:spMkLst>
            <pc:docMk/>
            <pc:sldMk cId="3338063471" sldId="693"/>
            <ac:spMk id="171" creationId="{023A3396-4FC6-4BAE-8B5A-FD182D9A0793}"/>
          </ac:spMkLst>
        </pc:spChg>
        <pc:spChg chg="del">
          <ac:chgData name="Lex Wayen" userId="494a56360b44c41f" providerId="LiveId" clId="{24593536-3DCF-424E-811F-D51553A97CE9}" dt="2019-05-13T03:59:50.647" v="26989" actId="478"/>
          <ac:spMkLst>
            <pc:docMk/>
            <pc:sldMk cId="3338063471" sldId="693"/>
            <ac:spMk id="172" creationId="{31EA568B-5D19-42A6-9F38-E34F969B9643}"/>
          </ac:spMkLst>
        </pc:spChg>
        <pc:spChg chg="del">
          <ac:chgData name="Lex Wayen" userId="494a56360b44c41f" providerId="LiveId" clId="{24593536-3DCF-424E-811F-D51553A97CE9}" dt="2019-05-13T03:59:50.647" v="26989" actId="478"/>
          <ac:spMkLst>
            <pc:docMk/>
            <pc:sldMk cId="3338063471" sldId="693"/>
            <ac:spMk id="187" creationId="{CF63CA7B-617E-4927-B4AD-2B66AB9EBF66}"/>
          </ac:spMkLst>
        </pc:spChg>
        <pc:spChg chg="del">
          <ac:chgData name="Lex Wayen" userId="494a56360b44c41f" providerId="LiveId" clId="{24593536-3DCF-424E-811F-D51553A97CE9}" dt="2019-05-13T03:59:50.647" v="26989" actId="478"/>
          <ac:spMkLst>
            <pc:docMk/>
            <pc:sldMk cId="3338063471" sldId="693"/>
            <ac:spMk id="188" creationId="{8EF62359-3B80-4880-A9D1-0B794C66318C}"/>
          </ac:spMkLst>
        </pc:spChg>
        <pc:spChg chg="del">
          <ac:chgData name="Lex Wayen" userId="494a56360b44c41f" providerId="LiveId" clId="{24593536-3DCF-424E-811F-D51553A97CE9}" dt="2019-05-13T03:59:50.647" v="26989" actId="478"/>
          <ac:spMkLst>
            <pc:docMk/>
            <pc:sldMk cId="3338063471" sldId="693"/>
            <ac:spMk id="190" creationId="{C7083003-85E7-4A1C-A435-112CA8ADF813}"/>
          </ac:spMkLst>
        </pc:spChg>
        <pc:spChg chg="del">
          <ac:chgData name="Lex Wayen" userId="494a56360b44c41f" providerId="LiveId" clId="{24593536-3DCF-424E-811F-D51553A97CE9}" dt="2019-05-13T03:59:50.647" v="26989" actId="478"/>
          <ac:spMkLst>
            <pc:docMk/>
            <pc:sldMk cId="3338063471" sldId="693"/>
            <ac:spMk id="191" creationId="{B053D44E-306A-40E0-B27D-3DF12D42A64C}"/>
          </ac:spMkLst>
        </pc:spChg>
        <pc:spChg chg="del">
          <ac:chgData name="Lex Wayen" userId="494a56360b44c41f" providerId="LiveId" clId="{24593536-3DCF-424E-811F-D51553A97CE9}" dt="2019-05-13T03:59:50.647" v="26989" actId="478"/>
          <ac:spMkLst>
            <pc:docMk/>
            <pc:sldMk cId="3338063471" sldId="693"/>
            <ac:spMk id="193" creationId="{68079E55-B7B2-4BC8-8F4B-2F1281034F0C}"/>
          </ac:spMkLst>
        </pc:spChg>
        <pc:spChg chg="del">
          <ac:chgData name="Lex Wayen" userId="494a56360b44c41f" providerId="LiveId" clId="{24593536-3DCF-424E-811F-D51553A97CE9}" dt="2019-05-13T03:59:50.647" v="26989" actId="478"/>
          <ac:spMkLst>
            <pc:docMk/>
            <pc:sldMk cId="3338063471" sldId="693"/>
            <ac:spMk id="194" creationId="{11CB2AF3-7D68-41FA-903E-FC74DFD93570}"/>
          </ac:spMkLst>
        </pc:spChg>
        <pc:spChg chg="del">
          <ac:chgData name="Lex Wayen" userId="494a56360b44c41f" providerId="LiveId" clId="{24593536-3DCF-424E-811F-D51553A97CE9}" dt="2019-05-13T03:59:50.647" v="26989" actId="478"/>
          <ac:spMkLst>
            <pc:docMk/>
            <pc:sldMk cId="3338063471" sldId="693"/>
            <ac:spMk id="196" creationId="{D85A9E26-A5F7-4EB9-B4E2-572C7689A9B2}"/>
          </ac:spMkLst>
        </pc:spChg>
        <pc:spChg chg="del">
          <ac:chgData name="Lex Wayen" userId="494a56360b44c41f" providerId="LiveId" clId="{24593536-3DCF-424E-811F-D51553A97CE9}" dt="2019-05-13T03:59:50.647" v="26989" actId="478"/>
          <ac:spMkLst>
            <pc:docMk/>
            <pc:sldMk cId="3338063471" sldId="693"/>
            <ac:spMk id="197" creationId="{0EB4AEB0-231A-4F0A-ACD5-DFCB0E76BC89}"/>
          </ac:spMkLst>
        </pc:spChg>
        <pc:spChg chg="del">
          <ac:chgData name="Lex Wayen" userId="494a56360b44c41f" providerId="LiveId" clId="{24593536-3DCF-424E-811F-D51553A97CE9}" dt="2019-05-13T03:59:50.647" v="26989" actId="478"/>
          <ac:spMkLst>
            <pc:docMk/>
            <pc:sldMk cId="3338063471" sldId="693"/>
            <ac:spMk id="199" creationId="{73CCEAFF-2E88-45D6-B311-8D2B51A769FD}"/>
          </ac:spMkLst>
        </pc:spChg>
        <pc:spChg chg="del">
          <ac:chgData name="Lex Wayen" userId="494a56360b44c41f" providerId="LiveId" clId="{24593536-3DCF-424E-811F-D51553A97CE9}" dt="2019-05-13T03:59:50.647" v="26989" actId="478"/>
          <ac:spMkLst>
            <pc:docMk/>
            <pc:sldMk cId="3338063471" sldId="693"/>
            <ac:spMk id="200" creationId="{F0158E17-480A-4798-AE42-BDC2BB2799A7}"/>
          </ac:spMkLst>
        </pc:spChg>
        <pc:spChg chg="del">
          <ac:chgData name="Lex Wayen" userId="494a56360b44c41f" providerId="LiveId" clId="{24593536-3DCF-424E-811F-D51553A97CE9}" dt="2019-05-13T03:59:50.647" v="26989" actId="478"/>
          <ac:spMkLst>
            <pc:docMk/>
            <pc:sldMk cId="3338063471" sldId="693"/>
            <ac:spMk id="202" creationId="{3B1FCDAE-3445-4859-8822-B4D1AA193FC7}"/>
          </ac:spMkLst>
        </pc:spChg>
        <pc:spChg chg="del">
          <ac:chgData name="Lex Wayen" userId="494a56360b44c41f" providerId="LiveId" clId="{24593536-3DCF-424E-811F-D51553A97CE9}" dt="2019-05-13T03:59:50.647" v="26989" actId="478"/>
          <ac:spMkLst>
            <pc:docMk/>
            <pc:sldMk cId="3338063471" sldId="693"/>
            <ac:spMk id="203" creationId="{7BC7BAB1-2774-4B46-8DE2-F9293D1777A1}"/>
          </ac:spMkLst>
        </pc:spChg>
        <pc:spChg chg="del">
          <ac:chgData name="Lex Wayen" userId="494a56360b44c41f" providerId="LiveId" clId="{24593536-3DCF-424E-811F-D51553A97CE9}" dt="2019-05-13T03:59:50.647" v="26989" actId="478"/>
          <ac:spMkLst>
            <pc:docMk/>
            <pc:sldMk cId="3338063471" sldId="693"/>
            <ac:spMk id="204" creationId="{F3D3A19F-9CCD-4D5F-8ACA-7E1925B127E7}"/>
          </ac:spMkLst>
        </pc:spChg>
        <pc:spChg chg="del">
          <ac:chgData name="Lex Wayen" userId="494a56360b44c41f" providerId="LiveId" clId="{24593536-3DCF-424E-811F-D51553A97CE9}" dt="2019-05-13T03:59:50.647" v="26989" actId="478"/>
          <ac:spMkLst>
            <pc:docMk/>
            <pc:sldMk cId="3338063471" sldId="693"/>
            <ac:spMk id="205" creationId="{EACF2D7E-8B48-43D9-9516-3CC617938998}"/>
          </ac:spMkLst>
        </pc:spChg>
        <pc:spChg chg="del">
          <ac:chgData name="Lex Wayen" userId="494a56360b44c41f" providerId="LiveId" clId="{24593536-3DCF-424E-811F-D51553A97CE9}" dt="2019-05-13T03:59:50.647" v="26989" actId="478"/>
          <ac:spMkLst>
            <pc:docMk/>
            <pc:sldMk cId="3338063471" sldId="693"/>
            <ac:spMk id="206" creationId="{18B1D47E-C9A9-4F8E-BC72-6CFF7983A7D4}"/>
          </ac:spMkLst>
        </pc:spChg>
        <pc:spChg chg="del">
          <ac:chgData name="Lex Wayen" userId="494a56360b44c41f" providerId="LiveId" clId="{24593536-3DCF-424E-811F-D51553A97CE9}" dt="2019-05-13T03:59:50.647" v="26989" actId="478"/>
          <ac:spMkLst>
            <pc:docMk/>
            <pc:sldMk cId="3338063471" sldId="693"/>
            <ac:spMk id="208" creationId="{3534AF0E-49B9-4746-BD2A-44527F27682D}"/>
          </ac:spMkLst>
        </pc:spChg>
        <pc:spChg chg="del">
          <ac:chgData name="Lex Wayen" userId="494a56360b44c41f" providerId="LiveId" clId="{24593536-3DCF-424E-811F-D51553A97CE9}" dt="2019-05-13T03:59:50.647" v="26989" actId="478"/>
          <ac:spMkLst>
            <pc:docMk/>
            <pc:sldMk cId="3338063471" sldId="693"/>
            <ac:spMk id="209" creationId="{75655B8B-F9B6-4D18-A654-7706DA32A17A}"/>
          </ac:spMkLst>
        </pc:spChg>
        <pc:spChg chg="del">
          <ac:chgData name="Lex Wayen" userId="494a56360b44c41f" providerId="LiveId" clId="{24593536-3DCF-424E-811F-D51553A97CE9}" dt="2019-05-13T03:59:50.647" v="26989" actId="478"/>
          <ac:spMkLst>
            <pc:docMk/>
            <pc:sldMk cId="3338063471" sldId="693"/>
            <ac:spMk id="211" creationId="{D9BA22DA-B883-40EA-AD37-F506889FB051}"/>
          </ac:spMkLst>
        </pc:spChg>
        <pc:spChg chg="del">
          <ac:chgData name="Lex Wayen" userId="494a56360b44c41f" providerId="LiveId" clId="{24593536-3DCF-424E-811F-D51553A97CE9}" dt="2019-05-13T03:59:50.647" v="26989" actId="478"/>
          <ac:spMkLst>
            <pc:docMk/>
            <pc:sldMk cId="3338063471" sldId="693"/>
            <ac:spMk id="212" creationId="{24BE2831-E734-477B-A017-06CD6459FED2}"/>
          </ac:spMkLst>
        </pc:spChg>
        <pc:spChg chg="del">
          <ac:chgData name="Lex Wayen" userId="494a56360b44c41f" providerId="LiveId" clId="{24593536-3DCF-424E-811F-D51553A97CE9}" dt="2019-05-13T03:59:50.647" v="26989" actId="478"/>
          <ac:spMkLst>
            <pc:docMk/>
            <pc:sldMk cId="3338063471" sldId="693"/>
            <ac:spMk id="215" creationId="{75B70469-4573-4A4B-B83F-8C17B75D9476}"/>
          </ac:spMkLst>
        </pc:spChg>
        <pc:spChg chg="del">
          <ac:chgData name="Lex Wayen" userId="494a56360b44c41f" providerId="LiveId" clId="{24593536-3DCF-424E-811F-D51553A97CE9}" dt="2019-05-13T03:59:50.647" v="26989" actId="478"/>
          <ac:spMkLst>
            <pc:docMk/>
            <pc:sldMk cId="3338063471" sldId="693"/>
            <ac:spMk id="216" creationId="{840A2986-94D1-4F51-9409-08EB9F8E65F7}"/>
          </ac:spMkLst>
        </pc:spChg>
        <pc:spChg chg="del">
          <ac:chgData name="Lex Wayen" userId="494a56360b44c41f" providerId="LiveId" clId="{24593536-3DCF-424E-811F-D51553A97CE9}" dt="2019-05-13T03:59:50.647" v="26989" actId="478"/>
          <ac:spMkLst>
            <pc:docMk/>
            <pc:sldMk cId="3338063471" sldId="693"/>
            <ac:spMk id="218" creationId="{67C5E1E5-BCAF-41B2-984B-1AFDCBB69EB7}"/>
          </ac:spMkLst>
        </pc:spChg>
        <pc:spChg chg="del">
          <ac:chgData name="Lex Wayen" userId="494a56360b44c41f" providerId="LiveId" clId="{24593536-3DCF-424E-811F-D51553A97CE9}" dt="2019-05-13T03:59:50.647" v="26989" actId="478"/>
          <ac:spMkLst>
            <pc:docMk/>
            <pc:sldMk cId="3338063471" sldId="693"/>
            <ac:spMk id="219" creationId="{432C4CC0-DEC2-4B80-8EE1-B1652CB964DD}"/>
          </ac:spMkLst>
        </pc:spChg>
        <pc:spChg chg="del">
          <ac:chgData name="Lex Wayen" userId="494a56360b44c41f" providerId="LiveId" clId="{24593536-3DCF-424E-811F-D51553A97CE9}" dt="2019-05-13T03:59:50.647" v="26989" actId="478"/>
          <ac:spMkLst>
            <pc:docMk/>
            <pc:sldMk cId="3338063471" sldId="693"/>
            <ac:spMk id="220" creationId="{5FB259AF-912F-4397-8F97-A9F47412D2ED}"/>
          </ac:spMkLst>
        </pc:spChg>
        <pc:spChg chg="del">
          <ac:chgData name="Lex Wayen" userId="494a56360b44c41f" providerId="LiveId" clId="{24593536-3DCF-424E-811F-D51553A97CE9}" dt="2019-05-13T03:59:50.647" v="26989" actId="478"/>
          <ac:spMkLst>
            <pc:docMk/>
            <pc:sldMk cId="3338063471" sldId="693"/>
            <ac:spMk id="221" creationId="{48449D9D-BCF0-4FD1-AE8B-8DF8DBD72193}"/>
          </ac:spMkLst>
        </pc:spChg>
        <pc:spChg chg="del">
          <ac:chgData name="Lex Wayen" userId="494a56360b44c41f" providerId="LiveId" clId="{24593536-3DCF-424E-811F-D51553A97CE9}" dt="2019-05-13T03:59:50.647" v="26989" actId="478"/>
          <ac:spMkLst>
            <pc:docMk/>
            <pc:sldMk cId="3338063471" sldId="693"/>
            <ac:spMk id="223" creationId="{8666F929-C5DF-4DC6-A266-AFBB17488FCD}"/>
          </ac:spMkLst>
        </pc:spChg>
        <pc:spChg chg="del">
          <ac:chgData name="Lex Wayen" userId="494a56360b44c41f" providerId="LiveId" clId="{24593536-3DCF-424E-811F-D51553A97CE9}" dt="2019-05-13T03:59:50.647" v="26989" actId="478"/>
          <ac:spMkLst>
            <pc:docMk/>
            <pc:sldMk cId="3338063471" sldId="693"/>
            <ac:spMk id="224" creationId="{991775BF-DA0E-4DDA-88A1-30914E54F557}"/>
          </ac:spMkLst>
        </pc:spChg>
        <pc:spChg chg="del">
          <ac:chgData name="Lex Wayen" userId="494a56360b44c41f" providerId="LiveId" clId="{24593536-3DCF-424E-811F-D51553A97CE9}" dt="2019-05-13T03:59:50.647" v="26989" actId="478"/>
          <ac:spMkLst>
            <pc:docMk/>
            <pc:sldMk cId="3338063471" sldId="693"/>
            <ac:spMk id="259" creationId="{DC462A6E-DB03-473D-A796-D5DB3950292C}"/>
          </ac:spMkLst>
        </pc:spChg>
        <pc:spChg chg="del">
          <ac:chgData name="Lex Wayen" userId="494a56360b44c41f" providerId="LiveId" clId="{24593536-3DCF-424E-811F-D51553A97CE9}" dt="2019-05-13T03:59:50.647" v="26989" actId="478"/>
          <ac:spMkLst>
            <pc:docMk/>
            <pc:sldMk cId="3338063471" sldId="693"/>
            <ac:spMk id="260" creationId="{5F94C106-7865-45A4-8982-06A9BDC569D2}"/>
          </ac:spMkLst>
        </pc:spChg>
        <pc:spChg chg="del">
          <ac:chgData name="Lex Wayen" userId="494a56360b44c41f" providerId="LiveId" clId="{24593536-3DCF-424E-811F-D51553A97CE9}" dt="2019-05-13T03:59:50.647" v="26989" actId="478"/>
          <ac:spMkLst>
            <pc:docMk/>
            <pc:sldMk cId="3338063471" sldId="693"/>
            <ac:spMk id="261" creationId="{DC77AD3F-CE80-4AF6-99F6-415FB84FCD33}"/>
          </ac:spMkLst>
        </pc:spChg>
        <pc:spChg chg="del">
          <ac:chgData name="Lex Wayen" userId="494a56360b44c41f" providerId="LiveId" clId="{24593536-3DCF-424E-811F-D51553A97CE9}" dt="2019-05-13T03:59:50.647" v="26989" actId="478"/>
          <ac:spMkLst>
            <pc:docMk/>
            <pc:sldMk cId="3338063471" sldId="693"/>
            <ac:spMk id="262" creationId="{971C8D19-AA9B-43C7-8791-239EB7C20EB3}"/>
          </ac:spMkLst>
        </pc:spChg>
        <pc:spChg chg="del">
          <ac:chgData name="Lex Wayen" userId="494a56360b44c41f" providerId="LiveId" clId="{24593536-3DCF-424E-811F-D51553A97CE9}" dt="2019-05-13T03:59:50.647" v="26989" actId="478"/>
          <ac:spMkLst>
            <pc:docMk/>
            <pc:sldMk cId="3338063471" sldId="693"/>
            <ac:spMk id="263" creationId="{B5BB1829-3D0E-4747-9710-18B6C5468978}"/>
          </ac:spMkLst>
        </pc:spChg>
        <pc:spChg chg="del">
          <ac:chgData name="Lex Wayen" userId="494a56360b44c41f" providerId="LiveId" clId="{24593536-3DCF-424E-811F-D51553A97CE9}" dt="2019-05-13T03:59:50.647" v="26989" actId="478"/>
          <ac:spMkLst>
            <pc:docMk/>
            <pc:sldMk cId="3338063471" sldId="693"/>
            <ac:spMk id="350" creationId="{9EE2CE9C-2720-426F-9584-592412A6C988}"/>
          </ac:spMkLst>
        </pc:spChg>
        <pc:spChg chg="del">
          <ac:chgData name="Lex Wayen" userId="494a56360b44c41f" providerId="LiveId" clId="{24593536-3DCF-424E-811F-D51553A97CE9}" dt="2019-05-13T03:59:50.647" v="26989" actId="478"/>
          <ac:spMkLst>
            <pc:docMk/>
            <pc:sldMk cId="3338063471" sldId="693"/>
            <ac:spMk id="351" creationId="{7733BABE-65AE-4416-B743-68D525AFDD2A}"/>
          </ac:spMkLst>
        </pc:spChg>
        <pc:spChg chg="del">
          <ac:chgData name="Lex Wayen" userId="494a56360b44c41f" providerId="LiveId" clId="{24593536-3DCF-424E-811F-D51553A97CE9}" dt="2019-05-13T03:59:50.647" v="26989" actId="478"/>
          <ac:spMkLst>
            <pc:docMk/>
            <pc:sldMk cId="3338063471" sldId="693"/>
            <ac:spMk id="352" creationId="{DDF31F79-B256-4830-B69F-8B2A9F9597D8}"/>
          </ac:spMkLst>
        </pc:spChg>
        <pc:spChg chg="del">
          <ac:chgData name="Lex Wayen" userId="494a56360b44c41f" providerId="LiveId" clId="{24593536-3DCF-424E-811F-D51553A97CE9}" dt="2019-05-13T03:59:50.647" v="26989" actId="478"/>
          <ac:spMkLst>
            <pc:docMk/>
            <pc:sldMk cId="3338063471" sldId="693"/>
            <ac:spMk id="356" creationId="{91379817-C2B7-4248-8D4B-8076D0E709B1}"/>
          </ac:spMkLst>
        </pc:spChg>
        <pc:spChg chg="del">
          <ac:chgData name="Lex Wayen" userId="494a56360b44c41f" providerId="LiveId" clId="{24593536-3DCF-424E-811F-D51553A97CE9}" dt="2019-05-13T03:59:50.647" v="26989" actId="478"/>
          <ac:spMkLst>
            <pc:docMk/>
            <pc:sldMk cId="3338063471" sldId="693"/>
            <ac:spMk id="357" creationId="{435306DF-7CE7-40A2-A480-C35DD02B256E}"/>
          </ac:spMkLst>
        </pc:spChg>
        <pc:spChg chg="del">
          <ac:chgData name="Lex Wayen" userId="494a56360b44c41f" providerId="LiveId" clId="{24593536-3DCF-424E-811F-D51553A97CE9}" dt="2019-05-13T03:59:50.647" v="26989" actId="478"/>
          <ac:spMkLst>
            <pc:docMk/>
            <pc:sldMk cId="3338063471" sldId="693"/>
            <ac:spMk id="358" creationId="{A57279DF-7070-4BEE-9B9D-55ED10CCE437}"/>
          </ac:spMkLst>
        </pc:spChg>
        <pc:spChg chg="del">
          <ac:chgData name="Lex Wayen" userId="494a56360b44c41f" providerId="LiveId" clId="{24593536-3DCF-424E-811F-D51553A97CE9}" dt="2019-05-13T03:59:50.647" v="26989" actId="478"/>
          <ac:spMkLst>
            <pc:docMk/>
            <pc:sldMk cId="3338063471" sldId="693"/>
            <ac:spMk id="359" creationId="{FCEC4B6C-2F7C-4422-8BF0-04E94A5B1DE2}"/>
          </ac:spMkLst>
        </pc:spChg>
        <pc:graphicFrameChg chg="add mod modGraphic">
          <ac:chgData name="Lex Wayen" userId="494a56360b44c41f" providerId="LiveId" clId="{24593536-3DCF-424E-811F-D51553A97CE9}" dt="2019-05-13T06:20:06.699" v="27942"/>
          <ac:graphicFrameMkLst>
            <pc:docMk/>
            <pc:sldMk cId="3338063471" sldId="693"/>
            <ac:graphicFrameMk id="6" creationId="{E6A998DE-C9D5-49CC-AA3D-096DCC09EB3F}"/>
          </ac:graphicFrameMkLst>
        </pc:graphicFrameChg>
        <pc:graphicFrameChg chg="del">
          <ac:chgData name="Lex Wayen" userId="494a56360b44c41f" providerId="LiveId" clId="{24593536-3DCF-424E-811F-D51553A97CE9}" dt="2019-05-13T03:59:50.647" v="26989" actId="478"/>
          <ac:graphicFrameMkLst>
            <pc:docMk/>
            <pc:sldMk cId="3338063471" sldId="693"/>
            <ac:graphicFrameMk id="101" creationId="{D2451644-6CDA-4633-A6E4-E22FACDC90DD}"/>
          </ac:graphicFrameMkLst>
        </pc:graphicFrameChg>
        <pc:cxnChg chg="del mod">
          <ac:chgData name="Lex Wayen" userId="494a56360b44c41f" providerId="LiveId" clId="{24593536-3DCF-424E-811F-D51553A97CE9}" dt="2019-05-13T03:59:50.647" v="26989" actId="478"/>
          <ac:cxnSpMkLst>
            <pc:docMk/>
            <pc:sldMk cId="3338063471" sldId="693"/>
            <ac:cxnSpMk id="83" creationId="{245F5623-A37E-4FE4-9128-ED38FA9BA512}"/>
          </ac:cxnSpMkLst>
        </pc:cxnChg>
        <pc:cxnChg chg="del mod">
          <ac:chgData name="Lex Wayen" userId="494a56360b44c41f" providerId="LiveId" clId="{24593536-3DCF-424E-811F-D51553A97CE9}" dt="2019-05-13T03:59:50.647" v="26989" actId="478"/>
          <ac:cxnSpMkLst>
            <pc:docMk/>
            <pc:sldMk cId="3338063471" sldId="693"/>
            <ac:cxnSpMk id="89" creationId="{A930A29C-BF70-4D70-8F29-599603304AB5}"/>
          </ac:cxnSpMkLst>
        </pc:cxnChg>
        <pc:cxnChg chg="del mod">
          <ac:chgData name="Lex Wayen" userId="494a56360b44c41f" providerId="LiveId" clId="{24593536-3DCF-424E-811F-D51553A97CE9}" dt="2019-05-13T03:59:50.647" v="26989" actId="478"/>
          <ac:cxnSpMkLst>
            <pc:docMk/>
            <pc:sldMk cId="3338063471" sldId="693"/>
            <ac:cxnSpMk id="361" creationId="{592AD16F-4E3E-4F87-A389-2B3B8117A985}"/>
          </ac:cxnSpMkLst>
        </pc:cxnChg>
        <pc:cxnChg chg="del mod">
          <ac:chgData name="Lex Wayen" userId="494a56360b44c41f" providerId="LiveId" clId="{24593536-3DCF-424E-811F-D51553A97CE9}" dt="2019-05-13T03:59:50.647" v="26989" actId="478"/>
          <ac:cxnSpMkLst>
            <pc:docMk/>
            <pc:sldMk cId="3338063471" sldId="693"/>
            <ac:cxnSpMk id="362" creationId="{0CB3E8E1-7136-43B5-9122-4B7A56DBE019}"/>
          </ac:cxnSpMkLst>
        </pc:cxnChg>
        <pc:cxnChg chg="del mod">
          <ac:chgData name="Lex Wayen" userId="494a56360b44c41f" providerId="LiveId" clId="{24593536-3DCF-424E-811F-D51553A97CE9}" dt="2019-05-13T03:59:50.647" v="26989" actId="478"/>
          <ac:cxnSpMkLst>
            <pc:docMk/>
            <pc:sldMk cId="3338063471" sldId="693"/>
            <ac:cxnSpMk id="363" creationId="{55945B0A-96E7-4775-8925-66A378A71067}"/>
          </ac:cxnSpMkLst>
        </pc:cxnChg>
        <pc:cxnChg chg="del mod">
          <ac:chgData name="Lex Wayen" userId="494a56360b44c41f" providerId="LiveId" clId="{24593536-3DCF-424E-811F-D51553A97CE9}" dt="2019-05-13T03:59:50.647" v="26989" actId="478"/>
          <ac:cxnSpMkLst>
            <pc:docMk/>
            <pc:sldMk cId="3338063471" sldId="693"/>
            <ac:cxnSpMk id="366" creationId="{ABB75012-FF0C-43D4-866D-8A2BDE4733D1}"/>
          </ac:cxnSpMkLst>
        </pc:cxnChg>
        <pc:cxnChg chg="del mod">
          <ac:chgData name="Lex Wayen" userId="494a56360b44c41f" providerId="LiveId" clId="{24593536-3DCF-424E-811F-D51553A97CE9}" dt="2019-05-13T03:59:50.647" v="26989" actId="478"/>
          <ac:cxnSpMkLst>
            <pc:docMk/>
            <pc:sldMk cId="3338063471" sldId="693"/>
            <ac:cxnSpMk id="367" creationId="{3473B262-BE5A-42B6-A607-579E8AD143FD}"/>
          </ac:cxnSpMkLst>
        </pc:cxnChg>
        <pc:cxnChg chg="del mod">
          <ac:chgData name="Lex Wayen" userId="494a56360b44c41f" providerId="LiveId" clId="{24593536-3DCF-424E-811F-D51553A97CE9}" dt="2019-05-13T03:59:50.647" v="26989" actId="478"/>
          <ac:cxnSpMkLst>
            <pc:docMk/>
            <pc:sldMk cId="3338063471" sldId="693"/>
            <ac:cxnSpMk id="368" creationId="{DE373516-8722-43DF-9110-9710E2F61E5B}"/>
          </ac:cxnSpMkLst>
        </pc:cxnChg>
      </pc:sldChg>
      <pc:sldChg chg="addSp delSp modSp add del">
        <pc:chgData name="Lex Wayen" userId="494a56360b44c41f" providerId="LiveId" clId="{24593536-3DCF-424E-811F-D51553A97CE9}" dt="2019-05-13T10:53:53.692" v="31725" actId="2696"/>
        <pc:sldMkLst>
          <pc:docMk/>
          <pc:sldMk cId="2949695969" sldId="694"/>
        </pc:sldMkLst>
        <pc:spChg chg="del">
          <ac:chgData name="Lex Wayen" userId="494a56360b44c41f" providerId="LiveId" clId="{24593536-3DCF-424E-811F-D51553A97CE9}" dt="2019-05-13T04:05:36.918" v="27050" actId="478"/>
          <ac:spMkLst>
            <pc:docMk/>
            <pc:sldMk cId="2949695969" sldId="694"/>
            <ac:spMk id="7" creationId="{BCFC043B-189B-4BE4-A02B-33F0AD5701DC}"/>
          </ac:spMkLst>
        </pc:spChg>
        <pc:spChg chg="del">
          <ac:chgData name="Lex Wayen" userId="494a56360b44c41f" providerId="LiveId" clId="{24593536-3DCF-424E-811F-D51553A97CE9}" dt="2019-05-13T04:05:36.918" v="27050" actId="478"/>
          <ac:spMkLst>
            <pc:docMk/>
            <pc:sldMk cId="2949695969" sldId="694"/>
            <ac:spMk id="10" creationId="{01D007F4-0D7E-4FA8-8847-692E6449D0F1}"/>
          </ac:spMkLst>
        </pc:spChg>
        <pc:spChg chg="del">
          <ac:chgData name="Lex Wayen" userId="494a56360b44c41f" providerId="LiveId" clId="{24593536-3DCF-424E-811F-D51553A97CE9}" dt="2019-05-13T04:05:36.918" v="27050" actId="478"/>
          <ac:spMkLst>
            <pc:docMk/>
            <pc:sldMk cId="2949695969" sldId="694"/>
            <ac:spMk id="13" creationId="{432F467E-BB46-4161-AACC-5A57DAC164A8}"/>
          </ac:spMkLst>
        </pc:spChg>
        <pc:spChg chg="del">
          <ac:chgData name="Lex Wayen" userId="494a56360b44c41f" providerId="LiveId" clId="{24593536-3DCF-424E-811F-D51553A97CE9}" dt="2019-05-13T04:05:36.918" v="27050" actId="478"/>
          <ac:spMkLst>
            <pc:docMk/>
            <pc:sldMk cId="2949695969" sldId="694"/>
            <ac:spMk id="16" creationId="{AF053130-7CE7-4BF8-B989-8A61B4E2E1B0}"/>
          </ac:spMkLst>
        </pc:spChg>
        <pc:spChg chg="del">
          <ac:chgData name="Lex Wayen" userId="494a56360b44c41f" providerId="LiveId" clId="{24593536-3DCF-424E-811F-D51553A97CE9}" dt="2019-05-13T04:05:36.918" v="27050" actId="478"/>
          <ac:spMkLst>
            <pc:docMk/>
            <pc:sldMk cId="2949695969" sldId="694"/>
            <ac:spMk id="19" creationId="{D18AC4B7-1C18-4966-992F-54E0D3EABBDB}"/>
          </ac:spMkLst>
        </pc:spChg>
        <pc:spChg chg="del">
          <ac:chgData name="Lex Wayen" userId="494a56360b44c41f" providerId="LiveId" clId="{24593536-3DCF-424E-811F-D51553A97CE9}" dt="2019-05-13T04:05:36.918" v="27050" actId="478"/>
          <ac:spMkLst>
            <pc:docMk/>
            <pc:sldMk cId="2949695969" sldId="694"/>
            <ac:spMk id="22" creationId="{AFA260DB-5045-4764-9064-A42D5C50F637}"/>
          </ac:spMkLst>
        </pc:spChg>
        <pc:spChg chg="del">
          <ac:chgData name="Lex Wayen" userId="494a56360b44c41f" providerId="LiveId" clId="{24593536-3DCF-424E-811F-D51553A97CE9}" dt="2019-05-13T04:05:36.918" v="27050" actId="478"/>
          <ac:spMkLst>
            <pc:docMk/>
            <pc:sldMk cId="2949695969" sldId="694"/>
            <ac:spMk id="25" creationId="{D6F7E6A7-60ED-4F39-833C-F9F3BFF8DAD5}"/>
          </ac:spMkLst>
        </pc:spChg>
        <pc:spChg chg="del">
          <ac:chgData name="Lex Wayen" userId="494a56360b44c41f" providerId="LiveId" clId="{24593536-3DCF-424E-811F-D51553A97CE9}" dt="2019-05-13T04:05:36.918" v="27050" actId="478"/>
          <ac:spMkLst>
            <pc:docMk/>
            <pc:sldMk cId="2949695969" sldId="694"/>
            <ac:spMk id="28" creationId="{47CA2C16-C7F1-4BF2-B641-45A23A9F11A5}"/>
          </ac:spMkLst>
        </pc:spChg>
        <pc:spChg chg="del">
          <ac:chgData name="Lex Wayen" userId="494a56360b44c41f" providerId="LiveId" clId="{24593536-3DCF-424E-811F-D51553A97CE9}" dt="2019-05-13T04:05:36.918" v="27050" actId="478"/>
          <ac:spMkLst>
            <pc:docMk/>
            <pc:sldMk cId="2949695969" sldId="694"/>
            <ac:spMk id="31" creationId="{F38CE8AD-138C-4958-9A7C-69DE70B7F186}"/>
          </ac:spMkLst>
        </pc:spChg>
        <pc:spChg chg="del">
          <ac:chgData name="Lex Wayen" userId="494a56360b44c41f" providerId="LiveId" clId="{24593536-3DCF-424E-811F-D51553A97CE9}" dt="2019-05-13T04:05:36.918" v="27050" actId="478"/>
          <ac:spMkLst>
            <pc:docMk/>
            <pc:sldMk cId="2949695969" sldId="694"/>
            <ac:spMk id="36" creationId="{F31E32DB-1E8A-4BD3-96F2-7FFE16D8949F}"/>
          </ac:spMkLst>
        </pc:spChg>
        <pc:spChg chg="del">
          <ac:chgData name="Lex Wayen" userId="494a56360b44c41f" providerId="LiveId" clId="{24593536-3DCF-424E-811F-D51553A97CE9}" dt="2019-05-13T04:05:36.918" v="27050" actId="478"/>
          <ac:spMkLst>
            <pc:docMk/>
            <pc:sldMk cId="2949695969" sldId="694"/>
            <ac:spMk id="39" creationId="{2FA04981-C416-49AD-8944-E4D38B8488CE}"/>
          </ac:spMkLst>
        </pc:spChg>
        <pc:spChg chg="del">
          <ac:chgData name="Lex Wayen" userId="494a56360b44c41f" providerId="LiveId" clId="{24593536-3DCF-424E-811F-D51553A97CE9}" dt="2019-05-13T04:05:36.918" v="27050" actId="478"/>
          <ac:spMkLst>
            <pc:docMk/>
            <pc:sldMk cId="2949695969" sldId="694"/>
            <ac:spMk id="42" creationId="{9A244D7A-31B1-4FD5-B3A0-6CCE80FE83FB}"/>
          </ac:spMkLst>
        </pc:spChg>
        <pc:spChg chg="del">
          <ac:chgData name="Lex Wayen" userId="494a56360b44c41f" providerId="LiveId" clId="{24593536-3DCF-424E-811F-D51553A97CE9}" dt="2019-05-13T04:05:36.918" v="27050" actId="478"/>
          <ac:spMkLst>
            <pc:docMk/>
            <pc:sldMk cId="2949695969" sldId="694"/>
            <ac:spMk id="45" creationId="{0AEEC8F0-EFF1-4F01-BAD5-4339DDCAEF84}"/>
          </ac:spMkLst>
        </pc:spChg>
        <pc:spChg chg="del">
          <ac:chgData name="Lex Wayen" userId="494a56360b44c41f" providerId="LiveId" clId="{24593536-3DCF-424E-811F-D51553A97CE9}" dt="2019-05-13T04:05:36.918" v="27050" actId="478"/>
          <ac:spMkLst>
            <pc:docMk/>
            <pc:sldMk cId="2949695969" sldId="694"/>
            <ac:spMk id="48" creationId="{301E2C4B-A138-4E5A-A9BB-30EB4FBFDBD8}"/>
          </ac:spMkLst>
        </pc:spChg>
        <pc:spChg chg="del">
          <ac:chgData name="Lex Wayen" userId="494a56360b44c41f" providerId="LiveId" clId="{24593536-3DCF-424E-811F-D51553A97CE9}" dt="2019-05-13T04:05:36.918" v="27050" actId="478"/>
          <ac:spMkLst>
            <pc:docMk/>
            <pc:sldMk cId="2949695969" sldId="694"/>
            <ac:spMk id="51" creationId="{EEC0CA90-CC29-45B8-9844-FF169F181DB3}"/>
          </ac:spMkLst>
        </pc:spChg>
        <pc:spChg chg="del">
          <ac:chgData name="Lex Wayen" userId="494a56360b44c41f" providerId="LiveId" clId="{24593536-3DCF-424E-811F-D51553A97CE9}" dt="2019-05-13T04:05:36.918" v="27050" actId="478"/>
          <ac:spMkLst>
            <pc:docMk/>
            <pc:sldMk cId="2949695969" sldId="694"/>
            <ac:spMk id="54" creationId="{2505DA62-018B-4F5B-8430-A3543B00ACF3}"/>
          </ac:spMkLst>
        </pc:spChg>
        <pc:spChg chg="del">
          <ac:chgData name="Lex Wayen" userId="494a56360b44c41f" providerId="LiveId" clId="{24593536-3DCF-424E-811F-D51553A97CE9}" dt="2019-05-13T04:05:36.918" v="27050" actId="478"/>
          <ac:spMkLst>
            <pc:docMk/>
            <pc:sldMk cId="2949695969" sldId="694"/>
            <ac:spMk id="57" creationId="{3A5092EF-1D29-499C-AB3F-F9A7778A25B3}"/>
          </ac:spMkLst>
        </pc:spChg>
        <pc:spChg chg="del">
          <ac:chgData name="Lex Wayen" userId="494a56360b44c41f" providerId="LiveId" clId="{24593536-3DCF-424E-811F-D51553A97CE9}" dt="2019-05-13T04:03:13.315" v="27016" actId="478"/>
          <ac:spMkLst>
            <pc:docMk/>
            <pc:sldMk cId="2949695969" sldId="694"/>
            <ac:spMk id="134" creationId="{A7A104B3-189D-4F06-B443-7DA761394033}"/>
          </ac:spMkLst>
        </pc:spChg>
        <pc:spChg chg="add del">
          <ac:chgData name="Lex Wayen" userId="494a56360b44c41f" providerId="LiveId" clId="{24593536-3DCF-424E-811F-D51553A97CE9}" dt="2019-05-13T04:05:26.155" v="27046"/>
          <ac:spMkLst>
            <pc:docMk/>
            <pc:sldMk cId="2949695969" sldId="694"/>
            <ac:spMk id="160" creationId="{C836A761-C8B7-4BF3-A9D8-882EC2A676F2}"/>
          </ac:spMkLst>
        </pc:spChg>
        <pc:spChg chg="add del">
          <ac:chgData name="Lex Wayen" userId="494a56360b44c41f" providerId="LiveId" clId="{24593536-3DCF-424E-811F-D51553A97CE9}" dt="2019-05-13T04:05:26.155" v="27046"/>
          <ac:spMkLst>
            <pc:docMk/>
            <pc:sldMk cId="2949695969" sldId="694"/>
            <ac:spMk id="161" creationId="{CE389F99-E49D-4579-86B2-B156DB26D1DD}"/>
          </ac:spMkLst>
        </pc:spChg>
        <pc:spChg chg="add del">
          <ac:chgData name="Lex Wayen" userId="494a56360b44c41f" providerId="LiveId" clId="{24593536-3DCF-424E-811F-D51553A97CE9}" dt="2019-05-13T04:05:26.155" v="27046"/>
          <ac:spMkLst>
            <pc:docMk/>
            <pc:sldMk cId="2949695969" sldId="694"/>
            <ac:spMk id="162" creationId="{9103979B-0E3C-495F-AE20-F76F8B984F70}"/>
          </ac:spMkLst>
        </pc:spChg>
        <pc:spChg chg="add del">
          <ac:chgData name="Lex Wayen" userId="494a56360b44c41f" providerId="LiveId" clId="{24593536-3DCF-424E-811F-D51553A97CE9}" dt="2019-05-13T04:05:26.155" v="27046"/>
          <ac:spMkLst>
            <pc:docMk/>
            <pc:sldMk cId="2949695969" sldId="694"/>
            <ac:spMk id="163" creationId="{6F15F321-9C9B-4DBC-BA6F-A4BF908D1F32}"/>
          </ac:spMkLst>
        </pc:spChg>
        <pc:spChg chg="add del">
          <ac:chgData name="Lex Wayen" userId="494a56360b44c41f" providerId="LiveId" clId="{24593536-3DCF-424E-811F-D51553A97CE9}" dt="2019-05-13T04:05:26.155" v="27046"/>
          <ac:spMkLst>
            <pc:docMk/>
            <pc:sldMk cId="2949695969" sldId="694"/>
            <ac:spMk id="164" creationId="{FEB4A07C-608A-4799-B71F-C6BA5FF88709}"/>
          </ac:spMkLst>
        </pc:spChg>
        <pc:spChg chg="add del">
          <ac:chgData name="Lex Wayen" userId="494a56360b44c41f" providerId="LiveId" clId="{24593536-3DCF-424E-811F-D51553A97CE9}" dt="2019-05-13T04:05:26.155" v="27046"/>
          <ac:spMkLst>
            <pc:docMk/>
            <pc:sldMk cId="2949695969" sldId="694"/>
            <ac:spMk id="165" creationId="{01A00420-C3B2-44FD-90B3-F6BFCB186AAD}"/>
          </ac:spMkLst>
        </pc:spChg>
        <pc:spChg chg="add del">
          <ac:chgData name="Lex Wayen" userId="494a56360b44c41f" providerId="LiveId" clId="{24593536-3DCF-424E-811F-D51553A97CE9}" dt="2019-05-13T04:05:26.155" v="27046"/>
          <ac:spMkLst>
            <pc:docMk/>
            <pc:sldMk cId="2949695969" sldId="694"/>
            <ac:spMk id="166" creationId="{D0B33199-2AAE-4AD9-82C3-4BCA6D9D8717}"/>
          </ac:spMkLst>
        </pc:spChg>
        <pc:spChg chg="add del">
          <ac:chgData name="Lex Wayen" userId="494a56360b44c41f" providerId="LiveId" clId="{24593536-3DCF-424E-811F-D51553A97CE9}" dt="2019-05-13T04:05:26.155" v="27046"/>
          <ac:spMkLst>
            <pc:docMk/>
            <pc:sldMk cId="2949695969" sldId="694"/>
            <ac:spMk id="167" creationId="{3216C54E-9D59-4304-B62C-8B78452E9033}"/>
          </ac:spMkLst>
        </pc:spChg>
        <pc:spChg chg="add del">
          <ac:chgData name="Lex Wayen" userId="494a56360b44c41f" providerId="LiveId" clId="{24593536-3DCF-424E-811F-D51553A97CE9}" dt="2019-05-13T04:05:26.155" v="27046"/>
          <ac:spMkLst>
            <pc:docMk/>
            <pc:sldMk cId="2949695969" sldId="694"/>
            <ac:spMk id="168" creationId="{B1CC944A-B4C4-4863-9D02-4EF51D26A61F}"/>
          </ac:spMkLst>
        </pc:spChg>
        <pc:spChg chg="add del">
          <ac:chgData name="Lex Wayen" userId="494a56360b44c41f" providerId="LiveId" clId="{24593536-3DCF-424E-811F-D51553A97CE9}" dt="2019-05-13T04:05:26.155" v="27046"/>
          <ac:spMkLst>
            <pc:docMk/>
            <pc:sldMk cId="2949695969" sldId="694"/>
            <ac:spMk id="170" creationId="{6A424AA1-EC3F-4E89-9227-AC4AA31A8800}"/>
          </ac:spMkLst>
        </pc:spChg>
        <pc:spChg chg="add del">
          <ac:chgData name="Lex Wayen" userId="494a56360b44c41f" providerId="LiveId" clId="{24593536-3DCF-424E-811F-D51553A97CE9}" dt="2019-05-13T04:05:26.155" v="27046"/>
          <ac:spMkLst>
            <pc:docMk/>
            <pc:sldMk cId="2949695969" sldId="694"/>
            <ac:spMk id="171" creationId="{3C8808D8-3FEF-4607-B980-B10DC77FC4A1}"/>
          </ac:spMkLst>
        </pc:spChg>
        <pc:spChg chg="add del">
          <ac:chgData name="Lex Wayen" userId="494a56360b44c41f" providerId="LiveId" clId="{24593536-3DCF-424E-811F-D51553A97CE9}" dt="2019-05-13T04:05:26.155" v="27046"/>
          <ac:spMkLst>
            <pc:docMk/>
            <pc:sldMk cId="2949695969" sldId="694"/>
            <ac:spMk id="172" creationId="{0A8AD1EA-BC90-4987-8EF9-3C00D91E0A1B}"/>
          </ac:spMkLst>
        </pc:spChg>
        <pc:spChg chg="add del">
          <ac:chgData name="Lex Wayen" userId="494a56360b44c41f" providerId="LiveId" clId="{24593536-3DCF-424E-811F-D51553A97CE9}" dt="2019-05-13T04:05:26.155" v="27046"/>
          <ac:spMkLst>
            <pc:docMk/>
            <pc:sldMk cId="2949695969" sldId="694"/>
            <ac:spMk id="173" creationId="{FB90A706-3319-4948-B5C1-6A7FF1A17C46}"/>
          </ac:spMkLst>
        </pc:spChg>
        <pc:spChg chg="add del">
          <ac:chgData name="Lex Wayen" userId="494a56360b44c41f" providerId="LiveId" clId="{24593536-3DCF-424E-811F-D51553A97CE9}" dt="2019-05-13T04:05:26.155" v="27046"/>
          <ac:spMkLst>
            <pc:docMk/>
            <pc:sldMk cId="2949695969" sldId="694"/>
            <ac:spMk id="174" creationId="{5E583C45-3154-46DC-B013-F8D577C6416C}"/>
          </ac:spMkLst>
        </pc:spChg>
        <pc:spChg chg="add del">
          <ac:chgData name="Lex Wayen" userId="494a56360b44c41f" providerId="LiveId" clId="{24593536-3DCF-424E-811F-D51553A97CE9}" dt="2019-05-13T04:05:26.155" v="27046"/>
          <ac:spMkLst>
            <pc:docMk/>
            <pc:sldMk cId="2949695969" sldId="694"/>
            <ac:spMk id="176" creationId="{67A695A7-0FEF-4036-8724-796FDF8790AD}"/>
          </ac:spMkLst>
        </pc:spChg>
        <pc:spChg chg="add del">
          <ac:chgData name="Lex Wayen" userId="494a56360b44c41f" providerId="LiveId" clId="{24593536-3DCF-424E-811F-D51553A97CE9}" dt="2019-05-13T04:05:26.155" v="27046"/>
          <ac:spMkLst>
            <pc:docMk/>
            <pc:sldMk cId="2949695969" sldId="694"/>
            <ac:spMk id="177" creationId="{C014726C-FCA3-4E6A-9F55-6C93F6EFE68A}"/>
          </ac:spMkLst>
        </pc:spChg>
        <pc:spChg chg="add del">
          <ac:chgData name="Lex Wayen" userId="494a56360b44c41f" providerId="LiveId" clId="{24593536-3DCF-424E-811F-D51553A97CE9}" dt="2019-05-13T04:05:26.155" v="27046"/>
          <ac:spMkLst>
            <pc:docMk/>
            <pc:sldMk cId="2949695969" sldId="694"/>
            <ac:spMk id="178" creationId="{7B02B83C-6285-4720-B324-B58CDE38A26C}"/>
          </ac:spMkLst>
        </pc:spChg>
        <pc:spChg chg="del">
          <ac:chgData name="Lex Wayen" userId="494a56360b44c41f" providerId="LiveId" clId="{24593536-3DCF-424E-811F-D51553A97CE9}" dt="2019-05-13T04:03:13.315" v="27016" actId="478"/>
          <ac:spMkLst>
            <pc:docMk/>
            <pc:sldMk cId="2949695969" sldId="694"/>
            <ac:spMk id="258" creationId="{95E83BC7-D3D3-4B43-9919-429E7B0DAF2F}"/>
          </ac:spMkLst>
        </pc:spChg>
        <pc:grpChg chg="del">
          <ac:chgData name="Lex Wayen" userId="494a56360b44c41f" providerId="LiveId" clId="{24593536-3DCF-424E-811F-D51553A97CE9}" dt="2019-05-13T04:03:13.315" v="27016" actId="478"/>
          <ac:grpSpMkLst>
            <pc:docMk/>
            <pc:sldMk cId="2949695969" sldId="694"/>
            <ac:grpSpMk id="256" creationId="{6701C577-E991-449C-98DB-0BACE8C52D2A}"/>
          </ac:grpSpMkLst>
        </pc:grpChg>
        <pc:graphicFrameChg chg="add del">
          <ac:chgData name="Lex Wayen" userId="494a56360b44c41f" providerId="LiveId" clId="{24593536-3DCF-424E-811F-D51553A97CE9}" dt="2019-05-13T04:04:48.212" v="27037"/>
          <ac:graphicFrameMkLst>
            <pc:docMk/>
            <pc:sldMk cId="2949695969" sldId="694"/>
            <ac:graphicFrameMk id="85" creationId="{543FCDB0-1E8F-4326-93DD-08E095EE4480}"/>
          </ac:graphicFrameMkLst>
        </pc:graphicFrameChg>
        <pc:graphicFrameChg chg="add del">
          <ac:chgData name="Lex Wayen" userId="494a56360b44c41f" providerId="LiveId" clId="{24593536-3DCF-424E-811F-D51553A97CE9}" dt="2019-05-13T04:04:48.212" v="27037"/>
          <ac:graphicFrameMkLst>
            <pc:docMk/>
            <pc:sldMk cId="2949695969" sldId="694"/>
            <ac:graphicFrameMk id="86" creationId="{AC31EF56-3000-43CF-A788-175925ACD4EC}"/>
          </ac:graphicFrameMkLst>
        </pc:graphicFrameChg>
        <pc:graphicFrameChg chg="add del">
          <ac:chgData name="Lex Wayen" userId="494a56360b44c41f" providerId="LiveId" clId="{24593536-3DCF-424E-811F-D51553A97CE9}" dt="2019-05-13T04:04:48.212" v="27037"/>
          <ac:graphicFrameMkLst>
            <pc:docMk/>
            <pc:sldMk cId="2949695969" sldId="694"/>
            <ac:graphicFrameMk id="87" creationId="{C1519CC7-9079-4D61-B895-B39E672B4AEA}"/>
          </ac:graphicFrameMkLst>
        </pc:graphicFrameChg>
        <pc:graphicFrameChg chg="add del">
          <ac:chgData name="Lex Wayen" userId="494a56360b44c41f" providerId="LiveId" clId="{24593536-3DCF-424E-811F-D51553A97CE9}" dt="2019-05-13T04:04:48.212" v="27037"/>
          <ac:graphicFrameMkLst>
            <pc:docMk/>
            <pc:sldMk cId="2949695969" sldId="694"/>
            <ac:graphicFrameMk id="89" creationId="{AFE9DE7E-6C41-4B3D-8773-AF53CA82D0CA}"/>
          </ac:graphicFrameMkLst>
        </pc:graphicFrameChg>
        <pc:graphicFrameChg chg="add del">
          <ac:chgData name="Lex Wayen" userId="494a56360b44c41f" providerId="LiveId" clId="{24593536-3DCF-424E-811F-D51553A97CE9}" dt="2019-05-13T04:04:48.212" v="27037"/>
          <ac:graphicFrameMkLst>
            <pc:docMk/>
            <pc:sldMk cId="2949695969" sldId="694"/>
            <ac:graphicFrameMk id="90" creationId="{7E3D24F5-E19D-4C8E-8794-1858EB941EC6}"/>
          </ac:graphicFrameMkLst>
        </pc:graphicFrameChg>
        <pc:graphicFrameChg chg="add del">
          <ac:chgData name="Lex Wayen" userId="494a56360b44c41f" providerId="LiveId" clId="{24593536-3DCF-424E-811F-D51553A97CE9}" dt="2019-05-13T04:04:48.212" v="27037"/>
          <ac:graphicFrameMkLst>
            <pc:docMk/>
            <pc:sldMk cId="2949695969" sldId="694"/>
            <ac:graphicFrameMk id="91" creationId="{8980EC9F-3D0A-43C2-9925-6133F5DB4210}"/>
          </ac:graphicFrameMkLst>
        </pc:graphicFrameChg>
        <pc:graphicFrameChg chg="del">
          <ac:chgData name="Lex Wayen" userId="494a56360b44c41f" providerId="LiveId" clId="{24593536-3DCF-424E-811F-D51553A97CE9}" dt="2019-05-13T04:03:13.315" v="27016" actId="478"/>
          <ac:graphicFrameMkLst>
            <pc:docMk/>
            <pc:sldMk cId="2949695969" sldId="694"/>
            <ac:graphicFrameMk id="92" creationId="{D52230FC-663E-4B4C-B07B-61B2EA2514DB}"/>
          </ac:graphicFrameMkLst>
        </pc:graphicFrameChg>
        <pc:graphicFrameChg chg="del">
          <ac:chgData name="Lex Wayen" userId="494a56360b44c41f" providerId="LiveId" clId="{24593536-3DCF-424E-811F-D51553A97CE9}" dt="2019-05-13T04:03:15.210" v="27017" actId="478"/>
          <ac:graphicFrameMkLst>
            <pc:docMk/>
            <pc:sldMk cId="2949695969" sldId="694"/>
            <ac:graphicFrameMk id="93" creationId="{290DC843-1A7C-4E5D-A1FB-5312C3CC4221}"/>
          </ac:graphicFrameMkLst>
        </pc:graphicFrameChg>
        <pc:graphicFrameChg chg="del">
          <ac:chgData name="Lex Wayen" userId="494a56360b44c41f" providerId="LiveId" clId="{24593536-3DCF-424E-811F-D51553A97CE9}" dt="2019-05-13T04:03:15.210" v="27017" actId="478"/>
          <ac:graphicFrameMkLst>
            <pc:docMk/>
            <pc:sldMk cId="2949695969" sldId="694"/>
            <ac:graphicFrameMk id="94" creationId="{C86C1BB5-967C-483C-85D6-3FB7C867F53F}"/>
          </ac:graphicFrameMkLst>
        </pc:graphicFrameChg>
        <pc:graphicFrameChg chg="del">
          <ac:chgData name="Lex Wayen" userId="494a56360b44c41f" providerId="LiveId" clId="{24593536-3DCF-424E-811F-D51553A97CE9}" dt="2019-05-13T04:03:15.210" v="27017" actId="478"/>
          <ac:graphicFrameMkLst>
            <pc:docMk/>
            <pc:sldMk cId="2949695969" sldId="694"/>
            <ac:graphicFrameMk id="95" creationId="{456F086C-EB81-43BF-ACAC-D848A614ACD7}"/>
          </ac:graphicFrameMkLst>
        </pc:graphicFrameChg>
        <pc:graphicFrameChg chg="del">
          <ac:chgData name="Lex Wayen" userId="494a56360b44c41f" providerId="LiveId" clId="{24593536-3DCF-424E-811F-D51553A97CE9}" dt="2019-05-13T04:03:15.210" v="27017" actId="478"/>
          <ac:graphicFrameMkLst>
            <pc:docMk/>
            <pc:sldMk cId="2949695969" sldId="694"/>
            <ac:graphicFrameMk id="96" creationId="{D8BB9B28-08C7-4E32-9E02-19BCA69D89EA}"/>
          </ac:graphicFrameMkLst>
        </pc:graphicFrameChg>
        <pc:graphicFrameChg chg="del">
          <ac:chgData name="Lex Wayen" userId="494a56360b44c41f" providerId="LiveId" clId="{24593536-3DCF-424E-811F-D51553A97CE9}" dt="2019-05-13T04:03:15.210" v="27017" actId="478"/>
          <ac:graphicFrameMkLst>
            <pc:docMk/>
            <pc:sldMk cId="2949695969" sldId="694"/>
            <ac:graphicFrameMk id="97" creationId="{B0B65AC2-ED64-45BC-8D59-27F3F895F125}"/>
          </ac:graphicFrameMkLst>
        </pc:graphicFrameChg>
        <pc:graphicFrameChg chg="add del">
          <ac:chgData name="Lex Wayen" userId="494a56360b44c41f" providerId="LiveId" clId="{24593536-3DCF-424E-811F-D51553A97CE9}" dt="2019-05-13T04:05:09.085" v="27039"/>
          <ac:graphicFrameMkLst>
            <pc:docMk/>
            <pc:sldMk cId="2949695969" sldId="694"/>
            <ac:graphicFrameMk id="136" creationId="{A50C128D-2FAF-4718-B8B7-A8EEB227EF69}"/>
          </ac:graphicFrameMkLst>
        </pc:graphicFrameChg>
        <pc:graphicFrameChg chg="add del">
          <ac:chgData name="Lex Wayen" userId="494a56360b44c41f" providerId="LiveId" clId="{24593536-3DCF-424E-811F-D51553A97CE9}" dt="2019-05-13T04:05:09.085" v="27039"/>
          <ac:graphicFrameMkLst>
            <pc:docMk/>
            <pc:sldMk cId="2949695969" sldId="694"/>
            <ac:graphicFrameMk id="137" creationId="{0A1492D4-4B64-4A19-98EC-14ED68A62F46}"/>
          </ac:graphicFrameMkLst>
        </pc:graphicFrameChg>
        <pc:graphicFrameChg chg="add del">
          <ac:chgData name="Lex Wayen" userId="494a56360b44c41f" providerId="LiveId" clId="{24593536-3DCF-424E-811F-D51553A97CE9}" dt="2019-05-13T04:05:09.085" v="27039"/>
          <ac:graphicFrameMkLst>
            <pc:docMk/>
            <pc:sldMk cId="2949695969" sldId="694"/>
            <ac:graphicFrameMk id="139" creationId="{6DBF3F6B-5766-4BC5-8416-AE1D222C16D2}"/>
          </ac:graphicFrameMkLst>
        </pc:graphicFrameChg>
        <pc:graphicFrameChg chg="add del">
          <ac:chgData name="Lex Wayen" userId="494a56360b44c41f" providerId="LiveId" clId="{24593536-3DCF-424E-811F-D51553A97CE9}" dt="2019-05-13T04:05:09.085" v="27039"/>
          <ac:graphicFrameMkLst>
            <pc:docMk/>
            <pc:sldMk cId="2949695969" sldId="694"/>
            <ac:graphicFrameMk id="140" creationId="{62D6659A-4E96-404E-9260-999C78FE439C}"/>
          </ac:graphicFrameMkLst>
        </pc:graphicFrameChg>
        <pc:graphicFrameChg chg="add del">
          <ac:chgData name="Lex Wayen" userId="494a56360b44c41f" providerId="LiveId" clId="{24593536-3DCF-424E-811F-D51553A97CE9}" dt="2019-05-13T04:05:09.085" v="27039"/>
          <ac:graphicFrameMkLst>
            <pc:docMk/>
            <pc:sldMk cId="2949695969" sldId="694"/>
            <ac:graphicFrameMk id="142" creationId="{D2EFF65F-0CD1-487F-AF46-B176568CB339}"/>
          </ac:graphicFrameMkLst>
        </pc:graphicFrameChg>
        <pc:graphicFrameChg chg="add del">
          <ac:chgData name="Lex Wayen" userId="494a56360b44c41f" providerId="LiveId" clId="{24593536-3DCF-424E-811F-D51553A97CE9}" dt="2019-05-13T04:05:09.085" v="27039"/>
          <ac:graphicFrameMkLst>
            <pc:docMk/>
            <pc:sldMk cId="2949695969" sldId="694"/>
            <ac:graphicFrameMk id="143" creationId="{FD09907D-597D-4324-A86F-F7B8F21716CF}"/>
          </ac:graphicFrameMkLst>
        </pc:graphicFrameChg>
        <pc:picChg chg="add mod">
          <ac:chgData name="Lex Wayen" userId="494a56360b44c41f" providerId="LiveId" clId="{24593536-3DCF-424E-811F-D51553A97CE9}" dt="2019-05-13T04:05:42.090" v="27051" actId="1076"/>
          <ac:picMkLst>
            <pc:docMk/>
            <pc:sldMk cId="2949695969" sldId="694"/>
            <ac:picMk id="3" creationId="{8A91A230-2C27-41EE-8D7E-4DE7C97DFDF3}"/>
          </ac:picMkLst>
        </pc:picChg>
        <pc:picChg chg="add mod">
          <ac:chgData name="Lex Wayen" userId="494a56360b44c41f" providerId="LiveId" clId="{24593536-3DCF-424E-811F-D51553A97CE9}" dt="2019-05-13T04:05:42.090" v="27051" actId="1076"/>
          <ac:picMkLst>
            <pc:docMk/>
            <pc:sldMk cId="2949695969" sldId="694"/>
            <ac:picMk id="6" creationId="{633418E5-684F-44E3-BFEF-343D9AD631E8}"/>
          </ac:picMkLst>
        </pc:picChg>
        <pc:picChg chg="add del">
          <ac:chgData name="Lex Wayen" userId="494a56360b44c41f" providerId="LiveId" clId="{24593536-3DCF-424E-811F-D51553A97CE9}" dt="2019-05-13T04:04:48.212" v="27037"/>
          <ac:picMkLst>
            <pc:docMk/>
            <pc:sldMk cId="2949695969" sldId="694"/>
            <ac:picMk id="98" creationId="{D3254C6B-B37F-4E9C-93F4-C173A33D0596}"/>
          </ac:picMkLst>
        </pc:picChg>
        <pc:picChg chg="del">
          <ac:chgData name="Lex Wayen" userId="494a56360b44c41f" providerId="LiveId" clId="{24593536-3DCF-424E-811F-D51553A97CE9}" dt="2019-05-13T04:03:15.210" v="27017" actId="478"/>
          <ac:picMkLst>
            <pc:docMk/>
            <pc:sldMk cId="2949695969" sldId="694"/>
            <ac:picMk id="100" creationId="{F53C5F81-CA0D-4527-9B82-1BCFDBCD4872}"/>
          </ac:picMkLst>
        </pc:picChg>
        <pc:picChg chg="add del">
          <ac:chgData name="Lex Wayen" userId="494a56360b44c41f" providerId="LiveId" clId="{24593536-3DCF-424E-811F-D51553A97CE9}" dt="2019-05-13T04:04:48.212" v="27037"/>
          <ac:picMkLst>
            <pc:docMk/>
            <pc:sldMk cId="2949695969" sldId="694"/>
            <ac:picMk id="104" creationId="{4C2AF410-C830-4238-9C08-1994CAC447CB}"/>
          </ac:picMkLst>
        </pc:picChg>
        <pc:picChg chg="add del">
          <ac:chgData name="Lex Wayen" userId="494a56360b44c41f" providerId="LiveId" clId="{24593536-3DCF-424E-811F-D51553A97CE9}" dt="2019-05-13T04:04:48.212" v="27037"/>
          <ac:picMkLst>
            <pc:docMk/>
            <pc:sldMk cId="2949695969" sldId="694"/>
            <ac:picMk id="110" creationId="{F04074A2-2CE9-4D40-AADE-C9EC70CDA845}"/>
          </ac:picMkLst>
        </pc:picChg>
        <pc:picChg chg="del">
          <ac:chgData name="Lex Wayen" userId="494a56360b44c41f" providerId="LiveId" clId="{24593536-3DCF-424E-811F-D51553A97CE9}" dt="2019-05-13T04:03:15.210" v="27017" actId="478"/>
          <ac:picMkLst>
            <pc:docMk/>
            <pc:sldMk cId="2949695969" sldId="694"/>
            <ac:picMk id="120" creationId="{49B65841-CE77-416C-8D6C-8AB4F8A00C66}"/>
          </ac:picMkLst>
        </pc:picChg>
        <pc:picChg chg="del">
          <ac:chgData name="Lex Wayen" userId="494a56360b44c41f" providerId="LiveId" clId="{24593536-3DCF-424E-811F-D51553A97CE9}" dt="2019-05-13T04:03:15.210" v="27017" actId="478"/>
          <ac:picMkLst>
            <pc:docMk/>
            <pc:sldMk cId="2949695969" sldId="694"/>
            <ac:picMk id="144" creationId="{3E472E79-A653-4E59-999B-460C21A0B11A}"/>
          </ac:picMkLst>
        </pc:picChg>
        <pc:picChg chg="add del">
          <ac:chgData name="Lex Wayen" userId="494a56360b44c41f" providerId="LiveId" clId="{24593536-3DCF-424E-811F-D51553A97CE9}" dt="2019-05-13T04:05:09.085" v="27039"/>
          <ac:picMkLst>
            <pc:docMk/>
            <pc:sldMk cId="2949695969" sldId="694"/>
            <ac:picMk id="145" creationId="{1CE57027-9E4F-4749-82D0-38EC610A1394}"/>
          </ac:picMkLst>
        </pc:picChg>
        <pc:picChg chg="add del">
          <ac:chgData name="Lex Wayen" userId="494a56360b44c41f" providerId="LiveId" clId="{24593536-3DCF-424E-811F-D51553A97CE9}" dt="2019-05-13T04:05:09.085" v="27039"/>
          <ac:picMkLst>
            <pc:docMk/>
            <pc:sldMk cId="2949695969" sldId="694"/>
            <ac:picMk id="150" creationId="{2BC8DB4C-53EE-4268-9065-C8FCCC085CD6}"/>
          </ac:picMkLst>
        </pc:picChg>
        <pc:picChg chg="add del">
          <ac:chgData name="Lex Wayen" userId="494a56360b44c41f" providerId="LiveId" clId="{24593536-3DCF-424E-811F-D51553A97CE9}" dt="2019-05-13T04:05:09.085" v="27039"/>
          <ac:picMkLst>
            <pc:docMk/>
            <pc:sldMk cId="2949695969" sldId="694"/>
            <ac:picMk id="156" creationId="{0745C09F-ECEE-4C37-B445-1AFA1E071525}"/>
          </ac:picMkLst>
        </pc:picChg>
        <pc:cxnChg chg="del mod">
          <ac:chgData name="Lex Wayen" userId="494a56360b44c41f" providerId="LiveId" clId="{24593536-3DCF-424E-811F-D51553A97CE9}" dt="2019-05-13T04:05:36.918" v="27050" actId="478"/>
          <ac:cxnSpMkLst>
            <pc:docMk/>
            <pc:sldMk cId="2949695969" sldId="694"/>
            <ac:cxnSpMk id="34" creationId="{EEC5BD9E-50DB-4FB4-A716-9A85746983BB}"/>
          </ac:cxnSpMkLst>
        </pc:cxnChg>
        <pc:cxnChg chg="del mod">
          <ac:chgData name="Lex Wayen" userId="494a56360b44c41f" providerId="LiveId" clId="{24593536-3DCF-424E-811F-D51553A97CE9}" dt="2019-05-13T04:05:36.918" v="27050" actId="478"/>
          <ac:cxnSpMkLst>
            <pc:docMk/>
            <pc:sldMk cId="2949695969" sldId="694"/>
            <ac:cxnSpMk id="59" creationId="{B6E080AE-5449-49D3-A416-276CEC742571}"/>
          </ac:cxnSpMkLst>
        </pc:cxnChg>
        <pc:cxnChg chg="del mod">
          <ac:chgData name="Lex Wayen" userId="494a56360b44c41f" providerId="LiveId" clId="{24593536-3DCF-424E-811F-D51553A97CE9}" dt="2019-05-13T04:05:36.918" v="27050" actId="478"/>
          <ac:cxnSpMkLst>
            <pc:docMk/>
            <pc:sldMk cId="2949695969" sldId="694"/>
            <ac:cxnSpMk id="61" creationId="{7CF8D1AA-1C1F-44A0-A390-1E1E2933CDCE}"/>
          </ac:cxnSpMkLst>
        </pc:cxnChg>
        <pc:cxnChg chg="del mod">
          <ac:chgData name="Lex Wayen" userId="494a56360b44c41f" providerId="LiveId" clId="{24593536-3DCF-424E-811F-D51553A97CE9}" dt="2019-05-13T04:05:36.918" v="27050" actId="478"/>
          <ac:cxnSpMkLst>
            <pc:docMk/>
            <pc:sldMk cId="2949695969" sldId="694"/>
            <ac:cxnSpMk id="63" creationId="{A18EA44F-0C04-4B0F-9F0A-CD61AC1D3016}"/>
          </ac:cxnSpMkLst>
        </pc:cxnChg>
        <pc:cxnChg chg="del mod">
          <ac:chgData name="Lex Wayen" userId="494a56360b44c41f" providerId="LiveId" clId="{24593536-3DCF-424E-811F-D51553A97CE9}" dt="2019-05-13T04:05:36.918" v="27050" actId="478"/>
          <ac:cxnSpMkLst>
            <pc:docMk/>
            <pc:sldMk cId="2949695969" sldId="694"/>
            <ac:cxnSpMk id="65" creationId="{53D1F2D8-0CD5-471E-9E57-9AD616AF8EAF}"/>
          </ac:cxnSpMkLst>
        </pc:cxnChg>
        <pc:cxnChg chg="del mod">
          <ac:chgData name="Lex Wayen" userId="494a56360b44c41f" providerId="LiveId" clId="{24593536-3DCF-424E-811F-D51553A97CE9}" dt="2019-05-13T04:05:36.918" v="27050" actId="478"/>
          <ac:cxnSpMkLst>
            <pc:docMk/>
            <pc:sldMk cId="2949695969" sldId="694"/>
            <ac:cxnSpMk id="67" creationId="{2C4BB569-1CB4-4CFF-90DC-4556E10EAA3A}"/>
          </ac:cxnSpMkLst>
        </pc:cxnChg>
        <pc:cxnChg chg="del mod">
          <ac:chgData name="Lex Wayen" userId="494a56360b44c41f" providerId="LiveId" clId="{24593536-3DCF-424E-811F-D51553A97CE9}" dt="2019-05-13T04:05:36.918" v="27050" actId="478"/>
          <ac:cxnSpMkLst>
            <pc:docMk/>
            <pc:sldMk cId="2949695969" sldId="694"/>
            <ac:cxnSpMk id="68" creationId="{6EC6E123-4557-4ECC-9A7C-39AC2766B3FC}"/>
          </ac:cxnSpMkLst>
        </pc:cxnChg>
        <pc:cxnChg chg="del mod">
          <ac:chgData name="Lex Wayen" userId="494a56360b44c41f" providerId="LiveId" clId="{24593536-3DCF-424E-811F-D51553A97CE9}" dt="2019-05-13T04:05:36.918" v="27050" actId="478"/>
          <ac:cxnSpMkLst>
            <pc:docMk/>
            <pc:sldMk cId="2949695969" sldId="694"/>
            <ac:cxnSpMk id="71" creationId="{8C2BA4DC-583A-4D0F-92B4-A98C64759C36}"/>
          </ac:cxnSpMkLst>
        </pc:cxnChg>
        <pc:cxnChg chg="del mod">
          <ac:chgData name="Lex Wayen" userId="494a56360b44c41f" providerId="LiveId" clId="{24593536-3DCF-424E-811F-D51553A97CE9}" dt="2019-05-13T04:05:36.918" v="27050" actId="478"/>
          <ac:cxnSpMkLst>
            <pc:docMk/>
            <pc:sldMk cId="2949695969" sldId="694"/>
            <ac:cxnSpMk id="73" creationId="{A5531987-0462-4D12-93F5-B402F5B27BE8}"/>
          </ac:cxnSpMkLst>
        </pc:cxnChg>
        <pc:cxnChg chg="del mod">
          <ac:chgData name="Lex Wayen" userId="494a56360b44c41f" providerId="LiveId" clId="{24593536-3DCF-424E-811F-D51553A97CE9}" dt="2019-05-13T04:05:36.918" v="27050" actId="478"/>
          <ac:cxnSpMkLst>
            <pc:docMk/>
            <pc:sldMk cId="2949695969" sldId="694"/>
            <ac:cxnSpMk id="75" creationId="{598E00EC-C58C-4B73-B7DF-365FBECE294E}"/>
          </ac:cxnSpMkLst>
        </pc:cxnChg>
        <pc:cxnChg chg="del mod">
          <ac:chgData name="Lex Wayen" userId="494a56360b44c41f" providerId="LiveId" clId="{24593536-3DCF-424E-811F-D51553A97CE9}" dt="2019-05-13T04:05:36.918" v="27050" actId="478"/>
          <ac:cxnSpMkLst>
            <pc:docMk/>
            <pc:sldMk cId="2949695969" sldId="694"/>
            <ac:cxnSpMk id="76" creationId="{8EC0A9AB-A858-47BF-843C-A963C57EF33D}"/>
          </ac:cxnSpMkLst>
        </pc:cxnChg>
        <pc:cxnChg chg="del mod">
          <ac:chgData name="Lex Wayen" userId="494a56360b44c41f" providerId="LiveId" clId="{24593536-3DCF-424E-811F-D51553A97CE9}" dt="2019-05-13T04:05:36.918" v="27050" actId="478"/>
          <ac:cxnSpMkLst>
            <pc:docMk/>
            <pc:sldMk cId="2949695969" sldId="694"/>
            <ac:cxnSpMk id="78" creationId="{BE5DD520-B3DC-439F-94D3-B3B96D458DE0}"/>
          </ac:cxnSpMkLst>
        </pc:cxnChg>
        <pc:cxnChg chg="del mod">
          <ac:chgData name="Lex Wayen" userId="494a56360b44c41f" providerId="LiveId" clId="{24593536-3DCF-424E-811F-D51553A97CE9}" dt="2019-05-13T04:05:36.918" v="27050" actId="478"/>
          <ac:cxnSpMkLst>
            <pc:docMk/>
            <pc:sldMk cId="2949695969" sldId="694"/>
            <ac:cxnSpMk id="81" creationId="{CE0C24F2-0884-4088-B047-635F40107C77}"/>
          </ac:cxnSpMkLst>
        </pc:cxnChg>
        <pc:cxnChg chg="del mod">
          <ac:chgData name="Lex Wayen" userId="494a56360b44c41f" providerId="LiveId" clId="{24593536-3DCF-424E-811F-D51553A97CE9}" dt="2019-05-13T04:05:36.918" v="27050" actId="478"/>
          <ac:cxnSpMkLst>
            <pc:docMk/>
            <pc:sldMk cId="2949695969" sldId="694"/>
            <ac:cxnSpMk id="82" creationId="{B0EF962A-C96D-47E2-AD7E-37FF9B761593}"/>
          </ac:cxnSpMkLst>
        </pc:cxnChg>
        <pc:cxnChg chg="del mod">
          <ac:chgData name="Lex Wayen" userId="494a56360b44c41f" providerId="LiveId" clId="{24593536-3DCF-424E-811F-D51553A97CE9}" dt="2019-05-13T04:05:36.918" v="27050" actId="478"/>
          <ac:cxnSpMkLst>
            <pc:docMk/>
            <pc:sldMk cId="2949695969" sldId="694"/>
            <ac:cxnSpMk id="83" creationId="{D31CE6D9-662B-4C4C-9558-4CD9F08FB55D}"/>
          </ac:cxnSpMkLst>
        </pc:cxnChg>
        <pc:cxnChg chg="del mod">
          <ac:chgData name="Lex Wayen" userId="494a56360b44c41f" providerId="LiveId" clId="{24593536-3DCF-424E-811F-D51553A97CE9}" dt="2019-05-13T04:05:36.918" v="27050" actId="478"/>
          <ac:cxnSpMkLst>
            <pc:docMk/>
            <pc:sldMk cId="2949695969" sldId="694"/>
            <ac:cxnSpMk id="84" creationId="{F1060F4D-8659-4AD7-91BD-B53443C14159}"/>
          </ac:cxnSpMkLst>
        </pc:cxnChg>
        <pc:cxnChg chg="del mod">
          <ac:chgData name="Lex Wayen" userId="494a56360b44c41f" providerId="LiveId" clId="{24593536-3DCF-424E-811F-D51553A97CE9}" dt="2019-05-13T04:05:36.918" v="27050" actId="478"/>
          <ac:cxnSpMkLst>
            <pc:docMk/>
            <pc:sldMk cId="2949695969" sldId="694"/>
            <ac:cxnSpMk id="88" creationId="{90EDFD79-48DB-4086-8E97-6BABE037373D}"/>
          </ac:cxnSpMkLst>
        </pc:cxnChg>
        <pc:cxnChg chg="add del">
          <ac:chgData name="Lex Wayen" userId="494a56360b44c41f" providerId="LiveId" clId="{24593536-3DCF-424E-811F-D51553A97CE9}" dt="2019-05-13T04:04:48.212" v="27037"/>
          <ac:cxnSpMkLst>
            <pc:docMk/>
            <pc:sldMk cId="2949695969" sldId="694"/>
            <ac:cxnSpMk id="99" creationId="{FB8798DC-546B-4DFD-9D7B-D720FF41DC94}"/>
          </ac:cxnSpMkLst>
        </pc:cxnChg>
        <pc:cxnChg chg="add del">
          <ac:chgData name="Lex Wayen" userId="494a56360b44c41f" providerId="LiveId" clId="{24593536-3DCF-424E-811F-D51553A97CE9}" dt="2019-05-13T04:04:48.212" v="27037"/>
          <ac:cxnSpMkLst>
            <pc:docMk/>
            <pc:sldMk cId="2949695969" sldId="694"/>
            <ac:cxnSpMk id="101" creationId="{A79F10F6-72DD-4F76-A5EB-E94D97C6A0BB}"/>
          </ac:cxnSpMkLst>
        </pc:cxnChg>
        <pc:cxnChg chg="del mod">
          <ac:chgData name="Lex Wayen" userId="494a56360b44c41f" providerId="LiveId" clId="{24593536-3DCF-424E-811F-D51553A97CE9}" dt="2019-05-13T04:03:15.210" v="27017" actId="478"/>
          <ac:cxnSpMkLst>
            <pc:docMk/>
            <pc:sldMk cId="2949695969" sldId="694"/>
            <ac:cxnSpMk id="102" creationId="{AFAE2261-BB91-4BD1-A1B8-45D172E1EACF}"/>
          </ac:cxnSpMkLst>
        </pc:cxnChg>
        <pc:cxnChg chg="add del">
          <ac:chgData name="Lex Wayen" userId="494a56360b44c41f" providerId="LiveId" clId="{24593536-3DCF-424E-811F-D51553A97CE9}" dt="2019-05-13T04:04:48.212" v="27037"/>
          <ac:cxnSpMkLst>
            <pc:docMk/>
            <pc:sldMk cId="2949695969" sldId="694"/>
            <ac:cxnSpMk id="103" creationId="{A4CA19FA-AA2B-4EAA-B064-36908FFAACE8}"/>
          </ac:cxnSpMkLst>
        </pc:cxnChg>
        <pc:cxnChg chg="add del">
          <ac:chgData name="Lex Wayen" userId="494a56360b44c41f" providerId="LiveId" clId="{24593536-3DCF-424E-811F-D51553A97CE9}" dt="2019-05-13T04:04:48.212" v="27037"/>
          <ac:cxnSpMkLst>
            <pc:docMk/>
            <pc:sldMk cId="2949695969" sldId="694"/>
            <ac:cxnSpMk id="105" creationId="{19B64582-1314-4FEA-8100-1DE4A6D58DE5}"/>
          </ac:cxnSpMkLst>
        </pc:cxnChg>
        <pc:cxnChg chg="add del">
          <ac:chgData name="Lex Wayen" userId="494a56360b44c41f" providerId="LiveId" clId="{24593536-3DCF-424E-811F-D51553A97CE9}" dt="2019-05-13T04:04:48.212" v="27037"/>
          <ac:cxnSpMkLst>
            <pc:docMk/>
            <pc:sldMk cId="2949695969" sldId="694"/>
            <ac:cxnSpMk id="106" creationId="{F952E440-C846-4C44-AAA3-7087575FE88B}"/>
          </ac:cxnSpMkLst>
        </pc:cxnChg>
        <pc:cxnChg chg="add del">
          <ac:chgData name="Lex Wayen" userId="494a56360b44c41f" providerId="LiveId" clId="{24593536-3DCF-424E-811F-D51553A97CE9}" dt="2019-05-13T04:04:48.212" v="27037"/>
          <ac:cxnSpMkLst>
            <pc:docMk/>
            <pc:sldMk cId="2949695969" sldId="694"/>
            <ac:cxnSpMk id="107" creationId="{EDA929BF-404D-4FA8-9F50-863297B3E0D2}"/>
          </ac:cxnSpMkLst>
        </pc:cxnChg>
        <pc:cxnChg chg="add del">
          <ac:chgData name="Lex Wayen" userId="494a56360b44c41f" providerId="LiveId" clId="{24593536-3DCF-424E-811F-D51553A97CE9}" dt="2019-05-13T04:04:48.212" v="27037"/>
          <ac:cxnSpMkLst>
            <pc:docMk/>
            <pc:sldMk cId="2949695969" sldId="694"/>
            <ac:cxnSpMk id="108" creationId="{131CDEB9-EDAD-476A-8169-FBFE79D888CC}"/>
          </ac:cxnSpMkLst>
        </pc:cxnChg>
        <pc:cxnChg chg="del mod">
          <ac:chgData name="Lex Wayen" userId="494a56360b44c41f" providerId="LiveId" clId="{24593536-3DCF-424E-811F-D51553A97CE9}" dt="2019-05-13T04:03:15.210" v="27017" actId="478"/>
          <ac:cxnSpMkLst>
            <pc:docMk/>
            <pc:sldMk cId="2949695969" sldId="694"/>
            <ac:cxnSpMk id="109" creationId="{C792FDD7-DB61-4922-9D45-0A696FA6B539}"/>
          </ac:cxnSpMkLst>
        </pc:cxnChg>
        <pc:cxnChg chg="add del">
          <ac:chgData name="Lex Wayen" userId="494a56360b44c41f" providerId="LiveId" clId="{24593536-3DCF-424E-811F-D51553A97CE9}" dt="2019-05-13T04:04:48.212" v="27037"/>
          <ac:cxnSpMkLst>
            <pc:docMk/>
            <pc:sldMk cId="2949695969" sldId="694"/>
            <ac:cxnSpMk id="111" creationId="{737218BD-B563-4346-8986-36CD6839976F}"/>
          </ac:cxnSpMkLst>
        </pc:cxnChg>
        <pc:cxnChg chg="del mod">
          <ac:chgData name="Lex Wayen" userId="494a56360b44c41f" providerId="LiveId" clId="{24593536-3DCF-424E-811F-D51553A97CE9}" dt="2019-05-13T04:03:15.210" v="27017" actId="478"/>
          <ac:cxnSpMkLst>
            <pc:docMk/>
            <pc:sldMk cId="2949695969" sldId="694"/>
            <ac:cxnSpMk id="112" creationId="{39797C56-895B-4370-9FE3-FCD293A8D535}"/>
          </ac:cxnSpMkLst>
        </pc:cxnChg>
        <pc:cxnChg chg="del mod">
          <ac:chgData name="Lex Wayen" userId="494a56360b44c41f" providerId="LiveId" clId="{24593536-3DCF-424E-811F-D51553A97CE9}" dt="2019-05-13T04:03:15.210" v="27017" actId="478"/>
          <ac:cxnSpMkLst>
            <pc:docMk/>
            <pc:sldMk cId="2949695969" sldId="694"/>
            <ac:cxnSpMk id="123" creationId="{31B419FC-9C88-4582-9761-79AE3B59FD7A}"/>
          </ac:cxnSpMkLst>
        </pc:cxnChg>
        <pc:cxnChg chg="add del">
          <ac:chgData name="Lex Wayen" userId="494a56360b44c41f" providerId="LiveId" clId="{24593536-3DCF-424E-811F-D51553A97CE9}" dt="2019-05-13T04:04:48.212" v="27037"/>
          <ac:cxnSpMkLst>
            <pc:docMk/>
            <pc:sldMk cId="2949695969" sldId="694"/>
            <ac:cxnSpMk id="127" creationId="{D228384D-DBDF-461D-8D7F-5D6F201B7024}"/>
          </ac:cxnSpMkLst>
        </pc:cxnChg>
        <pc:cxnChg chg="del mod">
          <ac:chgData name="Lex Wayen" userId="494a56360b44c41f" providerId="LiveId" clId="{24593536-3DCF-424E-811F-D51553A97CE9}" dt="2019-05-13T04:03:15.210" v="27017" actId="478"/>
          <ac:cxnSpMkLst>
            <pc:docMk/>
            <pc:sldMk cId="2949695969" sldId="694"/>
            <ac:cxnSpMk id="130" creationId="{9B1ECDDE-D12B-4403-A93B-822F97A98624}"/>
          </ac:cxnSpMkLst>
        </pc:cxnChg>
        <pc:cxnChg chg="add del">
          <ac:chgData name="Lex Wayen" userId="494a56360b44c41f" providerId="LiveId" clId="{24593536-3DCF-424E-811F-D51553A97CE9}" dt="2019-05-13T04:04:48.212" v="27037"/>
          <ac:cxnSpMkLst>
            <pc:docMk/>
            <pc:sldMk cId="2949695969" sldId="694"/>
            <ac:cxnSpMk id="135" creationId="{7F3E1D5F-A8DC-449B-8357-1E7456B9AEF1}"/>
          </ac:cxnSpMkLst>
        </pc:cxnChg>
        <pc:cxnChg chg="del mod">
          <ac:chgData name="Lex Wayen" userId="494a56360b44c41f" providerId="LiveId" clId="{24593536-3DCF-424E-811F-D51553A97CE9}" dt="2019-05-13T04:03:15.210" v="27017" actId="478"/>
          <ac:cxnSpMkLst>
            <pc:docMk/>
            <pc:sldMk cId="2949695969" sldId="694"/>
            <ac:cxnSpMk id="138" creationId="{42786D5B-2F09-4617-8A6C-E5722D0DD4E2}"/>
          </ac:cxnSpMkLst>
        </pc:cxnChg>
        <pc:cxnChg chg="del mod">
          <ac:chgData name="Lex Wayen" userId="494a56360b44c41f" providerId="LiveId" clId="{24593536-3DCF-424E-811F-D51553A97CE9}" dt="2019-05-13T04:03:15.210" v="27017" actId="478"/>
          <ac:cxnSpMkLst>
            <pc:docMk/>
            <pc:sldMk cId="2949695969" sldId="694"/>
            <ac:cxnSpMk id="141" creationId="{7F7DD66E-E5AA-405D-86F4-86C9C7FC9B41}"/>
          </ac:cxnSpMkLst>
        </pc:cxnChg>
        <pc:cxnChg chg="add del">
          <ac:chgData name="Lex Wayen" userId="494a56360b44c41f" providerId="LiveId" clId="{24593536-3DCF-424E-811F-D51553A97CE9}" dt="2019-05-13T04:05:09.085" v="27039"/>
          <ac:cxnSpMkLst>
            <pc:docMk/>
            <pc:sldMk cId="2949695969" sldId="694"/>
            <ac:cxnSpMk id="146" creationId="{D5F52EB7-C0F1-4954-A82F-D08471C50870}"/>
          </ac:cxnSpMkLst>
        </pc:cxnChg>
        <pc:cxnChg chg="add del">
          <ac:chgData name="Lex Wayen" userId="494a56360b44c41f" providerId="LiveId" clId="{24593536-3DCF-424E-811F-D51553A97CE9}" dt="2019-05-13T04:05:09.085" v="27039"/>
          <ac:cxnSpMkLst>
            <pc:docMk/>
            <pc:sldMk cId="2949695969" sldId="694"/>
            <ac:cxnSpMk id="147" creationId="{E511A65A-D480-439B-8532-299E8D28C449}"/>
          </ac:cxnSpMkLst>
        </pc:cxnChg>
        <pc:cxnChg chg="del mod">
          <ac:chgData name="Lex Wayen" userId="494a56360b44c41f" providerId="LiveId" clId="{24593536-3DCF-424E-811F-D51553A97CE9}" dt="2019-05-13T04:03:15.210" v="27017" actId="478"/>
          <ac:cxnSpMkLst>
            <pc:docMk/>
            <pc:sldMk cId="2949695969" sldId="694"/>
            <ac:cxnSpMk id="148" creationId="{34539319-A617-40D7-94CA-B0DAC29F54B6}"/>
          </ac:cxnSpMkLst>
        </pc:cxnChg>
        <pc:cxnChg chg="add del">
          <ac:chgData name="Lex Wayen" userId="494a56360b44c41f" providerId="LiveId" clId="{24593536-3DCF-424E-811F-D51553A97CE9}" dt="2019-05-13T04:05:09.085" v="27039"/>
          <ac:cxnSpMkLst>
            <pc:docMk/>
            <pc:sldMk cId="2949695969" sldId="694"/>
            <ac:cxnSpMk id="149" creationId="{BE855F89-F547-4A4B-9EFD-5924D1B38BD6}"/>
          </ac:cxnSpMkLst>
        </pc:cxnChg>
        <pc:cxnChg chg="del mod">
          <ac:chgData name="Lex Wayen" userId="494a56360b44c41f" providerId="LiveId" clId="{24593536-3DCF-424E-811F-D51553A97CE9}" dt="2019-05-13T04:03:15.210" v="27017" actId="478"/>
          <ac:cxnSpMkLst>
            <pc:docMk/>
            <pc:sldMk cId="2949695969" sldId="694"/>
            <ac:cxnSpMk id="151" creationId="{D1F203B4-DA9E-468D-8FA5-FEE3D19F04C6}"/>
          </ac:cxnSpMkLst>
        </pc:cxnChg>
        <pc:cxnChg chg="add del">
          <ac:chgData name="Lex Wayen" userId="494a56360b44c41f" providerId="LiveId" clId="{24593536-3DCF-424E-811F-D51553A97CE9}" dt="2019-05-13T04:05:09.085" v="27039"/>
          <ac:cxnSpMkLst>
            <pc:docMk/>
            <pc:sldMk cId="2949695969" sldId="694"/>
            <ac:cxnSpMk id="152" creationId="{7400D524-FA1A-43F5-8FC9-8340DF0B92E9}"/>
          </ac:cxnSpMkLst>
        </pc:cxnChg>
        <pc:cxnChg chg="add del">
          <ac:chgData name="Lex Wayen" userId="494a56360b44c41f" providerId="LiveId" clId="{24593536-3DCF-424E-811F-D51553A97CE9}" dt="2019-05-13T04:05:09.085" v="27039"/>
          <ac:cxnSpMkLst>
            <pc:docMk/>
            <pc:sldMk cId="2949695969" sldId="694"/>
            <ac:cxnSpMk id="153" creationId="{09BDDFCB-45CB-44DE-8BB9-B8B3AA8D2455}"/>
          </ac:cxnSpMkLst>
        </pc:cxnChg>
        <pc:cxnChg chg="add del">
          <ac:chgData name="Lex Wayen" userId="494a56360b44c41f" providerId="LiveId" clId="{24593536-3DCF-424E-811F-D51553A97CE9}" dt="2019-05-13T04:05:09.085" v="27039"/>
          <ac:cxnSpMkLst>
            <pc:docMk/>
            <pc:sldMk cId="2949695969" sldId="694"/>
            <ac:cxnSpMk id="154" creationId="{B6722BC7-6361-43EE-84EB-54F4FB22B523}"/>
          </ac:cxnSpMkLst>
        </pc:cxnChg>
        <pc:cxnChg chg="add del">
          <ac:chgData name="Lex Wayen" userId="494a56360b44c41f" providerId="LiveId" clId="{24593536-3DCF-424E-811F-D51553A97CE9}" dt="2019-05-13T04:05:09.085" v="27039"/>
          <ac:cxnSpMkLst>
            <pc:docMk/>
            <pc:sldMk cId="2949695969" sldId="694"/>
            <ac:cxnSpMk id="155" creationId="{6EFFE6E0-23C0-412E-A7AD-3456A9715FFF}"/>
          </ac:cxnSpMkLst>
        </pc:cxnChg>
        <pc:cxnChg chg="add del">
          <ac:chgData name="Lex Wayen" userId="494a56360b44c41f" providerId="LiveId" clId="{24593536-3DCF-424E-811F-D51553A97CE9}" dt="2019-05-13T04:05:09.085" v="27039"/>
          <ac:cxnSpMkLst>
            <pc:docMk/>
            <pc:sldMk cId="2949695969" sldId="694"/>
            <ac:cxnSpMk id="157" creationId="{9A36252B-BF02-47E4-AE14-ECA044FCCC34}"/>
          </ac:cxnSpMkLst>
        </pc:cxnChg>
        <pc:cxnChg chg="add del">
          <ac:chgData name="Lex Wayen" userId="494a56360b44c41f" providerId="LiveId" clId="{24593536-3DCF-424E-811F-D51553A97CE9}" dt="2019-05-13T04:05:09.085" v="27039"/>
          <ac:cxnSpMkLst>
            <pc:docMk/>
            <pc:sldMk cId="2949695969" sldId="694"/>
            <ac:cxnSpMk id="158" creationId="{BBDD0DAB-43AE-4F8D-A7F8-17F751D25BE4}"/>
          </ac:cxnSpMkLst>
        </pc:cxnChg>
        <pc:cxnChg chg="add del">
          <ac:chgData name="Lex Wayen" userId="494a56360b44c41f" providerId="LiveId" clId="{24593536-3DCF-424E-811F-D51553A97CE9}" dt="2019-05-13T04:05:09.085" v="27039"/>
          <ac:cxnSpMkLst>
            <pc:docMk/>
            <pc:sldMk cId="2949695969" sldId="694"/>
            <ac:cxnSpMk id="159" creationId="{10ED1BAD-0BA6-4E96-802F-585DB5C619F1}"/>
          </ac:cxnSpMkLst>
        </pc:cxnChg>
        <pc:cxnChg chg="add del">
          <ac:chgData name="Lex Wayen" userId="494a56360b44c41f" providerId="LiveId" clId="{24593536-3DCF-424E-811F-D51553A97CE9}" dt="2019-05-13T04:05:26.155" v="27046"/>
          <ac:cxnSpMkLst>
            <pc:docMk/>
            <pc:sldMk cId="2949695969" sldId="694"/>
            <ac:cxnSpMk id="169" creationId="{052FE396-8CC6-4668-BFC9-AB8B8C0374D8}"/>
          </ac:cxnSpMkLst>
        </pc:cxnChg>
        <pc:cxnChg chg="del mod">
          <ac:chgData name="Lex Wayen" userId="494a56360b44c41f" providerId="LiveId" clId="{24593536-3DCF-424E-811F-D51553A97CE9}" dt="2019-05-13T04:03:15.210" v="27017" actId="478"/>
          <ac:cxnSpMkLst>
            <pc:docMk/>
            <pc:sldMk cId="2949695969" sldId="694"/>
            <ac:cxnSpMk id="175" creationId="{92F52065-6FCE-47A6-A612-E39D708CF281}"/>
          </ac:cxnSpMkLst>
        </pc:cxnChg>
        <pc:cxnChg chg="add del">
          <ac:chgData name="Lex Wayen" userId="494a56360b44c41f" providerId="LiveId" clId="{24593536-3DCF-424E-811F-D51553A97CE9}" dt="2019-05-13T04:05:26.155" v="27046"/>
          <ac:cxnSpMkLst>
            <pc:docMk/>
            <pc:sldMk cId="2949695969" sldId="694"/>
            <ac:cxnSpMk id="179" creationId="{472434FE-7540-485D-9A21-26482349F8AA}"/>
          </ac:cxnSpMkLst>
        </pc:cxnChg>
        <pc:cxnChg chg="add del">
          <ac:chgData name="Lex Wayen" userId="494a56360b44c41f" providerId="LiveId" clId="{24593536-3DCF-424E-811F-D51553A97CE9}" dt="2019-05-13T04:05:26.155" v="27046"/>
          <ac:cxnSpMkLst>
            <pc:docMk/>
            <pc:sldMk cId="2949695969" sldId="694"/>
            <ac:cxnSpMk id="180" creationId="{9D87D37C-C309-475E-83AE-457052506425}"/>
          </ac:cxnSpMkLst>
        </pc:cxnChg>
        <pc:cxnChg chg="add del">
          <ac:chgData name="Lex Wayen" userId="494a56360b44c41f" providerId="LiveId" clId="{24593536-3DCF-424E-811F-D51553A97CE9}" dt="2019-05-13T04:05:26.155" v="27046"/>
          <ac:cxnSpMkLst>
            <pc:docMk/>
            <pc:sldMk cId="2949695969" sldId="694"/>
            <ac:cxnSpMk id="181" creationId="{99476EE0-A9F0-426D-BBFD-E37819D8A51F}"/>
          </ac:cxnSpMkLst>
        </pc:cxnChg>
        <pc:cxnChg chg="add del">
          <ac:chgData name="Lex Wayen" userId="494a56360b44c41f" providerId="LiveId" clId="{24593536-3DCF-424E-811F-D51553A97CE9}" dt="2019-05-13T04:05:26.155" v="27046"/>
          <ac:cxnSpMkLst>
            <pc:docMk/>
            <pc:sldMk cId="2949695969" sldId="694"/>
            <ac:cxnSpMk id="182" creationId="{D894E19F-B9D2-40D6-823D-15FA0A05CDF8}"/>
          </ac:cxnSpMkLst>
        </pc:cxnChg>
        <pc:cxnChg chg="add del">
          <ac:chgData name="Lex Wayen" userId="494a56360b44c41f" providerId="LiveId" clId="{24593536-3DCF-424E-811F-D51553A97CE9}" dt="2019-05-13T04:05:26.155" v="27046"/>
          <ac:cxnSpMkLst>
            <pc:docMk/>
            <pc:sldMk cId="2949695969" sldId="694"/>
            <ac:cxnSpMk id="183" creationId="{A4B017BD-63E4-4479-A2D8-9581985B13FA}"/>
          </ac:cxnSpMkLst>
        </pc:cxnChg>
        <pc:cxnChg chg="add del">
          <ac:chgData name="Lex Wayen" userId="494a56360b44c41f" providerId="LiveId" clId="{24593536-3DCF-424E-811F-D51553A97CE9}" dt="2019-05-13T04:05:26.155" v="27046"/>
          <ac:cxnSpMkLst>
            <pc:docMk/>
            <pc:sldMk cId="2949695969" sldId="694"/>
            <ac:cxnSpMk id="184" creationId="{4FF2EAEB-709B-4CD9-AA05-FB8F4C1D19B5}"/>
          </ac:cxnSpMkLst>
        </pc:cxnChg>
        <pc:cxnChg chg="add del">
          <ac:chgData name="Lex Wayen" userId="494a56360b44c41f" providerId="LiveId" clId="{24593536-3DCF-424E-811F-D51553A97CE9}" dt="2019-05-13T04:05:26.155" v="27046"/>
          <ac:cxnSpMkLst>
            <pc:docMk/>
            <pc:sldMk cId="2949695969" sldId="694"/>
            <ac:cxnSpMk id="185" creationId="{53D30DCD-E096-42B2-B34A-9D4429044781}"/>
          </ac:cxnSpMkLst>
        </pc:cxnChg>
        <pc:cxnChg chg="add del">
          <ac:chgData name="Lex Wayen" userId="494a56360b44c41f" providerId="LiveId" clId="{24593536-3DCF-424E-811F-D51553A97CE9}" dt="2019-05-13T04:05:26.155" v="27046"/>
          <ac:cxnSpMkLst>
            <pc:docMk/>
            <pc:sldMk cId="2949695969" sldId="694"/>
            <ac:cxnSpMk id="186" creationId="{90076204-4B6D-4FCB-81B7-2FF32236E5AE}"/>
          </ac:cxnSpMkLst>
        </pc:cxnChg>
        <pc:cxnChg chg="add del">
          <ac:chgData name="Lex Wayen" userId="494a56360b44c41f" providerId="LiveId" clId="{24593536-3DCF-424E-811F-D51553A97CE9}" dt="2019-05-13T04:05:26.155" v="27046"/>
          <ac:cxnSpMkLst>
            <pc:docMk/>
            <pc:sldMk cId="2949695969" sldId="694"/>
            <ac:cxnSpMk id="187" creationId="{8942CE56-A27F-47DF-B050-4709CC3834C1}"/>
          </ac:cxnSpMkLst>
        </pc:cxnChg>
        <pc:cxnChg chg="add del">
          <ac:chgData name="Lex Wayen" userId="494a56360b44c41f" providerId="LiveId" clId="{24593536-3DCF-424E-811F-D51553A97CE9}" dt="2019-05-13T04:05:26.155" v="27046"/>
          <ac:cxnSpMkLst>
            <pc:docMk/>
            <pc:sldMk cId="2949695969" sldId="694"/>
            <ac:cxnSpMk id="188" creationId="{758A90A4-4E04-4BFE-9503-C9A13CEB85D5}"/>
          </ac:cxnSpMkLst>
        </pc:cxnChg>
        <pc:cxnChg chg="add del">
          <ac:chgData name="Lex Wayen" userId="494a56360b44c41f" providerId="LiveId" clId="{24593536-3DCF-424E-811F-D51553A97CE9}" dt="2019-05-13T04:05:26.155" v="27046"/>
          <ac:cxnSpMkLst>
            <pc:docMk/>
            <pc:sldMk cId="2949695969" sldId="694"/>
            <ac:cxnSpMk id="189" creationId="{29EBB0CF-B869-40AA-B633-757E79F29E34}"/>
          </ac:cxnSpMkLst>
        </pc:cxnChg>
        <pc:cxnChg chg="add del">
          <ac:chgData name="Lex Wayen" userId="494a56360b44c41f" providerId="LiveId" clId="{24593536-3DCF-424E-811F-D51553A97CE9}" dt="2019-05-13T04:05:26.155" v="27046"/>
          <ac:cxnSpMkLst>
            <pc:docMk/>
            <pc:sldMk cId="2949695969" sldId="694"/>
            <ac:cxnSpMk id="190" creationId="{E5C5E029-3EAA-4F68-9DA9-CAC81432AE7E}"/>
          </ac:cxnSpMkLst>
        </pc:cxnChg>
        <pc:cxnChg chg="add del">
          <ac:chgData name="Lex Wayen" userId="494a56360b44c41f" providerId="LiveId" clId="{24593536-3DCF-424E-811F-D51553A97CE9}" dt="2019-05-13T04:05:26.155" v="27046"/>
          <ac:cxnSpMkLst>
            <pc:docMk/>
            <pc:sldMk cId="2949695969" sldId="694"/>
            <ac:cxnSpMk id="191" creationId="{4D020389-131B-4DC5-B48D-9287843D53A5}"/>
          </ac:cxnSpMkLst>
        </pc:cxnChg>
        <pc:cxnChg chg="add del">
          <ac:chgData name="Lex Wayen" userId="494a56360b44c41f" providerId="LiveId" clId="{24593536-3DCF-424E-811F-D51553A97CE9}" dt="2019-05-13T04:05:26.155" v="27046"/>
          <ac:cxnSpMkLst>
            <pc:docMk/>
            <pc:sldMk cId="2949695969" sldId="694"/>
            <ac:cxnSpMk id="192" creationId="{55A9CDA6-9D35-4530-A951-E81E70012BBE}"/>
          </ac:cxnSpMkLst>
        </pc:cxnChg>
        <pc:cxnChg chg="add del">
          <ac:chgData name="Lex Wayen" userId="494a56360b44c41f" providerId="LiveId" clId="{24593536-3DCF-424E-811F-D51553A97CE9}" dt="2019-05-13T04:05:26.155" v="27046"/>
          <ac:cxnSpMkLst>
            <pc:docMk/>
            <pc:sldMk cId="2949695969" sldId="694"/>
            <ac:cxnSpMk id="193" creationId="{E0859479-957F-47D2-A022-A100D83580CB}"/>
          </ac:cxnSpMkLst>
        </pc:cxnChg>
        <pc:cxnChg chg="add del">
          <ac:chgData name="Lex Wayen" userId="494a56360b44c41f" providerId="LiveId" clId="{24593536-3DCF-424E-811F-D51553A97CE9}" dt="2019-05-13T04:05:26.155" v="27046"/>
          <ac:cxnSpMkLst>
            <pc:docMk/>
            <pc:sldMk cId="2949695969" sldId="694"/>
            <ac:cxnSpMk id="194" creationId="{61DB5FF1-15BD-42C6-A494-230F2356D007}"/>
          </ac:cxnSpMkLst>
        </pc:cxnChg>
      </pc:sldChg>
      <pc:sldChg chg="addSp delSp modSp add modNotesTx">
        <pc:chgData name="Lex Wayen" userId="494a56360b44c41f" providerId="LiveId" clId="{24593536-3DCF-424E-811F-D51553A97CE9}" dt="2019-05-13T09:37:12.739" v="29838" actId="6549"/>
        <pc:sldMkLst>
          <pc:docMk/>
          <pc:sldMk cId="2496803756" sldId="695"/>
        </pc:sldMkLst>
        <pc:spChg chg="mod">
          <ac:chgData name="Lex Wayen" userId="494a56360b44c41f" providerId="LiveId" clId="{24593536-3DCF-424E-811F-D51553A97CE9}" dt="2019-05-13T09:37:04.845" v="29835"/>
          <ac:spMkLst>
            <pc:docMk/>
            <pc:sldMk cId="2496803756" sldId="695"/>
            <ac:spMk id="2" creationId="{D4A88655-63D7-48C0-89C7-1CF84956BF14}"/>
          </ac:spMkLst>
        </pc:spChg>
        <pc:spChg chg="mod">
          <ac:chgData name="Lex Wayen" userId="494a56360b44c41f" providerId="LiveId" clId="{24593536-3DCF-424E-811F-D51553A97CE9}" dt="2019-05-13T07:27:33.029" v="28670" actId="1076"/>
          <ac:spMkLst>
            <pc:docMk/>
            <pc:sldMk cId="2496803756" sldId="695"/>
            <ac:spMk id="3" creationId="{DE130AF9-F561-4AF7-8834-86C44486B3FB}"/>
          </ac:spMkLst>
        </pc:spChg>
        <pc:spChg chg="mod">
          <ac:chgData name="Lex Wayen" userId="494a56360b44c41f" providerId="LiveId" clId="{24593536-3DCF-424E-811F-D51553A97CE9}" dt="2019-05-13T07:32:30.210" v="28735" actId="1076"/>
          <ac:spMkLst>
            <pc:docMk/>
            <pc:sldMk cId="2496803756" sldId="695"/>
            <ac:spMk id="4" creationId="{232F3F8D-221F-4F48-ACD9-1462E7D5217F}"/>
          </ac:spMkLst>
        </pc:spChg>
        <pc:spChg chg="mod">
          <ac:chgData name="Lex Wayen" userId="494a56360b44c41f" providerId="LiveId" clId="{24593536-3DCF-424E-811F-D51553A97CE9}" dt="2019-05-13T07:38:25.694" v="28826" actId="1076"/>
          <ac:spMkLst>
            <pc:docMk/>
            <pc:sldMk cId="2496803756" sldId="695"/>
            <ac:spMk id="11" creationId="{F0702896-B4BD-45D1-8230-44DB6F227F4A}"/>
          </ac:spMkLst>
        </pc:spChg>
        <pc:spChg chg="mod">
          <ac:chgData name="Lex Wayen" userId="494a56360b44c41f" providerId="LiveId" clId="{24593536-3DCF-424E-811F-D51553A97CE9}" dt="2019-05-13T07:36:31.717" v="28814" actId="207"/>
          <ac:spMkLst>
            <pc:docMk/>
            <pc:sldMk cId="2496803756" sldId="695"/>
            <ac:spMk id="23" creationId="{06BD3454-5107-46C2-9E16-9335D2D0EABE}"/>
          </ac:spMkLst>
        </pc:spChg>
        <pc:spChg chg="add mod">
          <ac:chgData name="Lex Wayen" userId="494a56360b44c41f" providerId="LiveId" clId="{24593536-3DCF-424E-811F-D51553A97CE9}" dt="2019-05-13T07:38:25.694" v="28826" actId="1076"/>
          <ac:spMkLst>
            <pc:docMk/>
            <pc:sldMk cId="2496803756" sldId="695"/>
            <ac:spMk id="85" creationId="{9C0B7883-CCD3-4CC5-B3CE-847E4315716B}"/>
          </ac:spMkLst>
        </pc:spChg>
        <pc:spChg chg="add mod">
          <ac:chgData name="Lex Wayen" userId="494a56360b44c41f" providerId="LiveId" clId="{24593536-3DCF-424E-811F-D51553A97CE9}" dt="2019-05-13T07:41:16.619" v="28859" actId="1076"/>
          <ac:spMkLst>
            <pc:docMk/>
            <pc:sldMk cId="2496803756" sldId="695"/>
            <ac:spMk id="93" creationId="{741D5D65-EC46-4974-A562-20B50505530A}"/>
          </ac:spMkLst>
        </pc:spChg>
        <pc:spChg chg="mod">
          <ac:chgData name="Lex Wayen" userId="494a56360b44c41f" providerId="LiveId" clId="{24593536-3DCF-424E-811F-D51553A97CE9}" dt="2019-05-13T07:38:27.943" v="28827" actId="1076"/>
          <ac:spMkLst>
            <pc:docMk/>
            <pc:sldMk cId="2496803756" sldId="695"/>
            <ac:spMk id="107" creationId="{4AFDDEAB-C514-4F69-B5ED-F00980AD709C}"/>
          </ac:spMkLst>
        </pc:spChg>
        <pc:spChg chg="add mod">
          <ac:chgData name="Lex Wayen" userId="494a56360b44c41f" providerId="LiveId" clId="{24593536-3DCF-424E-811F-D51553A97CE9}" dt="2019-05-13T07:40:41.709" v="28854" actId="14100"/>
          <ac:spMkLst>
            <pc:docMk/>
            <pc:sldMk cId="2496803756" sldId="695"/>
            <ac:spMk id="118" creationId="{5AD58F18-CB53-4EED-B1A0-8BBCB9255166}"/>
          </ac:spMkLst>
        </pc:spChg>
        <pc:spChg chg="add mod">
          <ac:chgData name="Lex Wayen" userId="494a56360b44c41f" providerId="LiveId" clId="{24593536-3DCF-424E-811F-D51553A97CE9}" dt="2019-05-13T07:41:06.882" v="28858" actId="1076"/>
          <ac:spMkLst>
            <pc:docMk/>
            <pc:sldMk cId="2496803756" sldId="695"/>
            <ac:spMk id="119" creationId="{305AFD5C-BBCA-43E4-8872-22262205E65E}"/>
          </ac:spMkLst>
        </pc:spChg>
        <pc:spChg chg="mod">
          <ac:chgData name="Lex Wayen" userId="494a56360b44c41f" providerId="LiveId" clId="{24593536-3DCF-424E-811F-D51553A97CE9}" dt="2019-05-13T07:39:55.403" v="28844"/>
          <ac:spMkLst>
            <pc:docMk/>
            <pc:sldMk cId="2496803756" sldId="695"/>
            <ac:spMk id="125" creationId="{C96B9A31-4566-4484-953C-D204A1ED8599}"/>
          </ac:spMkLst>
        </pc:spChg>
        <pc:spChg chg="mod">
          <ac:chgData name="Lex Wayen" userId="494a56360b44c41f" providerId="LiveId" clId="{24593536-3DCF-424E-811F-D51553A97CE9}" dt="2019-05-13T07:39:55.403" v="28844"/>
          <ac:spMkLst>
            <pc:docMk/>
            <pc:sldMk cId="2496803756" sldId="695"/>
            <ac:spMk id="126" creationId="{1E64252B-2972-4561-8B64-EB4BD2E8CF49}"/>
          </ac:spMkLst>
        </pc:spChg>
        <pc:spChg chg="mod">
          <ac:chgData name="Lex Wayen" userId="494a56360b44c41f" providerId="LiveId" clId="{24593536-3DCF-424E-811F-D51553A97CE9}" dt="2019-05-13T07:36:35.982" v="28818"/>
          <ac:spMkLst>
            <pc:docMk/>
            <pc:sldMk cId="2496803756" sldId="695"/>
            <ac:spMk id="149" creationId="{004A79C1-C1E6-4881-83A3-4CA0220681FE}"/>
          </ac:spMkLst>
        </pc:spChg>
        <pc:spChg chg="mod">
          <ac:chgData name="Lex Wayen" userId="494a56360b44c41f" providerId="LiveId" clId="{24593536-3DCF-424E-811F-D51553A97CE9}" dt="2019-05-13T07:35:27.848" v="28802" actId="1076"/>
          <ac:spMkLst>
            <pc:docMk/>
            <pc:sldMk cId="2496803756" sldId="695"/>
            <ac:spMk id="170" creationId="{12DD9FBD-4355-4EE2-8E0B-A03B580C8FB2}"/>
          </ac:spMkLst>
        </pc:spChg>
        <pc:spChg chg="mod">
          <ac:chgData name="Lex Wayen" userId="494a56360b44c41f" providerId="LiveId" clId="{24593536-3DCF-424E-811F-D51553A97CE9}" dt="2019-05-13T07:35:31.054" v="28803" actId="1076"/>
          <ac:spMkLst>
            <pc:docMk/>
            <pc:sldMk cId="2496803756" sldId="695"/>
            <ac:spMk id="172" creationId="{7307650F-C59C-4078-8A94-6B8689188B60}"/>
          </ac:spMkLst>
        </pc:spChg>
        <pc:spChg chg="mod">
          <ac:chgData name="Lex Wayen" userId="494a56360b44c41f" providerId="LiveId" clId="{24593536-3DCF-424E-811F-D51553A97CE9}" dt="2019-05-13T07:38:20.676" v="28825" actId="1076"/>
          <ac:spMkLst>
            <pc:docMk/>
            <pc:sldMk cId="2496803756" sldId="695"/>
            <ac:spMk id="180" creationId="{2EC2D624-80F3-49DF-826E-ABD8229827F6}"/>
          </ac:spMkLst>
        </pc:spChg>
        <pc:spChg chg="mod">
          <ac:chgData name="Lex Wayen" userId="494a56360b44c41f" providerId="LiveId" clId="{24593536-3DCF-424E-811F-D51553A97CE9}" dt="2019-05-13T07:34:44.638" v="28765"/>
          <ac:spMkLst>
            <pc:docMk/>
            <pc:sldMk cId="2496803756" sldId="695"/>
            <ac:spMk id="203" creationId="{FE5F9EE1-FB68-4CF8-9F6F-8F83C419CA71}"/>
          </ac:spMkLst>
        </pc:spChg>
        <pc:spChg chg="mod">
          <ac:chgData name="Lex Wayen" userId="494a56360b44c41f" providerId="LiveId" clId="{24593536-3DCF-424E-811F-D51553A97CE9}" dt="2019-05-13T07:40:46.986" v="28855" actId="688"/>
          <ac:spMkLst>
            <pc:docMk/>
            <pc:sldMk cId="2496803756" sldId="695"/>
            <ac:spMk id="211" creationId="{2A83884A-DF99-4191-A33A-28EDDC281870}"/>
          </ac:spMkLst>
        </pc:spChg>
        <pc:spChg chg="mod">
          <ac:chgData name="Lex Wayen" userId="494a56360b44c41f" providerId="LiveId" clId="{24593536-3DCF-424E-811F-D51553A97CE9}" dt="2019-05-13T07:41:16.619" v="28859" actId="1076"/>
          <ac:spMkLst>
            <pc:docMk/>
            <pc:sldMk cId="2496803756" sldId="695"/>
            <ac:spMk id="215" creationId="{D4D87C68-071A-456E-9CC2-BBE437A2F1F0}"/>
          </ac:spMkLst>
        </pc:spChg>
        <pc:spChg chg="mod">
          <ac:chgData name="Lex Wayen" userId="494a56360b44c41f" providerId="LiveId" clId="{24593536-3DCF-424E-811F-D51553A97CE9}" dt="2019-05-13T07:41:16.619" v="28859" actId="1076"/>
          <ac:spMkLst>
            <pc:docMk/>
            <pc:sldMk cId="2496803756" sldId="695"/>
            <ac:spMk id="217" creationId="{545C767A-B455-485C-829C-0B1FDEE57823}"/>
          </ac:spMkLst>
        </pc:spChg>
        <pc:spChg chg="del mod">
          <ac:chgData name="Lex Wayen" userId="494a56360b44c41f" providerId="LiveId" clId="{24593536-3DCF-424E-811F-D51553A97CE9}" dt="2019-05-13T07:34:25.310" v="28760" actId="478"/>
          <ac:spMkLst>
            <pc:docMk/>
            <pc:sldMk cId="2496803756" sldId="695"/>
            <ac:spMk id="218" creationId="{9E12C6ED-C997-46B8-8282-B8B58AE0E186}"/>
          </ac:spMkLst>
        </pc:spChg>
        <pc:spChg chg="del mod">
          <ac:chgData name="Lex Wayen" userId="494a56360b44c41f" providerId="LiveId" clId="{24593536-3DCF-424E-811F-D51553A97CE9}" dt="2019-05-13T07:34:30.124" v="28761" actId="478"/>
          <ac:spMkLst>
            <pc:docMk/>
            <pc:sldMk cId="2496803756" sldId="695"/>
            <ac:spMk id="219" creationId="{6FE5E886-9668-4D01-93EB-4F2E0E881D79}"/>
          </ac:spMkLst>
        </pc:spChg>
        <pc:grpChg chg="mod">
          <ac:chgData name="Lex Wayen" userId="494a56360b44c41f" providerId="LiveId" clId="{24593536-3DCF-424E-811F-D51553A97CE9}" dt="2019-05-13T07:38:03.741" v="28821"/>
          <ac:grpSpMkLst>
            <pc:docMk/>
            <pc:sldMk cId="2496803756" sldId="695"/>
            <ac:grpSpMk id="6" creationId="{3050AA18-271E-4BD1-8554-E77856CE0F4F}"/>
          </ac:grpSpMkLst>
        </pc:grpChg>
        <pc:grpChg chg="mod">
          <ac:chgData name="Lex Wayen" userId="494a56360b44c41f" providerId="LiveId" clId="{24593536-3DCF-424E-811F-D51553A97CE9}" dt="2019-05-13T07:38:25.694" v="28826" actId="1076"/>
          <ac:grpSpMkLst>
            <pc:docMk/>
            <pc:sldMk cId="2496803756" sldId="695"/>
            <ac:grpSpMk id="8" creationId="{FD246891-EEAA-47FF-867E-8990EC5F65F8}"/>
          </ac:grpSpMkLst>
        </pc:grpChg>
        <pc:grpChg chg="mod">
          <ac:chgData name="Lex Wayen" userId="494a56360b44c41f" providerId="LiveId" clId="{24593536-3DCF-424E-811F-D51553A97CE9}" dt="2019-05-13T07:38:25.694" v="28826" actId="1076"/>
          <ac:grpSpMkLst>
            <pc:docMk/>
            <pc:sldMk cId="2496803756" sldId="695"/>
            <ac:grpSpMk id="9" creationId="{EBF06AF9-400A-4304-82CC-FADE0A636F7E}"/>
          </ac:grpSpMkLst>
        </pc:grpChg>
        <pc:grpChg chg="mod">
          <ac:chgData name="Lex Wayen" userId="494a56360b44c41f" providerId="LiveId" clId="{24593536-3DCF-424E-811F-D51553A97CE9}" dt="2019-05-13T07:38:25.694" v="28826" actId="1076"/>
          <ac:grpSpMkLst>
            <pc:docMk/>
            <pc:sldMk cId="2496803756" sldId="695"/>
            <ac:grpSpMk id="10" creationId="{B5B0BD54-F908-4B55-807B-A9271787356E}"/>
          </ac:grpSpMkLst>
        </pc:grpChg>
        <pc:grpChg chg="mod">
          <ac:chgData name="Lex Wayen" userId="494a56360b44c41f" providerId="LiveId" clId="{24593536-3DCF-424E-811F-D51553A97CE9}" dt="2019-05-13T07:40:15.293" v="28849" actId="1076"/>
          <ac:grpSpMkLst>
            <pc:docMk/>
            <pc:sldMk cId="2496803756" sldId="695"/>
            <ac:grpSpMk id="13" creationId="{4EADEB33-065D-4C2D-94BD-FA3A79C7CE1F}"/>
          </ac:grpSpMkLst>
        </pc:grpChg>
        <pc:grpChg chg="mod">
          <ac:chgData name="Lex Wayen" userId="494a56360b44c41f" providerId="LiveId" clId="{24593536-3DCF-424E-811F-D51553A97CE9}" dt="2019-05-13T07:40:10.029" v="28848"/>
          <ac:grpSpMkLst>
            <pc:docMk/>
            <pc:sldMk cId="2496803756" sldId="695"/>
            <ac:grpSpMk id="39" creationId="{C9E17F79-B605-436E-8EF0-991E3FFF2294}"/>
          </ac:grpSpMkLst>
        </pc:grpChg>
        <pc:grpChg chg="mod">
          <ac:chgData name="Lex Wayen" userId="494a56360b44c41f" providerId="LiveId" clId="{24593536-3DCF-424E-811F-D51553A97CE9}" dt="2019-05-13T07:38:03.741" v="28821"/>
          <ac:grpSpMkLst>
            <pc:docMk/>
            <pc:sldMk cId="2496803756" sldId="695"/>
            <ac:grpSpMk id="42" creationId="{8B6D8333-AAA6-407C-9FAC-720DCF2B0AAE}"/>
          </ac:grpSpMkLst>
        </pc:grpChg>
        <pc:grpChg chg="mod">
          <ac:chgData name="Lex Wayen" userId="494a56360b44c41f" providerId="LiveId" clId="{24593536-3DCF-424E-811F-D51553A97CE9}" dt="2019-05-13T07:29:32.720" v="28694" actId="1076"/>
          <ac:grpSpMkLst>
            <pc:docMk/>
            <pc:sldMk cId="2496803756" sldId="695"/>
            <ac:grpSpMk id="43" creationId="{E2230207-D81C-4ADC-A3F1-0DD66759B229}"/>
          </ac:grpSpMkLst>
        </pc:grpChg>
        <pc:grpChg chg="mod">
          <ac:chgData name="Lex Wayen" userId="494a56360b44c41f" providerId="LiveId" clId="{24593536-3DCF-424E-811F-D51553A97CE9}" dt="2019-05-13T07:38:03.741" v="28821"/>
          <ac:grpSpMkLst>
            <pc:docMk/>
            <pc:sldMk cId="2496803756" sldId="695"/>
            <ac:grpSpMk id="44" creationId="{B58672E2-2022-4B7B-923C-58460864C1F1}"/>
          </ac:grpSpMkLst>
        </pc:grpChg>
        <pc:grpChg chg="mod">
          <ac:chgData name="Lex Wayen" userId="494a56360b44c41f" providerId="LiveId" clId="{24593536-3DCF-424E-811F-D51553A97CE9}" dt="2019-05-13T07:38:25.694" v="28826" actId="1076"/>
          <ac:grpSpMkLst>
            <pc:docMk/>
            <pc:sldMk cId="2496803756" sldId="695"/>
            <ac:grpSpMk id="45" creationId="{BBE69F88-6741-4362-99F6-278964E928C2}"/>
          </ac:grpSpMkLst>
        </pc:grpChg>
        <pc:grpChg chg="mod">
          <ac:chgData name="Lex Wayen" userId="494a56360b44c41f" providerId="LiveId" clId="{24593536-3DCF-424E-811F-D51553A97CE9}" dt="2019-05-13T07:40:10.029" v="28848"/>
          <ac:grpSpMkLst>
            <pc:docMk/>
            <pc:sldMk cId="2496803756" sldId="695"/>
            <ac:grpSpMk id="108" creationId="{95CAC44F-104F-4AD1-B616-1C201C5A5593}"/>
          </ac:grpSpMkLst>
        </pc:grpChg>
        <pc:grpChg chg="mod">
          <ac:chgData name="Lex Wayen" userId="494a56360b44c41f" providerId="LiveId" clId="{24593536-3DCF-424E-811F-D51553A97CE9}" dt="2019-05-13T07:40:10.029" v="28848"/>
          <ac:grpSpMkLst>
            <pc:docMk/>
            <pc:sldMk cId="2496803756" sldId="695"/>
            <ac:grpSpMk id="113" creationId="{DDA45A66-BF12-452B-992A-6D4D1A158E45}"/>
          </ac:grpSpMkLst>
        </pc:grpChg>
        <pc:grpChg chg="mod">
          <ac:chgData name="Lex Wayen" userId="494a56360b44c41f" providerId="LiveId" clId="{24593536-3DCF-424E-811F-D51553A97CE9}" dt="2019-05-13T07:35:05.719" v="28797" actId="1076"/>
          <ac:grpSpMkLst>
            <pc:docMk/>
            <pc:sldMk cId="2496803756" sldId="695"/>
            <ac:grpSpMk id="199" creationId="{BE015F32-1FFF-435E-9712-DCA872ACCAA8}"/>
          </ac:grpSpMkLst>
        </pc:grpChg>
        <pc:grpChg chg="mod">
          <ac:chgData name="Lex Wayen" userId="494a56360b44c41f" providerId="LiveId" clId="{24593536-3DCF-424E-811F-D51553A97CE9}" dt="2019-05-13T07:35:05.719" v="28797" actId="1076"/>
          <ac:grpSpMkLst>
            <pc:docMk/>
            <pc:sldMk cId="2496803756" sldId="695"/>
            <ac:grpSpMk id="200" creationId="{A3054AF8-8BE0-4890-B7B9-D5CA7C6E3BF9}"/>
          </ac:grpSpMkLst>
        </pc:grpChg>
        <pc:grpChg chg="mod">
          <ac:chgData name="Lex Wayen" userId="494a56360b44c41f" providerId="LiveId" clId="{24593536-3DCF-424E-811F-D51553A97CE9}" dt="2019-05-13T07:35:05.719" v="28797" actId="1076"/>
          <ac:grpSpMkLst>
            <pc:docMk/>
            <pc:sldMk cId="2496803756" sldId="695"/>
            <ac:grpSpMk id="210" creationId="{3E40EC46-4B1E-4D2F-B75F-4AA019636792}"/>
          </ac:grpSpMkLst>
        </pc:grpChg>
        <pc:grpChg chg="mod">
          <ac:chgData name="Lex Wayen" userId="494a56360b44c41f" providerId="LiveId" clId="{24593536-3DCF-424E-811F-D51553A97CE9}" dt="2019-05-13T07:41:16.619" v="28859" actId="1076"/>
          <ac:grpSpMkLst>
            <pc:docMk/>
            <pc:sldMk cId="2496803756" sldId="695"/>
            <ac:grpSpMk id="214" creationId="{6B8AF7CE-D657-4357-B66B-5A4EE51C0E9C}"/>
          </ac:grpSpMkLst>
        </pc:grpChg>
        <pc:grpChg chg="mod">
          <ac:chgData name="Lex Wayen" userId="494a56360b44c41f" providerId="LiveId" clId="{24593536-3DCF-424E-811F-D51553A97CE9}" dt="2019-05-13T07:41:16.619" v="28859" actId="1076"/>
          <ac:grpSpMkLst>
            <pc:docMk/>
            <pc:sldMk cId="2496803756" sldId="695"/>
            <ac:grpSpMk id="223" creationId="{F0ECD838-F21D-4DA9-BB0E-F22CC3244B2E}"/>
          </ac:grpSpMkLst>
        </pc:grpChg>
        <pc:grpChg chg="mod">
          <ac:chgData name="Lex Wayen" userId="494a56360b44c41f" providerId="LiveId" clId="{24593536-3DCF-424E-811F-D51553A97CE9}" dt="2019-05-13T07:41:16.619" v="28859" actId="1076"/>
          <ac:grpSpMkLst>
            <pc:docMk/>
            <pc:sldMk cId="2496803756" sldId="695"/>
            <ac:grpSpMk id="224" creationId="{4B8D9FAF-32F9-4A5E-B631-9874A2B5355E}"/>
          </ac:grpSpMkLst>
        </pc:grpChg>
        <pc:picChg chg="add">
          <ac:chgData name="Lex Wayen" userId="494a56360b44c41f" providerId="LiveId" clId="{24593536-3DCF-424E-811F-D51553A97CE9}" dt="2019-05-13T09:35:52.608" v="29807"/>
          <ac:picMkLst>
            <pc:docMk/>
            <pc:sldMk cId="2496803756" sldId="695"/>
            <ac:picMk id="120" creationId="{3907102D-F83F-4926-9F15-DB637418D827}"/>
          </ac:picMkLst>
        </pc:picChg>
        <pc:cxnChg chg="del mod">
          <ac:chgData name="Lex Wayen" userId="494a56360b44c41f" providerId="LiveId" clId="{24593536-3DCF-424E-811F-D51553A97CE9}" dt="2019-05-13T07:36:20.960" v="28812" actId="478"/>
          <ac:cxnSpMkLst>
            <pc:docMk/>
            <pc:sldMk cId="2496803756" sldId="695"/>
            <ac:cxnSpMk id="123" creationId="{26D8B8D2-13C5-460B-B58F-207BED40DB9E}"/>
          </ac:cxnSpMkLst>
        </pc:cxnChg>
        <pc:cxnChg chg="mod">
          <ac:chgData name="Lex Wayen" userId="494a56360b44c41f" providerId="LiveId" clId="{24593536-3DCF-424E-811F-D51553A97CE9}" dt="2019-05-13T07:40:18.455" v="28850" actId="14100"/>
          <ac:cxnSpMkLst>
            <pc:docMk/>
            <pc:sldMk cId="2496803756" sldId="695"/>
            <ac:cxnSpMk id="124" creationId="{B825EC56-4EF5-4944-8DCC-878DD745AA3D}"/>
          </ac:cxnSpMkLst>
        </pc:cxnChg>
        <pc:cxnChg chg="mod">
          <ac:chgData name="Lex Wayen" userId="494a56360b44c41f" providerId="LiveId" clId="{24593536-3DCF-424E-811F-D51553A97CE9}" dt="2019-05-13T07:40:04.731" v="28846" actId="1076"/>
          <ac:cxnSpMkLst>
            <pc:docMk/>
            <pc:sldMk cId="2496803756" sldId="695"/>
            <ac:cxnSpMk id="148" creationId="{CBF5DAEE-C225-4CB2-B313-4ACAE44651A0}"/>
          </ac:cxnSpMkLst>
        </pc:cxnChg>
        <pc:cxnChg chg="mod">
          <ac:chgData name="Lex Wayen" userId="494a56360b44c41f" providerId="LiveId" clId="{24593536-3DCF-424E-811F-D51553A97CE9}" dt="2019-05-13T07:38:09.391" v="28822" actId="14100"/>
          <ac:cxnSpMkLst>
            <pc:docMk/>
            <pc:sldMk cId="2496803756" sldId="695"/>
            <ac:cxnSpMk id="161" creationId="{9AC4BD41-64F9-48B5-84C7-753799943EF8}"/>
          </ac:cxnSpMkLst>
        </pc:cxnChg>
        <pc:cxnChg chg="mod">
          <ac:chgData name="Lex Wayen" userId="494a56360b44c41f" providerId="LiveId" clId="{24593536-3DCF-424E-811F-D51553A97CE9}" dt="2019-05-13T07:38:11.844" v="28823" actId="14100"/>
          <ac:cxnSpMkLst>
            <pc:docMk/>
            <pc:sldMk cId="2496803756" sldId="695"/>
            <ac:cxnSpMk id="163" creationId="{335062F3-F74C-4C0E-B95C-5A9008DEC876}"/>
          </ac:cxnSpMkLst>
        </pc:cxnChg>
        <pc:cxnChg chg="mod">
          <ac:chgData name="Lex Wayen" userId="494a56360b44c41f" providerId="LiveId" clId="{24593536-3DCF-424E-811F-D51553A97CE9}" dt="2019-05-13T07:38:17.897" v="28824" actId="14100"/>
          <ac:cxnSpMkLst>
            <pc:docMk/>
            <pc:sldMk cId="2496803756" sldId="695"/>
            <ac:cxnSpMk id="166" creationId="{780E98D1-21D5-40CB-8E7C-4B410C411E67}"/>
          </ac:cxnSpMkLst>
        </pc:cxnChg>
        <pc:cxnChg chg="mod">
          <ac:chgData name="Lex Wayen" userId="494a56360b44c41f" providerId="LiveId" clId="{24593536-3DCF-424E-811F-D51553A97CE9}" dt="2019-05-13T07:39:23.628" v="28831" actId="208"/>
          <ac:cxnSpMkLst>
            <pc:docMk/>
            <pc:sldMk cId="2496803756" sldId="695"/>
            <ac:cxnSpMk id="204" creationId="{A350AC67-3DA7-445F-9528-7E8CFBF45D5C}"/>
          </ac:cxnSpMkLst>
        </pc:cxnChg>
      </pc:sldChg>
      <pc:sldChg chg="addSp delSp modSp add del">
        <pc:chgData name="Lex Wayen" userId="494a56360b44c41f" providerId="LiveId" clId="{24593536-3DCF-424E-811F-D51553A97CE9}" dt="2019-05-13T10:25:46.062" v="30776" actId="2696"/>
        <pc:sldMkLst>
          <pc:docMk/>
          <pc:sldMk cId="1137954774" sldId="696"/>
        </pc:sldMkLst>
        <pc:spChg chg="mod">
          <ac:chgData name="Lex Wayen" userId="494a56360b44c41f" providerId="LiveId" clId="{24593536-3DCF-424E-811F-D51553A97CE9}" dt="2019-05-13T07:43:08.801" v="28912"/>
          <ac:spMkLst>
            <pc:docMk/>
            <pc:sldMk cId="1137954774" sldId="696"/>
            <ac:spMk id="2" creationId="{79B9199A-8246-40D7-B585-2FD3DEA17DF3}"/>
          </ac:spMkLst>
        </pc:spChg>
        <pc:spChg chg="del">
          <ac:chgData name="Lex Wayen" userId="494a56360b44c41f" providerId="LiveId" clId="{24593536-3DCF-424E-811F-D51553A97CE9}" dt="2019-05-13T07:43:11.105" v="28913" actId="478"/>
          <ac:spMkLst>
            <pc:docMk/>
            <pc:sldMk cId="1137954774" sldId="696"/>
            <ac:spMk id="3" creationId="{B5B0C24C-8110-433B-8702-16FD0EEDD10C}"/>
          </ac:spMkLst>
        </pc:spChg>
        <pc:spChg chg="mod topLvl">
          <ac:chgData name="Lex Wayen" userId="494a56360b44c41f" providerId="LiveId" clId="{24593536-3DCF-424E-811F-D51553A97CE9}" dt="2019-05-13T07:44:18.637" v="28940" actId="165"/>
          <ac:spMkLst>
            <pc:docMk/>
            <pc:sldMk cId="1137954774" sldId="696"/>
            <ac:spMk id="8" creationId="{541F30A0-14EF-4C1E-B016-5F78920E2364}"/>
          </ac:spMkLst>
        </pc:spChg>
        <pc:spChg chg="mod topLvl">
          <ac:chgData name="Lex Wayen" userId="494a56360b44c41f" providerId="LiveId" clId="{24593536-3DCF-424E-811F-D51553A97CE9}" dt="2019-05-13T07:44:30.502" v="28941" actId="255"/>
          <ac:spMkLst>
            <pc:docMk/>
            <pc:sldMk cId="1137954774" sldId="696"/>
            <ac:spMk id="9" creationId="{E8D14C1E-F945-481C-BB9F-F57347AC2A56}"/>
          </ac:spMkLst>
        </pc:spChg>
        <pc:spChg chg="mod topLvl">
          <ac:chgData name="Lex Wayen" userId="494a56360b44c41f" providerId="LiveId" clId="{24593536-3DCF-424E-811F-D51553A97CE9}" dt="2019-05-13T07:44:30.502" v="28941" actId="255"/>
          <ac:spMkLst>
            <pc:docMk/>
            <pc:sldMk cId="1137954774" sldId="696"/>
            <ac:spMk id="10" creationId="{605420FA-1DC5-4D1F-82BE-2E167A0E3B25}"/>
          </ac:spMkLst>
        </pc:spChg>
        <pc:spChg chg="mod topLvl">
          <ac:chgData name="Lex Wayen" userId="494a56360b44c41f" providerId="LiveId" clId="{24593536-3DCF-424E-811F-D51553A97CE9}" dt="2019-05-13T07:44:30.502" v="28941" actId="255"/>
          <ac:spMkLst>
            <pc:docMk/>
            <pc:sldMk cId="1137954774" sldId="696"/>
            <ac:spMk id="11" creationId="{7133A462-3F32-4BB7-860E-0E4FB923180F}"/>
          </ac:spMkLst>
        </pc:spChg>
        <pc:spChg chg="mod topLvl">
          <ac:chgData name="Lex Wayen" userId="494a56360b44c41f" providerId="LiveId" clId="{24593536-3DCF-424E-811F-D51553A97CE9}" dt="2019-05-13T07:44:30.502" v="28941" actId="255"/>
          <ac:spMkLst>
            <pc:docMk/>
            <pc:sldMk cId="1137954774" sldId="696"/>
            <ac:spMk id="12" creationId="{AE87762E-F186-4013-85AC-D480BC5060CF}"/>
          </ac:spMkLst>
        </pc:spChg>
        <pc:spChg chg="mod topLvl">
          <ac:chgData name="Lex Wayen" userId="494a56360b44c41f" providerId="LiveId" clId="{24593536-3DCF-424E-811F-D51553A97CE9}" dt="2019-05-13T07:44:30.502" v="28941" actId="255"/>
          <ac:spMkLst>
            <pc:docMk/>
            <pc:sldMk cId="1137954774" sldId="696"/>
            <ac:spMk id="13" creationId="{561CC6E7-3123-4C05-BA66-BC60DCAAD98C}"/>
          </ac:spMkLst>
        </pc:spChg>
        <pc:spChg chg="mod topLvl">
          <ac:chgData name="Lex Wayen" userId="494a56360b44c41f" providerId="LiveId" clId="{24593536-3DCF-424E-811F-D51553A97CE9}" dt="2019-05-13T07:44:18.637" v="28940" actId="165"/>
          <ac:spMkLst>
            <pc:docMk/>
            <pc:sldMk cId="1137954774" sldId="696"/>
            <ac:spMk id="14" creationId="{88C32562-D975-41BC-9CFA-A0EF4F423177}"/>
          </ac:spMkLst>
        </pc:spChg>
        <pc:spChg chg="mod topLvl">
          <ac:chgData name="Lex Wayen" userId="494a56360b44c41f" providerId="LiveId" clId="{24593536-3DCF-424E-811F-D51553A97CE9}" dt="2019-05-13T07:44:30.502" v="28941" actId="255"/>
          <ac:spMkLst>
            <pc:docMk/>
            <pc:sldMk cId="1137954774" sldId="696"/>
            <ac:spMk id="15" creationId="{71A20C9C-B1E1-4DB6-86D9-5B98A84AFEB6}"/>
          </ac:spMkLst>
        </pc:spChg>
        <pc:spChg chg="mod topLvl">
          <ac:chgData name="Lex Wayen" userId="494a56360b44c41f" providerId="LiveId" clId="{24593536-3DCF-424E-811F-D51553A97CE9}" dt="2019-05-13T07:44:30.502" v="28941" actId="255"/>
          <ac:spMkLst>
            <pc:docMk/>
            <pc:sldMk cId="1137954774" sldId="696"/>
            <ac:spMk id="16" creationId="{625C3E70-9C9F-4CAC-9EEA-642243344524}"/>
          </ac:spMkLst>
        </pc:spChg>
        <pc:spChg chg="mod topLvl">
          <ac:chgData name="Lex Wayen" userId="494a56360b44c41f" providerId="LiveId" clId="{24593536-3DCF-424E-811F-D51553A97CE9}" dt="2019-05-13T07:44:30.502" v="28941" actId="255"/>
          <ac:spMkLst>
            <pc:docMk/>
            <pc:sldMk cId="1137954774" sldId="696"/>
            <ac:spMk id="17" creationId="{27B43E49-DF14-48D7-9A30-3F41F786C847}"/>
          </ac:spMkLst>
        </pc:spChg>
        <pc:spChg chg="mod topLvl">
          <ac:chgData name="Lex Wayen" userId="494a56360b44c41f" providerId="LiveId" clId="{24593536-3DCF-424E-811F-D51553A97CE9}" dt="2019-05-13T07:44:18.637" v="28940" actId="165"/>
          <ac:spMkLst>
            <pc:docMk/>
            <pc:sldMk cId="1137954774" sldId="696"/>
            <ac:spMk id="18" creationId="{24D38924-0AB3-4A7C-A8E2-E36005A884D2}"/>
          </ac:spMkLst>
        </pc:spChg>
        <pc:spChg chg="mod topLvl">
          <ac:chgData name="Lex Wayen" userId="494a56360b44c41f" providerId="LiveId" clId="{24593536-3DCF-424E-811F-D51553A97CE9}" dt="2019-05-13T07:44:30.502" v="28941" actId="255"/>
          <ac:spMkLst>
            <pc:docMk/>
            <pc:sldMk cId="1137954774" sldId="696"/>
            <ac:spMk id="19" creationId="{2B1F170D-5341-4D04-9A47-0A55957C497D}"/>
          </ac:spMkLst>
        </pc:spChg>
        <pc:spChg chg="mod topLvl">
          <ac:chgData name="Lex Wayen" userId="494a56360b44c41f" providerId="LiveId" clId="{24593536-3DCF-424E-811F-D51553A97CE9}" dt="2019-05-13T07:44:30.502" v="28941" actId="255"/>
          <ac:spMkLst>
            <pc:docMk/>
            <pc:sldMk cId="1137954774" sldId="696"/>
            <ac:spMk id="20" creationId="{2E0DA917-0ABA-452C-920E-504FFC72207C}"/>
          </ac:spMkLst>
        </pc:spChg>
        <pc:spChg chg="mod topLvl">
          <ac:chgData name="Lex Wayen" userId="494a56360b44c41f" providerId="LiveId" clId="{24593536-3DCF-424E-811F-D51553A97CE9}" dt="2019-05-13T07:44:18.637" v="28940" actId="165"/>
          <ac:spMkLst>
            <pc:docMk/>
            <pc:sldMk cId="1137954774" sldId="696"/>
            <ac:spMk id="21" creationId="{1AD3050C-2ABC-43FE-BB77-B107F169B35B}"/>
          </ac:spMkLst>
        </pc:spChg>
        <pc:spChg chg="mod topLvl">
          <ac:chgData name="Lex Wayen" userId="494a56360b44c41f" providerId="LiveId" clId="{24593536-3DCF-424E-811F-D51553A97CE9}" dt="2019-05-13T07:44:30.502" v="28941" actId="255"/>
          <ac:spMkLst>
            <pc:docMk/>
            <pc:sldMk cId="1137954774" sldId="696"/>
            <ac:spMk id="22" creationId="{440045D6-4A16-4158-BD93-3A6706F5522D}"/>
          </ac:spMkLst>
        </pc:spChg>
        <pc:spChg chg="mod topLvl">
          <ac:chgData name="Lex Wayen" userId="494a56360b44c41f" providerId="LiveId" clId="{24593536-3DCF-424E-811F-D51553A97CE9}" dt="2019-05-13T07:44:30.502" v="28941" actId="255"/>
          <ac:spMkLst>
            <pc:docMk/>
            <pc:sldMk cId="1137954774" sldId="696"/>
            <ac:spMk id="23" creationId="{6694AE52-B76F-45AD-8C01-C00A73D756CF}"/>
          </ac:spMkLst>
        </pc:spChg>
        <pc:spChg chg="mod topLvl">
          <ac:chgData name="Lex Wayen" userId="494a56360b44c41f" providerId="LiveId" clId="{24593536-3DCF-424E-811F-D51553A97CE9}" dt="2019-05-13T07:44:30.502" v="28941" actId="255"/>
          <ac:spMkLst>
            <pc:docMk/>
            <pc:sldMk cId="1137954774" sldId="696"/>
            <ac:spMk id="24" creationId="{28837037-FF4F-405A-9A6A-862BE0F0AF94}"/>
          </ac:spMkLst>
        </pc:spChg>
        <pc:spChg chg="mod topLvl">
          <ac:chgData name="Lex Wayen" userId="494a56360b44c41f" providerId="LiveId" clId="{24593536-3DCF-424E-811F-D51553A97CE9}" dt="2019-05-13T07:44:18.637" v="28940" actId="165"/>
          <ac:spMkLst>
            <pc:docMk/>
            <pc:sldMk cId="1137954774" sldId="696"/>
            <ac:spMk id="25" creationId="{4DB6D901-02E6-4641-BF70-6CA977EE500C}"/>
          </ac:spMkLst>
        </pc:spChg>
        <pc:spChg chg="mod topLvl">
          <ac:chgData name="Lex Wayen" userId="494a56360b44c41f" providerId="LiveId" clId="{24593536-3DCF-424E-811F-D51553A97CE9}" dt="2019-05-13T07:44:30.502" v="28941" actId="255"/>
          <ac:spMkLst>
            <pc:docMk/>
            <pc:sldMk cId="1137954774" sldId="696"/>
            <ac:spMk id="26" creationId="{2760DFFD-7702-49AD-AABE-894C744BD9DD}"/>
          </ac:spMkLst>
        </pc:spChg>
        <pc:spChg chg="mod topLvl">
          <ac:chgData name="Lex Wayen" userId="494a56360b44c41f" providerId="LiveId" clId="{24593536-3DCF-424E-811F-D51553A97CE9}" dt="2019-05-13T07:44:30.502" v="28941" actId="255"/>
          <ac:spMkLst>
            <pc:docMk/>
            <pc:sldMk cId="1137954774" sldId="696"/>
            <ac:spMk id="27" creationId="{1F6CA3B3-3801-4184-9134-CFB4CB8B2EAB}"/>
          </ac:spMkLst>
        </pc:spChg>
        <pc:spChg chg="mod topLvl">
          <ac:chgData name="Lex Wayen" userId="494a56360b44c41f" providerId="LiveId" clId="{24593536-3DCF-424E-811F-D51553A97CE9}" dt="2019-05-13T07:44:30.502" v="28941" actId="255"/>
          <ac:spMkLst>
            <pc:docMk/>
            <pc:sldMk cId="1137954774" sldId="696"/>
            <ac:spMk id="28" creationId="{C82CBC88-EE4C-4EF1-B7C7-B923D5849E3D}"/>
          </ac:spMkLst>
        </pc:spChg>
        <pc:grpChg chg="del mod">
          <ac:chgData name="Lex Wayen" userId="494a56360b44c41f" providerId="LiveId" clId="{24593536-3DCF-424E-811F-D51553A97CE9}" dt="2019-05-13T07:44:18.637" v="28940" actId="165"/>
          <ac:grpSpMkLst>
            <pc:docMk/>
            <pc:sldMk cId="1137954774" sldId="696"/>
            <ac:grpSpMk id="7" creationId="{676FCEA3-65EC-4C4B-A658-243E904155A6}"/>
          </ac:grpSpMkLst>
        </pc:grpChg>
        <pc:graphicFrameChg chg="add del mod">
          <ac:chgData name="Lex Wayen" userId="494a56360b44c41f" providerId="LiveId" clId="{24593536-3DCF-424E-811F-D51553A97CE9}" dt="2019-05-13T07:44:11.179" v="28939" actId="18245"/>
          <ac:graphicFrameMkLst>
            <pc:docMk/>
            <pc:sldMk cId="1137954774" sldId="696"/>
            <ac:graphicFrameMk id="6" creationId="{0DAA1E9A-53BC-4D86-8D17-66E21F7F664B}"/>
          </ac:graphicFrameMkLst>
        </pc:graphicFrameChg>
      </pc:sldChg>
      <pc:sldChg chg="addSp delSp modSp add ord modTransition">
        <pc:chgData name="Lex Wayen" userId="494a56360b44c41f" providerId="LiveId" clId="{24593536-3DCF-424E-811F-D51553A97CE9}" dt="2019-05-13T11:26:43.472" v="32200" actId="20577"/>
        <pc:sldMkLst>
          <pc:docMk/>
          <pc:sldMk cId="714989867" sldId="697"/>
        </pc:sldMkLst>
        <pc:spChg chg="mod">
          <ac:chgData name="Lex Wayen" userId="494a56360b44c41f" providerId="LiveId" clId="{24593536-3DCF-424E-811F-D51553A97CE9}" dt="2019-05-13T11:26:43.472" v="32200" actId="20577"/>
          <ac:spMkLst>
            <pc:docMk/>
            <pc:sldMk cId="714989867" sldId="697"/>
            <ac:spMk id="2" creationId="{3CD1D3A0-E055-4DF0-82B1-ED67FE02A526}"/>
          </ac:spMkLst>
        </pc:spChg>
        <pc:spChg chg="add del">
          <ac:chgData name="Lex Wayen" userId="494a56360b44c41f" providerId="LiveId" clId="{24593536-3DCF-424E-811F-D51553A97CE9}" dt="2019-05-13T11:03:31.776" v="31901"/>
          <ac:spMkLst>
            <pc:docMk/>
            <pc:sldMk cId="714989867" sldId="697"/>
            <ac:spMk id="5" creationId="{FCD98F71-EC7E-499C-816C-5EF178E47312}"/>
          </ac:spMkLst>
        </pc:spChg>
      </pc:sldChg>
      <pc:sldChg chg="addSp delSp modSp add">
        <pc:chgData name="Lex Wayen" userId="494a56360b44c41f" providerId="LiveId" clId="{24593536-3DCF-424E-811F-D51553A97CE9}" dt="2019-05-13T09:36:12.807" v="29812"/>
        <pc:sldMkLst>
          <pc:docMk/>
          <pc:sldMk cId="1580296533" sldId="698"/>
        </pc:sldMkLst>
        <pc:spChg chg="mod">
          <ac:chgData name="Lex Wayen" userId="494a56360b44c41f" providerId="LiveId" clId="{24593536-3DCF-424E-811F-D51553A97CE9}" dt="2019-05-13T09:36:12.807" v="29812"/>
          <ac:spMkLst>
            <pc:docMk/>
            <pc:sldMk cId="1580296533" sldId="698"/>
            <ac:spMk id="2" creationId="{8C7ED028-0587-4095-B5CB-C1D3DA5DFA61}"/>
          </ac:spMkLst>
        </pc:spChg>
        <pc:spChg chg="del">
          <ac:chgData name="Lex Wayen" userId="494a56360b44c41f" providerId="LiveId" clId="{24593536-3DCF-424E-811F-D51553A97CE9}" dt="2019-05-13T09:35:57.267" v="29809" actId="478"/>
          <ac:spMkLst>
            <pc:docMk/>
            <pc:sldMk cId="1580296533" sldId="698"/>
            <ac:spMk id="3" creationId="{2FCEF365-BDB0-4376-88DF-52F95B6C73A1}"/>
          </ac:spMkLst>
        </pc:spChg>
        <pc:picChg chg="add">
          <ac:chgData name="Lex Wayen" userId="494a56360b44c41f" providerId="LiveId" clId="{24593536-3DCF-424E-811F-D51553A97CE9}" dt="2019-05-13T09:35:58.189" v="29810"/>
          <ac:picMkLst>
            <pc:docMk/>
            <pc:sldMk cId="1580296533" sldId="698"/>
            <ac:picMk id="6" creationId="{A3385BBD-F3DF-4C9D-B137-1BAC3D70DCF0}"/>
          </ac:picMkLst>
        </pc:picChg>
      </pc:sldChg>
      <pc:sldChg chg="addSp delSp modSp add modNotesTx">
        <pc:chgData name="Lex Wayen" userId="494a56360b44c41f" providerId="LiveId" clId="{24593536-3DCF-424E-811F-D51553A97CE9}" dt="2019-05-13T09:37:42.930" v="29864"/>
        <pc:sldMkLst>
          <pc:docMk/>
          <pc:sldMk cId="2186605561" sldId="699"/>
        </pc:sldMkLst>
        <pc:spChg chg="mod">
          <ac:chgData name="Lex Wayen" userId="494a56360b44c41f" providerId="LiveId" clId="{24593536-3DCF-424E-811F-D51553A97CE9}" dt="2019-05-13T09:37:42.930" v="29864"/>
          <ac:spMkLst>
            <pc:docMk/>
            <pc:sldMk cId="2186605561" sldId="699"/>
            <ac:spMk id="2" creationId="{D4A88655-63D7-48C0-89C7-1CF84956BF14}"/>
          </ac:spMkLst>
        </pc:spChg>
        <pc:spChg chg="del">
          <ac:chgData name="Lex Wayen" userId="494a56360b44c41f" providerId="LiveId" clId="{24593536-3DCF-424E-811F-D51553A97CE9}" dt="2019-05-13T09:37:21.528" v="29839" actId="478"/>
          <ac:spMkLst>
            <pc:docMk/>
            <pc:sldMk cId="2186605561" sldId="699"/>
            <ac:spMk id="11" creationId="{F0702896-B4BD-45D1-8230-44DB6F227F4A}"/>
          </ac:spMkLst>
        </pc:spChg>
        <pc:spChg chg="del">
          <ac:chgData name="Lex Wayen" userId="494a56360b44c41f" providerId="LiveId" clId="{24593536-3DCF-424E-811F-D51553A97CE9}" dt="2019-05-13T09:37:21.528" v="29839" actId="478"/>
          <ac:spMkLst>
            <pc:docMk/>
            <pc:sldMk cId="2186605561" sldId="699"/>
            <ac:spMk id="85" creationId="{9C0B7883-CCD3-4CC5-B3CE-847E4315716B}"/>
          </ac:spMkLst>
        </pc:spChg>
        <pc:spChg chg="del">
          <ac:chgData name="Lex Wayen" userId="494a56360b44c41f" providerId="LiveId" clId="{24593536-3DCF-424E-811F-D51553A97CE9}" dt="2019-05-13T09:37:21.528" v="29839" actId="478"/>
          <ac:spMkLst>
            <pc:docMk/>
            <pc:sldMk cId="2186605561" sldId="699"/>
            <ac:spMk id="93" creationId="{741D5D65-EC46-4974-A562-20B50505530A}"/>
          </ac:spMkLst>
        </pc:spChg>
        <pc:spChg chg="del">
          <ac:chgData name="Lex Wayen" userId="494a56360b44c41f" providerId="LiveId" clId="{24593536-3DCF-424E-811F-D51553A97CE9}" dt="2019-05-13T09:37:21.528" v="29839" actId="478"/>
          <ac:spMkLst>
            <pc:docMk/>
            <pc:sldMk cId="2186605561" sldId="699"/>
            <ac:spMk id="107" creationId="{4AFDDEAB-C514-4F69-B5ED-F00980AD709C}"/>
          </ac:spMkLst>
        </pc:spChg>
        <pc:spChg chg="del">
          <ac:chgData name="Lex Wayen" userId="494a56360b44c41f" providerId="LiveId" clId="{24593536-3DCF-424E-811F-D51553A97CE9}" dt="2019-05-13T09:37:24.432" v="29840" actId="478"/>
          <ac:spMkLst>
            <pc:docMk/>
            <pc:sldMk cId="2186605561" sldId="699"/>
            <ac:spMk id="118" creationId="{5AD58F18-CB53-4EED-B1A0-8BBCB9255166}"/>
          </ac:spMkLst>
        </pc:spChg>
        <pc:spChg chg="del">
          <ac:chgData name="Lex Wayen" userId="494a56360b44c41f" providerId="LiveId" clId="{24593536-3DCF-424E-811F-D51553A97CE9}" dt="2019-05-13T09:37:21.528" v="29839" actId="478"/>
          <ac:spMkLst>
            <pc:docMk/>
            <pc:sldMk cId="2186605561" sldId="699"/>
            <ac:spMk id="119" creationId="{305AFD5C-BBCA-43E4-8872-22262205E65E}"/>
          </ac:spMkLst>
        </pc:spChg>
        <pc:spChg chg="del">
          <ac:chgData name="Lex Wayen" userId="494a56360b44c41f" providerId="LiveId" clId="{24593536-3DCF-424E-811F-D51553A97CE9}" dt="2019-05-13T09:37:21.528" v="29839" actId="478"/>
          <ac:spMkLst>
            <pc:docMk/>
            <pc:sldMk cId="2186605561" sldId="699"/>
            <ac:spMk id="170" creationId="{12DD9FBD-4355-4EE2-8E0B-A03B580C8FB2}"/>
          </ac:spMkLst>
        </pc:spChg>
        <pc:spChg chg="del">
          <ac:chgData name="Lex Wayen" userId="494a56360b44c41f" providerId="LiveId" clId="{24593536-3DCF-424E-811F-D51553A97CE9}" dt="2019-05-13T09:37:21.528" v="29839" actId="478"/>
          <ac:spMkLst>
            <pc:docMk/>
            <pc:sldMk cId="2186605561" sldId="699"/>
            <ac:spMk id="172" creationId="{7307650F-C59C-4078-8A94-6B8689188B60}"/>
          </ac:spMkLst>
        </pc:spChg>
        <pc:spChg chg="del">
          <ac:chgData name="Lex Wayen" userId="494a56360b44c41f" providerId="LiveId" clId="{24593536-3DCF-424E-811F-D51553A97CE9}" dt="2019-05-13T09:37:21.528" v="29839" actId="478"/>
          <ac:spMkLst>
            <pc:docMk/>
            <pc:sldMk cId="2186605561" sldId="699"/>
            <ac:spMk id="180" creationId="{2EC2D624-80F3-49DF-826E-ABD8229827F6}"/>
          </ac:spMkLst>
        </pc:spChg>
        <pc:spChg chg="del">
          <ac:chgData name="Lex Wayen" userId="494a56360b44c41f" providerId="LiveId" clId="{24593536-3DCF-424E-811F-D51553A97CE9}" dt="2019-05-13T09:37:21.528" v="29839" actId="478"/>
          <ac:spMkLst>
            <pc:docMk/>
            <pc:sldMk cId="2186605561" sldId="699"/>
            <ac:spMk id="211" creationId="{2A83884A-DF99-4191-A33A-28EDDC281870}"/>
          </ac:spMkLst>
        </pc:spChg>
        <pc:spChg chg="del">
          <ac:chgData name="Lex Wayen" userId="494a56360b44c41f" providerId="LiveId" clId="{24593536-3DCF-424E-811F-D51553A97CE9}" dt="2019-05-13T09:37:21.528" v="29839" actId="478"/>
          <ac:spMkLst>
            <pc:docMk/>
            <pc:sldMk cId="2186605561" sldId="699"/>
            <ac:spMk id="215" creationId="{D4D87C68-071A-456E-9CC2-BBE437A2F1F0}"/>
          </ac:spMkLst>
        </pc:spChg>
        <pc:spChg chg="del">
          <ac:chgData name="Lex Wayen" userId="494a56360b44c41f" providerId="LiveId" clId="{24593536-3DCF-424E-811F-D51553A97CE9}" dt="2019-05-13T09:37:21.528" v="29839" actId="478"/>
          <ac:spMkLst>
            <pc:docMk/>
            <pc:sldMk cId="2186605561" sldId="699"/>
            <ac:spMk id="217" creationId="{545C767A-B455-485C-829C-0B1FDEE57823}"/>
          </ac:spMkLst>
        </pc:spChg>
        <pc:grpChg chg="del">
          <ac:chgData name="Lex Wayen" userId="494a56360b44c41f" providerId="LiveId" clId="{24593536-3DCF-424E-811F-D51553A97CE9}" dt="2019-05-13T09:37:21.528" v="29839" actId="478"/>
          <ac:grpSpMkLst>
            <pc:docMk/>
            <pc:sldMk cId="2186605561" sldId="699"/>
            <ac:grpSpMk id="6" creationId="{3050AA18-271E-4BD1-8554-E77856CE0F4F}"/>
          </ac:grpSpMkLst>
        </pc:grpChg>
        <pc:grpChg chg="del">
          <ac:chgData name="Lex Wayen" userId="494a56360b44c41f" providerId="LiveId" clId="{24593536-3DCF-424E-811F-D51553A97CE9}" dt="2019-05-13T09:37:21.528" v="29839" actId="478"/>
          <ac:grpSpMkLst>
            <pc:docMk/>
            <pc:sldMk cId="2186605561" sldId="699"/>
            <ac:grpSpMk id="8" creationId="{FD246891-EEAA-47FF-867E-8990EC5F65F8}"/>
          </ac:grpSpMkLst>
        </pc:grpChg>
        <pc:grpChg chg="del">
          <ac:chgData name="Lex Wayen" userId="494a56360b44c41f" providerId="LiveId" clId="{24593536-3DCF-424E-811F-D51553A97CE9}" dt="2019-05-13T09:37:21.528" v="29839" actId="478"/>
          <ac:grpSpMkLst>
            <pc:docMk/>
            <pc:sldMk cId="2186605561" sldId="699"/>
            <ac:grpSpMk id="9" creationId="{EBF06AF9-400A-4304-82CC-FADE0A636F7E}"/>
          </ac:grpSpMkLst>
        </pc:grpChg>
        <pc:grpChg chg="del">
          <ac:chgData name="Lex Wayen" userId="494a56360b44c41f" providerId="LiveId" clId="{24593536-3DCF-424E-811F-D51553A97CE9}" dt="2019-05-13T09:37:21.528" v="29839" actId="478"/>
          <ac:grpSpMkLst>
            <pc:docMk/>
            <pc:sldMk cId="2186605561" sldId="699"/>
            <ac:grpSpMk id="10" creationId="{B5B0BD54-F908-4B55-807B-A9271787356E}"/>
          </ac:grpSpMkLst>
        </pc:grpChg>
        <pc:grpChg chg="del">
          <ac:chgData name="Lex Wayen" userId="494a56360b44c41f" providerId="LiveId" clId="{24593536-3DCF-424E-811F-D51553A97CE9}" dt="2019-05-13T09:37:24.432" v="29840" actId="478"/>
          <ac:grpSpMkLst>
            <pc:docMk/>
            <pc:sldMk cId="2186605561" sldId="699"/>
            <ac:grpSpMk id="13" creationId="{4EADEB33-065D-4C2D-94BD-FA3A79C7CE1F}"/>
          </ac:grpSpMkLst>
        </pc:grpChg>
        <pc:grpChg chg="del">
          <ac:chgData name="Lex Wayen" userId="494a56360b44c41f" providerId="LiveId" clId="{24593536-3DCF-424E-811F-D51553A97CE9}" dt="2019-05-13T09:37:21.528" v="29839" actId="478"/>
          <ac:grpSpMkLst>
            <pc:docMk/>
            <pc:sldMk cId="2186605561" sldId="699"/>
            <ac:grpSpMk id="39" creationId="{C9E17F79-B605-436E-8EF0-991E3FFF2294}"/>
          </ac:grpSpMkLst>
        </pc:grpChg>
        <pc:grpChg chg="del">
          <ac:chgData name="Lex Wayen" userId="494a56360b44c41f" providerId="LiveId" clId="{24593536-3DCF-424E-811F-D51553A97CE9}" dt="2019-05-13T09:37:21.528" v="29839" actId="478"/>
          <ac:grpSpMkLst>
            <pc:docMk/>
            <pc:sldMk cId="2186605561" sldId="699"/>
            <ac:grpSpMk id="42" creationId="{8B6D8333-AAA6-407C-9FAC-720DCF2B0AAE}"/>
          </ac:grpSpMkLst>
        </pc:grpChg>
        <pc:grpChg chg="del">
          <ac:chgData name="Lex Wayen" userId="494a56360b44c41f" providerId="LiveId" clId="{24593536-3DCF-424E-811F-D51553A97CE9}" dt="2019-05-13T09:37:21.528" v="29839" actId="478"/>
          <ac:grpSpMkLst>
            <pc:docMk/>
            <pc:sldMk cId="2186605561" sldId="699"/>
            <ac:grpSpMk id="43" creationId="{E2230207-D81C-4ADC-A3F1-0DD66759B229}"/>
          </ac:grpSpMkLst>
        </pc:grpChg>
        <pc:grpChg chg="del">
          <ac:chgData name="Lex Wayen" userId="494a56360b44c41f" providerId="LiveId" clId="{24593536-3DCF-424E-811F-D51553A97CE9}" dt="2019-05-13T09:37:21.528" v="29839" actId="478"/>
          <ac:grpSpMkLst>
            <pc:docMk/>
            <pc:sldMk cId="2186605561" sldId="699"/>
            <ac:grpSpMk id="44" creationId="{B58672E2-2022-4B7B-923C-58460864C1F1}"/>
          </ac:grpSpMkLst>
        </pc:grpChg>
        <pc:grpChg chg="del">
          <ac:chgData name="Lex Wayen" userId="494a56360b44c41f" providerId="LiveId" clId="{24593536-3DCF-424E-811F-D51553A97CE9}" dt="2019-05-13T09:37:21.528" v="29839" actId="478"/>
          <ac:grpSpMkLst>
            <pc:docMk/>
            <pc:sldMk cId="2186605561" sldId="699"/>
            <ac:grpSpMk id="45" creationId="{BBE69F88-6741-4362-99F6-278964E928C2}"/>
          </ac:grpSpMkLst>
        </pc:grpChg>
        <pc:grpChg chg="del">
          <ac:chgData name="Lex Wayen" userId="494a56360b44c41f" providerId="LiveId" clId="{24593536-3DCF-424E-811F-D51553A97CE9}" dt="2019-05-13T09:37:21.528" v="29839" actId="478"/>
          <ac:grpSpMkLst>
            <pc:docMk/>
            <pc:sldMk cId="2186605561" sldId="699"/>
            <ac:grpSpMk id="108" creationId="{95CAC44F-104F-4AD1-B616-1C201C5A5593}"/>
          </ac:grpSpMkLst>
        </pc:grpChg>
        <pc:grpChg chg="del">
          <ac:chgData name="Lex Wayen" userId="494a56360b44c41f" providerId="LiveId" clId="{24593536-3DCF-424E-811F-D51553A97CE9}" dt="2019-05-13T09:37:21.528" v="29839" actId="478"/>
          <ac:grpSpMkLst>
            <pc:docMk/>
            <pc:sldMk cId="2186605561" sldId="699"/>
            <ac:grpSpMk id="113" creationId="{DDA45A66-BF12-452B-992A-6D4D1A158E45}"/>
          </ac:grpSpMkLst>
        </pc:grpChg>
        <pc:grpChg chg="del">
          <ac:chgData name="Lex Wayen" userId="494a56360b44c41f" providerId="LiveId" clId="{24593536-3DCF-424E-811F-D51553A97CE9}" dt="2019-05-13T09:37:24.432" v="29840" actId="478"/>
          <ac:grpSpMkLst>
            <pc:docMk/>
            <pc:sldMk cId="2186605561" sldId="699"/>
            <ac:grpSpMk id="199" creationId="{BE015F32-1FFF-435E-9712-DCA872ACCAA8}"/>
          </ac:grpSpMkLst>
        </pc:grpChg>
        <pc:grpChg chg="del">
          <ac:chgData name="Lex Wayen" userId="494a56360b44c41f" providerId="LiveId" clId="{24593536-3DCF-424E-811F-D51553A97CE9}" dt="2019-05-13T09:37:21.528" v="29839" actId="478"/>
          <ac:grpSpMkLst>
            <pc:docMk/>
            <pc:sldMk cId="2186605561" sldId="699"/>
            <ac:grpSpMk id="200" creationId="{A3054AF8-8BE0-4890-B7B9-D5CA7C6E3BF9}"/>
          </ac:grpSpMkLst>
        </pc:grpChg>
        <pc:grpChg chg="del">
          <ac:chgData name="Lex Wayen" userId="494a56360b44c41f" providerId="LiveId" clId="{24593536-3DCF-424E-811F-D51553A97CE9}" dt="2019-05-13T09:37:21.528" v="29839" actId="478"/>
          <ac:grpSpMkLst>
            <pc:docMk/>
            <pc:sldMk cId="2186605561" sldId="699"/>
            <ac:grpSpMk id="210" creationId="{3E40EC46-4B1E-4D2F-B75F-4AA019636792}"/>
          </ac:grpSpMkLst>
        </pc:grpChg>
        <pc:grpChg chg="del">
          <ac:chgData name="Lex Wayen" userId="494a56360b44c41f" providerId="LiveId" clId="{24593536-3DCF-424E-811F-D51553A97CE9}" dt="2019-05-13T09:37:21.528" v="29839" actId="478"/>
          <ac:grpSpMkLst>
            <pc:docMk/>
            <pc:sldMk cId="2186605561" sldId="699"/>
            <ac:grpSpMk id="214" creationId="{6B8AF7CE-D657-4357-B66B-5A4EE51C0E9C}"/>
          </ac:grpSpMkLst>
        </pc:grpChg>
        <pc:grpChg chg="del">
          <ac:chgData name="Lex Wayen" userId="494a56360b44c41f" providerId="LiveId" clId="{24593536-3DCF-424E-811F-D51553A97CE9}" dt="2019-05-13T09:37:21.528" v="29839" actId="478"/>
          <ac:grpSpMkLst>
            <pc:docMk/>
            <pc:sldMk cId="2186605561" sldId="699"/>
            <ac:grpSpMk id="223" creationId="{F0ECD838-F21D-4DA9-BB0E-F22CC3244B2E}"/>
          </ac:grpSpMkLst>
        </pc:grpChg>
        <pc:grpChg chg="del">
          <ac:chgData name="Lex Wayen" userId="494a56360b44c41f" providerId="LiveId" clId="{24593536-3DCF-424E-811F-D51553A97CE9}" dt="2019-05-13T09:37:21.528" v="29839" actId="478"/>
          <ac:grpSpMkLst>
            <pc:docMk/>
            <pc:sldMk cId="2186605561" sldId="699"/>
            <ac:grpSpMk id="224" creationId="{4B8D9FAF-32F9-4A5E-B631-9874A2B5355E}"/>
          </ac:grpSpMkLst>
        </pc:grpChg>
        <pc:picChg chg="add">
          <ac:chgData name="Lex Wayen" userId="494a56360b44c41f" providerId="LiveId" clId="{24593536-3DCF-424E-811F-D51553A97CE9}" dt="2019-05-13T09:37:29.751" v="29841"/>
          <ac:picMkLst>
            <pc:docMk/>
            <pc:sldMk cId="2186605561" sldId="699"/>
            <ac:picMk id="80" creationId="{DBF332A8-262C-4653-8500-5C4BCB15071F}"/>
          </ac:picMkLst>
        </pc:picChg>
        <pc:cxnChg chg="del mod">
          <ac:chgData name="Lex Wayen" userId="494a56360b44c41f" providerId="LiveId" clId="{24593536-3DCF-424E-811F-D51553A97CE9}" dt="2019-05-13T09:37:21.528" v="29839" actId="478"/>
          <ac:cxnSpMkLst>
            <pc:docMk/>
            <pc:sldMk cId="2186605561" sldId="699"/>
            <ac:cxnSpMk id="124" creationId="{B825EC56-4EF5-4944-8DCC-878DD745AA3D}"/>
          </ac:cxnSpMkLst>
        </pc:cxnChg>
        <pc:cxnChg chg="del mod">
          <ac:chgData name="Lex Wayen" userId="494a56360b44c41f" providerId="LiveId" clId="{24593536-3DCF-424E-811F-D51553A97CE9}" dt="2019-05-13T09:37:21.528" v="29839" actId="478"/>
          <ac:cxnSpMkLst>
            <pc:docMk/>
            <pc:sldMk cId="2186605561" sldId="699"/>
            <ac:cxnSpMk id="148" creationId="{CBF5DAEE-C225-4CB2-B313-4ACAE44651A0}"/>
          </ac:cxnSpMkLst>
        </pc:cxnChg>
        <pc:cxnChg chg="del mod">
          <ac:chgData name="Lex Wayen" userId="494a56360b44c41f" providerId="LiveId" clId="{24593536-3DCF-424E-811F-D51553A97CE9}" dt="2019-05-13T09:37:21.528" v="29839" actId="478"/>
          <ac:cxnSpMkLst>
            <pc:docMk/>
            <pc:sldMk cId="2186605561" sldId="699"/>
            <ac:cxnSpMk id="161" creationId="{9AC4BD41-64F9-48B5-84C7-753799943EF8}"/>
          </ac:cxnSpMkLst>
        </pc:cxnChg>
        <pc:cxnChg chg="del mod">
          <ac:chgData name="Lex Wayen" userId="494a56360b44c41f" providerId="LiveId" clId="{24593536-3DCF-424E-811F-D51553A97CE9}" dt="2019-05-13T09:37:21.528" v="29839" actId="478"/>
          <ac:cxnSpMkLst>
            <pc:docMk/>
            <pc:sldMk cId="2186605561" sldId="699"/>
            <ac:cxnSpMk id="163" creationId="{335062F3-F74C-4C0E-B95C-5A9008DEC876}"/>
          </ac:cxnSpMkLst>
        </pc:cxnChg>
        <pc:cxnChg chg="del mod">
          <ac:chgData name="Lex Wayen" userId="494a56360b44c41f" providerId="LiveId" clId="{24593536-3DCF-424E-811F-D51553A97CE9}" dt="2019-05-13T09:37:21.528" v="29839" actId="478"/>
          <ac:cxnSpMkLst>
            <pc:docMk/>
            <pc:sldMk cId="2186605561" sldId="699"/>
            <ac:cxnSpMk id="166" creationId="{780E98D1-21D5-40CB-8E7C-4B410C411E67}"/>
          </ac:cxnSpMkLst>
        </pc:cxnChg>
      </pc:sldChg>
      <pc:sldChg chg="addSp delSp modSp add del">
        <pc:chgData name="Lex Wayen" userId="494a56360b44c41f" providerId="LiveId" clId="{24593536-3DCF-424E-811F-D51553A97CE9}" dt="2019-05-13T10:03:34.236" v="30359" actId="2696"/>
        <pc:sldMkLst>
          <pc:docMk/>
          <pc:sldMk cId="633934970" sldId="700"/>
        </pc:sldMkLst>
        <pc:spChg chg="mod topLvl">
          <ac:chgData name="Lex Wayen" userId="494a56360b44c41f" providerId="LiveId" clId="{24593536-3DCF-424E-811F-D51553A97CE9}" dt="2019-05-13T09:44:07.801" v="29878" actId="165"/>
          <ac:spMkLst>
            <pc:docMk/>
            <pc:sldMk cId="633934970" sldId="700"/>
            <ac:spMk id="6" creationId="{1CD7E0D5-61D0-488C-B379-254C4B4227ED}"/>
          </ac:spMkLst>
        </pc:spChg>
        <pc:spChg chg="add">
          <ac:chgData name="Lex Wayen" userId="494a56360b44c41f" providerId="LiveId" clId="{24593536-3DCF-424E-811F-D51553A97CE9}" dt="2019-05-13T09:43:55.575" v="29870"/>
          <ac:spMkLst>
            <pc:docMk/>
            <pc:sldMk cId="633934970" sldId="700"/>
            <ac:spMk id="97" creationId="{A82BA7D1-4C34-4902-B6CF-E4E9100A1CF9}"/>
          </ac:spMkLst>
        </pc:spChg>
        <pc:spChg chg="add">
          <ac:chgData name="Lex Wayen" userId="494a56360b44c41f" providerId="LiveId" clId="{24593536-3DCF-424E-811F-D51553A97CE9}" dt="2019-05-13T09:43:55.575" v="29870"/>
          <ac:spMkLst>
            <pc:docMk/>
            <pc:sldMk cId="633934970" sldId="700"/>
            <ac:spMk id="105" creationId="{F29B8C60-FE24-4C9E-854E-3BB576656541}"/>
          </ac:spMkLst>
        </pc:spChg>
        <pc:spChg chg="add">
          <ac:chgData name="Lex Wayen" userId="494a56360b44c41f" providerId="LiveId" clId="{24593536-3DCF-424E-811F-D51553A97CE9}" dt="2019-05-13T09:43:55.575" v="29870"/>
          <ac:spMkLst>
            <pc:docMk/>
            <pc:sldMk cId="633934970" sldId="700"/>
            <ac:spMk id="106" creationId="{A2906988-8E4C-42E9-A025-54F29C1C7F55}"/>
          </ac:spMkLst>
        </pc:spChg>
        <pc:spChg chg="add">
          <ac:chgData name="Lex Wayen" userId="494a56360b44c41f" providerId="LiveId" clId="{24593536-3DCF-424E-811F-D51553A97CE9}" dt="2019-05-13T09:43:55.575" v="29870"/>
          <ac:spMkLst>
            <pc:docMk/>
            <pc:sldMk cId="633934970" sldId="700"/>
            <ac:spMk id="107" creationId="{767B85DC-EBDC-41E7-A06C-406A4A12965E}"/>
          </ac:spMkLst>
        </pc:spChg>
        <pc:spChg chg="add">
          <ac:chgData name="Lex Wayen" userId="494a56360b44c41f" providerId="LiveId" clId="{24593536-3DCF-424E-811F-D51553A97CE9}" dt="2019-05-13T09:43:55.575" v="29870"/>
          <ac:spMkLst>
            <pc:docMk/>
            <pc:sldMk cId="633934970" sldId="700"/>
            <ac:spMk id="108" creationId="{9006D069-8124-460C-82C3-F07A292CA8DF}"/>
          </ac:spMkLst>
        </pc:spChg>
        <pc:spChg chg="add">
          <ac:chgData name="Lex Wayen" userId="494a56360b44c41f" providerId="LiveId" clId="{24593536-3DCF-424E-811F-D51553A97CE9}" dt="2019-05-13T09:43:55.575" v="29870"/>
          <ac:spMkLst>
            <pc:docMk/>
            <pc:sldMk cId="633934970" sldId="700"/>
            <ac:spMk id="109" creationId="{F29B8C60-FE24-4C9E-854E-3BB576656541}"/>
          </ac:spMkLst>
        </pc:spChg>
        <pc:spChg chg="add">
          <ac:chgData name="Lex Wayen" userId="494a56360b44c41f" providerId="LiveId" clId="{24593536-3DCF-424E-811F-D51553A97CE9}" dt="2019-05-13T09:43:55.575" v="29870"/>
          <ac:spMkLst>
            <pc:docMk/>
            <pc:sldMk cId="633934970" sldId="700"/>
            <ac:spMk id="113" creationId="{F29B8C60-FE24-4C9E-854E-3BB576656541}"/>
          </ac:spMkLst>
        </pc:spChg>
        <pc:spChg chg="add">
          <ac:chgData name="Lex Wayen" userId="494a56360b44c41f" providerId="LiveId" clId="{24593536-3DCF-424E-811F-D51553A97CE9}" dt="2019-05-13T09:43:55.575" v="29870"/>
          <ac:spMkLst>
            <pc:docMk/>
            <pc:sldMk cId="633934970" sldId="700"/>
            <ac:spMk id="114" creationId="{9B2545CF-EDC4-4452-B73D-C66452479116}"/>
          </ac:spMkLst>
        </pc:spChg>
        <pc:spChg chg="add">
          <ac:chgData name="Lex Wayen" userId="494a56360b44c41f" providerId="LiveId" clId="{24593536-3DCF-424E-811F-D51553A97CE9}" dt="2019-05-13T09:43:55.575" v="29870"/>
          <ac:spMkLst>
            <pc:docMk/>
            <pc:sldMk cId="633934970" sldId="700"/>
            <ac:spMk id="115" creationId="{0AD8359D-619E-411C-9808-5ABF9E139148}"/>
          </ac:spMkLst>
        </pc:spChg>
        <pc:spChg chg="add">
          <ac:chgData name="Lex Wayen" userId="494a56360b44c41f" providerId="LiveId" clId="{24593536-3DCF-424E-811F-D51553A97CE9}" dt="2019-05-13T09:43:55.575" v="29870"/>
          <ac:spMkLst>
            <pc:docMk/>
            <pc:sldMk cId="633934970" sldId="700"/>
            <ac:spMk id="116" creationId="{9006D069-8124-460C-82C3-F07A292CA8DF}"/>
          </ac:spMkLst>
        </pc:spChg>
        <pc:spChg chg="add">
          <ac:chgData name="Lex Wayen" userId="494a56360b44c41f" providerId="LiveId" clId="{24593536-3DCF-424E-811F-D51553A97CE9}" dt="2019-05-13T09:43:55.575" v="29870"/>
          <ac:spMkLst>
            <pc:docMk/>
            <pc:sldMk cId="633934970" sldId="700"/>
            <ac:spMk id="117" creationId="{F29B8C60-FE24-4C9E-854E-3BB576656541}"/>
          </ac:spMkLst>
        </pc:spChg>
        <pc:spChg chg="add">
          <ac:chgData name="Lex Wayen" userId="494a56360b44c41f" providerId="LiveId" clId="{24593536-3DCF-424E-811F-D51553A97CE9}" dt="2019-05-13T09:43:55.575" v="29870"/>
          <ac:spMkLst>
            <pc:docMk/>
            <pc:sldMk cId="633934970" sldId="700"/>
            <ac:spMk id="121" creationId="{F29B8C60-FE24-4C9E-854E-3BB576656541}"/>
          </ac:spMkLst>
        </pc:spChg>
        <pc:spChg chg="add">
          <ac:chgData name="Lex Wayen" userId="494a56360b44c41f" providerId="LiveId" clId="{24593536-3DCF-424E-811F-D51553A97CE9}" dt="2019-05-13T09:43:55.575" v="29870"/>
          <ac:spMkLst>
            <pc:docMk/>
            <pc:sldMk cId="633934970" sldId="700"/>
            <ac:spMk id="122" creationId="{E77A5EED-4AD8-4E62-97B0-D63D75AA560A}"/>
          </ac:spMkLst>
        </pc:spChg>
        <pc:spChg chg="add">
          <ac:chgData name="Lex Wayen" userId="494a56360b44c41f" providerId="LiveId" clId="{24593536-3DCF-424E-811F-D51553A97CE9}" dt="2019-05-13T09:43:55.575" v="29870"/>
          <ac:spMkLst>
            <pc:docMk/>
            <pc:sldMk cId="633934970" sldId="700"/>
            <ac:spMk id="123" creationId="{174F6E4D-F4DD-48BA-B2D4-DF1BFAB7AA01}"/>
          </ac:spMkLst>
        </pc:spChg>
        <pc:spChg chg="add">
          <ac:chgData name="Lex Wayen" userId="494a56360b44c41f" providerId="LiveId" clId="{24593536-3DCF-424E-811F-D51553A97CE9}" dt="2019-05-13T09:43:55.575" v="29870"/>
          <ac:spMkLst>
            <pc:docMk/>
            <pc:sldMk cId="633934970" sldId="700"/>
            <ac:spMk id="124" creationId="{9006D069-8124-460C-82C3-F07A292CA8DF}"/>
          </ac:spMkLst>
        </pc:spChg>
        <pc:spChg chg="add">
          <ac:chgData name="Lex Wayen" userId="494a56360b44c41f" providerId="LiveId" clId="{24593536-3DCF-424E-811F-D51553A97CE9}" dt="2019-05-13T09:43:55.575" v="29870"/>
          <ac:spMkLst>
            <pc:docMk/>
            <pc:sldMk cId="633934970" sldId="700"/>
            <ac:spMk id="125" creationId="{F29B8C60-FE24-4C9E-854E-3BB576656541}"/>
          </ac:spMkLst>
        </pc:spChg>
        <pc:spChg chg="add">
          <ac:chgData name="Lex Wayen" userId="494a56360b44c41f" providerId="LiveId" clId="{24593536-3DCF-424E-811F-D51553A97CE9}" dt="2019-05-13T09:43:55.575" v="29870"/>
          <ac:spMkLst>
            <pc:docMk/>
            <pc:sldMk cId="633934970" sldId="700"/>
            <ac:spMk id="129" creationId="{F29B8C60-FE24-4C9E-854E-3BB576656541}"/>
          </ac:spMkLst>
        </pc:spChg>
        <pc:spChg chg="add">
          <ac:chgData name="Lex Wayen" userId="494a56360b44c41f" providerId="LiveId" clId="{24593536-3DCF-424E-811F-D51553A97CE9}" dt="2019-05-13T09:43:55.575" v="29870"/>
          <ac:spMkLst>
            <pc:docMk/>
            <pc:sldMk cId="633934970" sldId="700"/>
            <ac:spMk id="130" creationId="{A36E8A3E-EE57-465C-A848-F201CC397671}"/>
          </ac:spMkLst>
        </pc:spChg>
        <pc:spChg chg="add">
          <ac:chgData name="Lex Wayen" userId="494a56360b44c41f" providerId="LiveId" clId="{24593536-3DCF-424E-811F-D51553A97CE9}" dt="2019-05-13T09:43:55.575" v="29870"/>
          <ac:spMkLst>
            <pc:docMk/>
            <pc:sldMk cId="633934970" sldId="700"/>
            <ac:spMk id="131" creationId="{312D2F2E-0433-463E-8F49-BCED95A5FB2D}"/>
          </ac:spMkLst>
        </pc:spChg>
        <pc:spChg chg="add">
          <ac:chgData name="Lex Wayen" userId="494a56360b44c41f" providerId="LiveId" clId="{24593536-3DCF-424E-811F-D51553A97CE9}" dt="2019-05-13T09:43:55.575" v="29870"/>
          <ac:spMkLst>
            <pc:docMk/>
            <pc:sldMk cId="633934970" sldId="700"/>
            <ac:spMk id="132" creationId="{9006D069-8124-460C-82C3-F07A292CA8DF}"/>
          </ac:spMkLst>
        </pc:spChg>
        <pc:spChg chg="add">
          <ac:chgData name="Lex Wayen" userId="494a56360b44c41f" providerId="LiveId" clId="{24593536-3DCF-424E-811F-D51553A97CE9}" dt="2019-05-13T09:43:55.575" v="29870"/>
          <ac:spMkLst>
            <pc:docMk/>
            <pc:sldMk cId="633934970" sldId="700"/>
            <ac:spMk id="133" creationId="{F29B8C60-FE24-4C9E-854E-3BB576656541}"/>
          </ac:spMkLst>
        </pc:spChg>
        <pc:grpChg chg="add del">
          <ac:chgData name="Lex Wayen" userId="494a56360b44c41f" providerId="LiveId" clId="{24593536-3DCF-424E-811F-D51553A97CE9}" dt="2019-05-13T09:44:07.801" v="29878" actId="165"/>
          <ac:grpSpMkLst>
            <pc:docMk/>
            <pc:sldMk cId="633934970" sldId="700"/>
            <ac:grpSpMk id="5" creationId="{62E0146C-402F-490C-B2AF-C73C2DF626AF}"/>
          </ac:grpSpMkLst>
        </pc:grpChg>
        <pc:grpChg chg="mod topLvl">
          <ac:chgData name="Lex Wayen" userId="494a56360b44c41f" providerId="LiveId" clId="{24593536-3DCF-424E-811F-D51553A97CE9}" dt="2019-05-13T09:44:07.801" v="29878" actId="165"/>
          <ac:grpSpMkLst>
            <pc:docMk/>
            <pc:sldMk cId="633934970" sldId="700"/>
            <ac:grpSpMk id="7" creationId="{41AFDE95-A785-49CB-958F-3D9EF99149EF}"/>
          </ac:grpSpMkLst>
        </pc:grpChg>
        <pc:grpChg chg="mod topLvl">
          <ac:chgData name="Lex Wayen" userId="494a56360b44c41f" providerId="LiveId" clId="{24593536-3DCF-424E-811F-D51553A97CE9}" dt="2019-05-13T09:44:07.801" v="29878" actId="165"/>
          <ac:grpSpMkLst>
            <pc:docMk/>
            <pc:sldMk cId="633934970" sldId="700"/>
            <ac:grpSpMk id="8" creationId="{CBCEE935-E43A-4253-BF54-7829AE74BD6B}"/>
          </ac:grpSpMkLst>
        </pc:grpChg>
        <pc:grpChg chg="mod topLvl">
          <ac:chgData name="Lex Wayen" userId="494a56360b44c41f" providerId="LiveId" clId="{24593536-3DCF-424E-811F-D51553A97CE9}" dt="2019-05-13T09:44:07.801" v="29878" actId="165"/>
          <ac:grpSpMkLst>
            <pc:docMk/>
            <pc:sldMk cId="633934970" sldId="700"/>
            <ac:grpSpMk id="9" creationId="{88BF45EE-24E1-4C0E-B900-4898A361241F}"/>
          </ac:grpSpMkLst>
        </pc:grpChg>
        <pc:grpChg chg="mod topLvl">
          <ac:chgData name="Lex Wayen" userId="494a56360b44c41f" providerId="LiveId" clId="{24593536-3DCF-424E-811F-D51553A97CE9}" dt="2019-05-13T09:44:07.801" v="29878" actId="165"/>
          <ac:grpSpMkLst>
            <pc:docMk/>
            <pc:sldMk cId="633934970" sldId="700"/>
            <ac:grpSpMk id="10" creationId="{E471C469-7830-4687-BE9E-40993E41889C}"/>
          </ac:grpSpMkLst>
        </pc:grpChg>
        <pc:grpChg chg="mod">
          <ac:chgData name="Lex Wayen" userId="494a56360b44c41f" providerId="LiveId" clId="{24593536-3DCF-424E-811F-D51553A97CE9}" dt="2019-05-13T09:50:04.883" v="30140" actId="1076"/>
          <ac:grpSpMkLst>
            <pc:docMk/>
            <pc:sldMk cId="633934970" sldId="700"/>
            <ac:grpSpMk id="36" creationId="{C2717099-5E8C-4395-B35A-75D39220656D}"/>
          </ac:grpSpMkLst>
        </pc:grpChg>
        <pc:grpChg chg="add mod">
          <ac:chgData name="Lex Wayen" userId="494a56360b44c41f" providerId="LiveId" clId="{24593536-3DCF-424E-811F-D51553A97CE9}" dt="2019-05-13T09:44:02.394" v="29876"/>
          <ac:grpSpMkLst>
            <pc:docMk/>
            <pc:sldMk cId="633934970" sldId="700"/>
            <ac:grpSpMk id="96" creationId="{72522A20-880D-4004-A49D-21CC541D48AF}"/>
          </ac:grpSpMkLst>
        </pc:grpChg>
        <pc:grpChg chg="add mod">
          <ac:chgData name="Lex Wayen" userId="494a56360b44c41f" providerId="LiveId" clId="{24593536-3DCF-424E-811F-D51553A97CE9}" dt="2019-05-13T09:44:02.394" v="29876"/>
          <ac:grpSpMkLst>
            <pc:docMk/>
            <pc:sldMk cId="633934970" sldId="700"/>
            <ac:grpSpMk id="98" creationId="{6189AA0A-183C-47AA-9CEA-4C47EE3C2D88}"/>
          </ac:grpSpMkLst>
        </pc:grpChg>
        <pc:grpChg chg="add mod">
          <ac:chgData name="Lex Wayen" userId="494a56360b44c41f" providerId="LiveId" clId="{24593536-3DCF-424E-811F-D51553A97CE9}" dt="2019-05-13T09:44:02.394" v="29876"/>
          <ac:grpSpMkLst>
            <pc:docMk/>
            <pc:sldMk cId="633934970" sldId="700"/>
            <ac:grpSpMk id="99" creationId="{FBAD42D6-FB1F-47AF-8D64-6E7623BA5078}"/>
          </ac:grpSpMkLst>
        </pc:grpChg>
        <pc:grpChg chg="add mod">
          <ac:chgData name="Lex Wayen" userId="494a56360b44c41f" providerId="LiveId" clId="{24593536-3DCF-424E-811F-D51553A97CE9}" dt="2019-05-13T09:44:02.394" v="29876"/>
          <ac:grpSpMkLst>
            <pc:docMk/>
            <pc:sldMk cId="633934970" sldId="700"/>
            <ac:grpSpMk id="100" creationId="{959B2C2E-B857-41F3-B4A8-96EF8AC68F55}"/>
          </ac:grpSpMkLst>
        </pc:grpChg>
        <pc:grpChg chg="add mod">
          <ac:chgData name="Lex Wayen" userId="494a56360b44c41f" providerId="LiveId" clId="{24593536-3DCF-424E-811F-D51553A97CE9}" dt="2019-05-13T09:44:02.394" v="29876"/>
          <ac:grpSpMkLst>
            <pc:docMk/>
            <pc:sldMk cId="633934970" sldId="700"/>
            <ac:grpSpMk id="101" creationId="{DC62671D-B7D1-48AE-BA54-59A1FDE6E12F}"/>
          </ac:grpSpMkLst>
        </pc:grpChg>
        <pc:grpChg chg="add mod">
          <ac:chgData name="Lex Wayen" userId="494a56360b44c41f" providerId="LiveId" clId="{24593536-3DCF-424E-811F-D51553A97CE9}" dt="2019-05-13T09:44:02.394" v="29876"/>
          <ac:grpSpMkLst>
            <pc:docMk/>
            <pc:sldMk cId="633934970" sldId="700"/>
            <ac:grpSpMk id="103" creationId="{A8EBE8B5-DBA6-44CD-B3FD-21A966752BFF}"/>
          </ac:grpSpMkLst>
        </pc:grpChg>
        <pc:grpChg chg="add mod">
          <ac:chgData name="Lex Wayen" userId="494a56360b44c41f" providerId="LiveId" clId="{24593536-3DCF-424E-811F-D51553A97CE9}" dt="2019-05-13T09:44:02.394" v="29876"/>
          <ac:grpSpMkLst>
            <pc:docMk/>
            <pc:sldMk cId="633934970" sldId="700"/>
            <ac:grpSpMk id="104" creationId="{ED290158-076D-49EC-B5B2-AFB3C99B0B12}"/>
          </ac:grpSpMkLst>
        </pc:grpChg>
        <pc:grpChg chg="add mod">
          <ac:chgData name="Lex Wayen" userId="494a56360b44c41f" providerId="LiveId" clId="{24593536-3DCF-424E-811F-D51553A97CE9}" dt="2019-05-13T09:44:02.394" v="29876"/>
          <ac:grpSpMkLst>
            <pc:docMk/>
            <pc:sldMk cId="633934970" sldId="700"/>
            <ac:grpSpMk id="111" creationId="{77395D0C-C46C-4A6D-A0F6-3ED50AEEFAF7}"/>
          </ac:grpSpMkLst>
        </pc:grpChg>
        <pc:grpChg chg="add mod">
          <ac:chgData name="Lex Wayen" userId="494a56360b44c41f" providerId="LiveId" clId="{24593536-3DCF-424E-811F-D51553A97CE9}" dt="2019-05-13T09:44:02.394" v="29876"/>
          <ac:grpSpMkLst>
            <pc:docMk/>
            <pc:sldMk cId="633934970" sldId="700"/>
            <ac:grpSpMk id="112" creationId="{17E889F6-20E2-4799-851D-D52C34E58F46}"/>
          </ac:grpSpMkLst>
        </pc:grpChg>
        <pc:grpChg chg="add mod">
          <ac:chgData name="Lex Wayen" userId="494a56360b44c41f" providerId="LiveId" clId="{24593536-3DCF-424E-811F-D51553A97CE9}" dt="2019-05-13T09:44:02.394" v="29876"/>
          <ac:grpSpMkLst>
            <pc:docMk/>
            <pc:sldMk cId="633934970" sldId="700"/>
            <ac:grpSpMk id="119" creationId="{11CC16F1-CFD0-4DFA-8367-226A41B24B14}"/>
          </ac:grpSpMkLst>
        </pc:grpChg>
        <pc:grpChg chg="add mod">
          <ac:chgData name="Lex Wayen" userId="494a56360b44c41f" providerId="LiveId" clId="{24593536-3DCF-424E-811F-D51553A97CE9}" dt="2019-05-13T09:44:02.394" v="29876"/>
          <ac:grpSpMkLst>
            <pc:docMk/>
            <pc:sldMk cId="633934970" sldId="700"/>
            <ac:grpSpMk id="120" creationId="{B76F9A9C-10EA-4A8A-9D58-CED1B46933A3}"/>
          </ac:grpSpMkLst>
        </pc:grpChg>
        <pc:grpChg chg="add mod">
          <ac:chgData name="Lex Wayen" userId="494a56360b44c41f" providerId="LiveId" clId="{24593536-3DCF-424E-811F-D51553A97CE9}" dt="2019-05-13T09:44:02.394" v="29876"/>
          <ac:grpSpMkLst>
            <pc:docMk/>
            <pc:sldMk cId="633934970" sldId="700"/>
            <ac:grpSpMk id="127" creationId="{BEB55A5C-4946-40A1-8B41-0EEC8F79B803}"/>
          </ac:grpSpMkLst>
        </pc:grpChg>
        <pc:grpChg chg="add mod">
          <ac:chgData name="Lex Wayen" userId="494a56360b44c41f" providerId="LiveId" clId="{24593536-3DCF-424E-811F-D51553A97CE9}" dt="2019-05-13T09:44:02.394" v="29876"/>
          <ac:grpSpMkLst>
            <pc:docMk/>
            <pc:sldMk cId="633934970" sldId="700"/>
            <ac:grpSpMk id="128" creationId="{E986BEF9-C1C9-46C3-AF2D-15FDE60A79F4}"/>
          </ac:grpSpMkLst>
        </pc:grpChg>
        <pc:cxnChg chg="add">
          <ac:chgData name="Lex Wayen" userId="494a56360b44c41f" providerId="LiveId" clId="{24593536-3DCF-424E-811F-D51553A97CE9}" dt="2019-05-13T09:43:55.575" v="29870"/>
          <ac:cxnSpMkLst>
            <pc:docMk/>
            <pc:sldMk cId="633934970" sldId="700"/>
            <ac:cxnSpMk id="102" creationId="{33F12CA8-5C07-49D4-9080-90AAAF679BC1}"/>
          </ac:cxnSpMkLst>
        </pc:cxnChg>
        <pc:cxnChg chg="add">
          <ac:chgData name="Lex Wayen" userId="494a56360b44c41f" providerId="LiveId" clId="{24593536-3DCF-424E-811F-D51553A97CE9}" dt="2019-05-13T09:43:55.575" v="29870"/>
          <ac:cxnSpMkLst>
            <pc:docMk/>
            <pc:sldMk cId="633934970" sldId="700"/>
            <ac:cxnSpMk id="110" creationId="{08C7AE8D-7173-457E-A37A-E5AB926D60F8}"/>
          </ac:cxnSpMkLst>
        </pc:cxnChg>
        <pc:cxnChg chg="add">
          <ac:chgData name="Lex Wayen" userId="494a56360b44c41f" providerId="LiveId" clId="{24593536-3DCF-424E-811F-D51553A97CE9}" dt="2019-05-13T09:43:55.575" v="29870"/>
          <ac:cxnSpMkLst>
            <pc:docMk/>
            <pc:sldMk cId="633934970" sldId="700"/>
            <ac:cxnSpMk id="118" creationId="{D4FCA969-A3C5-4DCA-8431-81BB12AC6A28}"/>
          </ac:cxnSpMkLst>
        </pc:cxnChg>
        <pc:cxnChg chg="add">
          <ac:chgData name="Lex Wayen" userId="494a56360b44c41f" providerId="LiveId" clId="{24593536-3DCF-424E-811F-D51553A97CE9}" dt="2019-05-13T09:43:55.575" v="29870"/>
          <ac:cxnSpMkLst>
            <pc:docMk/>
            <pc:sldMk cId="633934970" sldId="700"/>
            <ac:cxnSpMk id="126" creationId="{955883FE-8084-4B7B-9EE2-47D85179ED26}"/>
          </ac:cxnSpMkLst>
        </pc:cxnChg>
      </pc:sldChg>
      <pc:sldChg chg="modSp add">
        <pc:chgData name="Lex Wayen" userId="494a56360b44c41f" providerId="LiveId" clId="{24593536-3DCF-424E-811F-D51553A97CE9}" dt="2019-05-13T11:26:39.598" v="32197" actId="20577"/>
        <pc:sldMkLst>
          <pc:docMk/>
          <pc:sldMk cId="2686018530" sldId="700"/>
        </pc:sldMkLst>
        <pc:spChg chg="mod">
          <ac:chgData name="Lex Wayen" userId="494a56360b44c41f" providerId="LiveId" clId="{24593536-3DCF-424E-811F-D51553A97CE9}" dt="2019-05-13T11:26:39.598" v="32197" actId="20577"/>
          <ac:spMkLst>
            <pc:docMk/>
            <pc:sldMk cId="2686018530" sldId="700"/>
            <ac:spMk id="2" creationId="{6BF281D4-FA4D-45BC-BDAE-235B7A1DEAA2}"/>
          </ac:spMkLst>
        </pc:spChg>
      </pc:sldChg>
      <pc:sldChg chg="addSp delSp modSp add del">
        <pc:chgData name="Lex Wayen" userId="494a56360b44c41f" providerId="LiveId" clId="{24593536-3DCF-424E-811F-D51553A97CE9}" dt="2019-05-13T09:46:41.261" v="29906" actId="2696"/>
        <pc:sldMkLst>
          <pc:docMk/>
          <pc:sldMk cId="2338259486" sldId="701"/>
        </pc:sldMkLst>
        <pc:spChg chg="del">
          <ac:chgData name="Lex Wayen" userId="494a56360b44c41f" providerId="LiveId" clId="{24593536-3DCF-424E-811F-D51553A97CE9}" dt="2019-05-13T09:44:32.897" v="29880"/>
          <ac:spMkLst>
            <pc:docMk/>
            <pc:sldMk cId="2338259486" sldId="701"/>
            <ac:spMk id="2" creationId="{51F51310-66AD-43AD-A755-8AD7DB245A8F}"/>
          </ac:spMkLst>
        </pc:spChg>
        <pc:spChg chg="del">
          <ac:chgData name="Lex Wayen" userId="494a56360b44c41f" providerId="LiveId" clId="{24593536-3DCF-424E-811F-D51553A97CE9}" dt="2019-05-13T09:44:32.897" v="29880"/>
          <ac:spMkLst>
            <pc:docMk/>
            <pc:sldMk cId="2338259486" sldId="701"/>
            <ac:spMk id="3" creationId="{C9BCA083-B8EC-49B5-9419-5AB88A06B89A}"/>
          </ac:spMkLst>
        </pc:spChg>
        <pc:grpChg chg="add del">
          <ac:chgData name="Lex Wayen" userId="494a56360b44c41f" providerId="LiveId" clId="{24593536-3DCF-424E-811F-D51553A97CE9}" dt="2019-05-13T09:44:36.389" v="29882"/>
          <ac:grpSpMkLst>
            <pc:docMk/>
            <pc:sldMk cId="2338259486" sldId="701"/>
            <ac:grpSpMk id="6" creationId="{D4BD4F84-15E8-429F-A5F8-05A356891192}"/>
          </ac:grpSpMkLst>
        </pc:grpChg>
        <pc:picChg chg="add del mod">
          <ac:chgData name="Lex Wayen" userId="494a56360b44c41f" providerId="LiveId" clId="{24593536-3DCF-424E-811F-D51553A97CE9}" dt="2019-05-13T09:44:57.607" v="29886"/>
          <ac:picMkLst>
            <pc:docMk/>
            <pc:sldMk cId="2338259486" sldId="701"/>
            <ac:picMk id="44" creationId="{F986FECF-2C8A-43C1-930B-BEFA9D51A5C3}"/>
          </ac:picMkLst>
        </pc:picChg>
      </pc:sldChg>
      <pc:sldChg chg="addSp delSp modSp add">
        <pc:chgData name="Lex Wayen" userId="494a56360b44c41f" providerId="LiveId" clId="{24593536-3DCF-424E-811F-D51553A97CE9}" dt="2019-05-13T09:46:37.517" v="29905"/>
        <pc:sldMkLst>
          <pc:docMk/>
          <pc:sldMk cId="2839785171" sldId="702"/>
        </pc:sldMkLst>
        <pc:spChg chg="mod">
          <ac:chgData name="Lex Wayen" userId="494a56360b44c41f" providerId="LiveId" clId="{24593536-3DCF-424E-811F-D51553A97CE9}" dt="2019-05-13T09:46:37.517" v="29905"/>
          <ac:spMkLst>
            <pc:docMk/>
            <pc:sldMk cId="2839785171" sldId="702"/>
            <ac:spMk id="6" creationId="{A332EEBE-7BCA-4172-BE83-7F2D8FC9E8E8}"/>
          </ac:spMkLst>
        </pc:spChg>
        <pc:grpChg chg="del mod">
          <ac:chgData name="Lex Wayen" userId="494a56360b44c41f" providerId="LiveId" clId="{24593536-3DCF-424E-811F-D51553A97CE9}" dt="2019-05-13T09:45:03.919" v="29888" actId="478"/>
          <ac:grpSpMkLst>
            <pc:docMk/>
            <pc:sldMk cId="2839785171" sldId="702"/>
            <ac:grpSpMk id="9" creationId="{5C0A7444-20D9-413E-9C40-1F88B9D2C4F2}"/>
          </ac:grpSpMkLst>
        </pc:grpChg>
        <pc:picChg chg="add del mod">
          <ac:chgData name="Lex Wayen" userId="494a56360b44c41f" providerId="LiveId" clId="{24593536-3DCF-424E-811F-D51553A97CE9}" dt="2019-05-13T09:46:00.797" v="29893" actId="478"/>
          <ac:picMkLst>
            <pc:docMk/>
            <pc:sldMk cId="2839785171" sldId="702"/>
            <ac:picMk id="5" creationId="{E0C99BF6-F5A7-432A-A494-48FD032CF68E}"/>
          </ac:picMkLst>
        </pc:picChg>
        <pc:picChg chg="del">
          <ac:chgData name="Lex Wayen" userId="494a56360b44c41f" providerId="LiveId" clId="{24593536-3DCF-424E-811F-D51553A97CE9}" dt="2019-05-13T09:45:03.919" v="29888" actId="478"/>
          <ac:picMkLst>
            <pc:docMk/>
            <pc:sldMk cId="2839785171" sldId="702"/>
            <ac:picMk id="1032" creationId="{7FDFDED6-40EB-4272-9D5B-9B6B973E8C3A}"/>
          </ac:picMkLst>
        </pc:picChg>
        <pc:picChg chg="add mod">
          <ac:chgData name="Lex Wayen" userId="494a56360b44c41f" providerId="LiveId" clId="{24593536-3DCF-424E-811F-D51553A97CE9}" dt="2019-05-13T09:46:37.517" v="29905"/>
          <ac:picMkLst>
            <pc:docMk/>
            <pc:sldMk cId="2839785171" sldId="702"/>
            <ac:picMk id="4098" creationId="{7F695F9A-0DE3-40F1-8360-DC72FD4B31F6}"/>
          </ac:picMkLst>
        </pc:picChg>
      </pc:sldChg>
      <pc:sldChg chg="modSp add del">
        <pc:chgData name="Lex Wayen" userId="494a56360b44c41f" providerId="LiveId" clId="{24593536-3DCF-424E-811F-D51553A97CE9}" dt="2019-05-13T11:26:18.655" v="32178" actId="2696"/>
        <pc:sldMkLst>
          <pc:docMk/>
          <pc:sldMk cId="6850109" sldId="703"/>
        </pc:sldMkLst>
        <pc:spChg chg="mod">
          <ac:chgData name="Lex Wayen" userId="494a56360b44c41f" providerId="LiveId" clId="{24593536-3DCF-424E-811F-D51553A97CE9}" dt="2019-05-13T11:03:25.503" v="31899"/>
          <ac:spMkLst>
            <pc:docMk/>
            <pc:sldMk cId="6850109" sldId="703"/>
            <ac:spMk id="2" creationId="{8EEE94AC-D470-4FCA-B277-313C9E028C6A}"/>
          </ac:spMkLst>
        </pc:spChg>
      </pc:sldChg>
      <pc:sldChg chg="modSp add del">
        <pc:chgData name="Lex Wayen" userId="494a56360b44c41f" providerId="LiveId" clId="{24593536-3DCF-424E-811F-D51553A97CE9}" dt="2019-05-13T11:26:18.659" v="32179" actId="2696"/>
        <pc:sldMkLst>
          <pc:docMk/>
          <pc:sldMk cId="2438540138" sldId="704"/>
        </pc:sldMkLst>
        <pc:spChg chg="mod">
          <ac:chgData name="Lex Wayen" userId="494a56360b44c41f" providerId="LiveId" clId="{24593536-3DCF-424E-811F-D51553A97CE9}" dt="2019-05-13T11:03:39.353" v="31934"/>
          <ac:spMkLst>
            <pc:docMk/>
            <pc:sldMk cId="2438540138" sldId="704"/>
            <ac:spMk id="2" creationId="{D44C6CEA-32EF-4B11-85D0-37B0D164AB82}"/>
          </ac:spMkLst>
        </pc:spChg>
      </pc:sldChg>
      <pc:sldChg chg="modSp add">
        <pc:chgData name="Lex Wayen" userId="494a56360b44c41f" providerId="LiveId" clId="{24593536-3DCF-424E-811F-D51553A97CE9}" dt="2019-05-13T11:04:50.128" v="31978"/>
        <pc:sldMkLst>
          <pc:docMk/>
          <pc:sldMk cId="1183023121" sldId="705"/>
        </pc:sldMkLst>
        <pc:spChg chg="mod">
          <ac:chgData name="Lex Wayen" userId="494a56360b44c41f" providerId="LiveId" clId="{24593536-3DCF-424E-811F-D51553A97CE9}" dt="2019-05-13T11:04:50.128" v="31978"/>
          <ac:spMkLst>
            <pc:docMk/>
            <pc:sldMk cId="1183023121" sldId="705"/>
            <ac:spMk id="2" creationId="{279CFE02-3E72-4989-8E4B-0BD0653D7873}"/>
          </ac:spMkLst>
        </pc:spChg>
      </pc:sldChg>
      <pc:sldChg chg="modSp add del">
        <pc:chgData name="Lex Wayen" userId="494a56360b44c41f" providerId="LiveId" clId="{24593536-3DCF-424E-811F-D51553A97CE9}" dt="2019-05-13T11:22:34.458" v="32171" actId="2696"/>
        <pc:sldMkLst>
          <pc:docMk/>
          <pc:sldMk cId="1256296324" sldId="706"/>
        </pc:sldMkLst>
        <pc:spChg chg="mod">
          <ac:chgData name="Lex Wayen" userId="494a56360b44c41f" providerId="LiveId" clId="{24593536-3DCF-424E-811F-D51553A97CE9}" dt="2019-05-13T11:22:30.944" v="32170"/>
          <ac:spMkLst>
            <pc:docMk/>
            <pc:sldMk cId="1256296324" sldId="706"/>
            <ac:spMk id="2" creationId="{5CBB3CD9-9B61-4C44-8DB1-99C741FF50E5}"/>
          </ac:spMkLst>
        </pc:spChg>
      </pc:sldChg>
      <pc:sldChg chg="addSp delSp modSp add modNotesTx">
        <pc:chgData name="Lex Wayen" userId="494a56360b44c41f" providerId="LiveId" clId="{24593536-3DCF-424E-811F-D51553A97CE9}" dt="2019-05-14T10:48:59.992" v="40336" actId="20577"/>
        <pc:sldMkLst>
          <pc:docMk/>
          <pc:sldMk cId="1784354941" sldId="706"/>
        </pc:sldMkLst>
        <pc:spChg chg="mod">
          <ac:chgData name="Lex Wayen" userId="494a56360b44c41f" providerId="LiveId" clId="{24593536-3DCF-424E-811F-D51553A97CE9}" dt="2019-05-14T07:19:02.194" v="34145"/>
          <ac:spMkLst>
            <pc:docMk/>
            <pc:sldMk cId="1784354941" sldId="706"/>
            <ac:spMk id="2" creationId="{EF5B5863-12CE-41B9-8B4E-A4D237A161C5}"/>
          </ac:spMkLst>
        </pc:spChg>
        <pc:spChg chg="add del mod">
          <ac:chgData name="Lex Wayen" userId="494a56360b44c41f" providerId="LiveId" clId="{24593536-3DCF-424E-811F-D51553A97CE9}" dt="2019-05-14T03:26:05.091" v="32817"/>
          <ac:spMkLst>
            <pc:docMk/>
            <pc:sldMk cId="1784354941" sldId="706"/>
            <ac:spMk id="3" creationId="{AB15F8FD-AE20-46EF-8CF0-4FD05242EE13}"/>
          </ac:spMkLst>
        </pc:spChg>
        <pc:spChg chg="add del mod topLvl">
          <ac:chgData name="Lex Wayen" userId="494a56360b44c41f" providerId="LiveId" clId="{24593536-3DCF-424E-811F-D51553A97CE9}" dt="2019-05-14T06:57:31.968" v="33749" actId="14100"/>
          <ac:spMkLst>
            <pc:docMk/>
            <pc:sldMk cId="1784354941" sldId="706"/>
            <ac:spMk id="6" creationId="{E6434075-0D2A-4E49-B44F-8853EECB9A3E}"/>
          </ac:spMkLst>
        </pc:spChg>
        <pc:spChg chg="mod topLvl">
          <ac:chgData name="Lex Wayen" userId="494a56360b44c41f" providerId="LiveId" clId="{24593536-3DCF-424E-811F-D51553A97CE9}" dt="2019-05-14T06:57:01.649" v="33744"/>
          <ac:spMkLst>
            <pc:docMk/>
            <pc:sldMk cId="1784354941" sldId="706"/>
            <ac:spMk id="7" creationId="{91E91D13-E303-4BB9-B9AE-828E142D02CB}"/>
          </ac:spMkLst>
        </pc:spChg>
        <pc:spChg chg="mod topLvl">
          <ac:chgData name="Lex Wayen" userId="494a56360b44c41f" providerId="LiveId" clId="{24593536-3DCF-424E-811F-D51553A97CE9}" dt="2019-05-14T06:57:07.680" v="33745" actId="20577"/>
          <ac:spMkLst>
            <pc:docMk/>
            <pc:sldMk cId="1784354941" sldId="706"/>
            <ac:spMk id="8" creationId="{A481BBD5-8900-4FC1-B893-50D0EB913C72}"/>
          </ac:spMkLst>
        </pc:spChg>
        <pc:spChg chg="mod topLvl">
          <ac:chgData name="Lex Wayen" userId="494a56360b44c41f" providerId="LiveId" clId="{24593536-3DCF-424E-811F-D51553A97CE9}" dt="2019-05-14T06:57:01.649" v="33744"/>
          <ac:spMkLst>
            <pc:docMk/>
            <pc:sldMk cId="1784354941" sldId="706"/>
            <ac:spMk id="9" creationId="{2BCBDBFA-63CD-40BD-A4F0-2FDDB782BD6C}"/>
          </ac:spMkLst>
        </pc:spChg>
        <pc:spChg chg="mod topLvl">
          <ac:chgData name="Lex Wayen" userId="494a56360b44c41f" providerId="LiveId" clId="{24593536-3DCF-424E-811F-D51553A97CE9}" dt="2019-05-14T06:57:01.649" v="33744"/>
          <ac:spMkLst>
            <pc:docMk/>
            <pc:sldMk cId="1784354941" sldId="706"/>
            <ac:spMk id="10" creationId="{8C610098-E83C-4AD2-B4A5-02BBFDE13DF4}"/>
          </ac:spMkLst>
        </pc:spChg>
        <pc:spChg chg="mod topLvl">
          <ac:chgData name="Lex Wayen" userId="494a56360b44c41f" providerId="LiveId" clId="{24593536-3DCF-424E-811F-D51553A97CE9}" dt="2019-05-14T06:57:01.649" v="33744"/>
          <ac:spMkLst>
            <pc:docMk/>
            <pc:sldMk cId="1784354941" sldId="706"/>
            <ac:spMk id="11" creationId="{C48226B6-2C97-4D7C-A042-A16E25CC13EE}"/>
          </ac:spMkLst>
        </pc:spChg>
        <pc:spChg chg="mod topLvl">
          <ac:chgData name="Lex Wayen" userId="494a56360b44c41f" providerId="LiveId" clId="{24593536-3DCF-424E-811F-D51553A97CE9}" dt="2019-05-14T06:53:31.215" v="33667" actId="164"/>
          <ac:spMkLst>
            <pc:docMk/>
            <pc:sldMk cId="1784354941" sldId="706"/>
            <ac:spMk id="12" creationId="{C12FF03E-CB0B-4293-85CD-B2ED619451C6}"/>
          </ac:spMkLst>
        </pc:spChg>
        <pc:spChg chg="mod topLvl">
          <ac:chgData name="Lex Wayen" userId="494a56360b44c41f" providerId="LiveId" clId="{24593536-3DCF-424E-811F-D51553A97CE9}" dt="2019-05-14T06:55:38.232" v="33717" actId="1076"/>
          <ac:spMkLst>
            <pc:docMk/>
            <pc:sldMk cId="1784354941" sldId="706"/>
            <ac:spMk id="13" creationId="{A969745F-C805-4C70-8D94-D98F6987E0D5}"/>
          </ac:spMkLst>
        </pc:spChg>
        <pc:spChg chg="mod topLvl">
          <ac:chgData name="Lex Wayen" userId="494a56360b44c41f" providerId="LiveId" clId="{24593536-3DCF-424E-811F-D51553A97CE9}" dt="2019-05-14T06:55:42.982" v="33718" actId="1076"/>
          <ac:spMkLst>
            <pc:docMk/>
            <pc:sldMk cId="1784354941" sldId="706"/>
            <ac:spMk id="14" creationId="{3B660252-ACE5-49F6-9F7F-0A4912B5465A}"/>
          </ac:spMkLst>
        </pc:spChg>
        <pc:spChg chg="mod topLvl">
          <ac:chgData name="Lex Wayen" userId="494a56360b44c41f" providerId="LiveId" clId="{24593536-3DCF-424E-811F-D51553A97CE9}" dt="2019-05-14T06:55:45.581" v="33719" actId="1076"/>
          <ac:spMkLst>
            <pc:docMk/>
            <pc:sldMk cId="1784354941" sldId="706"/>
            <ac:spMk id="15" creationId="{1B8C15E2-D8C5-4BA9-87AD-FF5D17437526}"/>
          </ac:spMkLst>
        </pc:spChg>
        <pc:spChg chg="mod topLvl">
          <ac:chgData name="Lex Wayen" userId="494a56360b44c41f" providerId="LiveId" clId="{24593536-3DCF-424E-811F-D51553A97CE9}" dt="2019-05-14T06:55:48.913" v="33720" actId="1076"/>
          <ac:spMkLst>
            <pc:docMk/>
            <pc:sldMk cId="1784354941" sldId="706"/>
            <ac:spMk id="16" creationId="{55A190B9-0031-44DC-B86B-4D4D81A9E417}"/>
          </ac:spMkLst>
        </pc:spChg>
        <pc:spChg chg="mod topLvl">
          <ac:chgData name="Lex Wayen" userId="494a56360b44c41f" providerId="LiveId" clId="{24593536-3DCF-424E-811F-D51553A97CE9}" dt="2019-05-14T06:56:01.917" v="33723" actId="14100"/>
          <ac:spMkLst>
            <pc:docMk/>
            <pc:sldMk cId="1784354941" sldId="706"/>
            <ac:spMk id="17" creationId="{DA39C84E-D2CB-4D95-936D-8D9977988E17}"/>
          </ac:spMkLst>
        </pc:spChg>
        <pc:spChg chg="mod topLvl">
          <ac:chgData name="Lex Wayen" userId="494a56360b44c41f" providerId="LiveId" clId="{24593536-3DCF-424E-811F-D51553A97CE9}" dt="2019-05-14T06:55:58.511" v="33722" actId="14100"/>
          <ac:spMkLst>
            <pc:docMk/>
            <pc:sldMk cId="1784354941" sldId="706"/>
            <ac:spMk id="18" creationId="{7BBEFB06-AECA-461D-B31D-196CA6CFE044}"/>
          </ac:spMkLst>
        </pc:spChg>
        <pc:spChg chg="del mod">
          <ac:chgData name="Lex Wayen" userId="494a56360b44c41f" providerId="LiveId" clId="{24593536-3DCF-424E-811F-D51553A97CE9}" dt="2019-05-14T03:37:19.012" v="32956" actId="478"/>
          <ac:spMkLst>
            <pc:docMk/>
            <pc:sldMk cId="1784354941" sldId="706"/>
            <ac:spMk id="19" creationId="{45A892CE-EE0F-4A4C-A8F2-77D672F9BABE}"/>
          </ac:spMkLst>
        </pc:spChg>
        <pc:spChg chg="del mod">
          <ac:chgData name="Lex Wayen" userId="494a56360b44c41f" providerId="LiveId" clId="{24593536-3DCF-424E-811F-D51553A97CE9}" dt="2019-05-14T03:37:19.012" v="32956" actId="478"/>
          <ac:spMkLst>
            <pc:docMk/>
            <pc:sldMk cId="1784354941" sldId="706"/>
            <ac:spMk id="20" creationId="{3FFDABC6-A46A-4E14-B0C7-5DC45B796DB9}"/>
          </ac:spMkLst>
        </pc:spChg>
        <pc:spChg chg="del mod">
          <ac:chgData name="Lex Wayen" userId="494a56360b44c41f" providerId="LiveId" clId="{24593536-3DCF-424E-811F-D51553A97CE9}" dt="2019-05-14T03:37:19.012" v="32956" actId="478"/>
          <ac:spMkLst>
            <pc:docMk/>
            <pc:sldMk cId="1784354941" sldId="706"/>
            <ac:spMk id="21" creationId="{3E6197C9-163A-4DDC-A5FC-41CAA4329518}"/>
          </ac:spMkLst>
        </pc:spChg>
        <pc:spChg chg="del mod">
          <ac:chgData name="Lex Wayen" userId="494a56360b44c41f" providerId="LiveId" clId="{24593536-3DCF-424E-811F-D51553A97CE9}" dt="2019-05-14T03:37:27.783" v="32960" actId="478"/>
          <ac:spMkLst>
            <pc:docMk/>
            <pc:sldMk cId="1784354941" sldId="706"/>
            <ac:spMk id="22" creationId="{DF8D87D4-6A95-4AF7-9156-076E363B48AB}"/>
          </ac:spMkLst>
        </pc:spChg>
        <pc:spChg chg="del mod">
          <ac:chgData name="Lex Wayen" userId="494a56360b44c41f" providerId="LiveId" clId="{24593536-3DCF-424E-811F-D51553A97CE9}" dt="2019-05-14T03:37:36.219" v="32965" actId="478"/>
          <ac:spMkLst>
            <pc:docMk/>
            <pc:sldMk cId="1784354941" sldId="706"/>
            <ac:spMk id="23" creationId="{5C5F50FD-4D6B-4B8B-859B-3A6ADC538FBD}"/>
          </ac:spMkLst>
        </pc:spChg>
        <pc:spChg chg="del mod">
          <ac:chgData name="Lex Wayen" userId="494a56360b44c41f" providerId="LiveId" clId="{24593536-3DCF-424E-811F-D51553A97CE9}" dt="2019-05-14T03:26:12.149" v="32820" actId="478"/>
          <ac:spMkLst>
            <pc:docMk/>
            <pc:sldMk cId="1784354941" sldId="706"/>
            <ac:spMk id="24" creationId="{9DD996AB-3256-4BEA-B742-CCF170347596}"/>
          </ac:spMkLst>
        </pc:spChg>
        <pc:spChg chg="del mod">
          <ac:chgData name="Lex Wayen" userId="494a56360b44c41f" providerId="LiveId" clId="{24593536-3DCF-424E-811F-D51553A97CE9}" dt="2019-05-14T03:27:22.525" v="32854" actId="478"/>
          <ac:spMkLst>
            <pc:docMk/>
            <pc:sldMk cId="1784354941" sldId="706"/>
            <ac:spMk id="25" creationId="{67FE4E87-0BC2-4D6E-B5F6-F54E5DE25F9A}"/>
          </ac:spMkLst>
        </pc:spChg>
        <pc:spChg chg="add del mod">
          <ac:chgData name="Lex Wayen" userId="494a56360b44c41f" providerId="LiveId" clId="{24593536-3DCF-424E-811F-D51553A97CE9}" dt="2019-05-14T03:26:58.155" v="32844"/>
          <ac:spMkLst>
            <pc:docMk/>
            <pc:sldMk cId="1784354941" sldId="706"/>
            <ac:spMk id="26" creationId="{544FD015-9534-4C61-9BFF-862D43EC2A95}"/>
          </ac:spMkLst>
        </pc:spChg>
        <pc:spChg chg="del mod">
          <ac:chgData name="Lex Wayen" userId="494a56360b44c41f" providerId="LiveId" clId="{24593536-3DCF-424E-811F-D51553A97CE9}" dt="2019-05-14T06:24:37.328" v="33043" actId="478"/>
          <ac:spMkLst>
            <pc:docMk/>
            <pc:sldMk cId="1784354941" sldId="706"/>
            <ac:spMk id="27" creationId="{20F41A55-D2A2-4FEA-9B52-F5B4ECD416CF}"/>
          </ac:spMkLst>
        </pc:spChg>
        <pc:spChg chg="add mod topLvl">
          <ac:chgData name="Lex Wayen" userId="494a56360b44c41f" providerId="LiveId" clId="{24593536-3DCF-424E-811F-D51553A97CE9}" dt="2019-05-14T06:57:28.244" v="33748" actId="1076"/>
          <ac:spMkLst>
            <pc:docMk/>
            <pc:sldMk cId="1784354941" sldId="706"/>
            <ac:spMk id="29" creationId="{271CA8E6-BCE8-45F3-A7B0-360149CAD75A}"/>
          </ac:spMkLst>
        </pc:spChg>
        <pc:spChg chg="add del">
          <ac:chgData name="Lex Wayen" userId="494a56360b44c41f" providerId="LiveId" clId="{24593536-3DCF-424E-811F-D51553A97CE9}" dt="2019-05-14T03:27:04.085" v="32846"/>
          <ac:spMkLst>
            <pc:docMk/>
            <pc:sldMk cId="1784354941" sldId="706"/>
            <ac:spMk id="30" creationId="{AA47486E-BA2D-4128-A76A-3C3ADC47E3E9}"/>
          </ac:spMkLst>
        </pc:spChg>
        <pc:spChg chg="add del">
          <ac:chgData name="Lex Wayen" userId="494a56360b44c41f" providerId="LiveId" clId="{24593536-3DCF-424E-811F-D51553A97CE9}" dt="2019-05-14T03:27:05.061" v="32848"/>
          <ac:spMkLst>
            <pc:docMk/>
            <pc:sldMk cId="1784354941" sldId="706"/>
            <ac:spMk id="31" creationId="{F5F1553E-4EF8-4EC6-8ADA-7ABABCD52816}"/>
          </ac:spMkLst>
        </pc:spChg>
        <pc:spChg chg="add del">
          <ac:chgData name="Lex Wayen" userId="494a56360b44c41f" providerId="LiveId" clId="{24593536-3DCF-424E-811F-D51553A97CE9}" dt="2019-05-14T03:36:41.079" v="32930"/>
          <ac:spMkLst>
            <pc:docMk/>
            <pc:sldMk cId="1784354941" sldId="706"/>
            <ac:spMk id="33" creationId="{38E8B70E-D5D5-4525-B50D-E7EC27E54932}"/>
          </ac:spMkLst>
        </pc:spChg>
        <pc:spChg chg="add del">
          <ac:chgData name="Lex Wayen" userId="494a56360b44c41f" providerId="LiveId" clId="{24593536-3DCF-424E-811F-D51553A97CE9}" dt="2019-05-14T03:36:43.297" v="32932"/>
          <ac:spMkLst>
            <pc:docMk/>
            <pc:sldMk cId="1784354941" sldId="706"/>
            <ac:spMk id="34" creationId="{3E449054-68EA-44CF-8DC9-EA5378CCE0B1}"/>
          </ac:spMkLst>
        </pc:spChg>
        <pc:spChg chg="add del">
          <ac:chgData name="Lex Wayen" userId="494a56360b44c41f" providerId="LiveId" clId="{24593536-3DCF-424E-811F-D51553A97CE9}" dt="2019-05-14T03:37:06.904" v="32948"/>
          <ac:spMkLst>
            <pc:docMk/>
            <pc:sldMk cId="1784354941" sldId="706"/>
            <ac:spMk id="35" creationId="{827DC128-CE83-4336-9A3E-AFAF5C6BF609}"/>
          </ac:spMkLst>
        </pc:spChg>
        <pc:spChg chg="add del">
          <ac:chgData name="Lex Wayen" userId="494a56360b44c41f" providerId="LiveId" clId="{24593536-3DCF-424E-811F-D51553A97CE9}" dt="2019-05-14T03:37:39.489" v="32967"/>
          <ac:spMkLst>
            <pc:docMk/>
            <pc:sldMk cId="1784354941" sldId="706"/>
            <ac:spMk id="36" creationId="{ECCA9568-E4EC-4B9B-A0D9-4D6E3C3A96DE}"/>
          </ac:spMkLst>
        </pc:spChg>
        <pc:spChg chg="add del mod topLvl">
          <ac:chgData name="Lex Wayen" userId="494a56360b44c41f" providerId="LiveId" clId="{24593536-3DCF-424E-811F-D51553A97CE9}" dt="2019-05-14T06:46:00.183" v="33579" actId="478"/>
          <ac:spMkLst>
            <pc:docMk/>
            <pc:sldMk cId="1784354941" sldId="706"/>
            <ac:spMk id="37" creationId="{9C85C249-9CC1-450E-9AFF-DF85FA4B654E}"/>
          </ac:spMkLst>
        </pc:spChg>
        <pc:spChg chg="add mod topLvl">
          <ac:chgData name="Lex Wayen" userId="494a56360b44c41f" providerId="LiveId" clId="{24593536-3DCF-424E-811F-D51553A97CE9}" dt="2019-05-14T06:58:18.349" v="33759" actId="1076"/>
          <ac:spMkLst>
            <pc:docMk/>
            <pc:sldMk cId="1784354941" sldId="706"/>
            <ac:spMk id="38" creationId="{43B89CA8-48D2-4FC0-B37F-DCD4756D16CE}"/>
          </ac:spMkLst>
        </pc:spChg>
        <pc:spChg chg="add mod topLvl">
          <ac:chgData name="Lex Wayen" userId="494a56360b44c41f" providerId="LiveId" clId="{24593536-3DCF-424E-811F-D51553A97CE9}" dt="2019-05-14T06:58:11.901" v="33758" actId="1076"/>
          <ac:spMkLst>
            <pc:docMk/>
            <pc:sldMk cId="1784354941" sldId="706"/>
            <ac:spMk id="39" creationId="{F6687898-C2F1-461A-B9B2-D47EE8C46E67}"/>
          </ac:spMkLst>
        </pc:spChg>
        <pc:spChg chg="add del mod topLvl">
          <ac:chgData name="Lex Wayen" userId="494a56360b44c41f" providerId="LiveId" clId="{24593536-3DCF-424E-811F-D51553A97CE9}" dt="2019-05-14T06:47:02.893" v="33592" actId="478"/>
          <ac:spMkLst>
            <pc:docMk/>
            <pc:sldMk cId="1784354941" sldId="706"/>
            <ac:spMk id="40" creationId="{714DABCF-DB11-423B-B775-05C958F1EAC5}"/>
          </ac:spMkLst>
        </pc:spChg>
        <pc:spChg chg="add del mod topLvl">
          <ac:chgData name="Lex Wayen" userId="494a56360b44c41f" providerId="LiveId" clId="{24593536-3DCF-424E-811F-D51553A97CE9}" dt="2019-05-14T06:47:02.893" v="33592" actId="478"/>
          <ac:spMkLst>
            <pc:docMk/>
            <pc:sldMk cId="1784354941" sldId="706"/>
            <ac:spMk id="41" creationId="{4D768BD5-7247-4CE7-88C1-115E36E0CCFC}"/>
          </ac:spMkLst>
        </pc:spChg>
        <pc:spChg chg="add mod topLvl">
          <ac:chgData name="Lex Wayen" userId="494a56360b44c41f" providerId="LiveId" clId="{24593536-3DCF-424E-811F-D51553A97CE9}" dt="2019-05-14T06:58:06.410" v="33757" actId="1076"/>
          <ac:spMkLst>
            <pc:docMk/>
            <pc:sldMk cId="1784354941" sldId="706"/>
            <ac:spMk id="42" creationId="{B2C8C9BA-95BA-4207-8416-629DDD1B8704}"/>
          </ac:spMkLst>
        </pc:spChg>
        <pc:spChg chg="add mod">
          <ac:chgData name="Lex Wayen" userId="494a56360b44c41f" providerId="LiveId" clId="{24593536-3DCF-424E-811F-D51553A97CE9}" dt="2019-05-14T06:57:39.710" v="33751"/>
          <ac:spMkLst>
            <pc:docMk/>
            <pc:sldMk cId="1784354941" sldId="706"/>
            <ac:spMk id="44" creationId="{2D6E3D4F-9302-4808-8E2F-E9FD247D0BA2}"/>
          </ac:spMkLst>
        </pc:spChg>
        <pc:spChg chg="add mod">
          <ac:chgData name="Lex Wayen" userId="494a56360b44c41f" providerId="LiveId" clId="{24593536-3DCF-424E-811F-D51553A97CE9}" dt="2019-05-14T06:57:47.732" v="33752" actId="14100"/>
          <ac:spMkLst>
            <pc:docMk/>
            <pc:sldMk cId="1784354941" sldId="706"/>
            <ac:spMk id="45" creationId="{8F413B4B-0C40-4C59-9CC9-5806EA766A2C}"/>
          </ac:spMkLst>
        </pc:spChg>
        <pc:spChg chg="add mod">
          <ac:chgData name="Lex Wayen" userId="494a56360b44c41f" providerId="LiveId" clId="{24593536-3DCF-424E-811F-D51553A97CE9}" dt="2019-05-14T06:58:00.942" v="33756" actId="14100"/>
          <ac:spMkLst>
            <pc:docMk/>
            <pc:sldMk cId="1784354941" sldId="706"/>
            <ac:spMk id="46" creationId="{F64161BB-9192-4057-95C7-CD9485F73477}"/>
          </ac:spMkLst>
        </pc:spChg>
        <pc:spChg chg="add mod">
          <ac:chgData name="Lex Wayen" userId="494a56360b44c41f" providerId="LiveId" clId="{24593536-3DCF-424E-811F-D51553A97CE9}" dt="2019-05-14T06:57:52.558" v="33754" actId="14100"/>
          <ac:spMkLst>
            <pc:docMk/>
            <pc:sldMk cId="1784354941" sldId="706"/>
            <ac:spMk id="47" creationId="{69E67B5F-5835-42FC-9A3A-4428911BE1AE}"/>
          </ac:spMkLst>
        </pc:spChg>
        <pc:spChg chg="add mod">
          <ac:chgData name="Lex Wayen" userId="494a56360b44c41f" providerId="LiveId" clId="{24593536-3DCF-424E-811F-D51553A97CE9}" dt="2019-05-14T06:57:39.710" v="33751"/>
          <ac:spMkLst>
            <pc:docMk/>
            <pc:sldMk cId="1784354941" sldId="706"/>
            <ac:spMk id="48" creationId="{8636CBE8-2A05-4D89-A1AC-D9910979EA80}"/>
          </ac:spMkLst>
        </pc:spChg>
        <pc:spChg chg="add del">
          <ac:chgData name="Lex Wayen" userId="494a56360b44c41f" providerId="LiveId" clId="{24593536-3DCF-424E-811F-D51553A97CE9}" dt="2019-05-14T06:54:26.053" v="33672"/>
          <ac:spMkLst>
            <pc:docMk/>
            <pc:sldMk cId="1784354941" sldId="706"/>
            <ac:spMk id="50" creationId="{5E51B1E6-479C-4A04-8D3D-61CCF28C00F3}"/>
          </ac:spMkLst>
        </pc:spChg>
        <pc:spChg chg="add del mod">
          <ac:chgData name="Lex Wayen" userId="494a56360b44c41f" providerId="LiveId" clId="{24593536-3DCF-424E-811F-D51553A97CE9}" dt="2019-05-14T07:09:18.924" v="34036" actId="478"/>
          <ac:spMkLst>
            <pc:docMk/>
            <pc:sldMk cId="1784354941" sldId="706"/>
            <ac:spMk id="51" creationId="{79218EC4-2881-4523-998B-330AAA7CE7F5}"/>
          </ac:spMkLst>
        </pc:spChg>
        <pc:spChg chg="add del mod">
          <ac:chgData name="Lex Wayen" userId="494a56360b44c41f" providerId="LiveId" clId="{24593536-3DCF-424E-811F-D51553A97CE9}" dt="2019-05-14T06:59:09.090" v="33764" actId="478"/>
          <ac:spMkLst>
            <pc:docMk/>
            <pc:sldMk cId="1784354941" sldId="706"/>
            <ac:spMk id="52" creationId="{5E659AF6-8035-42E3-B24E-E09F09C33E2B}"/>
          </ac:spMkLst>
        </pc:spChg>
        <pc:spChg chg="add del mod">
          <ac:chgData name="Lex Wayen" userId="494a56360b44c41f" providerId="LiveId" clId="{24593536-3DCF-424E-811F-D51553A97CE9}" dt="2019-05-14T07:00:19.711" v="33780" actId="478"/>
          <ac:spMkLst>
            <pc:docMk/>
            <pc:sldMk cId="1784354941" sldId="706"/>
            <ac:spMk id="53" creationId="{0B755652-4A41-4EAD-804A-434049EAFC88}"/>
          </ac:spMkLst>
        </pc:spChg>
        <pc:spChg chg="add mod">
          <ac:chgData name="Lex Wayen" userId="494a56360b44c41f" providerId="LiveId" clId="{24593536-3DCF-424E-811F-D51553A97CE9}" dt="2019-05-14T07:00:18.007" v="33779" actId="207"/>
          <ac:spMkLst>
            <pc:docMk/>
            <pc:sldMk cId="1784354941" sldId="706"/>
            <ac:spMk id="56" creationId="{967E1F24-9DBC-4F69-AE47-AB567C305D35}"/>
          </ac:spMkLst>
        </pc:spChg>
        <pc:spChg chg="add mod topLvl">
          <ac:chgData name="Lex Wayen" userId="494a56360b44c41f" providerId="LiveId" clId="{24593536-3DCF-424E-811F-D51553A97CE9}" dt="2019-05-14T10:47:46.346" v="40232" actId="207"/>
          <ac:spMkLst>
            <pc:docMk/>
            <pc:sldMk cId="1784354941" sldId="706"/>
            <ac:spMk id="57" creationId="{5B95CB6B-68C1-4958-9E2A-5FEC010CA748}"/>
          </ac:spMkLst>
        </pc:spChg>
        <pc:spChg chg="add mod topLvl">
          <ac:chgData name="Lex Wayen" userId="494a56360b44c41f" providerId="LiveId" clId="{24593536-3DCF-424E-811F-D51553A97CE9}" dt="2019-05-14T07:16:33.935" v="34109" actId="1076"/>
          <ac:spMkLst>
            <pc:docMk/>
            <pc:sldMk cId="1784354941" sldId="706"/>
            <ac:spMk id="62" creationId="{D299FD0E-719B-46D4-B2B1-22F82F40E7B3}"/>
          </ac:spMkLst>
        </pc:spChg>
        <pc:spChg chg="add mod topLvl">
          <ac:chgData name="Lex Wayen" userId="494a56360b44c41f" providerId="LiveId" clId="{24593536-3DCF-424E-811F-D51553A97CE9}" dt="2019-05-14T10:47:16.693" v="40231" actId="208"/>
          <ac:spMkLst>
            <pc:docMk/>
            <pc:sldMk cId="1784354941" sldId="706"/>
            <ac:spMk id="63" creationId="{AF2420F7-FB01-4A40-BED1-EA35A1974F83}"/>
          </ac:spMkLst>
        </pc:spChg>
        <pc:spChg chg="mod topLvl">
          <ac:chgData name="Lex Wayen" userId="494a56360b44c41f" providerId="LiveId" clId="{24593536-3DCF-424E-811F-D51553A97CE9}" dt="2019-05-14T10:47:46.346" v="40232" actId="207"/>
          <ac:spMkLst>
            <pc:docMk/>
            <pc:sldMk cId="1784354941" sldId="706"/>
            <ac:spMk id="67" creationId="{3EB89E5D-E4E1-477C-8079-31145030419D}"/>
          </ac:spMkLst>
        </pc:spChg>
        <pc:spChg chg="mod topLvl">
          <ac:chgData name="Lex Wayen" userId="494a56360b44c41f" providerId="LiveId" clId="{24593536-3DCF-424E-811F-D51553A97CE9}" dt="2019-05-14T07:16:33.935" v="34109" actId="1076"/>
          <ac:spMkLst>
            <pc:docMk/>
            <pc:sldMk cId="1784354941" sldId="706"/>
            <ac:spMk id="69" creationId="{F652867F-C633-44F9-8D0A-FA90F17CB879}"/>
          </ac:spMkLst>
        </pc:spChg>
        <pc:spChg chg="mod topLvl">
          <ac:chgData name="Lex Wayen" userId="494a56360b44c41f" providerId="LiveId" clId="{24593536-3DCF-424E-811F-D51553A97CE9}" dt="2019-05-14T10:47:16.693" v="40231" actId="208"/>
          <ac:spMkLst>
            <pc:docMk/>
            <pc:sldMk cId="1784354941" sldId="706"/>
            <ac:spMk id="70" creationId="{7D121A1D-A41E-430F-B2C7-AF0E352BC2F5}"/>
          </ac:spMkLst>
        </pc:spChg>
        <pc:spChg chg="mod topLvl">
          <ac:chgData name="Lex Wayen" userId="494a56360b44c41f" providerId="LiveId" clId="{24593536-3DCF-424E-811F-D51553A97CE9}" dt="2019-05-14T10:47:46.346" v="40232" actId="207"/>
          <ac:spMkLst>
            <pc:docMk/>
            <pc:sldMk cId="1784354941" sldId="706"/>
            <ac:spMk id="72" creationId="{6A6A7353-742F-416F-B509-220487DC3D29}"/>
          </ac:spMkLst>
        </pc:spChg>
        <pc:spChg chg="mod topLvl">
          <ac:chgData name="Lex Wayen" userId="494a56360b44c41f" providerId="LiveId" clId="{24593536-3DCF-424E-811F-D51553A97CE9}" dt="2019-05-14T07:16:33.935" v="34109" actId="1076"/>
          <ac:spMkLst>
            <pc:docMk/>
            <pc:sldMk cId="1784354941" sldId="706"/>
            <ac:spMk id="74" creationId="{C7BDE8C4-9DCD-4861-A702-BFCA7BE57E08}"/>
          </ac:spMkLst>
        </pc:spChg>
        <pc:spChg chg="mod topLvl">
          <ac:chgData name="Lex Wayen" userId="494a56360b44c41f" providerId="LiveId" clId="{24593536-3DCF-424E-811F-D51553A97CE9}" dt="2019-05-14T10:47:16.693" v="40231" actId="208"/>
          <ac:spMkLst>
            <pc:docMk/>
            <pc:sldMk cId="1784354941" sldId="706"/>
            <ac:spMk id="75" creationId="{93688B3C-1711-4CC2-9773-4870AA8824B5}"/>
          </ac:spMkLst>
        </pc:spChg>
        <pc:spChg chg="mod topLvl">
          <ac:chgData name="Lex Wayen" userId="494a56360b44c41f" providerId="LiveId" clId="{24593536-3DCF-424E-811F-D51553A97CE9}" dt="2019-05-14T10:47:46.346" v="40232" actId="207"/>
          <ac:spMkLst>
            <pc:docMk/>
            <pc:sldMk cId="1784354941" sldId="706"/>
            <ac:spMk id="77" creationId="{E670307D-9EA7-416E-B6CB-C3D251042775}"/>
          </ac:spMkLst>
        </pc:spChg>
        <pc:spChg chg="mod topLvl">
          <ac:chgData name="Lex Wayen" userId="494a56360b44c41f" providerId="LiveId" clId="{24593536-3DCF-424E-811F-D51553A97CE9}" dt="2019-05-14T07:16:33.935" v="34109" actId="1076"/>
          <ac:spMkLst>
            <pc:docMk/>
            <pc:sldMk cId="1784354941" sldId="706"/>
            <ac:spMk id="79" creationId="{08EBA321-8473-4324-8763-C0DD34CC35CB}"/>
          </ac:spMkLst>
        </pc:spChg>
        <pc:spChg chg="mod topLvl">
          <ac:chgData name="Lex Wayen" userId="494a56360b44c41f" providerId="LiveId" clId="{24593536-3DCF-424E-811F-D51553A97CE9}" dt="2019-05-14T10:47:16.693" v="40231" actId="208"/>
          <ac:spMkLst>
            <pc:docMk/>
            <pc:sldMk cId="1784354941" sldId="706"/>
            <ac:spMk id="80" creationId="{BFAE87A6-3C66-4947-A057-0B587FF1521F}"/>
          </ac:spMkLst>
        </pc:spChg>
        <pc:spChg chg="mod topLvl">
          <ac:chgData name="Lex Wayen" userId="494a56360b44c41f" providerId="LiveId" clId="{24593536-3DCF-424E-811F-D51553A97CE9}" dt="2019-05-14T10:47:46.346" v="40232" actId="207"/>
          <ac:spMkLst>
            <pc:docMk/>
            <pc:sldMk cId="1784354941" sldId="706"/>
            <ac:spMk id="82" creationId="{DEC9F197-1E8B-4B48-A28A-0ABFB8F8D35F}"/>
          </ac:spMkLst>
        </pc:spChg>
        <pc:spChg chg="del mod topLvl">
          <ac:chgData name="Lex Wayen" userId="494a56360b44c41f" providerId="LiveId" clId="{24593536-3DCF-424E-811F-D51553A97CE9}" dt="2019-05-14T07:13:14.383" v="34080" actId="478"/>
          <ac:spMkLst>
            <pc:docMk/>
            <pc:sldMk cId="1784354941" sldId="706"/>
            <ac:spMk id="84" creationId="{D0604B7C-2649-44C8-B83B-484A0B57D415}"/>
          </ac:spMkLst>
        </pc:spChg>
        <pc:spChg chg="del mod topLvl">
          <ac:chgData name="Lex Wayen" userId="494a56360b44c41f" providerId="LiveId" clId="{24593536-3DCF-424E-811F-D51553A97CE9}" dt="2019-05-14T07:16:57.713" v="34113" actId="478"/>
          <ac:spMkLst>
            <pc:docMk/>
            <pc:sldMk cId="1784354941" sldId="706"/>
            <ac:spMk id="85" creationId="{5AEFF760-53A4-4C98-973E-CE90AA9A8974}"/>
          </ac:spMkLst>
        </pc:spChg>
        <pc:spChg chg="mod topLvl">
          <ac:chgData name="Lex Wayen" userId="494a56360b44c41f" providerId="LiveId" clId="{24593536-3DCF-424E-811F-D51553A97CE9}" dt="2019-05-14T10:47:46.346" v="40232" actId="207"/>
          <ac:spMkLst>
            <pc:docMk/>
            <pc:sldMk cId="1784354941" sldId="706"/>
            <ac:spMk id="87" creationId="{CE8FD01B-4523-4DCA-8AB9-5EF4640D10D5}"/>
          </ac:spMkLst>
        </pc:spChg>
        <pc:spChg chg="mod topLvl">
          <ac:chgData name="Lex Wayen" userId="494a56360b44c41f" providerId="LiveId" clId="{24593536-3DCF-424E-811F-D51553A97CE9}" dt="2019-05-14T07:16:33.935" v="34109" actId="1076"/>
          <ac:spMkLst>
            <pc:docMk/>
            <pc:sldMk cId="1784354941" sldId="706"/>
            <ac:spMk id="89" creationId="{18D1F214-BE4B-40D4-8802-631172BAE6D1}"/>
          </ac:spMkLst>
        </pc:spChg>
        <pc:spChg chg="mod topLvl">
          <ac:chgData name="Lex Wayen" userId="494a56360b44c41f" providerId="LiveId" clId="{24593536-3DCF-424E-811F-D51553A97CE9}" dt="2019-05-14T10:47:16.693" v="40231" actId="208"/>
          <ac:spMkLst>
            <pc:docMk/>
            <pc:sldMk cId="1784354941" sldId="706"/>
            <ac:spMk id="90" creationId="{B54F4C8B-2895-4522-BF20-76153D5A9992}"/>
          </ac:spMkLst>
        </pc:spChg>
        <pc:spChg chg="mod topLvl">
          <ac:chgData name="Lex Wayen" userId="494a56360b44c41f" providerId="LiveId" clId="{24593536-3DCF-424E-811F-D51553A97CE9}" dt="2019-05-14T10:47:46.346" v="40232" actId="207"/>
          <ac:spMkLst>
            <pc:docMk/>
            <pc:sldMk cId="1784354941" sldId="706"/>
            <ac:spMk id="92" creationId="{7CE9CE94-C2EF-4B22-9950-82975F069001}"/>
          </ac:spMkLst>
        </pc:spChg>
        <pc:spChg chg="del mod topLvl">
          <ac:chgData name="Lex Wayen" userId="494a56360b44c41f" providerId="LiveId" clId="{24593536-3DCF-424E-811F-D51553A97CE9}" dt="2019-05-14T07:13:48.150" v="34088" actId="478"/>
          <ac:spMkLst>
            <pc:docMk/>
            <pc:sldMk cId="1784354941" sldId="706"/>
            <ac:spMk id="94" creationId="{87E20801-6DF4-4ABB-956C-C745EAD241BB}"/>
          </ac:spMkLst>
        </pc:spChg>
        <pc:spChg chg="del mod topLvl">
          <ac:chgData name="Lex Wayen" userId="494a56360b44c41f" providerId="LiveId" clId="{24593536-3DCF-424E-811F-D51553A97CE9}" dt="2019-05-14T07:17:11.419" v="34115" actId="478"/>
          <ac:spMkLst>
            <pc:docMk/>
            <pc:sldMk cId="1784354941" sldId="706"/>
            <ac:spMk id="95" creationId="{09DB273A-2EAA-4442-B0AD-5D6D8E92B6A6}"/>
          </ac:spMkLst>
        </pc:spChg>
        <pc:spChg chg="mod topLvl">
          <ac:chgData name="Lex Wayen" userId="494a56360b44c41f" providerId="LiveId" clId="{24593536-3DCF-424E-811F-D51553A97CE9}" dt="2019-05-14T10:47:46.346" v="40232" actId="207"/>
          <ac:spMkLst>
            <pc:docMk/>
            <pc:sldMk cId="1784354941" sldId="706"/>
            <ac:spMk id="97" creationId="{B25FEE7E-4CF3-45D6-8E10-9B3ABA22F44C}"/>
          </ac:spMkLst>
        </pc:spChg>
        <pc:spChg chg="mod topLvl">
          <ac:chgData name="Lex Wayen" userId="494a56360b44c41f" providerId="LiveId" clId="{24593536-3DCF-424E-811F-D51553A97CE9}" dt="2019-05-14T07:16:33.935" v="34109" actId="1076"/>
          <ac:spMkLst>
            <pc:docMk/>
            <pc:sldMk cId="1784354941" sldId="706"/>
            <ac:spMk id="99" creationId="{F2225132-70F6-4555-BCB8-6E73C4B53C9D}"/>
          </ac:spMkLst>
        </pc:spChg>
        <pc:spChg chg="mod topLvl">
          <ac:chgData name="Lex Wayen" userId="494a56360b44c41f" providerId="LiveId" clId="{24593536-3DCF-424E-811F-D51553A97CE9}" dt="2019-05-14T10:47:16.693" v="40231" actId="208"/>
          <ac:spMkLst>
            <pc:docMk/>
            <pc:sldMk cId="1784354941" sldId="706"/>
            <ac:spMk id="100" creationId="{AFA39F18-FB67-44EF-A465-424E56C47445}"/>
          </ac:spMkLst>
        </pc:spChg>
        <pc:spChg chg="mod topLvl">
          <ac:chgData name="Lex Wayen" userId="494a56360b44c41f" providerId="LiveId" clId="{24593536-3DCF-424E-811F-D51553A97CE9}" dt="2019-05-14T10:47:46.346" v="40232" actId="207"/>
          <ac:spMkLst>
            <pc:docMk/>
            <pc:sldMk cId="1784354941" sldId="706"/>
            <ac:spMk id="102" creationId="{5C4929EE-DE42-4B17-B01E-9B21E43DC1A9}"/>
          </ac:spMkLst>
        </pc:spChg>
        <pc:spChg chg="mod topLvl">
          <ac:chgData name="Lex Wayen" userId="494a56360b44c41f" providerId="LiveId" clId="{24593536-3DCF-424E-811F-D51553A97CE9}" dt="2019-05-14T07:16:33.935" v="34109" actId="1076"/>
          <ac:spMkLst>
            <pc:docMk/>
            <pc:sldMk cId="1784354941" sldId="706"/>
            <ac:spMk id="104" creationId="{6A57DF0E-16D3-484F-A2A9-D9FCA8458270}"/>
          </ac:spMkLst>
        </pc:spChg>
        <pc:spChg chg="mod topLvl">
          <ac:chgData name="Lex Wayen" userId="494a56360b44c41f" providerId="LiveId" clId="{24593536-3DCF-424E-811F-D51553A97CE9}" dt="2019-05-14T10:47:16.693" v="40231" actId="208"/>
          <ac:spMkLst>
            <pc:docMk/>
            <pc:sldMk cId="1784354941" sldId="706"/>
            <ac:spMk id="105" creationId="{A92A86C9-49B0-4997-AB29-540CCD3EDEFD}"/>
          </ac:spMkLst>
        </pc:spChg>
        <pc:spChg chg="add del mod topLvl">
          <ac:chgData name="Lex Wayen" userId="494a56360b44c41f" providerId="LiveId" clId="{24593536-3DCF-424E-811F-D51553A97CE9}" dt="2019-05-14T10:47:46.346" v="40232" actId="207"/>
          <ac:spMkLst>
            <pc:docMk/>
            <pc:sldMk cId="1784354941" sldId="706"/>
            <ac:spMk id="107" creationId="{B423F1A2-5D1C-47CB-9EAF-3AAD533321EF}"/>
          </ac:spMkLst>
        </pc:spChg>
        <pc:spChg chg="del mod topLvl">
          <ac:chgData name="Lex Wayen" userId="494a56360b44c41f" providerId="LiveId" clId="{24593536-3DCF-424E-811F-D51553A97CE9}" dt="2019-05-14T07:12:09.134" v="34068" actId="478"/>
          <ac:spMkLst>
            <pc:docMk/>
            <pc:sldMk cId="1784354941" sldId="706"/>
            <ac:spMk id="109" creationId="{FB9DDF6C-BAF0-4DE7-9A76-7C148D3F6307}"/>
          </ac:spMkLst>
        </pc:spChg>
        <pc:spChg chg="del mod topLvl">
          <ac:chgData name="Lex Wayen" userId="494a56360b44c41f" providerId="LiveId" clId="{24593536-3DCF-424E-811F-D51553A97CE9}" dt="2019-05-14T07:17:31.370" v="34119" actId="478"/>
          <ac:spMkLst>
            <pc:docMk/>
            <pc:sldMk cId="1784354941" sldId="706"/>
            <ac:spMk id="110" creationId="{C4389DA1-0462-4FCE-83CB-C621F1FC9440}"/>
          </ac:spMkLst>
        </pc:spChg>
        <pc:spChg chg="mod topLvl">
          <ac:chgData name="Lex Wayen" userId="494a56360b44c41f" providerId="LiveId" clId="{24593536-3DCF-424E-811F-D51553A97CE9}" dt="2019-05-14T10:47:46.346" v="40232" actId="207"/>
          <ac:spMkLst>
            <pc:docMk/>
            <pc:sldMk cId="1784354941" sldId="706"/>
            <ac:spMk id="112" creationId="{FFCD898F-B23B-4B6F-9305-E22613B92072}"/>
          </ac:spMkLst>
        </pc:spChg>
        <pc:spChg chg="del mod topLvl">
          <ac:chgData name="Lex Wayen" userId="494a56360b44c41f" providerId="LiveId" clId="{24593536-3DCF-424E-811F-D51553A97CE9}" dt="2019-05-14T07:12:09.134" v="34068" actId="478"/>
          <ac:spMkLst>
            <pc:docMk/>
            <pc:sldMk cId="1784354941" sldId="706"/>
            <ac:spMk id="114" creationId="{1A2DBD42-87E7-4524-9E9C-A05A029F0B13}"/>
          </ac:spMkLst>
        </pc:spChg>
        <pc:spChg chg="del mod topLvl">
          <ac:chgData name="Lex Wayen" userId="494a56360b44c41f" providerId="LiveId" clId="{24593536-3DCF-424E-811F-D51553A97CE9}" dt="2019-05-14T07:17:25.416" v="34118" actId="478"/>
          <ac:spMkLst>
            <pc:docMk/>
            <pc:sldMk cId="1784354941" sldId="706"/>
            <ac:spMk id="115" creationId="{F6CA9B10-3318-4894-BF91-FF6C624A989A}"/>
          </ac:spMkLst>
        </pc:spChg>
        <pc:spChg chg="mod topLvl">
          <ac:chgData name="Lex Wayen" userId="494a56360b44c41f" providerId="LiveId" clId="{24593536-3DCF-424E-811F-D51553A97CE9}" dt="2019-05-14T10:47:46.346" v="40232" actId="207"/>
          <ac:spMkLst>
            <pc:docMk/>
            <pc:sldMk cId="1784354941" sldId="706"/>
            <ac:spMk id="117" creationId="{9B3780B5-285F-49ED-939B-8ABA552D1039}"/>
          </ac:spMkLst>
        </pc:spChg>
        <pc:spChg chg="mod topLvl">
          <ac:chgData name="Lex Wayen" userId="494a56360b44c41f" providerId="LiveId" clId="{24593536-3DCF-424E-811F-D51553A97CE9}" dt="2019-05-14T07:16:33.935" v="34109" actId="1076"/>
          <ac:spMkLst>
            <pc:docMk/>
            <pc:sldMk cId="1784354941" sldId="706"/>
            <ac:spMk id="119" creationId="{8C842FEE-322D-4BE3-BE09-589BAD936A41}"/>
          </ac:spMkLst>
        </pc:spChg>
        <pc:spChg chg="mod topLvl">
          <ac:chgData name="Lex Wayen" userId="494a56360b44c41f" providerId="LiveId" clId="{24593536-3DCF-424E-811F-D51553A97CE9}" dt="2019-05-14T10:47:16.693" v="40231" actId="208"/>
          <ac:spMkLst>
            <pc:docMk/>
            <pc:sldMk cId="1784354941" sldId="706"/>
            <ac:spMk id="120" creationId="{FB67D07D-1A4C-4B33-BB71-7FE801263607}"/>
          </ac:spMkLst>
        </pc:spChg>
        <pc:spChg chg="mod topLvl">
          <ac:chgData name="Lex Wayen" userId="494a56360b44c41f" providerId="LiveId" clId="{24593536-3DCF-424E-811F-D51553A97CE9}" dt="2019-05-14T10:47:46.346" v="40232" actId="207"/>
          <ac:spMkLst>
            <pc:docMk/>
            <pc:sldMk cId="1784354941" sldId="706"/>
            <ac:spMk id="122" creationId="{2F903315-9ACA-45AF-B7B4-3EC681B5EF5B}"/>
          </ac:spMkLst>
        </pc:spChg>
        <pc:spChg chg="mod topLvl">
          <ac:chgData name="Lex Wayen" userId="494a56360b44c41f" providerId="LiveId" clId="{24593536-3DCF-424E-811F-D51553A97CE9}" dt="2019-05-14T07:16:33.935" v="34109" actId="1076"/>
          <ac:spMkLst>
            <pc:docMk/>
            <pc:sldMk cId="1784354941" sldId="706"/>
            <ac:spMk id="124" creationId="{485AF654-5CBA-49B7-BBB7-AA56F259EA66}"/>
          </ac:spMkLst>
        </pc:spChg>
        <pc:spChg chg="mod topLvl">
          <ac:chgData name="Lex Wayen" userId="494a56360b44c41f" providerId="LiveId" clId="{24593536-3DCF-424E-811F-D51553A97CE9}" dt="2019-05-14T10:47:16.693" v="40231" actId="208"/>
          <ac:spMkLst>
            <pc:docMk/>
            <pc:sldMk cId="1784354941" sldId="706"/>
            <ac:spMk id="125" creationId="{F51B1103-768E-46D5-9DF3-A0A2AAF25333}"/>
          </ac:spMkLst>
        </pc:spChg>
        <pc:spChg chg="mod topLvl">
          <ac:chgData name="Lex Wayen" userId="494a56360b44c41f" providerId="LiveId" clId="{24593536-3DCF-424E-811F-D51553A97CE9}" dt="2019-05-14T10:47:46.346" v="40232" actId="207"/>
          <ac:spMkLst>
            <pc:docMk/>
            <pc:sldMk cId="1784354941" sldId="706"/>
            <ac:spMk id="127" creationId="{127C1B36-0E10-46B2-B773-F910756444C0}"/>
          </ac:spMkLst>
        </pc:spChg>
        <pc:spChg chg="mod topLvl">
          <ac:chgData name="Lex Wayen" userId="494a56360b44c41f" providerId="LiveId" clId="{24593536-3DCF-424E-811F-D51553A97CE9}" dt="2019-05-14T07:16:33.935" v="34109" actId="1076"/>
          <ac:spMkLst>
            <pc:docMk/>
            <pc:sldMk cId="1784354941" sldId="706"/>
            <ac:spMk id="129" creationId="{44D50361-8073-4E7B-9FDD-EDBAB2F43B1C}"/>
          </ac:spMkLst>
        </pc:spChg>
        <pc:spChg chg="mod topLvl">
          <ac:chgData name="Lex Wayen" userId="494a56360b44c41f" providerId="LiveId" clId="{24593536-3DCF-424E-811F-D51553A97CE9}" dt="2019-05-14T10:47:16.693" v="40231" actId="208"/>
          <ac:spMkLst>
            <pc:docMk/>
            <pc:sldMk cId="1784354941" sldId="706"/>
            <ac:spMk id="130" creationId="{D7DE0126-A314-459B-87BA-1A576F8D0B98}"/>
          </ac:spMkLst>
        </pc:spChg>
        <pc:grpChg chg="del mod topLvl">
          <ac:chgData name="Lex Wayen" userId="494a56360b44c41f" providerId="LiveId" clId="{24593536-3DCF-424E-811F-D51553A97CE9}" dt="2019-05-14T06:44:59.445" v="33569" actId="165"/>
          <ac:grpSpMkLst>
            <pc:docMk/>
            <pc:sldMk cId="1784354941" sldId="706"/>
            <ac:grpSpMk id="28" creationId="{1A7862D4-86B7-4359-9583-98FB9F90FA5F}"/>
          </ac:grpSpMkLst>
        </pc:grpChg>
        <pc:grpChg chg="add del mod topLvl">
          <ac:chgData name="Lex Wayen" userId="494a56360b44c41f" providerId="LiveId" clId="{24593536-3DCF-424E-811F-D51553A97CE9}" dt="2019-05-14T06:44:52.343" v="33568" actId="165"/>
          <ac:grpSpMkLst>
            <pc:docMk/>
            <pc:sldMk cId="1784354941" sldId="706"/>
            <ac:grpSpMk id="32" creationId="{5FB001D6-01A8-4EBD-9591-E816B9546843}"/>
          </ac:grpSpMkLst>
        </pc:grpChg>
        <pc:grpChg chg="add del mod">
          <ac:chgData name="Lex Wayen" userId="494a56360b44c41f" providerId="LiveId" clId="{24593536-3DCF-424E-811F-D51553A97CE9}" dt="2019-05-14T06:44:46.215" v="33567" actId="165"/>
          <ac:grpSpMkLst>
            <pc:docMk/>
            <pc:sldMk cId="1784354941" sldId="706"/>
            <ac:grpSpMk id="43" creationId="{988CC7F9-33D5-4E63-8F18-E5D9170B6C0C}"/>
          </ac:grpSpMkLst>
        </pc:grpChg>
        <pc:grpChg chg="add mod">
          <ac:chgData name="Lex Wayen" userId="494a56360b44c41f" providerId="LiveId" clId="{24593536-3DCF-424E-811F-D51553A97CE9}" dt="2019-05-14T06:57:39.710" v="33751"/>
          <ac:grpSpMkLst>
            <pc:docMk/>
            <pc:sldMk cId="1784354941" sldId="706"/>
            <ac:grpSpMk id="49" creationId="{E6D9A2AA-B153-476A-8F29-F0A879D3BB60}"/>
          </ac:grpSpMkLst>
        </pc:grpChg>
        <pc:grpChg chg="add del mod">
          <ac:chgData name="Lex Wayen" userId="494a56360b44c41f" providerId="LiveId" clId="{24593536-3DCF-424E-811F-D51553A97CE9}" dt="2019-05-14T07:09:43.874" v="34040" actId="165"/>
          <ac:grpSpMkLst>
            <pc:docMk/>
            <pc:sldMk cId="1784354941" sldId="706"/>
            <ac:grpSpMk id="65" creationId="{E8454DD1-1051-4DFD-9C2D-C6AEE1570DC4}"/>
          </ac:grpSpMkLst>
        </pc:grpChg>
        <pc:grpChg chg="add del mod">
          <ac:chgData name="Lex Wayen" userId="494a56360b44c41f" providerId="LiveId" clId="{24593536-3DCF-424E-811F-D51553A97CE9}" dt="2019-05-14T07:09:43.874" v="34040" actId="165"/>
          <ac:grpSpMkLst>
            <pc:docMk/>
            <pc:sldMk cId="1784354941" sldId="706"/>
            <ac:grpSpMk id="66" creationId="{67D1484B-655F-45CD-9C8B-4C9EB699C0A1}"/>
          </ac:grpSpMkLst>
        </pc:grpChg>
        <pc:grpChg chg="add del mod">
          <ac:chgData name="Lex Wayen" userId="494a56360b44c41f" providerId="LiveId" clId="{24593536-3DCF-424E-811F-D51553A97CE9}" dt="2019-05-14T07:09:43.874" v="34040" actId="165"/>
          <ac:grpSpMkLst>
            <pc:docMk/>
            <pc:sldMk cId="1784354941" sldId="706"/>
            <ac:grpSpMk id="71" creationId="{B2FC7852-838C-4928-B98D-58B7EA745862}"/>
          </ac:grpSpMkLst>
        </pc:grpChg>
        <pc:grpChg chg="add del mod">
          <ac:chgData name="Lex Wayen" userId="494a56360b44c41f" providerId="LiveId" clId="{24593536-3DCF-424E-811F-D51553A97CE9}" dt="2019-05-14T07:09:43.874" v="34040" actId="165"/>
          <ac:grpSpMkLst>
            <pc:docMk/>
            <pc:sldMk cId="1784354941" sldId="706"/>
            <ac:grpSpMk id="76" creationId="{14DC4E8C-7292-408D-9DB5-5654F1D49B58}"/>
          </ac:grpSpMkLst>
        </pc:grpChg>
        <pc:grpChg chg="add del mod">
          <ac:chgData name="Lex Wayen" userId="494a56360b44c41f" providerId="LiveId" clId="{24593536-3DCF-424E-811F-D51553A97CE9}" dt="2019-05-14T07:09:43.874" v="34040" actId="165"/>
          <ac:grpSpMkLst>
            <pc:docMk/>
            <pc:sldMk cId="1784354941" sldId="706"/>
            <ac:grpSpMk id="81" creationId="{10FAC9A8-486B-45F2-B4B4-31C62DFF7700}"/>
          </ac:grpSpMkLst>
        </pc:grpChg>
        <pc:grpChg chg="add del mod">
          <ac:chgData name="Lex Wayen" userId="494a56360b44c41f" providerId="LiveId" clId="{24593536-3DCF-424E-811F-D51553A97CE9}" dt="2019-05-14T07:09:43.874" v="34040" actId="165"/>
          <ac:grpSpMkLst>
            <pc:docMk/>
            <pc:sldMk cId="1784354941" sldId="706"/>
            <ac:grpSpMk id="86" creationId="{A07AD2AD-D589-41E1-9458-AA72E030B7B0}"/>
          </ac:grpSpMkLst>
        </pc:grpChg>
        <pc:grpChg chg="add del mod">
          <ac:chgData name="Lex Wayen" userId="494a56360b44c41f" providerId="LiveId" clId="{24593536-3DCF-424E-811F-D51553A97CE9}" dt="2019-05-14T07:09:43.874" v="34040" actId="165"/>
          <ac:grpSpMkLst>
            <pc:docMk/>
            <pc:sldMk cId="1784354941" sldId="706"/>
            <ac:grpSpMk id="91" creationId="{2D13630B-109B-462D-B799-8124A79751EC}"/>
          </ac:grpSpMkLst>
        </pc:grpChg>
        <pc:grpChg chg="add del mod">
          <ac:chgData name="Lex Wayen" userId="494a56360b44c41f" providerId="LiveId" clId="{24593536-3DCF-424E-811F-D51553A97CE9}" dt="2019-05-14T07:09:43.874" v="34040" actId="165"/>
          <ac:grpSpMkLst>
            <pc:docMk/>
            <pc:sldMk cId="1784354941" sldId="706"/>
            <ac:grpSpMk id="96" creationId="{B3368794-DEEE-400A-9562-849E761C45F1}"/>
          </ac:grpSpMkLst>
        </pc:grpChg>
        <pc:grpChg chg="add del mod">
          <ac:chgData name="Lex Wayen" userId="494a56360b44c41f" providerId="LiveId" clId="{24593536-3DCF-424E-811F-D51553A97CE9}" dt="2019-05-14T07:09:43.874" v="34040" actId="165"/>
          <ac:grpSpMkLst>
            <pc:docMk/>
            <pc:sldMk cId="1784354941" sldId="706"/>
            <ac:grpSpMk id="101" creationId="{B0F7F8FE-AE0C-4138-B6E3-37CCCC91D389}"/>
          </ac:grpSpMkLst>
        </pc:grpChg>
        <pc:grpChg chg="add del mod">
          <ac:chgData name="Lex Wayen" userId="494a56360b44c41f" providerId="LiveId" clId="{24593536-3DCF-424E-811F-D51553A97CE9}" dt="2019-05-14T07:09:43.874" v="34040" actId="165"/>
          <ac:grpSpMkLst>
            <pc:docMk/>
            <pc:sldMk cId="1784354941" sldId="706"/>
            <ac:grpSpMk id="106" creationId="{1B1AE1D7-492C-4FFF-99C4-123EAED33E79}"/>
          </ac:grpSpMkLst>
        </pc:grpChg>
        <pc:grpChg chg="add del mod">
          <ac:chgData name="Lex Wayen" userId="494a56360b44c41f" providerId="LiveId" clId="{24593536-3DCF-424E-811F-D51553A97CE9}" dt="2019-05-14T07:09:43.874" v="34040" actId="165"/>
          <ac:grpSpMkLst>
            <pc:docMk/>
            <pc:sldMk cId="1784354941" sldId="706"/>
            <ac:grpSpMk id="111" creationId="{4AE07EF0-3ED1-4E8D-AAA6-D3C579A5C3D0}"/>
          </ac:grpSpMkLst>
        </pc:grpChg>
        <pc:grpChg chg="add del mod">
          <ac:chgData name="Lex Wayen" userId="494a56360b44c41f" providerId="LiveId" clId="{24593536-3DCF-424E-811F-D51553A97CE9}" dt="2019-05-14T07:09:43.874" v="34040" actId="165"/>
          <ac:grpSpMkLst>
            <pc:docMk/>
            <pc:sldMk cId="1784354941" sldId="706"/>
            <ac:grpSpMk id="116" creationId="{ADEA9FD8-8EEC-478B-9794-173F97C6D33F}"/>
          </ac:grpSpMkLst>
        </pc:grpChg>
        <pc:grpChg chg="add del mod">
          <ac:chgData name="Lex Wayen" userId="494a56360b44c41f" providerId="LiveId" clId="{24593536-3DCF-424E-811F-D51553A97CE9}" dt="2019-05-14T07:09:43.874" v="34040" actId="165"/>
          <ac:grpSpMkLst>
            <pc:docMk/>
            <pc:sldMk cId="1784354941" sldId="706"/>
            <ac:grpSpMk id="121" creationId="{0E60465F-05A6-41C6-9CB0-C57D27F051CB}"/>
          </ac:grpSpMkLst>
        </pc:grpChg>
        <pc:grpChg chg="add del mod">
          <ac:chgData name="Lex Wayen" userId="494a56360b44c41f" providerId="LiveId" clId="{24593536-3DCF-424E-811F-D51553A97CE9}" dt="2019-05-14T07:09:43.874" v="34040" actId="165"/>
          <ac:grpSpMkLst>
            <pc:docMk/>
            <pc:sldMk cId="1784354941" sldId="706"/>
            <ac:grpSpMk id="126" creationId="{CA2E8504-AF03-4956-8CEE-7905DD24852A}"/>
          </ac:grpSpMkLst>
        </pc:grpChg>
        <pc:grpChg chg="add del mod topLvl">
          <ac:chgData name="Lex Wayen" userId="494a56360b44c41f" providerId="LiveId" clId="{24593536-3DCF-424E-811F-D51553A97CE9}" dt="2019-05-14T07:14:41.803" v="34095" actId="165"/>
          <ac:grpSpMkLst>
            <pc:docMk/>
            <pc:sldMk cId="1784354941" sldId="706"/>
            <ac:grpSpMk id="131" creationId="{CDF522DF-FC1E-492F-86C9-4BE52EDF1FB5}"/>
          </ac:grpSpMkLst>
        </pc:grpChg>
        <pc:grpChg chg="add del mod topLvl">
          <ac:chgData name="Lex Wayen" userId="494a56360b44c41f" providerId="LiveId" clId="{24593536-3DCF-424E-811F-D51553A97CE9}" dt="2019-05-14T07:14:41.803" v="34095" actId="165"/>
          <ac:grpSpMkLst>
            <pc:docMk/>
            <pc:sldMk cId="1784354941" sldId="706"/>
            <ac:grpSpMk id="132" creationId="{7A25E722-235D-4E95-B37D-041C0FA5A2D2}"/>
          </ac:grpSpMkLst>
        </pc:grpChg>
        <pc:grpChg chg="add del mod topLvl">
          <ac:chgData name="Lex Wayen" userId="494a56360b44c41f" providerId="LiveId" clId="{24593536-3DCF-424E-811F-D51553A97CE9}" dt="2019-05-14T07:14:41.803" v="34095" actId="165"/>
          <ac:grpSpMkLst>
            <pc:docMk/>
            <pc:sldMk cId="1784354941" sldId="706"/>
            <ac:grpSpMk id="133" creationId="{A38401C6-40E9-4E0B-8E34-C04A6FE9283A}"/>
          </ac:grpSpMkLst>
        </pc:grpChg>
        <pc:grpChg chg="add del mod topLvl">
          <ac:chgData name="Lex Wayen" userId="494a56360b44c41f" providerId="LiveId" clId="{24593536-3DCF-424E-811F-D51553A97CE9}" dt="2019-05-14T07:15:04.227" v="34098" actId="165"/>
          <ac:grpSpMkLst>
            <pc:docMk/>
            <pc:sldMk cId="1784354941" sldId="706"/>
            <ac:grpSpMk id="134" creationId="{C59CDAF6-FA2A-43A3-B83C-4B881F0F5AF2}"/>
          </ac:grpSpMkLst>
        </pc:grpChg>
        <pc:grpChg chg="add del mod topLvl">
          <ac:chgData name="Lex Wayen" userId="494a56360b44c41f" providerId="LiveId" clId="{24593536-3DCF-424E-811F-D51553A97CE9}" dt="2019-05-14T07:15:04.227" v="34098" actId="165"/>
          <ac:grpSpMkLst>
            <pc:docMk/>
            <pc:sldMk cId="1784354941" sldId="706"/>
            <ac:grpSpMk id="135" creationId="{68C67255-9DF4-441F-9A7E-DB6D67E27B89}"/>
          </ac:grpSpMkLst>
        </pc:grpChg>
        <pc:grpChg chg="add del mod topLvl">
          <ac:chgData name="Lex Wayen" userId="494a56360b44c41f" providerId="LiveId" clId="{24593536-3DCF-424E-811F-D51553A97CE9}" dt="2019-05-14T07:15:04.227" v="34098" actId="165"/>
          <ac:grpSpMkLst>
            <pc:docMk/>
            <pc:sldMk cId="1784354941" sldId="706"/>
            <ac:grpSpMk id="136" creationId="{1AAFEDFE-8A2A-41E8-9606-FD8245D54B5F}"/>
          </ac:grpSpMkLst>
        </pc:grpChg>
        <pc:grpChg chg="add del mod topLvl">
          <ac:chgData name="Lex Wayen" userId="494a56360b44c41f" providerId="LiveId" clId="{24593536-3DCF-424E-811F-D51553A97CE9}" dt="2019-05-14T07:15:04.227" v="34098" actId="165"/>
          <ac:grpSpMkLst>
            <pc:docMk/>
            <pc:sldMk cId="1784354941" sldId="706"/>
            <ac:grpSpMk id="137" creationId="{2DBAEA71-10A7-4024-9316-CE991A5974C9}"/>
          </ac:grpSpMkLst>
        </pc:grpChg>
        <pc:grpChg chg="add del mod topLvl">
          <ac:chgData name="Lex Wayen" userId="494a56360b44c41f" providerId="LiveId" clId="{24593536-3DCF-424E-811F-D51553A97CE9}" dt="2019-05-14T07:14:41.803" v="34095" actId="165"/>
          <ac:grpSpMkLst>
            <pc:docMk/>
            <pc:sldMk cId="1784354941" sldId="706"/>
            <ac:grpSpMk id="138" creationId="{80A3A72D-7F53-439B-94E0-2E48F2B4656E}"/>
          </ac:grpSpMkLst>
        </pc:grpChg>
        <pc:grpChg chg="add del mod topLvl">
          <ac:chgData name="Lex Wayen" userId="494a56360b44c41f" providerId="LiveId" clId="{24593536-3DCF-424E-811F-D51553A97CE9}" dt="2019-05-14T07:15:04.227" v="34098" actId="165"/>
          <ac:grpSpMkLst>
            <pc:docMk/>
            <pc:sldMk cId="1784354941" sldId="706"/>
            <ac:grpSpMk id="139" creationId="{E6CFFE28-EE28-4961-85F2-3FFFCBE7BE29}"/>
          </ac:grpSpMkLst>
        </pc:grpChg>
        <pc:grpChg chg="add del mod topLvl">
          <ac:chgData name="Lex Wayen" userId="494a56360b44c41f" providerId="LiveId" clId="{24593536-3DCF-424E-811F-D51553A97CE9}" dt="2019-05-14T07:15:04.227" v="34098" actId="165"/>
          <ac:grpSpMkLst>
            <pc:docMk/>
            <pc:sldMk cId="1784354941" sldId="706"/>
            <ac:grpSpMk id="140" creationId="{2C4DD78F-B6DD-4498-9043-E08814A6BDD6}"/>
          </ac:grpSpMkLst>
        </pc:grpChg>
        <pc:grpChg chg="add del mod topLvl">
          <ac:chgData name="Lex Wayen" userId="494a56360b44c41f" providerId="LiveId" clId="{24593536-3DCF-424E-811F-D51553A97CE9}" dt="2019-05-14T07:15:04.227" v="34098" actId="165"/>
          <ac:grpSpMkLst>
            <pc:docMk/>
            <pc:sldMk cId="1784354941" sldId="706"/>
            <ac:grpSpMk id="141" creationId="{97135A51-B91D-4E69-8C13-0E499373C639}"/>
          </ac:grpSpMkLst>
        </pc:grpChg>
        <pc:grpChg chg="add del mod topLvl">
          <ac:chgData name="Lex Wayen" userId="494a56360b44c41f" providerId="LiveId" clId="{24593536-3DCF-424E-811F-D51553A97CE9}" dt="2019-05-14T07:14:41.803" v="34095" actId="165"/>
          <ac:grpSpMkLst>
            <pc:docMk/>
            <pc:sldMk cId="1784354941" sldId="706"/>
            <ac:grpSpMk id="142" creationId="{78D49A8D-2896-45E1-912E-4FF047C5E562}"/>
          </ac:grpSpMkLst>
        </pc:grpChg>
        <pc:grpChg chg="add del mod topLvl">
          <ac:chgData name="Lex Wayen" userId="494a56360b44c41f" providerId="LiveId" clId="{24593536-3DCF-424E-811F-D51553A97CE9}" dt="2019-05-14T07:14:41.803" v="34095" actId="165"/>
          <ac:grpSpMkLst>
            <pc:docMk/>
            <pc:sldMk cId="1784354941" sldId="706"/>
            <ac:grpSpMk id="143" creationId="{840096E8-4D95-44F4-9BA9-31F6A4F66FD3}"/>
          </ac:grpSpMkLst>
        </pc:grpChg>
        <pc:grpChg chg="add del mod topLvl">
          <ac:chgData name="Lex Wayen" userId="494a56360b44c41f" providerId="LiveId" clId="{24593536-3DCF-424E-811F-D51553A97CE9}" dt="2019-05-14T07:14:41.803" v="34095" actId="165"/>
          <ac:grpSpMkLst>
            <pc:docMk/>
            <pc:sldMk cId="1784354941" sldId="706"/>
            <ac:grpSpMk id="144" creationId="{627BE2AA-B277-438F-A1E1-FC8B3B909A68}"/>
          </ac:grpSpMkLst>
        </pc:grpChg>
        <pc:grpChg chg="add del mod topLvl">
          <ac:chgData name="Lex Wayen" userId="494a56360b44c41f" providerId="LiveId" clId="{24593536-3DCF-424E-811F-D51553A97CE9}" dt="2019-05-14T07:14:41.803" v="34095" actId="165"/>
          <ac:grpSpMkLst>
            <pc:docMk/>
            <pc:sldMk cId="1784354941" sldId="706"/>
            <ac:grpSpMk id="145" creationId="{6CD4A718-6502-4E50-95CE-744663B8E2CC}"/>
          </ac:grpSpMkLst>
        </pc:grpChg>
        <pc:grpChg chg="add del mod topLvl">
          <ac:chgData name="Lex Wayen" userId="494a56360b44c41f" providerId="LiveId" clId="{24593536-3DCF-424E-811F-D51553A97CE9}" dt="2019-05-14T07:14:41.803" v="34095" actId="165"/>
          <ac:grpSpMkLst>
            <pc:docMk/>
            <pc:sldMk cId="1784354941" sldId="706"/>
            <ac:grpSpMk id="146" creationId="{5CAC9E8C-958D-449E-9A3C-FD5A95873E76}"/>
          </ac:grpSpMkLst>
        </pc:grpChg>
        <pc:grpChg chg="add del mod topLvl">
          <ac:chgData name="Lex Wayen" userId="494a56360b44c41f" providerId="LiveId" clId="{24593536-3DCF-424E-811F-D51553A97CE9}" dt="2019-05-14T07:14:41.803" v="34095" actId="165"/>
          <ac:grpSpMkLst>
            <pc:docMk/>
            <pc:sldMk cId="1784354941" sldId="706"/>
            <ac:grpSpMk id="147" creationId="{E0B18A82-4CA9-4EDA-A118-1D0DA74BDBCE}"/>
          </ac:grpSpMkLst>
        </pc:grpChg>
        <pc:grpChg chg="add del mod">
          <ac:chgData name="Lex Wayen" userId="494a56360b44c41f" providerId="LiveId" clId="{24593536-3DCF-424E-811F-D51553A97CE9}" dt="2019-05-14T07:14:33.867" v="34094" actId="165"/>
          <ac:grpSpMkLst>
            <pc:docMk/>
            <pc:sldMk cId="1784354941" sldId="706"/>
            <ac:grpSpMk id="148" creationId="{436C3B51-1146-499D-9A66-39665320A7DB}"/>
          </ac:grpSpMkLst>
        </pc:grpChg>
        <pc:grpChg chg="add mod">
          <ac:chgData name="Lex Wayen" userId="494a56360b44c41f" providerId="LiveId" clId="{24593536-3DCF-424E-811F-D51553A97CE9}" dt="2019-05-14T07:18:07.189" v="34124" actId="164"/>
          <ac:grpSpMkLst>
            <pc:docMk/>
            <pc:sldMk cId="1784354941" sldId="706"/>
            <ac:grpSpMk id="149" creationId="{2EEAD09B-C0FD-4C73-B5E4-10FD195D92CC}"/>
          </ac:grpSpMkLst>
        </pc:grpChg>
        <pc:cxnChg chg="add del mod">
          <ac:chgData name="Lex Wayen" userId="494a56360b44c41f" providerId="LiveId" clId="{24593536-3DCF-424E-811F-D51553A97CE9}" dt="2019-05-14T06:59:44.130" v="33773" actId="478"/>
          <ac:cxnSpMkLst>
            <pc:docMk/>
            <pc:sldMk cId="1784354941" sldId="706"/>
            <ac:cxnSpMk id="54" creationId="{8B304E31-7ECD-4783-83EF-32CFB67669D9}"/>
          </ac:cxnSpMkLst>
        </pc:cxnChg>
        <pc:cxnChg chg="add mod topLvl">
          <ac:chgData name="Lex Wayen" userId="494a56360b44c41f" providerId="LiveId" clId="{24593536-3DCF-424E-811F-D51553A97CE9}" dt="2019-05-14T07:16:33.935" v="34109" actId="1076"/>
          <ac:cxnSpMkLst>
            <pc:docMk/>
            <pc:sldMk cId="1784354941" sldId="706"/>
            <ac:cxnSpMk id="59" creationId="{49EE822D-5341-48CC-B9A3-5B4C4FE8F5CD}"/>
          </ac:cxnSpMkLst>
        </pc:cxnChg>
        <pc:cxnChg chg="mod topLvl">
          <ac:chgData name="Lex Wayen" userId="494a56360b44c41f" providerId="LiveId" clId="{24593536-3DCF-424E-811F-D51553A97CE9}" dt="2019-05-14T07:16:33.935" v="34109" actId="1076"/>
          <ac:cxnSpMkLst>
            <pc:docMk/>
            <pc:sldMk cId="1784354941" sldId="706"/>
            <ac:cxnSpMk id="68" creationId="{F37ADA4D-0656-43FA-B559-ABD8722A1012}"/>
          </ac:cxnSpMkLst>
        </pc:cxnChg>
        <pc:cxnChg chg="mod topLvl">
          <ac:chgData name="Lex Wayen" userId="494a56360b44c41f" providerId="LiveId" clId="{24593536-3DCF-424E-811F-D51553A97CE9}" dt="2019-05-14T07:16:33.935" v="34109" actId="1076"/>
          <ac:cxnSpMkLst>
            <pc:docMk/>
            <pc:sldMk cId="1784354941" sldId="706"/>
            <ac:cxnSpMk id="73" creationId="{7B949F92-DA2D-4538-83B3-21F861D6A7D5}"/>
          </ac:cxnSpMkLst>
        </pc:cxnChg>
        <pc:cxnChg chg="del mod topLvl">
          <ac:chgData name="Lex Wayen" userId="494a56360b44c41f" providerId="LiveId" clId="{24593536-3DCF-424E-811F-D51553A97CE9}" dt="2019-05-14T07:13:16.234" v="34081" actId="478"/>
          <ac:cxnSpMkLst>
            <pc:docMk/>
            <pc:sldMk cId="1784354941" sldId="706"/>
            <ac:cxnSpMk id="78" creationId="{4DAC0C91-49B0-4F65-A240-B8801EC8E375}"/>
          </ac:cxnSpMkLst>
        </pc:cxnChg>
        <pc:cxnChg chg="mod topLvl">
          <ac:chgData name="Lex Wayen" userId="494a56360b44c41f" providerId="LiveId" clId="{24593536-3DCF-424E-811F-D51553A97CE9}" dt="2019-05-14T07:16:33.935" v="34109" actId="1076"/>
          <ac:cxnSpMkLst>
            <pc:docMk/>
            <pc:sldMk cId="1784354941" sldId="706"/>
            <ac:cxnSpMk id="83" creationId="{59743CA1-05D0-4AF2-A6BF-FB59AC6B9DA3}"/>
          </ac:cxnSpMkLst>
        </pc:cxnChg>
        <pc:cxnChg chg="del mod topLvl">
          <ac:chgData name="Lex Wayen" userId="494a56360b44c41f" providerId="LiveId" clId="{24593536-3DCF-424E-811F-D51553A97CE9}" dt="2019-05-14T07:13:48.150" v="34088" actId="478"/>
          <ac:cxnSpMkLst>
            <pc:docMk/>
            <pc:sldMk cId="1784354941" sldId="706"/>
            <ac:cxnSpMk id="88" creationId="{C1BBB071-8D9A-4B19-8CD8-8BFFAAF12470}"/>
          </ac:cxnSpMkLst>
        </pc:cxnChg>
        <pc:cxnChg chg="mod topLvl">
          <ac:chgData name="Lex Wayen" userId="494a56360b44c41f" providerId="LiveId" clId="{24593536-3DCF-424E-811F-D51553A97CE9}" dt="2019-05-14T07:16:33.935" v="34109" actId="1076"/>
          <ac:cxnSpMkLst>
            <pc:docMk/>
            <pc:sldMk cId="1784354941" sldId="706"/>
            <ac:cxnSpMk id="93" creationId="{AD97C992-E5BE-4A2F-8B36-4601CBCCC565}"/>
          </ac:cxnSpMkLst>
        </pc:cxnChg>
        <pc:cxnChg chg="mod topLvl">
          <ac:chgData name="Lex Wayen" userId="494a56360b44c41f" providerId="LiveId" clId="{24593536-3DCF-424E-811F-D51553A97CE9}" dt="2019-05-14T07:16:33.935" v="34109" actId="1076"/>
          <ac:cxnSpMkLst>
            <pc:docMk/>
            <pc:sldMk cId="1784354941" sldId="706"/>
            <ac:cxnSpMk id="98" creationId="{A976A106-C8DB-4AF8-93C6-50E64F5F3BE7}"/>
          </ac:cxnSpMkLst>
        </pc:cxnChg>
        <pc:cxnChg chg="del mod topLvl">
          <ac:chgData name="Lex Wayen" userId="494a56360b44c41f" providerId="LiveId" clId="{24593536-3DCF-424E-811F-D51553A97CE9}" dt="2019-05-14T07:12:20.484" v="34071" actId="478"/>
          <ac:cxnSpMkLst>
            <pc:docMk/>
            <pc:sldMk cId="1784354941" sldId="706"/>
            <ac:cxnSpMk id="103" creationId="{C186F3C8-80C9-4630-89A4-79CEB55797E0}"/>
          </ac:cxnSpMkLst>
        </pc:cxnChg>
        <pc:cxnChg chg="del mod topLvl">
          <ac:chgData name="Lex Wayen" userId="494a56360b44c41f" providerId="LiveId" clId="{24593536-3DCF-424E-811F-D51553A97CE9}" dt="2019-05-14T07:12:13.536" v="34069" actId="478"/>
          <ac:cxnSpMkLst>
            <pc:docMk/>
            <pc:sldMk cId="1784354941" sldId="706"/>
            <ac:cxnSpMk id="108" creationId="{451BBDFF-E51E-4651-87AB-B1CA9173906B}"/>
          </ac:cxnSpMkLst>
        </pc:cxnChg>
        <pc:cxnChg chg="mod topLvl">
          <ac:chgData name="Lex Wayen" userId="494a56360b44c41f" providerId="LiveId" clId="{24593536-3DCF-424E-811F-D51553A97CE9}" dt="2019-05-14T07:16:33.935" v="34109" actId="1076"/>
          <ac:cxnSpMkLst>
            <pc:docMk/>
            <pc:sldMk cId="1784354941" sldId="706"/>
            <ac:cxnSpMk id="113" creationId="{D393CC04-8F5E-45CA-999D-AD4B7AA4E30A}"/>
          </ac:cxnSpMkLst>
        </pc:cxnChg>
        <pc:cxnChg chg="mod topLvl">
          <ac:chgData name="Lex Wayen" userId="494a56360b44c41f" providerId="LiveId" clId="{24593536-3DCF-424E-811F-D51553A97CE9}" dt="2019-05-14T07:16:33.935" v="34109" actId="1076"/>
          <ac:cxnSpMkLst>
            <pc:docMk/>
            <pc:sldMk cId="1784354941" sldId="706"/>
            <ac:cxnSpMk id="118" creationId="{B922327E-251E-4BDF-987D-4AD522780518}"/>
          </ac:cxnSpMkLst>
        </pc:cxnChg>
        <pc:cxnChg chg="mod topLvl">
          <ac:chgData name="Lex Wayen" userId="494a56360b44c41f" providerId="LiveId" clId="{24593536-3DCF-424E-811F-D51553A97CE9}" dt="2019-05-14T07:16:33.935" v="34109" actId="1076"/>
          <ac:cxnSpMkLst>
            <pc:docMk/>
            <pc:sldMk cId="1784354941" sldId="706"/>
            <ac:cxnSpMk id="123" creationId="{9583416C-E60F-4B64-B559-83A4AE1844B0}"/>
          </ac:cxnSpMkLst>
        </pc:cxnChg>
        <pc:cxnChg chg="mod topLvl">
          <ac:chgData name="Lex Wayen" userId="494a56360b44c41f" providerId="LiveId" clId="{24593536-3DCF-424E-811F-D51553A97CE9}" dt="2019-05-14T07:16:33.935" v="34109" actId="1076"/>
          <ac:cxnSpMkLst>
            <pc:docMk/>
            <pc:sldMk cId="1784354941" sldId="706"/>
            <ac:cxnSpMk id="128" creationId="{4E678939-DC5E-4927-9EE0-15A4650654A9}"/>
          </ac:cxnSpMkLst>
        </pc:cxnChg>
      </pc:sldChg>
      <pc:sldChg chg="add del">
        <pc:chgData name="Lex Wayen" userId="494a56360b44c41f" providerId="LiveId" clId="{24593536-3DCF-424E-811F-D51553A97CE9}" dt="2019-05-13T11:26:10.894" v="32177" actId="2696"/>
        <pc:sldMkLst>
          <pc:docMk/>
          <pc:sldMk cId="2855465158" sldId="707"/>
        </pc:sldMkLst>
      </pc:sldChg>
      <pc:sldChg chg="addSp modSp add">
        <pc:chgData name="Lex Wayen" userId="494a56360b44c41f" providerId="LiveId" clId="{24593536-3DCF-424E-811F-D51553A97CE9}" dt="2019-05-13T11:26:30.404" v="32195"/>
        <pc:sldMkLst>
          <pc:docMk/>
          <pc:sldMk cId="405206561" sldId="708"/>
        </pc:sldMkLst>
        <pc:spChg chg="mod">
          <ac:chgData name="Lex Wayen" userId="494a56360b44c41f" providerId="LiveId" clId="{24593536-3DCF-424E-811F-D51553A97CE9}" dt="2019-05-13T11:26:30.404" v="32195"/>
          <ac:spMkLst>
            <pc:docMk/>
            <pc:sldMk cId="405206561" sldId="708"/>
            <ac:spMk id="2" creationId="{5AF89C9E-F7EE-4A77-BD22-4B5D4FFABFC2}"/>
          </ac:spMkLst>
        </pc:spChg>
        <pc:spChg chg="add">
          <ac:chgData name="Lex Wayen" userId="494a56360b44c41f" providerId="LiveId" clId="{24593536-3DCF-424E-811F-D51553A97CE9}" dt="2019-05-13T11:26:09.398" v="32176"/>
          <ac:spMkLst>
            <pc:docMk/>
            <pc:sldMk cId="405206561" sldId="708"/>
            <ac:spMk id="5" creationId="{06E2FC74-42B2-4C8B-B2D6-86D8B20DD3F9}"/>
          </ac:spMkLst>
        </pc:spChg>
        <pc:spChg chg="add">
          <ac:chgData name="Lex Wayen" userId="494a56360b44c41f" providerId="LiveId" clId="{24593536-3DCF-424E-811F-D51553A97CE9}" dt="2019-05-13T11:26:09.398" v="32176"/>
          <ac:spMkLst>
            <pc:docMk/>
            <pc:sldMk cId="405206561" sldId="708"/>
            <ac:spMk id="6" creationId="{FB7ADE84-2A92-48BF-BB9F-D239AD9AD7F3}"/>
          </ac:spMkLst>
        </pc:spChg>
        <pc:spChg chg="add">
          <ac:chgData name="Lex Wayen" userId="494a56360b44c41f" providerId="LiveId" clId="{24593536-3DCF-424E-811F-D51553A97CE9}" dt="2019-05-13T11:26:09.398" v="32176"/>
          <ac:spMkLst>
            <pc:docMk/>
            <pc:sldMk cId="405206561" sldId="708"/>
            <ac:spMk id="7" creationId="{BDFF961E-D452-4FB9-BEFE-C5E631D44156}"/>
          </ac:spMkLst>
        </pc:spChg>
        <pc:spChg chg="add">
          <ac:chgData name="Lex Wayen" userId="494a56360b44c41f" providerId="LiveId" clId="{24593536-3DCF-424E-811F-D51553A97CE9}" dt="2019-05-13T11:26:09.398" v="32176"/>
          <ac:spMkLst>
            <pc:docMk/>
            <pc:sldMk cId="405206561" sldId="708"/>
            <ac:spMk id="8" creationId="{513AFAE4-F9DA-45DF-A7DE-34794FEFE298}"/>
          </ac:spMkLst>
        </pc:spChg>
        <pc:spChg chg="add">
          <ac:chgData name="Lex Wayen" userId="494a56360b44c41f" providerId="LiveId" clId="{24593536-3DCF-424E-811F-D51553A97CE9}" dt="2019-05-13T11:26:09.398" v="32176"/>
          <ac:spMkLst>
            <pc:docMk/>
            <pc:sldMk cId="405206561" sldId="708"/>
            <ac:spMk id="9" creationId="{C97387FC-7893-4760-9A6E-1589E102A4BB}"/>
          </ac:spMkLst>
        </pc:spChg>
        <pc:spChg chg="add">
          <ac:chgData name="Lex Wayen" userId="494a56360b44c41f" providerId="LiveId" clId="{24593536-3DCF-424E-811F-D51553A97CE9}" dt="2019-05-13T11:26:09.398" v="32176"/>
          <ac:spMkLst>
            <pc:docMk/>
            <pc:sldMk cId="405206561" sldId="708"/>
            <ac:spMk id="10" creationId="{6548B7C0-5D39-4978-B740-DBCB49B66CF7}"/>
          </ac:spMkLst>
        </pc:spChg>
        <pc:spChg chg="add">
          <ac:chgData name="Lex Wayen" userId="494a56360b44c41f" providerId="LiveId" clId="{24593536-3DCF-424E-811F-D51553A97CE9}" dt="2019-05-13T11:26:09.398" v="32176"/>
          <ac:spMkLst>
            <pc:docMk/>
            <pc:sldMk cId="405206561" sldId="708"/>
            <ac:spMk id="11" creationId="{C6684FA9-7FA9-45F7-82A2-16FB902A5EE2}"/>
          </ac:spMkLst>
        </pc:spChg>
        <pc:spChg chg="add">
          <ac:chgData name="Lex Wayen" userId="494a56360b44c41f" providerId="LiveId" clId="{24593536-3DCF-424E-811F-D51553A97CE9}" dt="2019-05-13T11:26:09.398" v="32176"/>
          <ac:spMkLst>
            <pc:docMk/>
            <pc:sldMk cId="405206561" sldId="708"/>
            <ac:spMk id="12" creationId="{D0F57430-84B0-4576-9716-94A1CEAB1544}"/>
          </ac:spMkLst>
        </pc:spChg>
        <pc:spChg chg="add">
          <ac:chgData name="Lex Wayen" userId="494a56360b44c41f" providerId="LiveId" clId="{24593536-3DCF-424E-811F-D51553A97CE9}" dt="2019-05-13T11:26:09.398" v="32176"/>
          <ac:spMkLst>
            <pc:docMk/>
            <pc:sldMk cId="405206561" sldId="708"/>
            <ac:spMk id="13" creationId="{DAEEC849-198A-496A-97D3-F55A2FDB4343}"/>
          </ac:spMkLst>
        </pc:spChg>
        <pc:spChg chg="add">
          <ac:chgData name="Lex Wayen" userId="494a56360b44c41f" providerId="LiveId" clId="{24593536-3DCF-424E-811F-D51553A97CE9}" dt="2019-05-13T11:26:09.398" v="32176"/>
          <ac:spMkLst>
            <pc:docMk/>
            <pc:sldMk cId="405206561" sldId="708"/>
            <ac:spMk id="14" creationId="{FB2E6189-0FDA-4B00-BD68-DDEC73EBA27F}"/>
          </ac:spMkLst>
        </pc:spChg>
        <pc:spChg chg="add">
          <ac:chgData name="Lex Wayen" userId="494a56360b44c41f" providerId="LiveId" clId="{24593536-3DCF-424E-811F-D51553A97CE9}" dt="2019-05-13T11:26:09.398" v="32176"/>
          <ac:spMkLst>
            <pc:docMk/>
            <pc:sldMk cId="405206561" sldId="708"/>
            <ac:spMk id="15" creationId="{2D084A86-08D2-4BA3-BFF7-B485A79A7783}"/>
          </ac:spMkLst>
        </pc:spChg>
        <pc:spChg chg="add">
          <ac:chgData name="Lex Wayen" userId="494a56360b44c41f" providerId="LiveId" clId="{24593536-3DCF-424E-811F-D51553A97CE9}" dt="2019-05-13T11:26:09.398" v="32176"/>
          <ac:spMkLst>
            <pc:docMk/>
            <pc:sldMk cId="405206561" sldId="708"/>
            <ac:spMk id="16" creationId="{5E015E1F-4202-41FF-B709-6D3B8A83F78E}"/>
          </ac:spMkLst>
        </pc:spChg>
        <pc:spChg chg="add">
          <ac:chgData name="Lex Wayen" userId="494a56360b44c41f" providerId="LiveId" clId="{24593536-3DCF-424E-811F-D51553A97CE9}" dt="2019-05-13T11:26:09.398" v="32176"/>
          <ac:spMkLst>
            <pc:docMk/>
            <pc:sldMk cId="405206561" sldId="708"/>
            <ac:spMk id="17" creationId="{87F9C9DC-BD2C-4C6C-8D9A-6BC08A50B0BD}"/>
          </ac:spMkLst>
        </pc:spChg>
        <pc:spChg chg="add">
          <ac:chgData name="Lex Wayen" userId="494a56360b44c41f" providerId="LiveId" clId="{24593536-3DCF-424E-811F-D51553A97CE9}" dt="2019-05-13T11:26:09.398" v="32176"/>
          <ac:spMkLst>
            <pc:docMk/>
            <pc:sldMk cId="405206561" sldId="708"/>
            <ac:spMk id="18" creationId="{78A47AAB-FA2B-4441-849F-0B11A0B9920D}"/>
          </ac:spMkLst>
        </pc:spChg>
        <pc:spChg chg="add">
          <ac:chgData name="Lex Wayen" userId="494a56360b44c41f" providerId="LiveId" clId="{24593536-3DCF-424E-811F-D51553A97CE9}" dt="2019-05-13T11:26:09.398" v="32176"/>
          <ac:spMkLst>
            <pc:docMk/>
            <pc:sldMk cId="405206561" sldId="708"/>
            <ac:spMk id="19" creationId="{3F2C998B-498C-48CE-B09F-4416821813F5}"/>
          </ac:spMkLst>
        </pc:spChg>
        <pc:spChg chg="add">
          <ac:chgData name="Lex Wayen" userId="494a56360b44c41f" providerId="LiveId" clId="{24593536-3DCF-424E-811F-D51553A97CE9}" dt="2019-05-13T11:26:09.398" v="32176"/>
          <ac:spMkLst>
            <pc:docMk/>
            <pc:sldMk cId="405206561" sldId="708"/>
            <ac:spMk id="20" creationId="{69076E77-EB5A-4387-82C4-453C048F48CF}"/>
          </ac:spMkLst>
        </pc:spChg>
        <pc:spChg chg="add">
          <ac:chgData name="Lex Wayen" userId="494a56360b44c41f" providerId="LiveId" clId="{24593536-3DCF-424E-811F-D51553A97CE9}" dt="2019-05-13T11:26:09.398" v="32176"/>
          <ac:spMkLst>
            <pc:docMk/>
            <pc:sldMk cId="405206561" sldId="708"/>
            <ac:spMk id="21" creationId="{1295E56F-EEAE-4E5C-BD6A-CEDA2C668CEF}"/>
          </ac:spMkLst>
        </pc:spChg>
        <pc:spChg chg="add">
          <ac:chgData name="Lex Wayen" userId="494a56360b44c41f" providerId="LiveId" clId="{24593536-3DCF-424E-811F-D51553A97CE9}" dt="2019-05-13T11:26:09.398" v="32176"/>
          <ac:spMkLst>
            <pc:docMk/>
            <pc:sldMk cId="405206561" sldId="708"/>
            <ac:spMk id="22" creationId="{5C797D73-1C5F-4E62-B0A7-F84D08FE11EA}"/>
          </ac:spMkLst>
        </pc:spChg>
        <pc:spChg chg="add">
          <ac:chgData name="Lex Wayen" userId="494a56360b44c41f" providerId="LiveId" clId="{24593536-3DCF-424E-811F-D51553A97CE9}" dt="2019-05-13T11:26:09.398" v="32176"/>
          <ac:spMkLst>
            <pc:docMk/>
            <pc:sldMk cId="405206561" sldId="708"/>
            <ac:spMk id="23" creationId="{B80CA11D-6381-4979-A755-8E597B3F5982}"/>
          </ac:spMkLst>
        </pc:spChg>
        <pc:graphicFrameChg chg="add">
          <ac:chgData name="Lex Wayen" userId="494a56360b44c41f" providerId="LiveId" clId="{24593536-3DCF-424E-811F-D51553A97CE9}" dt="2019-05-13T11:26:09.398" v="32176"/>
          <ac:graphicFrameMkLst>
            <pc:docMk/>
            <pc:sldMk cId="405206561" sldId="708"/>
            <ac:graphicFrameMk id="24" creationId="{942BFFBC-875C-401E-9A7A-16AACC2BBF86}"/>
          </ac:graphicFrameMkLst>
        </pc:graphicFrameChg>
      </pc:sldChg>
      <pc:sldChg chg="addSp delSp modSp add modNotesTx">
        <pc:chgData name="Lex Wayen" userId="494a56360b44c41f" providerId="LiveId" clId="{24593536-3DCF-424E-811F-D51553A97CE9}" dt="2019-05-14T11:14:56.132" v="40434" actId="20577"/>
        <pc:sldMkLst>
          <pc:docMk/>
          <pc:sldMk cId="4096864720" sldId="709"/>
        </pc:sldMkLst>
        <pc:spChg chg="mod">
          <ac:chgData name="Lex Wayen" userId="494a56360b44c41f" providerId="LiveId" clId="{24593536-3DCF-424E-811F-D51553A97CE9}" dt="2019-05-14T07:19:54.865" v="34172"/>
          <ac:spMkLst>
            <pc:docMk/>
            <pc:sldMk cId="4096864720" sldId="709"/>
            <ac:spMk id="2" creationId="{91F75DD1-FF83-4FBF-B456-3F9273BDAF55}"/>
          </ac:spMkLst>
        </pc:spChg>
        <pc:spChg chg="del">
          <ac:chgData name="Lex Wayen" userId="494a56360b44c41f" providerId="LiveId" clId="{24593536-3DCF-424E-811F-D51553A97CE9}" dt="2019-05-14T07:19:58.255" v="34173" actId="478"/>
          <ac:spMkLst>
            <pc:docMk/>
            <pc:sldMk cId="4096864720" sldId="709"/>
            <ac:spMk id="3" creationId="{B1811F83-2DDF-40F8-9FE9-F08B3AD69714}"/>
          </ac:spMkLst>
        </pc:spChg>
        <pc:spChg chg="add del mod">
          <ac:chgData name="Lex Wayen" userId="494a56360b44c41f" providerId="LiveId" clId="{24593536-3DCF-424E-811F-D51553A97CE9}" dt="2019-05-14T07:59:18.218" v="34551" actId="478"/>
          <ac:spMkLst>
            <pc:docMk/>
            <pc:sldMk cId="4096864720" sldId="709"/>
            <ac:spMk id="6" creationId="{1992573A-B343-4070-B723-D35FA6B9297E}"/>
          </ac:spMkLst>
        </pc:spChg>
        <pc:spChg chg="add del mod">
          <ac:chgData name="Lex Wayen" userId="494a56360b44c41f" providerId="LiveId" clId="{24593536-3DCF-424E-811F-D51553A97CE9}" dt="2019-05-14T07:59:18.218" v="34551" actId="478"/>
          <ac:spMkLst>
            <pc:docMk/>
            <pc:sldMk cId="4096864720" sldId="709"/>
            <ac:spMk id="7" creationId="{F81506D0-9A71-47B6-807B-41B3A696D27F}"/>
          </ac:spMkLst>
        </pc:spChg>
        <pc:spChg chg="add del mod">
          <ac:chgData name="Lex Wayen" userId="494a56360b44c41f" providerId="LiveId" clId="{24593536-3DCF-424E-811F-D51553A97CE9}" dt="2019-05-14T07:59:18.218" v="34551" actId="478"/>
          <ac:spMkLst>
            <pc:docMk/>
            <pc:sldMk cId="4096864720" sldId="709"/>
            <ac:spMk id="8" creationId="{9A2ED0EF-21AE-45EF-B86A-1CC2F333D1EC}"/>
          </ac:spMkLst>
        </pc:spChg>
        <pc:spChg chg="add mod">
          <ac:chgData name="Lex Wayen" userId="494a56360b44c41f" providerId="LiveId" clId="{24593536-3DCF-424E-811F-D51553A97CE9}" dt="2019-05-14T07:45:44.848" v="34285" actId="6549"/>
          <ac:spMkLst>
            <pc:docMk/>
            <pc:sldMk cId="4096864720" sldId="709"/>
            <ac:spMk id="18" creationId="{F7A59D6B-54CD-42E2-B13B-721413811EFA}"/>
          </ac:spMkLst>
        </pc:spChg>
        <pc:spChg chg="add mod">
          <ac:chgData name="Lex Wayen" userId="494a56360b44c41f" providerId="LiveId" clId="{24593536-3DCF-424E-811F-D51553A97CE9}" dt="2019-05-14T07:45:41.472" v="34284" actId="6549"/>
          <ac:spMkLst>
            <pc:docMk/>
            <pc:sldMk cId="4096864720" sldId="709"/>
            <ac:spMk id="19" creationId="{00DA46AF-6915-4BD8-9F46-78FAB2326173}"/>
          </ac:spMkLst>
        </pc:spChg>
        <pc:spChg chg="add mod">
          <ac:chgData name="Lex Wayen" userId="494a56360b44c41f" providerId="LiveId" clId="{24593536-3DCF-424E-811F-D51553A97CE9}" dt="2019-05-14T07:58:09.018" v="34550" actId="1076"/>
          <ac:spMkLst>
            <pc:docMk/>
            <pc:sldMk cId="4096864720" sldId="709"/>
            <ac:spMk id="22" creationId="{A90B1093-731F-4230-A8A0-5DE84CFC7B82}"/>
          </ac:spMkLst>
        </pc:spChg>
        <pc:spChg chg="add mod">
          <ac:chgData name="Lex Wayen" userId="494a56360b44c41f" providerId="LiveId" clId="{24593536-3DCF-424E-811F-D51553A97CE9}" dt="2019-05-14T07:55:34.777" v="34492" actId="1076"/>
          <ac:spMkLst>
            <pc:docMk/>
            <pc:sldMk cId="4096864720" sldId="709"/>
            <ac:spMk id="23" creationId="{3A20E869-2969-4084-BB8A-DB62A2E82349}"/>
          </ac:spMkLst>
        </pc:spChg>
        <pc:spChg chg="add mod">
          <ac:chgData name="Lex Wayen" userId="494a56360b44c41f" providerId="LiveId" clId="{24593536-3DCF-424E-811F-D51553A97CE9}" dt="2019-05-14T08:41:27.862" v="35173" actId="1076"/>
          <ac:spMkLst>
            <pc:docMk/>
            <pc:sldMk cId="4096864720" sldId="709"/>
            <ac:spMk id="24" creationId="{6B4F5EBC-E228-4FF0-9908-45E063077F23}"/>
          </ac:spMkLst>
        </pc:spChg>
        <pc:spChg chg="add mod">
          <ac:chgData name="Lex Wayen" userId="494a56360b44c41f" providerId="LiveId" clId="{24593536-3DCF-424E-811F-D51553A97CE9}" dt="2019-05-14T07:59:58.524" v="34570" actId="1076"/>
          <ac:spMkLst>
            <pc:docMk/>
            <pc:sldMk cId="4096864720" sldId="709"/>
            <ac:spMk id="41" creationId="{024432E5-D983-4970-AA1D-E906F2D1302F}"/>
          </ac:spMkLst>
        </pc:spChg>
        <pc:spChg chg="add del mod">
          <ac:chgData name="Lex Wayen" userId="494a56360b44c41f" providerId="LiveId" clId="{24593536-3DCF-424E-811F-D51553A97CE9}" dt="2019-05-14T07:50:07.388" v="34359"/>
          <ac:spMkLst>
            <pc:docMk/>
            <pc:sldMk cId="4096864720" sldId="709"/>
            <ac:spMk id="42" creationId="{C9B0CAF7-29C8-488C-8F6F-3E1CCD58B7E0}"/>
          </ac:spMkLst>
        </pc:spChg>
        <pc:spChg chg="add mod">
          <ac:chgData name="Lex Wayen" userId="494a56360b44c41f" providerId="LiveId" clId="{24593536-3DCF-424E-811F-D51553A97CE9}" dt="2019-05-14T07:59:58.524" v="34570" actId="1076"/>
          <ac:spMkLst>
            <pc:docMk/>
            <pc:sldMk cId="4096864720" sldId="709"/>
            <ac:spMk id="43" creationId="{FE7F3AE3-FBF7-4EB2-BCD3-05DC1C65E62F}"/>
          </ac:spMkLst>
        </pc:spChg>
        <pc:spChg chg="add mod">
          <ac:chgData name="Lex Wayen" userId="494a56360b44c41f" providerId="LiveId" clId="{24593536-3DCF-424E-811F-D51553A97CE9}" dt="2019-05-14T08:41:27.862" v="35173" actId="1076"/>
          <ac:spMkLst>
            <pc:docMk/>
            <pc:sldMk cId="4096864720" sldId="709"/>
            <ac:spMk id="53" creationId="{D3F4663B-1AB6-423F-BBDA-5F6A0558F1BF}"/>
          </ac:spMkLst>
        </pc:spChg>
        <pc:spChg chg="add mod">
          <ac:chgData name="Lex Wayen" userId="494a56360b44c41f" providerId="LiveId" clId="{24593536-3DCF-424E-811F-D51553A97CE9}" dt="2019-05-14T07:55:07.856" v="34475"/>
          <ac:spMkLst>
            <pc:docMk/>
            <pc:sldMk cId="4096864720" sldId="709"/>
            <ac:spMk id="54" creationId="{6C3073F9-0FB5-4271-87C6-7B385444E919}"/>
          </ac:spMkLst>
        </pc:spChg>
        <pc:spChg chg="add mod">
          <ac:chgData name="Lex Wayen" userId="494a56360b44c41f" providerId="LiveId" clId="{24593536-3DCF-424E-811F-D51553A97CE9}" dt="2019-05-14T07:57:24.934" v="34545" actId="113"/>
          <ac:spMkLst>
            <pc:docMk/>
            <pc:sldMk cId="4096864720" sldId="709"/>
            <ac:spMk id="63" creationId="{8B159680-2ABA-497B-BF18-32BAF288F8E2}"/>
          </ac:spMkLst>
        </pc:spChg>
        <pc:spChg chg="add mod">
          <ac:chgData name="Lex Wayen" userId="494a56360b44c41f" providerId="LiveId" clId="{24593536-3DCF-424E-811F-D51553A97CE9}" dt="2019-05-14T07:57:23.523" v="34544" actId="113"/>
          <ac:spMkLst>
            <pc:docMk/>
            <pc:sldMk cId="4096864720" sldId="709"/>
            <ac:spMk id="64" creationId="{FD68832A-8873-4F04-8F77-F8717B9B82E8}"/>
          </ac:spMkLst>
        </pc:spChg>
        <pc:spChg chg="add mod">
          <ac:chgData name="Lex Wayen" userId="494a56360b44c41f" providerId="LiveId" clId="{24593536-3DCF-424E-811F-D51553A97CE9}" dt="2019-05-14T07:57:59.736" v="34548" actId="14100"/>
          <ac:spMkLst>
            <pc:docMk/>
            <pc:sldMk cId="4096864720" sldId="709"/>
            <ac:spMk id="65" creationId="{917B9293-4160-4EA4-B5BA-A7DE215C2EF0}"/>
          </ac:spMkLst>
        </pc:spChg>
        <pc:spChg chg="add mod">
          <ac:chgData name="Lex Wayen" userId="494a56360b44c41f" providerId="LiveId" clId="{24593536-3DCF-424E-811F-D51553A97CE9}" dt="2019-05-14T07:55:39.625" v="34494" actId="1076"/>
          <ac:spMkLst>
            <pc:docMk/>
            <pc:sldMk cId="4096864720" sldId="709"/>
            <ac:spMk id="72" creationId="{121AB04D-FA7B-4631-96B2-129BF17A9096}"/>
          </ac:spMkLst>
        </pc:spChg>
        <pc:spChg chg="add mod">
          <ac:chgData name="Lex Wayen" userId="494a56360b44c41f" providerId="LiveId" clId="{24593536-3DCF-424E-811F-D51553A97CE9}" dt="2019-05-14T07:55:44.081" v="34495" actId="1076"/>
          <ac:spMkLst>
            <pc:docMk/>
            <pc:sldMk cId="4096864720" sldId="709"/>
            <ac:spMk id="73" creationId="{D416F2B5-BDC4-42BC-9C65-783649DDBD30}"/>
          </ac:spMkLst>
        </pc:spChg>
        <pc:spChg chg="add mod">
          <ac:chgData name="Lex Wayen" userId="494a56360b44c41f" providerId="LiveId" clId="{24593536-3DCF-424E-811F-D51553A97CE9}" dt="2019-05-14T07:57:09.145" v="34541" actId="1076"/>
          <ac:spMkLst>
            <pc:docMk/>
            <pc:sldMk cId="4096864720" sldId="709"/>
            <ac:spMk id="78" creationId="{E33032FD-C9FC-4199-B834-E21F77638C28}"/>
          </ac:spMkLst>
        </pc:spChg>
        <pc:spChg chg="add mod">
          <ac:chgData name="Lex Wayen" userId="494a56360b44c41f" providerId="LiveId" clId="{24593536-3DCF-424E-811F-D51553A97CE9}" dt="2019-05-14T08:41:11.390" v="35168" actId="1076"/>
          <ac:spMkLst>
            <pc:docMk/>
            <pc:sldMk cId="4096864720" sldId="709"/>
            <ac:spMk id="88" creationId="{FEC9D164-8458-4797-899D-7293A2D9C447}"/>
          </ac:spMkLst>
        </pc:spChg>
        <pc:spChg chg="add mod">
          <ac:chgData name="Lex Wayen" userId="494a56360b44c41f" providerId="LiveId" clId="{24593536-3DCF-424E-811F-D51553A97CE9}" dt="2019-05-14T08:41:11.390" v="35168" actId="1076"/>
          <ac:spMkLst>
            <pc:docMk/>
            <pc:sldMk cId="4096864720" sldId="709"/>
            <ac:spMk id="89" creationId="{66AA6965-1CF5-4A24-9DBE-144A7EE64E06}"/>
          </ac:spMkLst>
        </pc:spChg>
        <pc:spChg chg="add mod">
          <ac:chgData name="Lex Wayen" userId="494a56360b44c41f" providerId="LiveId" clId="{24593536-3DCF-424E-811F-D51553A97CE9}" dt="2019-05-14T08:41:11.390" v="35168" actId="1076"/>
          <ac:spMkLst>
            <pc:docMk/>
            <pc:sldMk cId="4096864720" sldId="709"/>
            <ac:spMk id="90" creationId="{B2BD5FED-7468-4533-9A5C-AB76DDBA139A}"/>
          </ac:spMkLst>
        </pc:spChg>
        <pc:spChg chg="add mod">
          <ac:chgData name="Lex Wayen" userId="494a56360b44c41f" providerId="LiveId" clId="{24593536-3DCF-424E-811F-D51553A97CE9}" dt="2019-05-14T08:41:11.390" v="35168" actId="1076"/>
          <ac:spMkLst>
            <pc:docMk/>
            <pc:sldMk cId="4096864720" sldId="709"/>
            <ac:spMk id="91" creationId="{8EF65246-86D6-4182-B040-66042F4A1D0A}"/>
          </ac:spMkLst>
        </pc:spChg>
        <pc:spChg chg="add mod">
          <ac:chgData name="Lex Wayen" userId="494a56360b44c41f" providerId="LiveId" clId="{24593536-3DCF-424E-811F-D51553A97CE9}" dt="2019-05-14T08:41:11.390" v="35168" actId="1076"/>
          <ac:spMkLst>
            <pc:docMk/>
            <pc:sldMk cId="4096864720" sldId="709"/>
            <ac:spMk id="92" creationId="{00AB246D-77FC-4EE3-A3F0-AF9CA3B6D191}"/>
          </ac:spMkLst>
        </pc:spChg>
        <pc:spChg chg="add mod">
          <ac:chgData name="Lex Wayen" userId="494a56360b44c41f" providerId="LiveId" clId="{24593536-3DCF-424E-811F-D51553A97CE9}" dt="2019-05-14T08:41:11.390" v="35168" actId="1076"/>
          <ac:spMkLst>
            <pc:docMk/>
            <pc:sldMk cId="4096864720" sldId="709"/>
            <ac:spMk id="93" creationId="{04C31A20-8F88-41EF-8744-900F54A3E97B}"/>
          </ac:spMkLst>
        </pc:spChg>
        <pc:spChg chg="add mod">
          <ac:chgData name="Lex Wayen" userId="494a56360b44c41f" providerId="LiveId" clId="{24593536-3DCF-424E-811F-D51553A97CE9}" dt="2019-05-14T08:41:11.390" v="35168" actId="1076"/>
          <ac:spMkLst>
            <pc:docMk/>
            <pc:sldMk cId="4096864720" sldId="709"/>
            <ac:spMk id="94" creationId="{FA3D1BF8-F203-414D-A421-AA263F144F12}"/>
          </ac:spMkLst>
        </pc:spChg>
        <pc:spChg chg="add mod">
          <ac:chgData name="Lex Wayen" userId="494a56360b44c41f" providerId="LiveId" clId="{24593536-3DCF-424E-811F-D51553A97CE9}" dt="2019-05-14T08:41:11.390" v="35168" actId="1076"/>
          <ac:spMkLst>
            <pc:docMk/>
            <pc:sldMk cId="4096864720" sldId="709"/>
            <ac:spMk id="95" creationId="{570ABFE8-AEDF-493F-A6E7-EDC7010C8E44}"/>
          </ac:spMkLst>
        </pc:spChg>
        <pc:spChg chg="add mod">
          <ac:chgData name="Lex Wayen" userId="494a56360b44c41f" providerId="LiveId" clId="{24593536-3DCF-424E-811F-D51553A97CE9}" dt="2019-05-14T08:41:11.390" v="35168" actId="1076"/>
          <ac:spMkLst>
            <pc:docMk/>
            <pc:sldMk cId="4096864720" sldId="709"/>
            <ac:spMk id="96" creationId="{2A5BEE27-CE8F-4E1C-88D2-30079E6549F9}"/>
          </ac:spMkLst>
        </pc:spChg>
        <pc:spChg chg="add mod">
          <ac:chgData name="Lex Wayen" userId="494a56360b44c41f" providerId="LiveId" clId="{24593536-3DCF-424E-811F-D51553A97CE9}" dt="2019-05-14T08:41:11.390" v="35168" actId="1076"/>
          <ac:spMkLst>
            <pc:docMk/>
            <pc:sldMk cId="4096864720" sldId="709"/>
            <ac:spMk id="97" creationId="{37E1AAB0-D5A1-4A53-B613-C09B7A0F80F2}"/>
          </ac:spMkLst>
        </pc:spChg>
        <pc:spChg chg="add mod">
          <ac:chgData name="Lex Wayen" userId="494a56360b44c41f" providerId="LiveId" clId="{24593536-3DCF-424E-811F-D51553A97CE9}" dt="2019-05-14T08:41:11.390" v="35168" actId="1076"/>
          <ac:spMkLst>
            <pc:docMk/>
            <pc:sldMk cId="4096864720" sldId="709"/>
            <ac:spMk id="98" creationId="{96EE80F3-FE88-4087-B315-41C7B279C3D1}"/>
          </ac:spMkLst>
        </pc:spChg>
        <pc:spChg chg="add mod">
          <ac:chgData name="Lex Wayen" userId="494a56360b44c41f" providerId="LiveId" clId="{24593536-3DCF-424E-811F-D51553A97CE9}" dt="2019-05-14T08:41:11.390" v="35168" actId="1076"/>
          <ac:spMkLst>
            <pc:docMk/>
            <pc:sldMk cId="4096864720" sldId="709"/>
            <ac:spMk id="99" creationId="{0838B801-6DD0-4969-B5DA-E109693773E7}"/>
          </ac:spMkLst>
        </pc:spChg>
        <pc:spChg chg="add mod">
          <ac:chgData name="Lex Wayen" userId="494a56360b44c41f" providerId="LiveId" clId="{24593536-3DCF-424E-811F-D51553A97CE9}" dt="2019-05-14T08:41:11.390" v="35168" actId="1076"/>
          <ac:spMkLst>
            <pc:docMk/>
            <pc:sldMk cId="4096864720" sldId="709"/>
            <ac:spMk id="114" creationId="{7395097E-25F6-43D2-AAFD-49B847DEF91B}"/>
          </ac:spMkLst>
        </pc:spChg>
        <pc:spChg chg="add mod">
          <ac:chgData name="Lex Wayen" userId="494a56360b44c41f" providerId="LiveId" clId="{24593536-3DCF-424E-811F-D51553A97CE9}" dt="2019-05-14T08:41:11.390" v="35168" actId="1076"/>
          <ac:spMkLst>
            <pc:docMk/>
            <pc:sldMk cId="4096864720" sldId="709"/>
            <ac:spMk id="115" creationId="{CAC8D90D-923B-4AA2-8F16-CA01440BB8D9}"/>
          </ac:spMkLst>
        </pc:spChg>
        <pc:spChg chg="add mod">
          <ac:chgData name="Lex Wayen" userId="494a56360b44c41f" providerId="LiveId" clId="{24593536-3DCF-424E-811F-D51553A97CE9}" dt="2019-05-14T08:41:11.390" v="35168" actId="1076"/>
          <ac:spMkLst>
            <pc:docMk/>
            <pc:sldMk cId="4096864720" sldId="709"/>
            <ac:spMk id="116" creationId="{1FF51692-81B2-4105-B468-10A9DDAE1151}"/>
          </ac:spMkLst>
        </pc:spChg>
        <pc:spChg chg="add mod">
          <ac:chgData name="Lex Wayen" userId="494a56360b44c41f" providerId="LiveId" clId="{24593536-3DCF-424E-811F-D51553A97CE9}" dt="2019-05-14T08:41:11.390" v="35168" actId="1076"/>
          <ac:spMkLst>
            <pc:docMk/>
            <pc:sldMk cId="4096864720" sldId="709"/>
            <ac:spMk id="117" creationId="{423A4E63-5C6A-43C3-92D0-4FB72F7D624F}"/>
          </ac:spMkLst>
        </pc:spChg>
        <pc:spChg chg="add mod">
          <ac:chgData name="Lex Wayen" userId="494a56360b44c41f" providerId="LiveId" clId="{24593536-3DCF-424E-811F-D51553A97CE9}" dt="2019-05-14T08:41:11.390" v="35168" actId="1076"/>
          <ac:spMkLst>
            <pc:docMk/>
            <pc:sldMk cId="4096864720" sldId="709"/>
            <ac:spMk id="118" creationId="{3CEF15F1-0506-4795-934A-21FCF1285818}"/>
          </ac:spMkLst>
        </pc:spChg>
        <pc:spChg chg="add mod">
          <ac:chgData name="Lex Wayen" userId="494a56360b44c41f" providerId="LiveId" clId="{24593536-3DCF-424E-811F-D51553A97CE9}" dt="2019-05-14T08:41:11.390" v="35168" actId="1076"/>
          <ac:spMkLst>
            <pc:docMk/>
            <pc:sldMk cId="4096864720" sldId="709"/>
            <ac:spMk id="119" creationId="{F30710EE-D17F-47E0-B21E-6BFCA3C0AE58}"/>
          </ac:spMkLst>
        </pc:spChg>
        <pc:spChg chg="add mod">
          <ac:chgData name="Lex Wayen" userId="494a56360b44c41f" providerId="LiveId" clId="{24593536-3DCF-424E-811F-D51553A97CE9}" dt="2019-05-14T08:41:11.390" v="35168" actId="1076"/>
          <ac:spMkLst>
            <pc:docMk/>
            <pc:sldMk cId="4096864720" sldId="709"/>
            <ac:spMk id="120" creationId="{7768C9C4-B45F-45BA-9D32-80330976FB62}"/>
          </ac:spMkLst>
        </pc:spChg>
        <pc:spChg chg="add mod">
          <ac:chgData name="Lex Wayen" userId="494a56360b44c41f" providerId="LiveId" clId="{24593536-3DCF-424E-811F-D51553A97CE9}" dt="2019-05-14T08:30:42.274" v="34988" actId="164"/>
          <ac:spMkLst>
            <pc:docMk/>
            <pc:sldMk cId="4096864720" sldId="709"/>
            <ac:spMk id="125" creationId="{FB4DFD05-E76C-4D83-A3CF-5FF18F2FF6C9}"/>
          </ac:spMkLst>
        </pc:spChg>
        <pc:spChg chg="add mod">
          <ac:chgData name="Lex Wayen" userId="494a56360b44c41f" providerId="LiveId" clId="{24593536-3DCF-424E-811F-D51553A97CE9}" dt="2019-05-14T08:41:05.654" v="35151" actId="14100"/>
          <ac:spMkLst>
            <pc:docMk/>
            <pc:sldMk cId="4096864720" sldId="709"/>
            <ac:spMk id="126" creationId="{2D450483-3333-4D4C-AEA9-D3B54E43AF6B}"/>
          </ac:spMkLst>
        </pc:spChg>
        <pc:spChg chg="add mod">
          <ac:chgData name="Lex Wayen" userId="494a56360b44c41f" providerId="LiveId" clId="{24593536-3DCF-424E-811F-D51553A97CE9}" dt="2019-05-14T08:41:05.654" v="35151" actId="14100"/>
          <ac:spMkLst>
            <pc:docMk/>
            <pc:sldMk cId="4096864720" sldId="709"/>
            <ac:spMk id="127" creationId="{4CA203A7-28E4-4423-B26E-039D96665681}"/>
          </ac:spMkLst>
        </pc:spChg>
        <pc:spChg chg="add del mod">
          <ac:chgData name="Lex Wayen" userId="494a56360b44c41f" providerId="LiveId" clId="{24593536-3DCF-424E-811F-D51553A97CE9}" dt="2019-05-14T08:30:37.337" v="34987" actId="478"/>
          <ac:spMkLst>
            <pc:docMk/>
            <pc:sldMk cId="4096864720" sldId="709"/>
            <ac:spMk id="128" creationId="{D35FEEE1-A7E5-4FDB-A4C0-A34BE88BE19B}"/>
          </ac:spMkLst>
        </pc:spChg>
        <pc:spChg chg="add del mod">
          <ac:chgData name="Lex Wayen" userId="494a56360b44c41f" providerId="LiveId" clId="{24593536-3DCF-424E-811F-D51553A97CE9}" dt="2019-05-14T08:14:31.134" v="34791" actId="478"/>
          <ac:spMkLst>
            <pc:docMk/>
            <pc:sldMk cId="4096864720" sldId="709"/>
            <ac:spMk id="129" creationId="{4D54E93F-1BBB-4C70-8577-2DFB10553B64}"/>
          </ac:spMkLst>
        </pc:spChg>
        <pc:spChg chg="add del mod">
          <ac:chgData name="Lex Wayen" userId="494a56360b44c41f" providerId="LiveId" clId="{24593536-3DCF-424E-811F-D51553A97CE9}" dt="2019-05-14T08:14:31.134" v="34791" actId="478"/>
          <ac:spMkLst>
            <pc:docMk/>
            <pc:sldMk cId="4096864720" sldId="709"/>
            <ac:spMk id="130" creationId="{E624EBBD-0975-4E5C-83D5-EBC3E62F3AD6}"/>
          </ac:spMkLst>
        </pc:spChg>
        <pc:spChg chg="add del mod">
          <ac:chgData name="Lex Wayen" userId="494a56360b44c41f" providerId="LiveId" clId="{24593536-3DCF-424E-811F-D51553A97CE9}" dt="2019-05-14T08:56:32.361" v="36079" actId="14100"/>
          <ac:spMkLst>
            <pc:docMk/>
            <pc:sldMk cId="4096864720" sldId="709"/>
            <ac:spMk id="131" creationId="{1A724367-314C-431C-9D63-A700DEC2D6DC}"/>
          </ac:spMkLst>
        </pc:spChg>
        <pc:spChg chg="add del mod">
          <ac:chgData name="Lex Wayen" userId="494a56360b44c41f" providerId="LiveId" clId="{24593536-3DCF-424E-811F-D51553A97CE9}" dt="2019-05-14T08:14:31.134" v="34791" actId="478"/>
          <ac:spMkLst>
            <pc:docMk/>
            <pc:sldMk cId="4096864720" sldId="709"/>
            <ac:spMk id="132" creationId="{222CAD32-E406-454A-95C0-AE10012E1081}"/>
          </ac:spMkLst>
        </pc:spChg>
        <pc:spChg chg="add del mod">
          <ac:chgData name="Lex Wayen" userId="494a56360b44c41f" providerId="LiveId" clId="{24593536-3DCF-424E-811F-D51553A97CE9}" dt="2019-05-14T08:15:52.337" v="34847"/>
          <ac:spMkLst>
            <pc:docMk/>
            <pc:sldMk cId="4096864720" sldId="709"/>
            <ac:spMk id="133" creationId="{767EF893-A688-4441-8C31-5546B3AA708B}"/>
          </ac:spMkLst>
        </pc:spChg>
        <pc:spChg chg="add mod">
          <ac:chgData name="Lex Wayen" userId="494a56360b44c41f" providerId="LiveId" clId="{24593536-3DCF-424E-811F-D51553A97CE9}" dt="2019-05-14T08:41:05.654" v="35151" actId="14100"/>
          <ac:spMkLst>
            <pc:docMk/>
            <pc:sldMk cId="4096864720" sldId="709"/>
            <ac:spMk id="134" creationId="{2439CFBC-CE69-41F1-A379-74B2705084B6}"/>
          </ac:spMkLst>
        </pc:spChg>
        <pc:spChg chg="add del mod">
          <ac:chgData name="Lex Wayen" userId="494a56360b44c41f" providerId="LiveId" clId="{24593536-3DCF-424E-811F-D51553A97CE9}" dt="2019-05-14T08:30:32.476" v="34986" actId="478"/>
          <ac:spMkLst>
            <pc:docMk/>
            <pc:sldMk cId="4096864720" sldId="709"/>
            <ac:spMk id="135" creationId="{7B152591-01CB-433C-BC78-4EA112A70853}"/>
          </ac:spMkLst>
        </pc:spChg>
        <pc:spChg chg="add del mod">
          <ac:chgData name="Lex Wayen" userId="494a56360b44c41f" providerId="LiveId" clId="{24593536-3DCF-424E-811F-D51553A97CE9}" dt="2019-05-14T08:18:05.810" v="34865" actId="478"/>
          <ac:spMkLst>
            <pc:docMk/>
            <pc:sldMk cId="4096864720" sldId="709"/>
            <ac:spMk id="136" creationId="{03837AE8-9EBC-451D-9B5A-826C5EBFA6E2}"/>
          </ac:spMkLst>
        </pc:spChg>
        <pc:spChg chg="add del mod">
          <ac:chgData name="Lex Wayen" userId="494a56360b44c41f" providerId="LiveId" clId="{24593536-3DCF-424E-811F-D51553A97CE9}" dt="2019-05-14T08:18:05.810" v="34865" actId="478"/>
          <ac:spMkLst>
            <pc:docMk/>
            <pc:sldMk cId="4096864720" sldId="709"/>
            <ac:spMk id="137" creationId="{CE91547F-CF93-421F-B4C5-6EAFB251D404}"/>
          </ac:spMkLst>
        </pc:spChg>
        <pc:spChg chg="add del mod">
          <ac:chgData name="Lex Wayen" userId="494a56360b44c41f" providerId="LiveId" clId="{24593536-3DCF-424E-811F-D51553A97CE9}" dt="2019-05-14T08:30:32.476" v="34986" actId="478"/>
          <ac:spMkLst>
            <pc:docMk/>
            <pc:sldMk cId="4096864720" sldId="709"/>
            <ac:spMk id="138" creationId="{6ECE1E0C-49AE-4A59-92ED-B3B08C80ACE3}"/>
          </ac:spMkLst>
        </pc:spChg>
        <pc:spChg chg="add del mod">
          <ac:chgData name="Lex Wayen" userId="494a56360b44c41f" providerId="LiveId" clId="{24593536-3DCF-424E-811F-D51553A97CE9}" dt="2019-05-14T08:45:02.622" v="35285" actId="478"/>
          <ac:spMkLst>
            <pc:docMk/>
            <pc:sldMk cId="4096864720" sldId="709"/>
            <ac:spMk id="139" creationId="{AF47AB2B-781E-4753-BE58-D2E1D417E352}"/>
          </ac:spMkLst>
        </pc:spChg>
        <pc:spChg chg="add del mod">
          <ac:chgData name="Lex Wayen" userId="494a56360b44c41f" providerId="LiveId" clId="{24593536-3DCF-424E-811F-D51553A97CE9}" dt="2019-05-14T08:18:05.810" v="34865" actId="478"/>
          <ac:spMkLst>
            <pc:docMk/>
            <pc:sldMk cId="4096864720" sldId="709"/>
            <ac:spMk id="140" creationId="{834F29FA-1763-47AA-8356-DDEE1B931313}"/>
          </ac:spMkLst>
        </pc:spChg>
        <pc:spChg chg="add mod">
          <ac:chgData name="Lex Wayen" userId="494a56360b44c41f" providerId="LiveId" clId="{24593536-3DCF-424E-811F-D51553A97CE9}" dt="2019-05-14T08:30:42.274" v="34988" actId="164"/>
          <ac:spMkLst>
            <pc:docMk/>
            <pc:sldMk cId="4096864720" sldId="709"/>
            <ac:spMk id="141" creationId="{9BE196EC-61A1-479A-9DAB-0E94F6A9635E}"/>
          </ac:spMkLst>
        </pc:spChg>
        <pc:spChg chg="add mod">
          <ac:chgData name="Lex Wayen" userId="494a56360b44c41f" providerId="LiveId" clId="{24593536-3DCF-424E-811F-D51553A97CE9}" dt="2019-05-14T08:30:42.274" v="34988" actId="164"/>
          <ac:spMkLst>
            <pc:docMk/>
            <pc:sldMk cId="4096864720" sldId="709"/>
            <ac:spMk id="142" creationId="{7F47E2F5-A5A9-4390-9D82-1A4B8A94DBC2}"/>
          </ac:spMkLst>
        </pc:spChg>
        <pc:spChg chg="add mod">
          <ac:chgData name="Lex Wayen" userId="494a56360b44c41f" providerId="LiveId" clId="{24593536-3DCF-424E-811F-D51553A97CE9}" dt="2019-05-14T08:30:42.274" v="34988" actId="164"/>
          <ac:spMkLst>
            <pc:docMk/>
            <pc:sldMk cId="4096864720" sldId="709"/>
            <ac:spMk id="143" creationId="{A42A0A75-A55D-4A4E-A892-78CD0636C2B7}"/>
          </ac:spMkLst>
        </pc:spChg>
        <pc:spChg chg="add del mod">
          <ac:chgData name="Lex Wayen" userId="494a56360b44c41f" providerId="LiveId" clId="{24593536-3DCF-424E-811F-D51553A97CE9}" dt="2019-05-14T08:27:47.985" v="34951" actId="478"/>
          <ac:spMkLst>
            <pc:docMk/>
            <pc:sldMk cId="4096864720" sldId="709"/>
            <ac:spMk id="144" creationId="{3B079644-16B9-4C77-9A05-3AB025EE30C9}"/>
          </ac:spMkLst>
        </pc:spChg>
        <pc:spChg chg="add del mod">
          <ac:chgData name="Lex Wayen" userId="494a56360b44c41f" providerId="LiveId" clId="{24593536-3DCF-424E-811F-D51553A97CE9}" dt="2019-05-14T08:22:08.355" v="34944" actId="478"/>
          <ac:spMkLst>
            <pc:docMk/>
            <pc:sldMk cId="4096864720" sldId="709"/>
            <ac:spMk id="145" creationId="{AAE4EE8B-AC4E-444B-A365-95E106B78780}"/>
          </ac:spMkLst>
        </pc:spChg>
        <pc:spChg chg="add del mod">
          <ac:chgData name="Lex Wayen" userId="494a56360b44c41f" providerId="LiveId" clId="{24593536-3DCF-424E-811F-D51553A97CE9}" dt="2019-05-14T08:27:47.985" v="34951" actId="478"/>
          <ac:spMkLst>
            <pc:docMk/>
            <pc:sldMk cId="4096864720" sldId="709"/>
            <ac:spMk id="146" creationId="{A697BF30-F2F3-48E7-AF19-173A1D55D243}"/>
          </ac:spMkLst>
        </pc:spChg>
        <pc:spChg chg="add del mod">
          <ac:chgData name="Lex Wayen" userId="494a56360b44c41f" providerId="LiveId" clId="{24593536-3DCF-424E-811F-D51553A97CE9}" dt="2019-05-14T08:22:08.355" v="34944" actId="478"/>
          <ac:spMkLst>
            <pc:docMk/>
            <pc:sldMk cId="4096864720" sldId="709"/>
            <ac:spMk id="147" creationId="{EBE8B446-4D76-49C2-B4AB-9EDEE2D76D33}"/>
          </ac:spMkLst>
        </pc:spChg>
        <pc:spChg chg="add del mod">
          <ac:chgData name="Lex Wayen" userId="494a56360b44c41f" providerId="LiveId" clId="{24593536-3DCF-424E-811F-D51553A97CE9}" dt="2019-05-14T08:27:47.985" v="34951" actId="478"/>
          <ac:spMkLst>
            <pc:docMk/>
            <pc:sldMk cId="4096864720" sldId="709"/>
            <ac:spMk id="148" creationId="{13C875C7-A4EE-4310-8EFC-7964AEE01C1F}"/>
          </ac:spMkLst>
        </pc:spChg>
        <pc:spChg chg="add del mod">
          <ac:chgData name="Lex Wayen" userId="494a56360b44c41f" providerId="LiveId" clId="{24593536-3DCF-424E-811F-D51553A97CE9}" dt="2019-05-14T08:27:47.985" v="34951" actId="478"/>
          <ac:spMkLst>
            <pc:docMk/>
            <pc:sldMk cId="4096864720" sldId="709"/>
            <ac:spMk id="149" creationId="{C5997AE9-9D98-42C7-A8AC-DB6375571E44}"/>
          </ac:spMkLst>
        </pc:spChg>
        <pc:spChg chg="add del mod">
          <ac:chgData name="Lex Wayen" userId="494a56360b44c41f" providerId="LiveId" clId="{24593536-3DCF-424E-811F-D51553A97CE9}" dt="2019-05-14T08:27:47.985" v="34951" actId="478"/>
          <ac:spMkLst>
            <pc:docMk/>
            <pc:sldMk cId="4096864720" sldId="709"/>
            <ac:spMk id="150" creationId="{547144A5-3697-40EE-86F9-ED24138207CA}"/>
          </ac:spMkLst>
        </pc:spChg>
        <pc:spChg chg="add del mod">
          <ac:chgData name="Lex Wayen" userId="494a56360b44c41f" providerId="LiveId" clId="{24593536-3DCF-424E-811F-D51553A97CE9}" dt="2019-05-14T08:30:01.152" v="34979" actId="478"/>
          <ac:spMkLst>
            <pc:docMk/>
            <pc:sldMk cId="4096864720" sldId="709"/>
            <ac:spMk id="151" creationId="{47A1312D-EE40-43F7-9FB9-F21BB7D4DF7C}"/>
          </ac:spMkLst>
        </pc:spChg>
        <pc:spChg chg="add del mod">
          <ac:chgData name="Lex Wayen" userId="494a56360b44c41f" providerId="LiveId" clId="{24593536-3DCF-424E-811F-D51553A97CE9}" dt="2019-05-14T08:27:47.985" v="34951" actId="478"/>
          <ac:spMkLst>
            <pc:docMk/>
            <pc:sldMk cId="4096864720" sldId="709"/>
            <ac:spMk id="152" creationId="{2B1E24DA-B0FE-459C-800F-E7F063B79AAF}"/>
          </ac:spMkLst>
        </pc:spChg>
        <pc:spChg chg="add del mod">
          <ac:chgData name="Lex Wayen" userId="494a56360b44c41f" providerId="LiveId" clId="{24593536-3DCF-424E-811F-D51553A97CE9}" dt="2019-05-14T08:30:01.152" v="34979" actId="478"/>
          <ac:spMkLst>
            <pc:docMk/>
            <pc:sldMk cId="4096864720" sldId="709"/>
            <ac:spMk id="153" creationId="{B06F67C5-725E-4D2B-9C01-D8E4B4C6959B}"/>
          </ac:spMkLst>
        </pc:spChg>
        <pc:spChg chg="add del mod">
          <ac:chgData name="Lex Wayen" userId="494a56360b44c41f" providerId="LiveId" clId="{24593536-3DCF-424E-811F-D51553A97CE9}" dt="2019-05-14T08:27:47.985" v="34951" actId="478"/>
          <ac:spMkLst>
            <pc:docMk/>
            <pc:sldMk cId="4096864720" sldId="709"/>
            <ac:spMk id="154" creationId="{E4115FF9-FF11-4521-9DDA-3AFE5355E46C}"/>
          </ac:spMkLst>
        </pc:spChg>
        <pc:spChg chg="add del mod">
          <ac:chgData name="Lex Wayen" userId="494a56360b44c41f" providerId="LiveId" clId="{24593536-3DCF-424E-811F-D51553A97CE9}" dt="2019-05-14T08:27:47.985" v="34951" actId="478"/>
          <ac:spMkLst>
            <pc:docMk/>
            <pc:sldMk cId="4096864720" sldId="709"/>
            <ac:spMk id="155" creationId="{63336767-9316-46CB-A504-584538281AA7}"/>
          </ac:spMkLst>
        </pc:spChg>
        <pc:spChg chg="add mod">
          <ac:chgData name="Lex Wayen" userId="494a56360b44c41f" providerId="LiveId" clId="{24593536-3DCF-424E-811F-D51553A97CE9}" dt="2019-05-14T08:43:58.883" v="35232"/>
          <ac:spMkLst>
            <pc:docMk/>
            <pc:sldMk cId="4096864720" sldId="709"/>
            <ac:spMk id="156" creationId="{A59A2D10-DE09-455E-932B-C22D2D87FA8C}"/>
          </ac:spMkLst>
        </pc:spChg>
        <pc:spChg chg="add mod">
          <ac:chgData name="Lex Wayen" userId="494a56360b44c41f" providerId="LiveId" clId="{24593536-3DCF-424E-811F-D51553A97CE9}" dt="2019-05-14T08:30:42.274" v="34988" actId="164"/>
          <ac:spMkLst>
            <pc:docMk/>
            <pc:sldMk cId="4096864720" sldId="709"/>
            <ac:spMk id="157" creationId="{AF3E357A-22DF-43DD-9C9A-59756C021453}"/>
          </ac:spMkLst>
        </pc:spChg>
        <pc:spChg chg="add del mod">
          <ac:chgData name="Lex Wayen" userId="494a56360b44c41f" providerId="LiveId" clId="{24593536-3DCF-424E-811F-D51553A97CE9}" dt="2019-05-14T08:30:37.337" v="34987" actId="478"/>
          <ac:spMkLst>
            <pc:docMk/>
            <pc:sldMk cId="4096864720" sldId="709"/>
            <ac:spMk id="158" creationId="{7061FBD8-4737-4C14-89FF-574AA6BE78C8}"/>
          </ac:spMkLst>
        </pc:spChg>
        <pc:spChg chg="add del mod">
          <ac:chgData name="Lex Wayen" userId="494a56360b44c41f" providerId="LiveId" clId="{24593536-3DCF-424E-811F-D51553A97CE9}" dt="2019-05-14T08:30:37.337" v="34987" actId="478"/>
          <ac:spMkLst>
            <pc:docMk/>
            <pc:sldMk cId="4096864720" sldId="709"/>
            <ac:spMk id="159" creationId="{50A27787-253A-42BB-8D18-C78326C85D62}"/>
          </ac:spMkLst>
        </pc:spChg>
        <pc:spChg chg="add del mod">
          <ac:chgData name="Lex Wayen" userId="494a56360b44c41f" providerId="LiveId" clId="{24593536-3DCF-424E-811F-D51553A97CE9}" dt="2019-05-14T08:30:37.337" v="34987" actId="478"/>
          <ac:spMkLst>
            <pc:docMk/>
            <pc:sldMk cId="4096864720" sldId="709"/>
            <ac:spMk id="160" creationId="{1054F1FD-1AC0-4A17-BA2B-A9CBCFF119AE}"/>
          </ac:spMkLst>
        </pc:spChg>
        <pc:spChg chg="add del mod">
          <ac:chgData name="Lex Wayen" userId="494a56360b44c41f" providerId="LiveId" clId="{24593536-3DCF-424E-811F-D51553A97CE9}" dt="2019-05-14T08:30:37.337" v="34987" actId="478"/>
          <ac:spMkLst>
            <pc:docMk/>
            <pc:sldMk cId="4096864720" sldId="709"/>
            <ac:spMk id="161" creationId="{10531DA0-9193-4A84-9F40-C514EA27AC62}"/>
          </ac:spMkLst>
        </pc:spChg>
        <pc:spChg chg="add del mod">
          <ac:chgData name="Lex Wayen" userId="494a56360b44c41f" providerId="LiveId" clId="{24593536-3DCF-424E-811F-D51553A97CE9}" dt="2019-05-14T08:30:37.337" v="34987" actId="478"/>
          <ac:spMkLst>
            <pc:docMk/>
            <pc:sldMk cId="4096864720" sldId="709"/>
            <ac:spMk id="162" creationId="{D07EC7B7-6855-46D2-B2E5-B75061D9A0B4}"/>
          </ac:spMkLst>
        </pc:spChg>
        <pc:spChg chg="add del mod">
          <ac:chgData name="Lex Wayen" userId="494a56360b44c41f" providerId="LiveId" clId="{24593536-3DCF-424E-811F-D51553A97CE9}" dt="2019-05-14T08:30:37.337" v="34987" actId="478"/>
          <ac:spMkLst>
            <pc:docMk/>
            <pc:sldMk cId="4096864720" sldId="709"/>
            <ac:spMk id="163" creationId="{2CA9C932-199F-46F8-B558-87B9EC4463F5}"/>
          </ac:spMkLst>
        </pc:spChg>
        <pc:spChg chg="add del mod">
          <ac:chgData name="Lex Wayen" userId="494a56360b44c41f" providerId="LiveId" clId="{24593536-3DCF-424E-811F-D51553A97CE9}" dt="2019-05-14T08:30:37.337" v="34987" actId="478"/>
          <ac:spMkLst>
            <pc:docMk/>
            <pc:sldMk cId="4096864720" sldId="709"/>
            <ac:spMk id="164" creationId="{C238C8D2-F4D7-4200-BAE0-8531D33F4FAB}"/>
          </ac:spMkLst>
        </pc:spChg>
        <pc:spChg chg="add del mod">
          <ac:chgData name="Lex Wayen" userId="494a56360b44c41f" providerId="LiveId" clId="{24593536-3DCF-424E-811F-D51553A97CE9}" dt="2019-05-14T08:30:37.337" v="34987" actId="478"/>
          <ac:spMkLst>
            <pc:docMk/>
            <pc:sldMk cId="4096864720" sldId="709"/>
            <ac:spMk id="165" creationId="{8E02CAA3-8AF4-497C-B5A6-B1267CAADBBF}"/>
          </ac:spMkLst>
        </pc:spChg>
        <pc:spChg chg="add del mod">
          <ac:chgData name="Lex Wayen" userId="494a56360b44c41f" providerId="LiveId" clId="{24593536-3DCF-424E-811F-D51553A97CE9}" dt="2019-05-14T08:30:32.476" v="34986" actId="478"/>
          <ac:spMkLst>
            <pc:docMk/>
            <pc:sldMk cId="4096864720" sldId="709"/>
            <ac:spMk id="166" creationId="{DFC8AE7A-CA0F-4C80-B16A-7C1DC01D3D80}"/>
          </ac:spMkLst>
        </pc:spChg>
        <pc:spChg chg="add del mod">
          <ac:chgData name="Lex Wayen" userId="494a56360b44c41f" providerId="LiveId" clId="{24593536-3DCF-424E-811F-D51553A97CE9}" dt="2019-05-14T08:30:32.476" v="34986" actId="478"/>
          <ac:spMkLst>
            <pc:docMk/>
            <pc:sldMk cId="4096864720" sldId="709"/>
            <ac:spMk id="167" creationId="{CC7AF50A-3E73-496E-90BA-5672AAEB45B6}"/>
          </ac:spMkLst>
        </pc:spChg>
        <pc:spChg chg="add del mod">
          <ac:chgData name="Lex Wayen" userId="494a56360b44c41f" providerId="LiveId" clId="{24593536-3DCF-424E-811F-D51553A97CE9}" dt="2019-05-14T08:30:32.476" v="34986" actId="478"/>
          <ac:spMkLst>
            <pc:docMk/>
            <pc:sldMk cId="4096864720" sldId="709"/>
            <ac:spMk id="168" creationId="{34F6EE32-5440-4921-B828-5A3926BAFBE3}"/>
          </ac:spMkLst>
        </pc:spChg>
        <pc:spChg chg="add del mod">
          <ac:chgData name="Lex Wayen" userId="494a56360b44c41f" providerId="LiveId" clId="{24593536-3DCF-424E-811F-D51553A97CE9}" dt="2019-05-14T08:30:32.476" v="34986" actId="478"/>
          <ac:spMkLst>
            <pc:docMk/>
            <pc:sldMk cId="4096864720" sldId="709"/>
            <ac:spMk id="169" creationId="{34E05A09-ECA8-4425-9A08-45049DE34EE1}"/>
          </ac:spMkLst>
        </pc:spChg>
        <pc:spChg chg="add del mod">
          <ac:chgData name="Lex Wayen" userId="494a56360b44c41f" providerId="LiveId" clId="{24593536-3DCF-424E-811F-D51553A97CE9}" dt="2019-05-14T08:30:32.476" v="34986" actId="478"/>
          <ac:spMkLst>
            <pc:docMk/>
            <pc:sldMk cId="4096864720" sldId="709"/>
            <ac:spMk id="170" creationId="{83FBF7D7-0531-42DD-B3C0-6691F6E347CA}"/>
          </ac:spMkLst>
        </pc:spChg>
        <pc:spChg chg="add del mod">
          <ac:chgData name="Lex Wayen" userId="494a56360b44c41f" providerId="LiveId" clId="{24593536-3DCF-424E-811F-D51553A97CE9}" dt="2019-05-14T08:30:32.476" v="34986" actId="478"/>
          <ac:spMkLst>
            <pc:docMk/>
            <pc:sldMk cId="4096864720" sldId="709"/>
            <ac:spMk id="171" creationId="{2EFE2E83-9C39-431F-A1FF-8A5F47A2F48D}"/>
          </ac:spMkLst>
        </pc:spChg>
        <pc:spChg chg="add del mod">
          <ac:chgData name="Lex Wayen" userId="494a56360b44c41f" providerId="LiveId" clId="{24593536-3DCF-424E-811F-D51553A97CE9}" dt="2019-05-14T08:30:32.476" v="34986" actId="478"/>
          <ac:spMkLst>
            <pc:docMk/>
            <pc:sldMk cId="4096864720" sldId="709"/>
            <ac:spMk id="172" creationId="{EE1CB696-4489-4A38-A84C-80426C3E9BAD}"/>
          </ac:spMkLst>
        </pc:spChg>
        <pc:spChg chg="add del mod">
          <ac:chgData name="Lex Wayen" userId="494a56360b44c41f" providerId="LiveId" clId="{24593536-3DCF-424E-811F-D51553A97CE9}" dt="2019-05-14T08:30:32.476" v="34986" actId="478"/>
          <ac:spMkLst>
            <pc:docMk/>
            <pc:sldMk cId="4096864720" sldId="709"/>
            <ac:spMk id="173" creationId="{0F4CB042-10DD-457A-9F4B-B80108E8951B}"/>
          </ac:spMkLst>
        </pc:spChg>
        <pc:spChg chg="add del mod">
          <ac:chgData name="Lex Wayen" userId="494a56360b44c41f" providerId="LiveId" clId="{24593536-3DCF-424E-811F-D51553A97CE9}" dt="2019-05-14T08:30:32.476" v="34986" actId="478"/>
          <ac:spMkLst>
            <pc:docMk/>
            <pc:sldMk cId="4096864720" sldId="709"/>
            <ac:spMk id="174" creationId="{3C044919-D7D0-40A1-890C-8396D02BF9B6}"/>
          </ac:spMkLst>
        </pc:spChg>
        <pc:spChg chg="add del mod">
          <ac:chgData name="Lex Wayen" userId="494a56360b44c41f" providerId="LiveId" clId="{24593536-3DCF-424E-811F-D51553A97CE9}" dt="2019-05-14T08:30:32.476" v="34986" actId="478"/>
          <ac:spMkLst>
            <pc:docMk/>
            <pc:sldMk cId="4096864720" sldId="709"/>
            <ac:spMk id="175" creationId="{E77CCFE9-8996-4110-ACB0-05FB1B59B5BE}"/>
          </ac:spMkLst>
        </pc:spChg>
        <pc:spChg chg="add del mod">
          <ac:chgData name="Lex Wayen" userId="494a56360b44c41f" providerId="LiveId" clId="{24593536-3DCF-424E-811F-D51553A97CE9}" dt="2019-05-14T08:30:32.476" v="34986" actId="478"/>
          <ac:spMkLst>
            <pc:docMk/>
            <pc:sldMk cId="4096864720" sldId="709"/>
            <ac:spMk id="176" creationId="{973CA7A0-9F1A-4421-84BE-CF5D9CCDB4F4}"/>
          </ac:spMkLst>
        </pc:spChg>
        <pc:spChg chg="add del mod">
          <ac:chgData name="Lex Wayen" userId="494a56360b44c41f" providerId="LiveId" clId="{24593536-3DCF-424E-811F-D51553A97CE9}" dt="2019-05-14T08:30:32.476" v="34986" actId="478"/>
          <ac:spMkLst>
            <pc:docMk/>
            <pc:sldMk cId="4096864720" sldId="709"/>
            <ac:spMk id="177" creationId="{4C32DAEA-F81F-4181-B6AF-2E3B69F50783}"/>
          </ac:spMkLst>
        </pc:spChg>
        <pc:spChg chg="add del mod">
          <ac:chgData name="Lex Wayen" userId="494a56360b44c41f" providerId="LiveId" clId="{24593536-3DCF-424E-811F-D51553A97CE9}" dt="2019-05-14T08:30:32.476" v="34986" actId="478"/>
          <ac:spMkLst>
            <pc:docMk/>
            <pc:sldMk cId="4096864720" sldId="709"/>
            <ac:spMk id="178" creationId="{36098ECE-2F86-4A12-9EDE-FBD3CBD3F072}"/>
          </ac:spMkLst>
        </pc:spChg>
        <pc:spChg chg="add del mod">
          <ac:chgData name="Lex Wayen" userId="494a56360b44c41f" providerId="LiveId" clId="{24593536-3DCF-424E-811F-D51553A97CE9}" dt="2019-05-14T08:30:32.476" v="34986" actId="478"/>
          <ac:spMkLst>
            <pc:docMk/>
            <pc:sldMk cId="4096864720" sldId="709"/>
            <ac:spMk id="179" creationId="{E424A0E5-5BEC-49FC-A1FB-6ABCC3C9C724}"/>
          </ac:spMkLst>
        </pc:spChg>
        <pc:spChg chg="add del mod">
          <ac:chgData name="Lex Wayen" userId="494a56360b44c41f" providerId="LiveId" clId="{24593536-3DCF-424E-811F-D51553A97CE9}" dt="2019-05-14T08:30:32.476" v="34986" actId="478"/>
          <ac:spMkLst>
            <pc:docMk/>
            <pc:sldMk cId="4096864720" sldId="709"/>
            <ac:spMk id="180" creationId="{8FE8420E-0D78-40F1-84CA-93EBDF390127}"/>
          </ac:spMkLst>
        </pc:spChg>
        <pc:spChg chg="add del mod">
          <ac:chgData name="Lex Wayen" userId="494a56360b44c41f" providerId="LiveId" clId="{24593536-3DCF-424E-811F-D51553A97CE9}" dt="2019-05-14T08:30:32.476" v="34986" actId="478"/>
          <ac:spMkLst>
            <pc:docMk/>
            <pc:sldMk cId="4096864720" sldId="709"/>
            <ac:spMk id="181" creationId="{985F9C03-4F20-4ACB-B401-513AF53739CA}"/>
          </ac:spMkLst>
        </pc:spChg>
        <pc:spChg chg="mod">
          <ac:chgData name="Lex Wayen" userId="494a56360b44c41f" providerId="LiveId" clId="{24593536-3DCF-424E-811F-D51553A97CE9}" dt="2019-05-14T08:31:19.337" v="35001" actId="20577"/>
          <ac:spMkLst>
            <pc:docMk/>
            <pc:sldMk cId="4096864720" sldId="709"/>
            <ac:spMk id="184" creationId="{F62C37C3-547B-47BC-BDBB-A8C4582D26F8}"/>
          </ac:spMkLst>
        </pc:spChg>
        <pc:spChg chg="mod">
          <ac:chgData name="Lex Wayen" userId="494a56360b44c41f" providerId="LiveId" clId="{24593536-3DCF-424E-811F-D51553A97CE9}" dt="2019-05-14T08:31:34.024" v="35005" actId="207"/>
          <ac:spMkLst>
            <pc:docMk/>
            <pc:sldMk cId="4096864720" sldId="709"/>
            <ac:spMk id="185" creationId="{F285C648-434F-4228-AF91-2A3EA67591D9}"/>
          </ac:spMkLst>
        </pc:spChg>
        <pc:spChg chg="mod">
          <ac:chgData name="Lex Wayen" userId="494a56360b44c41f" providerId="LiveId" clId="{24593536-3DCF-424E-811F-D51553A97CE9}" dt="2019-05-14T08:43:45.404" v="35209"/>
          <ac:spMkLst>
            <pc:docMk/>
            <pc:sldMk cId="4096864720" sldId="709"/>
            <ac:spMk id="187" creationId="{10631591-46EE-48A7-924A-063151F442C1}"/>
          </ac:spMkLst>
        </pc:spChg>
        <pc:spChg chg="mod">
          <ac:chgData name="Lex Wayen" userId="494a56360b44c41f" providerId="LiveId" clId="{24593536-3DCF-424E-811F-D51553A97CE9}" dt="2019-05-14T08:32:38.861" v="35061"/>
          <ac:spMkLst>
            <pc:docMk/>
            <pc:sldMk cId="4096864720" sldId="709"/>
            <ac:spMk id="189" creationId="{A35C2F02-50C8-4660-A87C-BB9A021A9094}"/>
          </ac:spMkLst>
        </pc:spChg>
        <pc:spChg chg="mod">
          <ac:chgData name="Lex Wayen" userId="494a56360b44c41f" providerId="LiveId" clId="{24593536-3DCF-424E-811F-D51553A97CE9}" dt="2019-05-14T08:33:26.681" v="35067"/>
          <ac:spMkLst>
            <pc:docMk/>
            <pc:sldMk cId="4096864720" sldId="709"/>
            <ac:spMk id="192" creationId="{F192D644-A292-4AB0-BBBA-E81899B866C8}"/>
          </ac:spMkLst>
        </pc:spChg>
        <pc:spChg chg="mod">
          <ac:chgData name="Lex Wayen" userId="494a56360b44c41f" providerId="LiveId" clId="{24593536-3DCF-424E-811F-D51553A97CE9}" dt="2019-05-14T08:49:46.094" v="35450" actId="404"/>
          <ac:spMkLst>
            <pc:docMk/>
            <pc:sldMk cId="4096864720" sldId="709"/>
            <ac:spMk id="194" creationId="{C6A3EDF9-85FE-4817-A1E0-B34E33E49E43}"/>
          </ac:spMkLst>
        </pc:spChg>
        <pc:spChg chg="mod">
          <ac:chgData name="Lex Wayen" userId="494a56360b44c41f" providerId="LiveId" clId="{24593536-3DCF-424E-811F-D51553A97CE9}" dt="2019-05-14T08:31:30.390" v="35004" actId="207"/>
          <ac:spMkLst>
            <pc:docMk/>
            <pc:sldMk cId="4096864720" sldId="709"/>
            <ac:spMk id="195" creationId="{25B189D4-CF93-4684-B122-8E1F33D41349}"/>
          </ac:spMkLst>
        </pc:spChg>
        <pc:spChg chg="mod">
          <ac:chgData name="Lex Wayen" userId="494a56360b44c41f" providerId="LiveId" clId="{24593536-3DCF-424E-811F-D51553A97CE9}" dt="2019-05-14T08:32:36.594" v="35060"/>
          <ac:spMkLst>
            <pc:docMk/>
            <pc:sldMk cId="4096864720" sldId="709"/>
            <ac:spMk id="199" creationId="{60387C18-6C64-47DB-9172-5FC52EA8B1CA}"/>
          </ac:spMkLst>
        </pc:spChg>
        <pc:spChg chg="mod">
          <ac:chgData name="Lex Wayen" userId="494a56360b44c41f" providerId="LiveId" clId="{24593536-3DCF-424E-811F-D51553A97CE9}" dt="2019-05-14T08:33:24.917" v="35066"/>
          <ac:spMkLst>
            <pc:docMk/>
            <pc:sldMk cId="4096864720" sldId="709"/>
            <ac:spMk id="200" creationId="{60AA1191-2F91-46DC-9EC7-0E4BDA8694E2}"/>
          </ac:spMkLst>
        </pc:spChg>
        <pc:spChg chg="mod">
          <ac:chgData name="Lex Wayen" userId="494a56360b44c41f" providerId="LiveId" clId="{24593536-3DCF-424E-811F-D51553A97CE9}" dt="2019-05-14T08:33:15.726" v="35065" actId="207"/>
          <ac:spMkLst>
            <pc:docMk/>
            <pc:sldMk cId="4096864720" sldId="709"/>
            <ac:spMk id="201" creationId="{523FA6E3-CF75-46AA-8CAF-1640BE4FBFBA}"/>
          </ac:spMkLst>
        </pc:spChg>
        <pc:spChg chg="del mod topLvl">
          <ac:chgData name="Lex Wayen" userId="494a56360b44c41f" providerId="LiveId" clId="{24593536-3DCF-424E-811F-D51553A97CE9}" dt="2019-05-14T08:37:22.876" v="35128" actId="478"/>
          <ac:spMkLst>
            <pc:docMk/>
            <pc:sldMk cId="4096864720" sldId="709"/>
            <ac:spMk id="204" creationId="{CD85DA6A-D9D0-454B-9EE3-201C4A28AA76}"/>
          </ac:spMkLst>
        </pc:spChg>
        <pc:spChg chg="del">
          <ac:chgData name="Lex Wayen" userId="494a56360b44c41f" providerId="LiveId" clId="{24593536-3DCF-424E-811F-D51553A97CE9}" dt="2019-05-14T08:31:52.112" v="35006" actId="478"/>
          <ac:spMkLst>
            <pc:docMk/>
            <pc:sldMk cId="4096864720" sldId="709"/>
            <ac:spMk id="205" creationId="{2A39D994-FF7C-4ED1-A561-AAF808DC6A3C}"/>
          </ac:spMkLst>
        </pc:spChg>
        <pc:spChg chg="del">
          <ac:chgData name="Lex Wayen" userId="494a56360b44c41f" providerId="LiveId" clId="{24593536-3DCF-424E-811F-D51553A97CE9}" dt="2019-05-14T08:31:52.112" v="35006" actId="478"/>
          <ac:spMkLst>
            <pc:docMk/>
            <pc:sldMk cId="4096864720" sldId="709"/>
            <ac:spMk id="206" creationId="{2BE6C47F-66BF-4418-A3C1-114A4628FD20}"/>
          </ac:spMkLst>
        </pc:spChg>
        <pc:spChg chg="del">
          <ac:chgData name="Lex Wayen" userId="494a56360b44c41f" providerId="LiveId" clId="{24593536-3DCF-424E-811F-D51553A97CE9}" dt="2019-05-14T08:31:52.112" v="35006" actId="478"/>
          <ac:spMkLst>
            <pc:docMk/>
            <pc:sldMk cId="4096864720" sldId="709"/>
            <ac:spMk id="207" creationId="{15D02EBA-2F24-47FF-B8EA-4859CABCDEBF}"/>
          </ac:spMkLst>
        </pc:spChg>
        <pc:spChg chg="del">
          <ac:chgData name="Lex Wayen" userId="494a56360b44c41f" providerId="LiveId" clId="{24593536-3DCF-424E-811F-D51553A97CE9}" dt="2019-05-14T08:31:56.201" v="35007" actId="478"/>
          <ac:spMkLst>
            <pc:docMk/>
            <pc:sldMk cId="4096864720" sldId="709"/>
            <ac:spMk id="208" creationId="{1D6487F4-CFA8-4641-9DAF-F8AA06DCBF18}"/>
          </ac:spMkLst>
        </pc:spChg>
        <pc:spChg chg="del">
          <ac:chgData name="Lex Wayen" userId="494a56360b44c41f" providerId="LiveId" clId="{24593536-3DCF-424E-811F-D51553A97CE9}" dt="2019-05-14T08:31:56.201" v="35007" actId="478"/>
          <ac:spMkLst>
            <pc:docMk/>
            <pc:sldMk cId="4096864720" sldId="709"/>
            <ac:spMk id="209" creationId="{967EC41F-3F25-4C1B-8D26-9EB0A51B146F}"/>
          </ac:spMkLst>
        </pc:spChg>
        <pc:spChg chg="del">
          <ac:chgData name="Lex Wayen" userId="494a56360b44c41f" providerId="LiveId" clId="{24593536-3DCF-424E-811F-D51553A97CE9}" dt="2019-05-14T08:31:56.201" v="35007" actId="478"/>
          <ac:spMkLst>
            <pc:docMk/>
            <pc:sldMk cId="4096864720" sldId="709"/>
            <ac:spMk id="210" creationId="{09388D32-5548-4400-8BFA-2E0B295D641F}"/>
          </ac:spMkLst>
        </pc:spChg>
        <pc:spChg chg="del">
          <ac:chgData name="Lex Wayen" userId="494a56360b44c41f" providerId="LiveId" clId="{24593536-3DCF-424E-811F-D51553A97CE9}" dt="2019-05-14T08:31:52.112" v="35006" actId="478"/>
          <ac:spMkLst>
            <pc:docMk/>
            <pc:sldMk cId="4096864720" sldId="709"/>
            <ac:spMk id="211" creationId="{095FE010-9797-4749-960E-DE99D4A74410}"/>
          </ac:spMkLst>
        </pc:spChg>
        <pc:spChg chg="del topLvl">
          <ac:chgData name="Lex Wayen" userId="494a56360b44c41f" providerId="LiveId" clId="{24593536-3DCF-424E-811F-D51553A97CE9}" dt="2019-05-14T08:31:56.201" v="35007" actId="478"/>
          <ac:spMkLst>
            <pc:docMk/>
            <pc:sldMk cId="4096864720" sldId="709"/>
            <ac:spMk id="212" creationId="{F448CFD3-F11E-40BB-A916-D92EA5314AD6}"/>
          </ac:spMkLst>
        </pc:spChg>
        <pc:spChg chg="add del">
          <ac:chgData name="Lex Wayen" userId="494a56360b44c41f" providerId="LiveId" clId="{24593536-3DCF-424E-811F-D51553A97CE9}" dt="2019-05-14T08:32:10.896" v="35009"/>
          <ac:spMkLst>
            <pc:docMk/>
            <pc:sldMk cId="4096864720" sldId="709"/>
            <ac:spMk id="213" creationId="{004E82FD-DBB0-433E-9DB8-A7E7F43765C3}"/>
          </ac:spMkLst>
        </pc:spChg>
        <pc:spChg chg="add del">
          <ac:chgData name="Lex Wayen" userId="494a56360b44c41f" providerId="LiveId" clId="{24593536-3DCF-424E-811F-D51553A97CE9}" dt="2019-05-14T08:32:10.896" v="35009"/>
          <ac:spMkLst>
            <pc:docMk/>
            <pc:sldMk cId="4096864720" sldId="709"/>
            <ac:spMk id="214" creationId="{AC5B7341-76FD-4C9C-91B4-EE33FAB128AD}"/>
          </ac:spMkLst>
        </pc:spChg>
        <pc:spChg chg="add del mod">
          <ac:chgData name="Lex Wayen" userId="494a56360b44c41f" providerId="LiveId" clId="{24593536-3DCF-424E-811F-D51553A97CE9}" dt="2019-05-14T08:37:25.733" v="35130" actId="478"/>
          <ac:spMkLst>
            <pc:docMk/>
            <pc:sldMk cId="4096864720" sldId="709"/>
            <ac:spMk id="215" creationId="{87D65619-5FAA-41C8-8BF7-25D43600108F}"/>
          </ac:spMkLst>
        </pc:spChg>
        <pc:spChg chg="add del mod">
          <ac:chgData name="Lex Wayen" userId="494a56360b44c41f" providerId="LiveId" clId="{24593536-3DCF-424E-811F-D51553A97CE9}" dt="2019-05-14T08:37:25.733" v="35130" actId="478"/>
          <ac:spMkLst>
            <pc:docMk/>
            <pc:sldMk cId="4096864720" sldId="709"/>
            <ac:spMk id="216" creationId="{C8D3D385-444D-4E45-B903-2E3B838C50D3}"/>
          </ac:spMkLst>
        </pc:spChg>
        <pc:spChg chg="add del mod">
          <ac:chgData name="Lex Wayen" userId="494a56360b44c41f" providerId="LiveId" clId="{24593536-3DCF-424E-811F-D51553A97CE9}" dt="2019-05-14T08:48:50.296" v="35431" actId="207"/>
          <ac:spMkLst>
            <pc:docMk/>
            <pc:sldMk cId="4096864720" sldId="709"/>
            <ac:spMk id="217" creationId="{33B30513-CD2A-46AE-ABB7-7A3D980FCF5C}"/>
          </ac:spMkLst>
        </pc:spChg>
        <pc:spChg chg="add del mod">
          <ac:chgData name="Lex Wayen" userId="494a56360b44c41f" providerId="LiveId" clId="{24593536-3DCF-424E-811F-D51553A97CE9}" dt="2019-05-14T08:45:00.807" v="35284" actId="164"/>
          <ac:spMkLst>
            <pc:docMk/>
            <pc:sldMk cId="4096864720" sldId="709"/>
            <ac:spMk id="218" creationId="{A2EB1BDB-DDDF-4B7B-BB28-37076810E001}"/>
          </ac:spMkLst>
        </pc:spChg>
        <pc:spChg chg="add del mod">
          <ac:chgData name="Lex Wayen" userId="494a56360b44c41f" providerId="LiveId" clId="{24593536-3DCF-424E-811F-D51553A97CE9}" dt="2019-05-14T08:45:00.807" v="35284" actId="164"/>
          <ac:spMkLst>
            <pc:docMk/>
            <pc:sldMk cId="4096864720" sldId="709"/>
            <ac:spMk id="219" creationId="{AFD20CF6-0E96-4E90-80B3-B36F8706D73E}"/>
          </ac:spMkLst>
        </pc:spChg>
        <pc:spChg chg="add del mod">
          <ac:chgData name="Lex Wayen" userId="494a56360b44c41f" providerId="LiveId" clId="{24593536-3DCF-424E-811F-D51553A97CE9}" dt="2019-05-14T08:48:55.286" v="35435" actId="20577"/>
          <ac:spMkLst>
            <pc:docMk/>
            <pc:sldMk cId="4096864720" sldId="709"/>
            <ac:spMk id="220" creationId="{F3BA4DFA-4F8E-4913-93CD-216221F79078}"/>
          </ac:spMkLst>
        </pc:spChg>
        <pc:spChg chg="mod">
          <ac:chgData name="Lex Wayen" userId="494a56360b44c41f" providerId="LiveId" clId="{24593536-3DCF-424E-811F-D51553A97CE9}" dt="2019-05-14T08:42:12.260" v="35179" actId="20577"/>
          <ac:spMkLst>
            <pc:docMk/>
            <pc:sldMk cId="4096864720" sldId="709"/>
            <ac:spMk id="242" creationId="{523CBB40-2305-430F-8381-29789769FFE0}"/>
          </ac:spMkLst>
        </pc:spChg>
        <pc:spChg chg="mod">
          <ac:chgData name="Lex Wayen" userId="494a56360b44c41f" providerId="LiveId" clId="{24593536-3DCF-424E-811F-D51553A97CE9}" dt="2019-05-14T08:43:02.785" v="35181"/>
          <ac:spMkLst>
            <pc:docMk/>
            <pc:sldMk cId="4096864720" sldId="709"/>
            <ac:spMk id="243" creationId="{CA8B775E-187A-4A7A-9702-87E640ED7EE7}"/>
          </ac:spMkLst>
        </pc:spChg>
        <pc:spChg chg="add mod">
          <ac:chgData name="Lex Wayen" userId="494a56360b44c41f" providerId="LiveId" clId="{24593536-3DCF-424E-811F-D51553A97CE9}" dt="2019-05-14T08:49:50.739" v="35452" actId="404"/>
          <ac:spMkLst>
            <pc:docMk/>
            <pc:sldMk cId="4096864720" sldId="709"/>
            <ac:spMk id="252" creationId="{523CBB40-2305-430F-8381-29789769FFE0}"/>
          </ac:spMkLst>
        </pc:spChg>
        <pc:spChg chg="add mod">
          <ac:chgData name="Lex Wayen" userId="494a56360b44c41f" providerId="LiveId" clId="{24593536-3DCF-424E-811F-D51553A97CE9}" dt="2019-05-14T08:43:08.147" v="35191" actId="207"/>
          <ac:spMkLst>
            <pc:docMk/>
            <pc:sldMk cId="4096864720" sldId="709"/>
            <ac:spMk id="253" creationId="{CA8B775E-187A-4A7A-9702-87E640ED7EE7}"/>
          </ac:spMkLst>
        </pc:spChg>
        <pc:spChg chg="add">
          <ac:chgData name="Lex Wayen" userId="494a56360b44c41f" providerId="LiveId" clId="{24593536-3DCF-424E-811F-D51553A97CE9}" dt="2019-05-14T08:43:02.901" v="35184"/>
          <ac:spMkLst>
            <pc:docMk/>
            <pc:sldMk cId="4096864720" sldId="709"/>
            <ac:spMk id="254" creationId="{BF7970D5-EC64-4F56-96DA-683ABCB70D03}"/>
          </ac:spMkLst>
        </pc:spChg>
        <pc:spChg chg="add mod">
          <ac:chgData name="Lex Wayen" userId="494a56360b44c41f" providerId="LiveId" clId="{24593536-3DCF-424E-811F-D51553A97CE9}" dt="2019-05-14T08:43:26.023" v="35206" actId="207"/>
          <ac:spMkLst>
            <pc:docMk/>
            <pc:sldMk cId="4096864720" sldId="709"/>
            <ac:spMk id="255" creationId="{F231AE6A-05ED-434E-A6C2-6BFA11D9B0BC}"/>
          </ac:spMkLst>
        </pc:spChg>
        <pc:spChg chg="add">
          <ac:chgData name="Lex Wayen" userId="494a56360b44c41f" providerId="LiveId" clId="{24593536-3DCF-424E-811F-D51553A97CE9}" dt="2019-05-14T08:43:02.901" v="35184"/>
          <ac:spMkLst>
            <pc:docMk/>
            <pc:sldMk cId="4096864720" sldId="709"/>
            <ac:spMk id="256" creationId="{3401E78F-1B64-4851-87FB-1856A6C6B27F}"/>
          </ac:spMkLst>
        </pc:spChg>
        <pc:spChg chg="add mod">
          <ac:chgData name="Lex Wayen" userId="494a56360b44c41f" providerId="LiveId" clId="{24593536-3DCF-424E-811F-D51553A97CE9}" dt="2019-05-14T08:43:17.191" v="35205"/>
          <ac:spMkLst>
            <pc:docMk/>
            <pc:sldMk cId="4096864720" sldId="709"/>
            <ac:spMk id="257" creationId="{96B1085A-B0BF-41A4-A02F-2913B8CA3721}"/>
          </ac:spMkLst>
        </pc:spChg>
        <pc:spChg chg="add mod">
          <ac:chgData name="Lex Wayen" userId="494a56360b44c41f" providerId="LiveId" clId="{24593536-3DCF-424E-811F-D51553A97CE9}" dt="2019-05-14T08:43:30.396" v="35207"/>
          <ac:spMkLst>
            <pc:docMk/>
            <pc:sldMk cId="4096864720" sldId="709"/>
            <ac:spMk id="258" creationId="{84BAFF29-BF21-4636-B90F-ED1D9C9D6CEF}"/>
          </ac:spMkLst>
        </pc:spChg>
        <pc:spChg chg="add">
          <ac:chgData name="Lex Wayen" userId="494a56360b44c41f" providerId="LiveId" clId="{24593536-3DCF-424E-811F-D51553A97CE9}" dt="2019-05-14T08:43:02.901" v="35184"/>
          <ac:spMkLst>
            <pc:docMk/>
            <pc:sldMk cId="4096864720" sldId="709"/>
            <ac:spMk id="259" creationId="{4D26BBED-ECC6-4146-AE4D-D05F2EBE0482}"/>
          </ac:spMkLst>
        </pc:spChg>
        <pc:spChg chg="add">
          <ac:chgData name="Lex Wayen" userId="494a56360b44c41f" providerId="LiveId" clId="{24593536-3DCF-424E-811F-D51553A97CE9}" dt="2019-05-14T08:43:02.901" v="35184"/>
          <ac:spMkLst>
            <pc:docMk/>
            <pc:sldMk cId="4096864720" sldId="709"/>
            <ac:spMk id="260" creationId="{5DEE959B-AD72-4B78-BE5F-DDCF252F7F59}"/>
          </ac:spMkLst>
        </pc:spChg>
        <pc:spChg chg="add mod">
          <ac:chgData name="Lex Wayen" userId="494a56360b44c41f" providerId="LiveId" clId="{24593536-3DCF-424E-811F-D51553A97CE9}" dt="2019-05-14T08:49:48.514" v="35451" actId="404"/>
          <ac:spMkLst>
            <pc:docMk/>
            <pc:sldMk cId="4096864720" sldId="709"/>
            <ac:spMk id="262" creationId="{F62C37C3-547B-47BC-BDBB-A8C4582D26F8}"/>
          </ac:spMkLst>
        </pc:spChg>
        <pc:spChg chg="add">
          <ac:chgData name="Lex Wayen" userId="494a56360b44c41f" providerId="LiveId" clId="{24593536-3DCF-424E-811F-D51553A97CE9}" dt="2019-05-14T08:43:45.481" v="35212"/>
          <ac:spMkLst>
            <pc:docMk/>
            <pc:sldMk cId="4096864720" sldId="709"/>
            <ac:spMk id="263" creationId="{F285C648-434F-4228-AF91-2A3EA67591D9}"/>
          </ac:spMkLst>
        </pc:spChg>
        <pc:spChg chg="add">
          <ac:chgData name="Lex Wayen" userId="494a56360b44c41f" providerId="LiveId" clId="{24593536-3DCF-424E-811F-D51553A97CE9}" dt="2019-05-14T08:43:45.481" v="35212"/>
          <ac:spMkLst>
            <pc:docMk/>
            <pc:sldMk cId="4096864720" sldId="709"/>
            <ac:spMk id="264" creationId="{93210225-E396-49C2-9B2F-99846E002712}"/>
          </ac:spMkLst>
        </pc:spChg>
        <pc:spChg chg="add mod">
          <ac:chgData name="Lex Wayen" userId="494a56360b44c41f" providerId="LiveId" clId="{24593536-3DCF-424E-811F-D51553A97CE9}" dt="2019-05-14T08:44:15.941" v="35260" actId="207"/>
          <ac:spMkLst>
            <pc:docMk/>
            <pc:sldMk cId="4096864720" sldId="709"/>
            <ac:spMk id="265" creationId="{10631591-46EE-48A7-924A-063151F442C1}"/>
          </ac:spMkLst>
        </pc:spChg>
        <pc:spChg chg="add">
          <ac:chgData name="Lex Wayen" userId="494a56360b44c41f" providerId="LiveId" clId="{24593536-3DCF-424E-811F-D51553A97CE9}" dt="2019-05-14T08:43:45.481" v="35212"/>
          <ac:spMkLst>
            <pc:docMk/>
            <pc:sldMk cId="4096864720" sldId="709"/>
            <ac:spMk id="266" creationId="{0D73ADBE-860D-4F9D-BDD8-9F5DA944C22E}"/>
          </ac:spMkLst>
        </pc:spChg>
        <pc:spChg chg="add">
          <ac:chgData name="Lex Wayen" userId="494a56360b44c41f" providerId="LiveId" clId="{24593536-3DCF-424E-811F-D51553A97CE9}" dt="2019-05-14T08:43:45.481" v="35212"/>
          <ac:spMkLst>
            <pc:docMk/>
            <pc:sldMk cId="4096864720" sldId="709"/>
            <ac:spMk id="267" creationId="{A35C2F02-50C8-4660-A87C-BB9A021A9094}"/>
          </ac:spMkLst>
        </pc:spChg>
        <pc:spChg chg="add mod">
          <ac:chgData name="Lex Wayen" userId="494a56360b44c41f" providerId="LiveId" clId="{24593536-3DCF-424E-811F-D51553A97CE9}" dt="2019-05-14T08:44:10.979" v="35259"/>
          <ac:spMkLst>
            <pc:docMk/>
            <pc:sldMk cId="4096864720" sldId="709"/>
            <ac:spMk id="268" creationId="{24008E3D-2A3B-4D55-91F1-2787A2FDF508}"/>
          </ac:spMkLst>
        </pc:spChg>
        <pc:spChg chg="add">
          <ac:chgData name="Lex Wayen" userId="494a56360b44c41f" providerId="LiveId" clId="{24593536-3DCF-424E-811F-D51553A97CE9}" dt="2019-05-14T08:43:45.481" v="35212"/>
          <ac:spMkLst>
            <pc:docMk/>
            <pc:sldMk cId="4096864720" sldId="709"/>
            <ac:spMk id="269" creationId="{FAF047B3-89A3-4B52-AE3B-5B6D5E003753}"/>
          </ac:spMkLst>
        </pc:spChg>
        <pc:spChg chg="add">
          <ac:chgData name="Lex Wayen" userId="494a56360b44c41f" providerId="LiveId" clId="{24593536-3DCF-424E-811F-D51553A97CE9}" dt="2019-05-14T08:43:45.481" v="35212"/>
          <ac:spMkLst>
            <pc:docMk/>
            <pc:sldMk cId="4096864720" sldId="709"/>
            <ac:spMk id="270" creationId="{F192D644-A292-4AB0-BBBA-E81899B866C8}"/>
          </ac:spMkLst>
        </pc:spChg>
        <pc:spChg chg="add mod">
          <ac:chgData name="Lex Wayen" userId="494a56360b44c41f" providerId="LiveId" clId="{24593536-3DCF-424E-811F-D51553A97CE9}" dt="2019-05-14T08:49:43.913" v="35449" actId="404"/>
          <ac:spMkLst>
            <pc:docMk/>
            <pc:sldMk cId="4096864720" sldId="709"/>
            <ac:spMk id="272" creationId="{FB4DFD05-E76C-4D83-A3CF-5FF18F2FF6C9}"/>
          </ac:spMkLst>
        </pc:spChg>
        <pc:spChg chg="add">
          <ac:chgData name="Lex Wayen" userId="494a56360b44c41f" providerId="LiveId" clId="{24593536-3DCF-424E-811F-D51553A97CE9}" dt="2019-05-14T08:43:58.963" v="35235"/>
          <ac:spMkLst>
            <pc:docMk/>
            <pc:sldMk cId="4096864720" sldId="709"/>
            <ac:spMk id="273" creationId="{2D450483-3333-4D4C-AEA9-D3B54E43AF6B}"/>
          </ac:spMkLst>
        </pc:spChg>
        <pc:spChg chg="add">
          <ac:chgData name="Lex Wayen" userId="494a56360b44c41f" providerId="LiveId" clId="{24593536-3DCF-424E-811F-D51553A97CE9}" dt="2019-05-14T08:43:58.963" v="35235"/>
          <ac:spMkLst>
            <pc:docMk/>
            <pc:sldMk cId="4096864720" sldId="709"/>
            <ac:spMk id="274" creationId="{4CA203A7-28E4-4423-B26E-039D96665681}"/>
          </ac:spMkLst>
        </pc:spChg>
        <pc:spChg chg="add">
          <ac:chgData name="Lex Wayen" userId="494a56360b44c41f" providerId="LiveId" clId="{24593536-3DCF-424E-811F-D51553A97CE9}" dt="2019-05-14T08:43:58.963" v="35235"/>
          <ac:spMkLst>
            <pc:docMk/>
            <pc:sldMk cId="4096864720" sldId="709"/>
            <ac:spMk id="275" creationId="{2439CFBC-CE69-41F1-A379-74B2705084B6}"/>
          </ac:spMkLst>
        </pc:spChg>
        <pc:spChg chg="add">
          <ac:chgData name="Lex Wayen" userId="494a56360b44c41f" providerId="LiveId" clId="{24593536-3DCF-424E-811F-D51553A97CE9}" dt="2019-05-14T08:43:58.963" v="35235"/>
          <ac:spMkLst>
            <pc:docMk/>
            <pc:sldMk cId="4096864720" sldId="709"/>
            <ac:spMk id="276" creationId="{9BE196EC-61A1-479A-9DAB-0E94F6A9635E}"/>
          </ac:spMkLst>
        </pc:spChg>
        <pc:spChg chg="add">
          <ac:chgData name="Lex Wayen" userId="494a56360b44c41f" providerId="LiveId" clId="{24593536-3DCF-424E-811F-D51553A97CE9}" dt="2019-05-14T08:43:58.963" v="35235"/>
          <ac:spMkLst>
            <pc:docMk/>
            <pc:sldMk cId="4096864720" sldId="709"/>
            <ac:spMk id="277" creationId="{7F47E2F5-A5A9-4390-9D82-1A4B8A94DBC2}"/>
          </ac:spMkLst>
        </pc:spChg>
        <pc:spChg chg="add">
          <ac:chgData name="Lex Wayen" userId="494a56360b44c41f" providerId="LiveId" clId="{24593536-3DCF-424E-811F-D51553A97CE9}" dt="2019-05-14T08:43:58.963" v="35235"/>
          <ac:spMkLst>
            <pc:docMk/>
            <pc:sldMk cId="4096864720" sldId="709"/>
            <ac:spMk id="278" creationId="{A42A0A75-A55D-4A4E-A892-78CD0636C2B7}"/>
          </ac:spMkLst>
        </pc:spChg>
        <pc:spChg chg="add mod">
          <ac:chgData name="Lex Wayen" userId="494a56360b44c41f" providerId="LiveId" clId="{24593536-3DCF-424E-811F-D51553A97CE9}" dt="2019-05-14T08:44:30.256" v="35282" actId="207"/>
          <ac:spMkLst>
            <pc:docMk/>
            <pc:sldMk cId="4096864720" sldId="709"/>
            <ac:spMk id="279" creationId="{A59A2D10-DE09-455E-932B-C22D2D87FA8C}"/>
          </ac:spMkLst>
        </pc:spChg>
        <pc:spChg chg="add mod">
          <ac:chgData name="Lex Wayen" userId="494a56360b44c41f" providerId="LiveId" clId="{24593536-3DCF-424E-811F-D51553A97CE9}" dt="2019-05-14T08:44:25.582" v="35281"/>
          <ac:spMkLst>
            <pc:docMk/>
            <pc:sldMk cId="4096864720" sldId="709"/>
            <ac:spMk id="280" creationId="{AF3E357A-22DF-43DD-9C9A-59756C021453}"/>
          </ac:spMkLst>
        </pc:spChg>
        <pc:spChg chg="add del mod">
          <ac:chgData name="Lex Wayen" userId="494a56360b44c41f" providerId="LiveId" clId="{24593536-3DCF-424E-811F-D51553A97CE9}" dt="2019-05-14T08:56:30.930" v="36077" actId="478"/>
          <ac:spMkLst>
            <pc:docMk/>
            <pc:sldMk cId="4096864720" sldId="709"/>
            <ac:spMk id="295" creationId="{14175826-262B-4682-A4B1-74948652C52A}"/>
          </ac:spMkLst>
        </pc:spChg>
        <pc:spChg chg="mod">
          <ac:chgData name="Lex Wayen" userId="494a56360b44c41f" providerId="LiveId" clId="{24593536-3DCF-424E-811F-D51553A97CE9}" dt="2019-05-14T08:49:05.444" v="35440" actId="207"/>
          <ac:spMkLst>
            <pc:docMk/>
            <pc:sldMk cId="4096864720" sldId="709"/>
            <ac:spMk id="296" creationId="{C7B4795E-1F34-4922-866A-EDB90C640208}"/>
          </ac:spMkLst>
        </pc:spChg>
        <pc:spChg chg="del">
          <ac:chgData name="Lex Wayen" userId="494a56360b44c41f" providerId="LiveId" clId="{24593536-3DCF-424E-811F-D51553A97CE9}" dt="2019-05-14T08:55:50.185" v="36070" actId="478"/>
          <ac:spMkLst>
            <pc:docMk/>
            <pc:sldMk cId="4096864720" sldId="709"/>
            <ac:spMk id="297" creationId="{68FE9025-2CF0-4B4B-96CC-FC2E1D83AAFF}"/>
          </ac:spMkLst>
        </pc:spChg>
        <pc:spChg chg="del">
          <ac:chgData name="Lex Wayen" userId="494a56360b44c41f" providerId="LiveId" clId="{24593536-3DCF-424E-811F-D51553A97CE9}" dt="2019-05-14T08:55:50.185" v="36070" actId="478"/>
          <ac:spMkLst>
            <pc:docMk/>
            <pc:sldMk cId="4096864720" sldId="709"/>
            <ac:spMk id="298" creationId="{74BC5CF0-586D-46A6-A3B8-24D630F60F94}"/>
          </ac:spMkLst>
        </pc:spChg>
        <pc:spChg chg="mod">
          <ac:chgData name="Lex Wayen" userId="494a56360b44c41f" providerId="LiveId" clId="{24593536-3DCF-424E-811F-D51553A97CE9}" dt="2019-05-14T08:48:58.352" v="35436" actId="20577"/>
          <ac:spMkLst>
            <pc:docMk/>
            <pc:sldMk cId="4096864720" sldId="709"/>
            <ac:spMk id="299" creationId="{B13BCE4A-9EAB-4CAD-84CA-5AF25D3CE098}"/>
          </ac:spMkLst>
        </pc:spChg>
        <pc:spChg chg="add del mod">
          <ac:chgData name="Lex Wayen" userId="494a56360b44c41f" providerId="LiveId" clId="{24593536-3DCF-424E-811F-D51553A97CE9}" dt="2019-05-14T08:56:31.579" v="36078" actId="478"/>
          <ac:spMkLst>
            <pc:docMk/>
            <pc:sldMk cId="4096864720" sldId="709"/>
            <ac:spMk id="301" creationId="{EDEEEDE2-0CFD-457C-97A5-F719408E5764}"/>
          </ac:spMkLst>
        </pc:spChg>
        <pc:spChg chg="mod">
          <ac:chgData name="Lex Wayen" userId="494a56360b44c41f" providerId="LiveId" clId="{24593536-3DCF-424E-811F-D51553A97CE9}" dt="2019-05-14T08:49:09.242" v="35441" actId="207"/>
          <ac:spMkLst>
            <pc:docMk/>
            <pc:sldMk cId="4096864720" sldId="709"/>
            <ac:spMk id="302" creationId="{73983AC9-6B9A-4B54-B566-9C428683A9CE}"/>
          </ac:spMkLst>
        </pc:spChg>
        <pc:spChg chg="del">
          <ac:chgData name="Lex Wayen" userId="494a56360b44c41f" providerId="LiveId" clId="{24593536-3DCF-424E-811F-D51553A97CE9}" dt="2019-05-14T08:55:53.302" v="36071" actId="478"/>
          <ac:spMkLst>
            <pc:docMk/>
            <pc:sldMk cId="4096864720" sldId="709"/>
            <ac:spMk id="303" creationId="{36473C53-E7B7-450B-A228-708510444F88}"/>
          </ac:spMkLst>
        </pc:spChg>
        <pc:spChg chg="del">
          <ac:chgData name="Lex Wayen" userId="494a56360b44c41f" providerId="LiveId" clId="{24593536-3DCF-424E-811F-D51553A97CE9}" dt="2019-05-14T08:55:53.302" v="36071" actId="478"/>
          <ac:spMkLst>
            <pc:docMk/>
            <pc:sldMk cId="4096864720" sldId="709"/>
            <ac:spMk id="304" creationId="{46B39D26-DC7F-408F-A0BD-170ACE3F322A}"/>
          </ac:spMkLst>
        </pc:spChg>
        <pc:spChg chg="mod">
          <ac:chgData name="Lex Wayen" userId="494a56360b44c41f" providerId="LiveId" clId="{24593536-3DCF-424E-811F-D51553A97CE9}" dt="2019-05-14T08:49:01.207" v="35439" actId="20577"/>
          <ac:spMkLst>
            <pc:docMk/>
            <pc:sldMk cId="4096864720" sldId="709"/>
            <ac:spMk id="305" creationId="{6C405F15-B397-40B0-AB96-831D0095B00D}"/>
          </ac:spMkLst>
        </pc:spChg>
        <pc:spChg chg="add mod">
          <ac:chgData name="Lex Wayen" userId="494a56360b44c41f" providerId="LiveId" clId="{24593536-3DCF-424E-811F-D51553A97CE9}" dt="2019-05-14T08:46:58.924" v="35372" actId="20577"/>
          <ac:spMkLst>
            <pc:docMk/>
            <pc:sldMk cId="4096864720" sldId="709"/>
            <ac:spMk id="306" creationId="{A1964226-E31F-48A8-8CC0-E48A26055E73}"/>
          </ac:spMkLst>
        </pc:spChg>
        <pc:spChg chg="add mod">
          <ac:chgData name="Lex Wayen" userId="494a56360b44c41f" providerId="LiveId" clId="{24593536-3DCF-424E-811F-D51553A97CE9}" dt="2019-05-14T08:49:32.456" v="35445" actId="1076"/>
          <ac:spMkLst>
            <pc:docMk/>
            <pc:sldMk cId="4096864720" sldId="709"/>
            <ac:spMk id="307" creationId="{C3BE3BC3-7E8E-4619-B642-0D8F206EBD31}"/>
          </ac:spMkLst>
        </pc:spChg>
        <pc:spChg chg="add mod">
          <ac:chgData name="Lex Wayen" userId="494a56360b44c41f" providerId="LiveId" clId="{24593536-3DCF-424E-811F-D51553A97CE9}" dt="2019-05-14T08:48:02.593" v="35408" actId="208"/>
          <ac:spMkLst>
            <pc:docMk/>
            <pc:sldMk cId="4096864720" sldId="709"/>
            <ac:spMk id="308" creationId="{250410A2-0B68-49CB-89E5-F224C9721343}"/>
          </ac:spMkLst>
        </pc:spChg>
        <pc:spChg chg="add mod">
          <ac:chgData name="Lex Wayen" userId="494a56360b44c41f" providerId="LiveId" clId="{24593536-3DCF-424E-811F-D51553A97CE9}" dt="2019-05-14T08:49:40.094" v="35448" actId="1076"/>
          <ac:spMkLst>
            <pc:docMk/>
            <pc:sldMk cId="4096864720" sldId="709"/>
            <ac:spMk id="309" creationId="{4F6A7D1B-70F4-4AB9-B03C-197219DEAF91}"/>
          </ac:spMkLst>
        </pc:spChg>
        <pc:spChg chg="add mod">
          <ac:chgData name="Lex Wayen" userId="494a56360b44c41f" providerId="LiveId" clId="{24593536-3DCF-424E-811F-D51553A97CE9}" dt="2019-05-14T08:49:21.948" v="35442" actId="208"/>
          <ac:spMkLst>
            <pc:docMk/>
            <pc:sldMk cId="4096864720" sldId="709"/>
            <ac:spMk id="310" creationId="{9B1BB75E-BCE4-40DC-9C40-A3E926CF21CB}"/>
          </ac:spMkLst>
        </pc:spChg>
        <pc:grpChg chg="add del mod">
          <ac:chgData name="Lex Wayen" userId="494a56360b44c41f" providerId="LiveId" clId="{24593536-3DCF-424E-811F-D51553A97CE9}" dt="2019-05-14T08:43:58.945" v="35234"/>
          <ac:grpSpMkLst>
            <pc:docMk/>
            <pc:sldMk cId="4096864720" sldId="709"/>
            <ac:grpSpMk id="182" creationId="{DDE65CC2-D6E7-4626-94FB-8DDA44CA18D6}"/>
          </ac:grpSpMkLst>
        </pc:grpChg>
        <pc:grpChg chg="add del mod">
          <ac:chgData name="Lex Wayen" userId="494a56360b44c41f" providerId="LiveId" clId="{24593536-3DCF-424E-811F-D51553A97CE9}" dt="2019-05-14T08:43:45.464" v="35211"/>
          <ac:grpSpMkLst>
            <pc:docMk/>
            <pc:sldMk cId="4096864720" sldId="709"/>
            <ac:grpSpMk id="183" creationId="{9E2CA763-C9FF-495D-9F00-D0AD992D97DB}"/>
          </ac:grpSpMkLst>
        </pc:grpChg>
        <pc:grpChg chg="add del mod">
          <ac:chgData name="Lex Wayen" userId="494a56360b44c41f" providerId="LiveId" clId="{24593536-3DCF-424E-811F-D51553A97CE9}" dt="2019-05-14T08:46:09.388" v="35310"/>
          <ac:grpSpMkLst>
            <pc:docMk/>
            <pc:sldMk cId="4096864720" sldId="709"/>
            <ac:grpSpMk id="193" creationId="{1B9C851F-ACE3-47B2-A381-CC4F0C188D8E}"/>
          </ac:grpSpMkLst>
        </pc:grpChg>
        <pc:grpChg chg="add del mod">
          <ac:chgData name="Lex Wayen" userId="494a56360b44c41f" providerId="LiveId" clId="{24593536-3DCF-424E-811F-D51553A97CE9}" dt="2019-05-14T08:31:56.201" v="35007" actId="478"/>
          <ac:grpSpMkLst>
            <pc:docMk/>
            <pc:sldMk cId="4096864720" sldId="709"/>
            <ac:grpSpMk id="203" creationId="{9EE4C14E-2A03-4482-8DDA-65C050004D3A}"/>
          </ac:grpSpMkLst>
        </pc:grpChg>
        <pc:grpChg chg="add del mod">
          <ac:chgData name="Lex Wayen" userId="494a56360b44c41f" providerId="LiveId" clId="{24593536-3DCF-424E-811F-D51553A97CE9}" dt="2019-05-14T08:41:39.411" v="35174" actId="478"/>
          <ac:grpSpMkLst>
            <pc:docMk/>
            <pc:sldMk cId="4096864720" sldId="709"/>
            <ac:grpSpMk id="221" creationId="{C2E4E5AA-22D8-41D0-B966-811C9EAB6116}"/>
          </ac:grpSpMkLst>
        </pc:grpChg>
        <pc:grpChg chg="add del mod">
          <ac:chgData name="Lex Wayen" userId="494a56360b44c41f" providerId="LiveId" clId="{24593536-3DCF-424E-811F-D51553A97CE9}" dt="2019-05-14T08:43:02.883" v="35183"/>
          <ac:grpSpMkLst>
            <pc:docMk/>
            <pc:sldMk cId="4096864720" sldId="709"/>
            <ac:grpSpMk id="241" creationId="{02362BD8-5629-4EAB-960F-5992D1AAADA1}"/>
          </ac:grpSpMkLst>
        </pc:grpChg>
        <pc:grpChg chg="add mod">
          <ac:chgData name="Lex Wayen" userId="494a56360b44c41f" providerId="LiveId" clId="{24593536-3DCF-424E-811F-D51553A97CE9}" dt="2019-05-14T08:46:09.388" v="35310"/>
          <ac:grpSpMkLst>
            <pc:docMk/>
            <pc:sldMk cId="4096864720" sldId="709"/>
            <ac:grpSpMk id="251" creationId="{02362BD8-5629-4EAB-960F-5992D1AAADA1}"/>
          </ac:grpSpMkLst>
        </pc:grpChg>
        <pc:grpChg chg="add mod ord">
          <ac:chgData name="Lex Wayen" userId="494a56360b44c41f" providerId="LiveId" clId="{24593536-3DCF-424E-811F-D51553A97CE9}" dt="2019-05-14T08:46:05.903" v="35309"/>
          <ac:grpSpMkLst>
            <pc:docMk/>
            <pc:sldMk cId="4096864720" sldId="709"/>
            <ac:grpSpMk id="261" creationId="{9E2CA763-C9FF-495D-9F00-D0AD992D97DB}"/>
          </ac:grpSpMkLst>
        </pc:grpChg>
        <pc:grpChg chg="add mod ord">
          <ac:chgData name="Lex Wayen" userId="494a56360b44c41f" providerId="LiveId" clId="{24593536-3DCF-424E-811F-D51553A97CE9}" dt="2019-05-14T08:46:05.903" v="35309"/>
          <ac:grpSpMkLst>
            <pc:docMk/>
            <pc:sldMk cId="4096864720" sldId="709"/>
            <ac:grpSpMk id="271" creationId="{DDE65CC2-D6E7-4626-94FB-8DDA44CA18D6}"/>
          </ac:grpSpMkLst>
        </pc:grpChg>
        <pc:grpChg chg="add mod">
          <ac:chgData name="Lex Wayen" userId="494a56360b44c41f" providerId="LiveId" clId="{24593536-3DCF-424E-811F-D51553A97CE9}" dt="2019-05-14T08:46:05.903" v="35309"/>
          <ac:grpSpMkLst>
            <pc:docMk/>
            <pc:sldMk cId="4096864720" sldId="709"/>
            <ac:grpSpMk id="281" creationId="{3F3DAAE1-E77B-4224-AD81-B30966E80514}"/>
          </ac:grpSpMkLst>
        </pc:grpChg>
        <pc:grpChg chg="add del mod">
          <ac:chgData name="Lex Wayen" userId="494a56360b44c41f" providerId="LiveId" clId="{24593536-3DCF-424E-811F-D51553A97CE9}" dt="2019-05-14T08:45:20.733" v="35292" actId="478"/>
          <ac:grpSpMkLst>
            <pc:docMk/>
            <pc:sldMk cId="4096864720" sldId="709"/>
            <ac:grpSpMk id="282" creationId="{74DA5578-F091-4CB0-8DBC-5795B7E44DBB}"/>
          </ac:grpSpMkLst>
        </pc:grpChg>
        <pc:grpChg chg="add del mod">
          <ac:chgData name="Lex Wayen" userId="494a56360b44c41f" providerId="LiveId" clId="{24593536-3DCF-424E-811F-D51553A97CE9}" dt="2019-05-14T08:45:22.430" v="35293" actId="478"/>
          <ac:grpSpMkLst>
            <pc:docMk/>
            <pc:sldMk cId="4096864720" sldId="709"/>
            <ac:grpSpMk id="288" creationId="{F1D53677-BB39-4A12-BF57-8D39001316C9}"/>
          </ac:grpSpMkLst>
        </pc:grpChg>
        <pc:grpChg chg="add mod">
          <ac:chgData name="Lex Wayen" userId="494a56360b44c41f" providerId="LiveId" clId="{24593536-3DCF-424E-811F-D51553A97CE9}" dt="2019-05-14T08:46:09.388" v="35310"/>
          <ac:grpSpMkLst>
            <pc:docMk/>
            <pc:sldMk cId="4096864720" sldId="709"/>
            <ac:grpSpMk id="294" creationId="{0CA64FE3-3FC4-4073-B1F4-45FE9936AEA1}"/>
          </ac:grpSpMkLst>
        </pc:grpChg>
        <pc:grpChg chg="add del mod">
          <ac:chgData name="Lex Wayen" userId="494a56360b44c41f" providerId="LiveId" clId="{24593536-3DCF-424E-811F-D51553A97CE9}" dt="2019-05-14T08:56:02.970" v="36074" actId="478"/>
          <ac:grpSpMkLst>
            <pc:docMk/>
            <pc:sldMk cId="4096864720" sldId="709"/>
            <ac:grpSpMk id="300" creationId="{E03E0477-F91F-4589-82A3-6C9F31C12B8B}"/>
          </ac:grpSpMkLst>
        </pc:grpChg>
        <pc:cxnChg chg="add del mod">
          <ac:chgData name="Lex Wayen" userId="494a56360b44c41f" providerId="LiveId" clId="{24593536-3DCF-424E-811F-D51553A97CE9}" dt="2019-05-14T07:59:18.218" v="34551" actId="478"/>
          <ac:cxnSpMkLst>
            <pc:docMk/>
            <pc:sldMk cId="4096864720" sldId="709"/>
            <ac:cxnSpMk id="10" creationId="{5D1F7EFE-DDC1-4D53-A7D0-DEA3A8839294}"/>
          </ac:cxnSpMkLst>
        </pc:cxnChg>
        <pc:cxnChg chg="add del mod">
          <ac:chgData name="Lex Wayen" userId="494a56360b44c41f" providerId="LiveId" clId="{24593536-3DCF-424E-811F-D51553A97CE9}" dt="2019-05-14T07:59:18.218" v="34551" actId="478"/>
          <ac:cxnSpMkLst>
            <pc:docMk/>
            <pc:sldMk cId="4096864720" sldId="709"/>
            <ac:cxnSpMk id="11" creationId="{AC4BDA41-26BF-4CDC-939C-2E3D70A384BD}"/>
          </ac:cxnSpMkLst>
        </pc:cxnChg>
        <pc:cxnChg chg="add mod">
          <ac:chgData name="Lex Wayen" userId="494a56360b44c41f" providerId="LiveId" clId="{24593536-3DCF-424E-811F-D51553A97CE9}" dt="2019-05-14T08:41:09.124" v="35161" actId="1076"/>
          <ac:cxnSpMkLst>
            <pc:docMk/>
            <pc:sldMk cId="4096864720" sldId="709"/>
            <ac:cxnSpMk id="15" creationId="{1D13B26F-A738-45F6-A86F-93AD97A2CEBB}"/>
          </ac:cxnSpMkLst>
        </pc:cxnChg>
        <pc:cxnChg chg="add mod">
          <ac:chgData name="Lex Wayen" userId="494a56360b44c41f" providerId="LiveId" clId="{24593536-3DCF-424E-811F-D51553A97CE9}" dt="2019-05-14T07:58:09.018" v="34550" actId="1076"/>
          <ac:cxnSpMkLst>
            <pc:docMk/>
            <pc:sldMk cId="4096864720" sldId="709"/>
            <ac:cxnSpMk id="25" creationId="{C6185A2E-BA2C-4A5D-A910-85FFA2D03058}"/>
          </ac:cxnSpMkLst>
        </pc:cxnChg>
        <pc:cxnChg chg="add mod">
          <ac:chgData name="Lex Wayen" userId="494a56360b44c41f" providerId="LiveId" clId="{24593536-3DCF-424E-811F-D51553A97CE9}" dt="2019-05-14T08:41:27.862" v="35173" actId="1076"/>
          <ac:cxnSpMkLst>
            <pc:docMk/>
            <pc:sldMk cId="4096864720" sldId="709"/>
            <ac:cxnSpMk id="26" creationId="{AF6CE04A-2C69-48E8-85DC-F44EEF88F0A3}"/>
          </ac:cxnSpMkLst>
        </pc:cxnChg>
        <pc:cxnChg chg="add mod">
          <ac:chgData name="Lex Wayen" userId="494a56360b44c41f" providerId="LiveId" clId="{24593536-3DCF-424E-811F-D51553A97CE9}" dt="2019-05-14T08:41:27.862" v="35173" actId="1076"/>
          <ac:cxnSpMkLst>
            <pc:docMk/>
            <pc:sldMk cId="4096864720" sldId="709"/>
            <ac:cxnSpMk id="30" creationId="{C2AE1C0B-BD95-42E0-B2DC-5A3787506204}"/>
          </ac:cxnSpMkLst>
        </pc:cxnChg>
        <pc:cxnChg chg="add del mod">
          <ac:chgData name="Lex Wayen" userId="494a56360b44c41f" providerId="LiveId" clId="{24593536-3DCF-424E-811F-D51553A97CE9}" dt="2019-05-14T07:54:40.760" v="34467" actId="478"/>
          <ac:cxnSpMkLst>
            <pc:docMk/>
            <pc:sldMk cId="4096864720" sldId="709"/>
            <ac:cxnSpMk id="57" creationId="{3A8BBAD9-EC83-4837-A16E-CD82F26F364A}"/>
          </ac:cxnSpMkLst>
        </pc:cxnChg>
        <pc:cxnChg chg="add mod">
          <ac:chgData name="Lex Wayen" userId="494a56360b44c41f" providerId="LiveId" clId="{24593536-3DCF-424E-811F-D51553A97CE9}" dt="2019-05-14T08:41:11.390" v="35168" actId="1076"/>
          <ac:cxnSpMkLst>
            <pc:docMk/>
            <pc:sldMk cId="4096864720" sldId="709"/>
            <ac:cxnSpMk id="100" creationId="{6F6B04DB-8387-442D-BD23-C6D74BE36FA8}"/>
          </ac:cxnSpMkLst>
        </pc:cxnChg>
        <pc:cxnChg chg="add mod">
          <ac:chgData name="Lex Wayen" userId="494a56360b44c41f" providerId="LiveId" clId="{24593536-3DCF-424E-811F-D51553A97CE9}" dt="2019-05-14T08:41:11.390" v="35168" actId="1076"/>
          <ac:cxnSpMkLst>
            <pc:docMk/>
            <pc:sldMk cId="4096864720" sldId="709"/>
            <ac:cxnSpMk id="103" creationId="{1036273B-13C5-4EC8-A7A2-A5CA82D75A27}"/>
          </ac:cxnSpMkLst>
        </pc:cxnChg>
        <pc:cxnChg chg="add mod">
          <ac:chgData name="Lex Wayen" userId="494a56360b44c41f" providerId="LiveId" clId="{24593536-3DCF-424E-811F-D51553A97CE9}" dt="2019-05-14T08:41:11.390" v="35168" actId="1076"/>
          <ac:cxnSpMkLst>
            <pc:docMk/>
            <pc:sldMk cId="4096864720" sldId="709"/>
            <ac:cxnSpMk id="106" creationId="{BAFB8168-46BF-4A68-923D-D5002AF863EC}"/>
          </ac:cxnSpMkLst>
        </pc:cxnChg>
        <pc:cxnChg chg="add mod">
          <ac:chgData name="Lex Wayen" userId="494a56360b44c41f" providerId="LiveId" clId="{24593536-3DCF-424E-811F-D51553A97CE9}" dt="2019-05-14T08:41:11.132" v="35167" actId="14100"/>
          <ac:cxnSpMkLst>
            <pc:docMk/>
            <pc:sldMk cId="4096864720" sldId="709"/>
            <ac:cxnSpMk id="122" creationId="{58C1CBA0-3CA2-4A9C-8274-8C32323D15A4}"/>
          </ac:cxnSpMkLst>
        </pc:cxnChg>
        <pc:cxnChg chg="add del mod">
          <ac:chgData name="Lex Wayen" userId="494a56360b44c41f" providerId="LiveId" clId="{24593536-3DCF-424E-811F-D51553A97CE9}" dt="2019-05-14T08:41:08.889" v="35160"/>
          <ac:cxnSpMkLst>
            <pc:docMk/>
            <pc:sldMk cId="4096864720" sldId="709"/>
            <ac:cxnSpMk id="236" creationId="{54DA178D-A1FE-4D1A-94F1-96E641B39559}"/>
          </ac:cxnSpMkLst>
        </pc:cxnChg>
      </pc:sldChg>
      <pc:sldChg chg="addSp delSp modSp add modNotesTx">
        <pc:chgData name="Lex Wayen" userId="494a56360b44c41f" providerId="LiveId" clId="{24593536-3DCF-424E-811F-D51553A97CE9}" dt="2019-05-14T12:15:17.538" v="41907" actId="20577"/>
        <pc:sldMkLst>
          <pc:docMk/>
          <pc:sldMk cId="3760280950" sldId="710"/>
        </pc:sldMkLst>
        <pc:spChg chg="mod">
          <ac:chgData name="Lex Wayen" userId="494a56360b44c41f" providerId="LiveId" clId="{24593536-3DCF-424E-811F-D51553A97CE9}" dt="2019-05-14T11:16:22.566" v="40443"/>
          <ac:spMkLst>
            <pc:docMk/>
            <pc:sldMk cId="3760280950" sldId="710"/>
            <ac:spMk id="2" creationId="{7EB222C2-E9A1-422F-B800-ADB93B3C126C}"/>
          </ac:spMkLst>
        </pc:spChg>
        <pc:spChg chg="del">
          <ac:chgData name="Lex Wayen" userId="494a56360b44c41f" providerId="LiveId" clId="{24593536-3DCF-424E-811F-D51553A97CE9}" dt="2019-05-14T11:16:44.610" v="40444" actId="478"/>
          <ac:spMkLst>
            <pc:docMk/>
            <pc:sldMk cId="3760280950" sldId="710"/>
            <ac:spMk id="3" creationId="{48ACF56E-1ADC-48B0-8574-88AC7C1C2CAD}"/>
          </ac:spMkLst>
        </pc:spChg>
        <pc:spChg chg="add mod ord topLvl">
          <ac:chgData name="Lex Wayen" userId="494a56360b44c41f" providerId="LiveId" clId="{24593536-3DCF-424E-811F-D51553A97CE9}" dt="2019-05-14T11:53:00.044" v="40896" actId="14100"/>
          <ac:spMkLst>
            <pc:docMk/>
            <pc:sldMk cId="3760280950" sldId="710"/>
            <ac:spMk id="7" creationId="{9E4118FB-7E73-4BE3-A49B-4326CD15B363}"/>
          </ac:spMkLst>
        </pc:spChg>
        <pc:spChg chg="add">
          <ac:chgData name="Lex Wayen" userId="494a56360b44c41f" providerId="LiveId" clId="{24593536-3DCF-424E-811F-D51553A97CE9}" dt="2019-05-14T11:19:33.811" v="40445"/>
          <ac:spMkLst>
            <pc:docMk/>
            <pc:sldMk cId="3760280950" sldId="710"/>
            <ac:spMk id="20" creationId="{A4B87D7F-74C6-4A0B-BDD4-4182070D5378}"/>
          </ac:spMkLst>
        </pc:spChg>
        <pc:spChg chg="add">
          <ac:chgData name="Lex Wayen" userId="494a56360b44c41f" providerId="LiveId" clId="{24593536-3DCF-424E-811F-D51553A97CE9}" dt="2019-05-14T11:19:33.811" v="40445"/>
          <ac:spMkLst>
            <pc:docMk/>
            <pc:sldMk cId="3760280950" sldId="710"/>
            <ac:spMk id="21" creationId="{B232AA12-8ABD-48CA-A0E7-80B7C0F88C0B}"/>
          </ac:spMkLst>
        </pc:spChg>
        <pc:spChg chg="add">
          <ac:chgData name="Lex Wayen" userId="494a56360b44c41f" providerId="LiveId" clId="{24593536-3DCF-424E-811F-D51553A97CE9}" dt="2019-05-14T11:19:33.811" v="40445"/>
          <ac:spMkLst>
            <pc:docMk/>
            <pc:sldMk cId="3760280950" sldId="710"/>
            <ac:spMk id="22" creationId="{0EF25846-3D4D-4BB9-9B38-502442EF3E7F}"/>
          </ac:spMkLst>
        </pc:spChg>
        <pc:spChg chg="add">
          <ac:chgData name="Lex Wayen" userId="494a56360b44c41f" providerId="LiveId" clId="{24593536-3DCF-424E-811F-D51553A97CE9}" dt="2019-05-14T11:19:33.811" v="40445"/>
          <ac:spMkLst>
            <pc:docMk/>
            <pc:sldMk cId="3760280950" sldId="710"/>
            <ac:spMk id="23" creationId="{79003CDB-18F1-40E4-B52D-A4EC2D95FE1E}"/>
          </ac:spMkLst>
        </pc:spChg>
        <pc:spChg chg="add">
          <ac:chgData name="Lex Wayen" userId="494a56360b44c41f" providerId="LiveId" clId="{24593536-3DCF-424E-811F-D51553A97CE9}" dt="2019-05-14T11:19:33.811" v="40445"/>
          <ac:spMkLst>
            <pc:docMk/>
            <pc:sldMk cId="3760280950" sldId="710"/>
            <ac:spMk id="24" creationId="{F688E7AD-3BB1-46EC-83BA-4CE265792C69}"/>
          </ac:spMkLst>
        </pc:spChg>
        <pc:spChg chg="add">
          <ac:chgData name="Lex Wayen" userId="494a56360b44c41f" providerId="LiveId" clId="{24593536-3DCF-424E-811F-D51553A97CE9}" dt="2019-05-14T11:19:33.811" v="40445"/>
          <ac:spMkLst>
            <pc:docMk/>
            <pc:sldMk cId="3760280950" sldId="710"/>
            <ac:spMk id="25" creationId="{B137FDB7-A089-49B7-8651-183BAD2BB201}"/>
          </ac:spMkLst>
        </pc:spChg>
        <pc:spChg chg="add">
          <ac:chgData name="Lex Wayen" userId="494a56360b44c41f" providerId="LiveId" clId="{24593536-3DCF-424E-811F-D51553A97CE9}" dt="2019-05-14T11:19:33.811" v="40445"/>
          <ac:spMkLst>
            <pc:docMk/>
            <pc:sldMk cId="3760280950" sldId="710"/>
            <ac:spMk id="26" creationId="{5402333A-E8A0-45E7-8E53-A680D1F7F273}"/>
          </ac:spMkLst>
        </pc:spChg>
        <pc:spChg chg="add">
          <ac:chgData name="Lex Wayen" userId="494a56360b44c41f" providerId="LiveId" clId="{24593536-3DCF-424E-811F-D51553A97CE9}" dt="2019-05-14T11:19:33.811" v="40445"/>
          <ac:spMkLst>
            <pc:docMk/>
            <pc:sldMk cId="3760280950" sldId="710"/>
            <ac:spMk id="27" creationId="{348AB457-5CB2-4082-A0F7-F1958AC6DC44}"/>
          </ac:spMkLst>
        </pc:spChg>
        <pc:spChg chg="add">
          <ac:chgData name="Lex Wayen" userId="494a56360b44c41f" providerId="LiveId" clId="{24593536-3DCF-424E-811F-D51553A97CE9}" dt="2019-05-14T11:19:33.811" v="40445"/>
          <ac:spMkLst>
            <pc:docMk/>
            <pc:sldMk cId="3760280950" sldId="710"/>
            <ac:spMk id="28" creationId="{22F2F161-8E01-4E7B-8963-0FF25902AD43}"/>
          </ac:spMkLst>
        </pc:spChg>
        <pc:spChg chg="add">
          <ac:chgData name="Lex Wayen" userId="494a56360b44c41f" providerId="LiveId" clId="{24593536-3DCF-424E-811F-D51553A97CE9}" dt="2019-05-14T11:19:33.811" v="40445"/>
          <ac:spMkLst>
            <pc:docMk/>
            <pc:sldMk cId="3760280950" sldId="710"/>
            <ac:spMk id="29" creationId="{B1A897BC-5BA2-470E-B1D9-D8421A0971CE}"/>
          </ac:spMkLst>
        </pc:spChg>
        <pc:spChg chg="add">
          <ac:chgData name="Lex Wayen" userId="494a56360b44c41f" providerId="LiveId" clId="{24593536-3DCF-424E-811F-D51553A97CE9}" dt="2019-05-14T11:19:33.811" v="40445"/>
          <ac:spMkLst>
            <pc:docMk/>
            <pc:sldMk cId="3760280950" sldId="710"/>
            <ac:spMk id="32" creationId="{80C558B7-2A34-4D4E-A010-000B4207A86B}"/>
          </ac:spMkLst>
        </pc:spChg>
        <pc:spChg chg="add">
          <ac:chgData name="Lex Wayen" userId="494a56360b44c41f" providerId="LiveId" clId="{24593536-3DCF-424E-811F-D51553A97CE9}" dt="2019-05-14T11:19:33.811" v="40445"/>
          <ac:spMkLst>
            <pc:docMk/>
            <pc:sldMk cId="3760280950" sldId="710"/>
            <ac:spMk id="33" creationId="{AB4E5294-7452-4DC2-A45C-A6F53B9ED6D8}"/>
          </ac:spMkLst>
        </pc:spChg>
        <pc:spChg chg="add">
          <ac:chgData name="Lex Wayen" userId="494a56360b44c41f" providerId="LiveId" clId="{24593536-3DCF-424E-811F-D51553A97CE9}" dt="2019-05-14T11:19:33.811" v="40445"/>
          <ac:spMkLst>
            <pc:docMk/>
            <pc:sldMk cId="3760280950" sldId="710"/>
            <ac:spMk id="35" creationId="{E2B080AB-1A0D-463C-8E74-EC7EB2480000}"/>
          </ac:spMkLst>
        </pc:spChg>
        <pc:spChg chg="add">
          <ac:chgData name="Lex Wayen" userId="494a56360b44c41f" providerId="LiveId" clId="{24593536-3DCF-424E-811F-D51553A97CE9}" dt="2019-05-14T11:19:33.811" v="40445"/>
          <ac:spMkLst>
            <pc:docMk/>
            <pc:sldMk cId="3760280950" sldId="710"/>
            <ac:spMk id="36" creationId="{27120959-FEEC-4877-BBFF-C42E83710D1B}"/>
          </ac:spMkLst>
        </pc:spChg>
        <pc:spChg chg="add">
          <ac:chgData name="Lex Wayen" userId="494a56360b44c41f" providerId="LiveId" clId="{24593536-3DCF-424E-811F-D51553A97CE9}" dt="2019-05-14T11:19:33.811" v="40445"/>
          <ac:spMkLst>
            <pc:docMk/>
            <pc:sldMk cId="3760280950" sldId="710"/>
            <ac:spMk id="38" creationId="{79845B70-9B19-45E0-91B1-1CFD3BF7F809}"/>
          </ac:spMkLst>
        </pc:spChg>
        <pc:spChg chg="add">
          <ac:chgData name="Lex Wayen" userId="494a56360b44c41f" providerId="LiveId" clId="{24593536-3DCF-424E-811F-D51553A97CE9}" dt="2019-05-14T11:19:33.811" v="40445"/>
          <ac:spMkLst>
            <pc:docMk/>
            <pc:sldMk cId="3760280950" sldId="710"/>
            <ac:spMk id="39" creationId="{F30461E8-5CED-4032-923D-E9422C7C12FA}"/>
          </ac:spMkLst>
        </pc:spChg>
        <pc:spChg chg="add">
          <ac:chgData name="Lex Wayen" userId="494a56360b44c41f" providerId="LiveId" clId="{24593536-3DCF-424E-811F-D51553A97CE9}" dt="2019-05-14T11:19:33.811" v="40445"/>
          <ac:spMkLst>
            <pc:docMk/>
            <pc:sldMk cId="3760280950" sldId="710"/>
            <ac:spMk id="41" creationId="{1BD4544C-BD8B-4294-B984-320CBF54DE3C}"/>
          </ac:spMkLst>
        </pc:spChg>
        <pc:spChg chg="add">
          <ac:chgData name="Lex Wayen" userId="494a56360b44c41f" providerId="LiveId" clId="{24593536-3DCF-424E-811F-D51553A97CE9}" dt="2019-05-14T11:19:33.811" v="40445"/>
          <ac:spMkLst>
            <pc:docMk/>
            <pc:sldMk cId="3760280950" sldId="710"/>
            <ac:spMk id="42" creationId="{6AA4C126-C0F8-40C2-B8F0-CF3CEA0E32FD}"/>
          </ac:spMkLst>
        </pc:spChg>
        <pc:spChg chg="add">
          <ac:chgData name="Lex Wayen" userId="494a56360b44c41f" providerId="LiveId" clId="{24593536-3DCF-424E-811F-D51553A97CE9}" dt="2019-05-14T11:19:33.811" v="40445"/>
          <ac:spMkLst>
            <pc:docMk/>
            <pc:sldMk cId="3760280950" sldId="710"/>
            <ac:spMk id="44" creationId="{86A01515-8B3F-4E0A-8BCF-47275211058E}"/>
          </ac:spMkLst>
        </pc:spChg>
        <pc:spChg chg="add">
          <ac:chgData name="Lex Wayen" userId="494a56360b44c41f" providerId="LiveId" clId="{24593536-3DCF-424E-811F-D51553A97CE9}" dt="2019-05-14T11:19:33.811" v="40445"/>
          <ac:spMkLst>
            <pc:docMk/>
            <pc:sldMk cId="3760280950" sldId="710"/>
            <ac:spMk id="45" creationId="{439329F7-B30D-408F-B9E5-3CE67580AEF5}"/>
          </ac:spMkLst>
        </pc:spChg>
        <pc:spChg chg="add">
          <ac:chgData name="Lex Wayen" userId="494a56360b44c41f" providerId="LiveId" clId="{24593536-3DCF-424E-811F-D51553A97CE9}" dt="2019-05-14T11:19:33.811" v="40445"/>
          <ac:spMkLst>
            <pc:docMk/>
            <pc:sldMk cId="3760280950" sldId="710"/>
            <ac:spMk id="47" creationId="{FD935D1E-4D31-4E07-9E3A-E501331DD73A}"/>
          </ac:spMkLst>
        </pc:spChg>
        <pc:spChg chg="add">
          <ac:chgData name="Lex Wayen" userId="494a56360b44c41f" providerId="LiveId" clId="{24593536-3DCF-424E-811F-D51553A97CE9}" dt="2019-05-14T11:19:33.811" v="40445"/>
          <ac:spMkLst>
            <pc:docMk/>
            <pc:sldMk cId="3760280950" sldId="710"/>
            <ac:spMk id="48" creationId="{F61A15C4-36B5-4040-805B-89382DD8E19E}"/>
          </ac:spMkLst>
        </pc:spChg>
        <pc:spChg chg="add del">
          <ac:chgData name="Lex Wayen" userId="494a56360b44c41f" providerId="LiveId" clId="{24593536-3DCF-424E-811F-D51553A97CE9}" dt="2019-05-14T11:23:55.462" v="40471"/>
          <ac:spMkLst>
            <pc:docMk/>
            <pc:sldMk cId="3760280950" sldId="710"/>
            <ac:spMk id="51" creationId="{E9912C34-C8AE-40BC-A6F3-1C1F5B8EF464}"/>
          </ac:spMkLst>
        </pc:spChg>
        <pc:spChg chg="add del mod">
          <ac:chgData name="Lex Wayen" userId="494a56360b44c41f" providerId="LiveId" clId="{24593536-3DCF-424E-811F-D51553A97CE9}" dt="2019-05-14T11:52:10.172" v="40887" actId="478"/>
          <ac:spMkLst>
            <pc:docMk/>
            <pc:sldMk cId="3760280950" sldId="710"/>
            <ac:spMk id="54" creationId="{D13A81B4-FD9D-4853-95B4-A3C34C65B2E2}"/>
          </ac:spMkLst>
        </pc:spChg>
        <pc:spChg chg="add del">
          <ac:chgData name="Lex Wayen" userId="494a56360b44c41f" providerId="LiveId" clId="{24593536-3DCF-424E-811F-D51553A97CE9}" dt="2019-05-14T11:30:02.738" v="40576"/>
          <ac:spMkLst>
            <pc:docMk/>
            <pc:sldMk cId="3760280950" sldId="710"/>
            <ac:spMk id="55" creationId="{4C29EA23-030A-4A57-8BA9-7FC2A9C184BC}"/>
          </ac:spMkLst>
        </pc:spChg>
        <pc:spChg chg="add del">
          <ac:chgData name="Lex Wayen" userId="494a56360b44c41f" providerId="LiveId" clId="{24593536-3DCF-424E-811F-D51553A97CE9}" dt="2019-05-14T11:30:11.285" v="40580"/>
          <ac:spMkLst>
            <pc:docMk/>
            <pc:sldMk cId="3760280950" sldId="710"/>
            <ac:spMk id="56" creationId="{C1EE0C4C-341D-4BE3-BDA1-01C501EB8F5D}"/>
          </ac:spMkLst>
        </pc:spChg>
        <pc:spChg chg="add del mod">
          <ac:chgData name="Lex Wayen" userId="494a56360b44c41f" providerId="LiveId" clId="{24593536-3DCF-424E-811F-D51553A97CE9}" dt="2019-05-14T11:52:10.172" v="40887" actId="478"/>
          <ac:spMkLst>
            <pc:docMk/>
            <pc:sldMk cId="3760280950" sldId="710"/>
            <ac:spMk id="82" creationId="{7D607232-F6FA-4191-BF74-EEAE0DC39E9F}"/>
          </ac:spMkLst>
        </pc:spChg>
        <pc:spChg chg="add del mod">
          <ac:chgData name="Lex Wayen" userId="494a56360b44c41f" providerId="LiveId" clId="{24593536-3DCF-424E-811F-D51553A97CE9}" dt="2019-05-14T11:52:10.172" v="40887" actId="478"/>
          <ac:spMkLst>
            <pc:docMk/>
            <pc:sldMk cId="3760280950" sldId="710"/>
            <ac:spMk id="83" creationId="{A5A0438E-CF17-4F8F-8914-BE62DDC7759A}"/>
          </ac:spMkLst>
        </pc:spChg>
        <pc:spChg chg="add del mod">
          <ac:chgData name="Lex Wayen" userId="494a56360b44c41f" providerId="LiveId" clId="{24593536-3DCF-424E-811F-D51553A97CE9}" dt="2019-05-14T12:00:47.784" v="41170" actId="478"/>
          <ac:spMkLst>
            <pc:docMk/>
            <pc:sldMk cId="3760280950" sldId="710"/>
            <ac:spMk id="85" creationId="{BA20AF23-C41C-4F12-A732-72020B438224}"/>
          </ac:spMkLst>
        </pc:spChg>
        <pc:spChg chg="add del mod">
          <ac:chgData name="Lex Wayen" userId="494a56360b44c41f" providerId="LiveId" clId="{24593536-3DCF-424E-811F-D51553A97CE9}" dt="2019-05-14T12:00:47.784" v="41170" actId="478"/>
          <ac:spMkLst>
            <pc:docMk/>
            <pc:sldMk cId="3760280950" sldId="710"/>
            <ac:spMk id="86" creationId="{A20BE7A9-A5EE-4CBB-ABB2-8E8E31337D3A}"/>
          </ac:spMkLst>
        </pc:spChg>
        <pc:spChg chg="add del mod">
          <ac:chgData name="Lex Wayen" userId="494a56360b44c41f" providerId="LiveId" clId="{24593536-3DCF-424E-811F-D51553A97CE9}" dt="2019-05-14T12:00:47.784" v="41170" actId="478"/>
          <ac:spMkLst>
            <pc:docMk/>
            <pc:sldMk cId="3760280950" sldId="710"/>
            <ac:spMk id="87" creationId="{961D4935-2DE5-432C-B6AE-BE528B3B6D8E}"/>
          </ac:spMkLst>
        </pc:spChg>
        <pc:spChg chg="add del mod">
          <ac:chgData name="Lex Wayen" userId="494a56360b44c41f" providerId="LiveId" clId="{24593536-3DCF-424E-811F-D51553A97CE9}" dt="2019-05-14T11:58:30.432" v="41134"/>
          <ac:spMkLst>
            <pc:docMk/>
            <pc:sldMk cId="3760280950" sldId="710"/>
            <ac:spMk id="88" creationId="{6E8948EA-ADB7-410C-9887-5218A9F300EB}"/>
          </ac:spMkLst>
        </pc:spChg>
        <pc:spChg chg="add del">
          <ac:chgData name="Lex Wayen" userId="494a56360b44c41f" providerId="LiveId" clId="{24593536-3DCF-424E-811F-D51553A97CE9}" dt="2019-05-14T11:58:23.590" v="41131"/>
          <ac:spMkLst>
            <pc:docMk/>
            <pc:sldMk cId="3760280950" sldId="710"/>
            <ac:spMk id="89" creationId="{B0325CE1-DA06-4520-8670-2E430DE8DC58}"/>
          </ac:spMkLst>
        </pc:spChg>
        <pc:spChg chg="add del mod">
          <ac:chgData name="Lex Wayen" userId="494a56360b44c41f" providerId="LiveId" clId="{24593536-3DCF-424E-811F-D51553A97CE9}" dt="2019-05-14T12:00:52.508" v="41172" actId="478"/>
          <ac:spMkLst>
            <pc:docMk/>
            <pc:sldMk cId="3760280950" sldId="710"/>
            <ac:spMk id="90" creationId="{6E8948EA-ADB7-410C-9887-5218A9F300EB}"/>
          </ac:spMkLst>
        </pc:spChg>
        <pc:spChg chg="add del mod">
          <ac:chgData name="Lex Wayen" userId="494a56360b44c41f" providerId="LiveId" clId="{24593536-3DCF-424E-811F-D51553A97CE9}" dt="2019-05-14T11:59:02.663" v="41145"/>
          <ac:spMkLst>
            <pc:docMk/>
            <pc:sldMk cId="3760280950" sldId="710"/>
            <ac:spMk id="91" creationId="{BE1DA743-6F06-4D85-A02F-7761A1E19DC2}"/>
          </ac:spMkLst>
        </pc:spChg>
        <pc:spChg chg="add del mod">
          <ac:chgData name="Lex Wayen" userId="494a56360b44c41f" providerId="LiveId" clId="{24593536-3DCF-424E-811F-D51553A97CE9}" dt="2019-05-14T11:59:04.476" v="41154"/>
          <ac:spMkLst>
            <pc:docMk/>
            <pc:sldMk cId="3760280950" sldId="710"/>
            <ac:spMk id="92" creationId="{BE1DA743-6F06-4D85-A02F-7761A1E19DC2}"/>
          </ac:spMkLst>
        </pc:spChg>
        <pc:spChg chg="add del mod">
          <ac:chgData name="Lex Wayen" userId="494a56360b44c41f" providerId="LiveId" clId="{24593536-3DCF-424E-811F-D51553A97CE9}" dt="2019-05-14T12:00:47.784" v="41170" actId="478"/>
          <ac:spMkLst>
            <pc:docMk/>
            <pc:sldMk cId="3760280950" sldId="710"/>
            <ac:spMk id="93" creationId="{BE1DA743-6F06-4D85-A02F-7761A1E19DC2}"/>
          </ac:spMkLst>
        </pc:spChg>
        <pc:spChg chg="add del mod">
          <ac:chgData name="Lex Wayen" userId="494a56360b44c41f" providerId="LiveId" clId="{24593536-3DCF-424E-811F-D51553A97CE9}" dt="2019-05-14T12:00:47.784" v="41170" actId="478"/>
          <ac:spMkLst>
            <pc:docMk/>
            <pc:sldMk cId="3760280950" sldId="710"/>
            <ac:spMk id="94" creationId="{A864721C-E30C-41CC-8D98-1046587487D5}"/>
          </ac:spMkLst>
        </pc:spChg>
        <pc:spChg chg="add del mod">
          <ac:chgData name="Lex Wayen" userId="494a56360b44c41f" providerId="LiveId" clId="{24593536-3DCF-424E-811F-D51553A97CE9}" dt="2019-05-14T12:00:47.784" v="41170" actId="478"/>
          <ac:spMkLst>
            <pc:docMk/>
            <pc:sldMk cId="3760280950" sldId="710"/>
            <ac:spMk id="95" creationId="{07380560-A754-439D-B7A6-2F84C6D45ED8}"/>
          </ac:spMkLst>
        </pc:spChg>
        <pc:spChg chg="add mod">
          <ac:chgData name="Lex Wayen" userId="494a56360b44c41f" providerId="LiveId" clId="{24593536-3DCF-424E-811F-D51553A97CE9}" dt="2019-05-14T12:11:33.575" v="41542" actId="20577"/>
          <ac:spMkLst>
            <pc:docMk/>
            <pc:sldMk cId="3760280950" sldId="710"/>
            <ac:spMk id="96" creationId="{9057349E-C0A8-45D8-AB1A-184FA0A6743C}"/>
          </ac:spMkLst>
        </pc:spChg>
        <pc:grpChg chg="add del mod">
          <ac:chgData name="Lex Wayen" userId="494a56360b44c41f" providerId="LiveId" clId="{24593536-3DCF-424E-811F-D51553A97CE9}" dt="2019-05-14T11:20:17.676" v="40459" actId="165"/>
          <ac:grpSpMkLst>
            <pc:docMk/>
            <pc:sldMk cId="3760280950" sldId="710"/>
            <ac:grpSpMk id="6" creationId="{EE5D57F3-B837-459C-9173-8DB83397FE32}"/>
          </ac:grpSpMkLst>
        </pc:grpChg>
        <pc:grpChg chg="add del mod topLvl">
          <ac:chgData name="Lex Wayen" userId="494a56360b44c41f" providerId="LiveId" clId="{24593536-3DCF-424E-811F-D51553A97CE9}" dt="2019-05-14T11:22:48.303" v="40469" actId="478"/>
          <ac:grpSpMkLst>
            <pc:docMk/>
            <pc:sldMk cId="3760280950" sldId="710"/>
            <ac:grpSpMk id="9" creationId="{D764562D-5C65-4047-A418-7D89DF4F2048}"/>
          </ac:grpSpMkLst>
        </pc:grpChg>
        <pc:grpChg chg="add del mod topLvl">
          <ac:chgData name="Lex Wayen" userId="494a56360b44c41f" providerId="LiveId" clId="{24593536-3DCF-424E-811F-D51553A97CE9}" dt="2019-05-14T11:22:48.303" v="40469" actId="478"/>
          <ac:grpSpMkLst>
            <pc:docMk/>
            <pc:sldMk cId="3760280950" sldId="710"/>
            <ac:grpSpMk id="10" creationId="{A3A7D7E7-A7A7-479E-80DF-1DE480E24589}"/>
          </ac:grpSpMkLst>
        </pc:grpChg>
        <pc:grpChg chg="add del mod topLvl">
          <ac:chgData name="Lex Wayen" userId="494a56360b44c41f" providerId="LiveId" clId="{24593536-3DCF-424E-811F-D51553A97CE9}" dt="2019-05-14T11:22:48.303" v="40469" actId="478"/>
          <ac:grpSpMkLst>
            <pc:docMk/>
            <pc:sldMk cId="3760280950" sldId="710"/>
            <ac:grpSpMk id="11" creationId="{1A0BD7FE-1D97-46C3-B1EE-62579DA3E8AB}"/>
          </ac:grpSpMkLst>
        </pc:grpChg>
        <pc:grpChg chg="add del mod topLvl">
          <ac:chgData name="Lex Wayen" userId="494a56360b44c41f" providerId="LiveId" clId="{24593536-3DCF-424E-811F-D51553A97CE9}" dt="2019-05-14T11:22:48.303" v="40469" actId="478"/>
          <ac:grpSpMkLst>
            <pc:docMk/>
            <pc:sldMk cId="3760280950" sldId="710"/>
            <ac:grpSpMk id="12" creationId="{ABD4F9B4-C5B6-4C59-BB9C-3756E92C5414}"/>
          </ac:grpSpMkLst>
        </pc:grpChg>
        <pc:grpChg chg="add del mod topLvl">
          <ac:chgData name="Lex Wayen" userId="494a56360b44c41f" providerId="LiveId" clId="{24593536-3DCF-424E-811F-D51553A97CE9}" dt="2019-05-14T11:22:48.303" v="40469" actId="478"/>
          <ac:grpSpMkLst>
            <pc:docMk/>
            <pc:sldMk cId="3760280950" sldId="710"/>
            <ac:grpSpMk id="13" creationId="{6D8D2157-30A7-4175-9761-7F1C73111A90}"/>
          </ac:grpSpMkLst>
        </pc:grpChg>
        <pc:grpChg chg="add del mod topLvl">
          <ac:chgData name="Lex Wayen" userId="494a56360b44c41f" providerId="LiveId" clId="{24593536-3DCF-424E-811F-D51553A97CE9}" dt="2019-05-14T11:22:48.303" v="40469" actId="478"/>
          <ac:grpSpMkLst>
            <pc:docMk/>
            <pc:sldMk cId="3760280950" sldId="710"/>
            <ac:grpSpMk id="14" creationId="{2AF38A7A-A37C-4F81-9A86-2589F6D42C08}"/>
          </ac:grpSpMkLst>
        </pc:grpChg>
        <pc:grpChg chg="add del mod topLvl">
          <ac:chgData name="Lex Wayen" userId="494a56360b44c41f" providerId="LiveId" clId="{24593536-3DCF-424E-811F-D51553A97CE9}" dt="2019-05-14T11:22:48.303" v="40469" actId="478"/>
          <ac:grpSpMkLst>
            <pc:docMk/>
            <pc:sldMk cId="3760280950" sldId="710"/>
            <ac:grpSpMk id="15" creationId="{8557066E-DE7C-4F9B-9CE5-1824748DC5BC}"/>
          </ac:grpSpMkLst>
        </pc:grpChg>
        <pc:grpChg chg="add del mod topLvl">
          <ac:chgData name="Lex Wayen" userId="494a56360b44c41f" providerId="LiveId" clId="{24593536-3DCF-424E-811F-D51553A97CE9}" dt="2019-05-14T11:22:48.303" v="40469" actId="478"/>
          <ac:grpSpMkLst>
            <pc:docMk/>
            <pc:sldMk cId="3760280950" sldId="710"/>
            <ac:grpSpMk id="16" creationId="{B7051721-4F8F-4C38-AD6C-9A23E6EC40FE}"/>
          </ac:grpSpMkLst>
        </pc:grpChg>
        <pc:grpChg chg="add mod">
          <ac:chgData name="Lex Wayen" userId="494a56360b44c41f" providerId="LiveId" clId="{24593536-3DCF-424E-811F-D51553A97CE9}" dt="2019-05-14T11:19:33.811" v="40445"/>
          <ac:grpSpMkLst>
            <pc:docMk/>
            <pc:sldMk cId="3760280950" sldId="710"/>
            <ac:grpSpMk id="31" creationId="{C7856C75-D744-43B2-9B49-ABC13457B590}"/>
          </ac:grpSpMkLst>
        </pc:grpChg>
        <pc:grpChg chg="add mod">
          <ac:chgData name="Lex Wayen" userId="494a56360b44c41f" providerId="LiveId" clId="{24593536-3DCF-424E-811F-D51553A97CE9}" dt="2019-05-14T11:19:33.811" v="40445"/>
          <ac:grpSpMkLst>
            <pc:docMk/>
            <pc:sldMk cId="3760280950" sldId="710"/>
            <ac:grpSpMk id="37" creationId="{6E525CE3-9B13-4021-A065-7E7BEACA35BA}"/>
          </ac:grpSpMkLst>
        </pc:grpChg>
        <pc:grpChg chg="add mod">
          <ac:chgData name="Lex Wayen" userId="494a56360b44c41f" providerId="LiveId" clId="{24593536-3DCF-424E-811F-D51553A97CE9}" dt="2019-05-14T11:19:33.811" v="40445"/>
          <ac:grpSpMkLst>
            <pc:docMk/>
            <pc:sldMk cId="3760280950" sldId="710"/>
            <ac:grpSpMk id="43" creationId="{42B8F584-4956-4824-8BB5-20ED7011CD22}"/>
          </ac:grpSpMkLst>
        </pc:grpChg>
        <pc:graphicFrameChg chg="add del mod modGraphic">
          <ac:chgData name="Lex Wayen" userId="494a56360b44c41f" providerId="LiveId" clId="{24593536-3DCF-424E-811F-D51553A97CE9}" dt="2019-05-14T11:52:10.172" v="40887" actId="478"/>
          <ac:graphicFrameMkLst>
            <pc:docMk/>
            <pc:sldMk cId="3760280950" sldId="710"/>
            <ac:graphicFrameMk id="52" creationId="{12535F73-491F-410E-95E9-27231A965C84}"/>
          </ac:graphicFrameMkLst>
        </pc:graphicFrameChg>
        <pc:graphicFrameChg chg="add del mod modGraphic">
          <ac:chgData name="Lex Wayen" userId="494a56360b44c41f" providerId="LiveId" clId="{24593536-3DCF-424E-811F-D51553A97CE9}" dt="2019-05-14T11:52:10.172" v="40887" actId="478"/>
          <ac:graphicFrameMkLst>
            <pc:docMk/>
            <pc:sldMk cId="3760280950" sldId="710"/>
            <ac:graphicFrameMk id="53" creationId="{F6BEEB99-27A9-4608-B2CF-068297D02380}"/>
          </ac:graphicFrameMkLst>
        </pc:graphicFrameChg>
        <pc:graphicFrameChg chg="add del mod modGraphic">
          <ac:chgData name="Lex Wayen" userId="494a56360b44c41f" providerId="LiveId" clId="{24593536-3DCF-424E-811F-D51553A97CE9}" dt="2019-05-14T11:52:10.172" v="40887" actId="478"/>
          <ac:graphicFrameMkLst>
            <pc:docMk/>
            <pc:sldMk cId="3760280950" sldId="710"/>
            <ac:graphicFrameMk id="63" creationId="{17814A02-11E9-464E-BE0E-0F7FBA86DCED}"/>
          </ac:graphicFrameMkLst>
        </pc:graphicFrameChg>
        <pc:graphicFrameChg chg="add mod modGraphic">
          <ac:chgData name="Lex Wayen" userId="494a56360b44c41f" providerId="LiveId" clId="{24593536-3DCF-424E-811F-D51553A97CE9}" dt="2019-05-14T12:01:43.160" v="41177" actId="122"/>
          <ac:graphicFrameMkLst>
            <pc:docMk/>
            <pc:sldMk cId="3760280950" sldId="710"/>
            <ac:graphicFrameMk id="84" creationId="{5E2F7427-12F7-4955-B616-5D769C59732E}"/>
          </ac:graphicFrameMkLst>
        </pc:graphicFrameChg>
        <pc:graphicFrameChg chg="add mod modGraphic">
          <ac:chgData name="Lex Wayen" userId="494a56360b44c41f" providerId="LiveId" clId="{24593536-3DCF-424E-811F-D51553A97CE9}" dt="2019-05-14T12:12:00.813" v="41580"/>
          <ac:graphicFrameMkLst>
            <pc:docMk/>
            <pc:sldMk cId="3760280950" sldId="710"/>
            <ac:graphicFrameMk id="97" creationId="{17E7F2B3-7470-4057-B170-83CF704A075A}"/>
          </ac:graphicFrameMkLst>
        </pc:graphicFrameChg>
        <pc:graphicFrameChg chg="add mod modGraphic">
          <ac:chgData name="Lex Wayen" userId="494a56360b44c41f" providerId="LiveId" clId="{24593536-3DCF-424E-811F-D51553A97CE9}" dt="2019-05-14T12:12:18.650" v="41624"/>
          <ac:graphicFrameMkLst>
            <pc:docMk/>
            <pc:sldMk cId="3760280950" sldId="710"/>
            <ac:graphicFrameMk id="98" creationId="{B3D00D93-CC87-43E1-91C6-6F39A05CA5D2}"/>
          </ac:graphicFrameMkLst>
        </pc:graphicFrameChg>
        <pc:graphicFrameChg chg="add mod modGraphic">
          <ac:chgData name="Lex Wayen" userId="494a56360b44c41f" providerId="LiveId" clId="{24593536-3DCF-424E-811F-D51553A97CE9}" dt="2019-05-14T12:11:48.840" v="41561"/>
          <ac:graphicFrameMkLst>
            <pc:docMk/>
            <pc:sldMk cId="3760280950" sldId="710"/>
            <ac:graphicFrameMk id="99" creationId="{BD834D43-677A-4E16-B0A6-D363D7B080A4}"/>
          </ac:graphicFrameMkLst>
        </pc:graphicFrameChg>
        <pc:cxnChg chg="add del mod topLvl">
          <ac:chgData name="Lex Wayen" userId="494a56360b44c41f" providerId="LiveId" clId="{24593536-3DCF-424E-811F-D51553A97CE9}" dt="2019-05-14T11:22:48.303" v="40469" actId="478"/>
          <ac:cxnSpMkLst>
            <pc:docMk/>
            <pc:sldMk cId="3760280950" sldId="710"/>
            <ac:cxnSpMk id="8" creationId="{0FA8CB27-4548-4253-9C01-38BC2C7BAB04}"/>
          </ac:cxnSpMkLst>
        </pc:cxnChg>
        <pc:cxnChg chg="add del mod topLvl">
          <ac:chgData name="Lex Wayen" userId="494a56360b44c41f" providerId="LiveId" clId="{24593536-3DCF-424E-811F-D51553A97CE9}" dt="2019-05-14T11:22:48.303" v="40469" actId="478"/>
          <ac:cxnSpMkLst>
            <pc:docMk/>
            <pc:sldMk cId="3760280950" sldId="710"/>
            <ac:cxnSpMk id="17" creationId="{DECF68A1-E52A-4314-9FDC-1B2BD5C65E31}"/>
          </ac:cxnSpMkLst>
        </pc:cxnChg>
        <pc:cxnChg chg="add del mod topLvl">
          <ac:chgData name="Lex Wayen" userId="494a56360b44c41f" providerId="LiveId" clId="{24593536-3DCF-424E-811F-D51553A97CE9}" dt="2019-05-14T11:22:48.303" v="40469" actId="478"/>
          <ac:cxnSpMkLst>
            <pc:docMk/>
            <pc:sldMk cId="3760280950" sldId="710"/>
            <ac:cxnSpMk id="18" creationId="{B1FA1EB3-2017-47B8-B78D-3C950696362B}"/>
          </ac:cxnSpMkLst>
        </pc:cxnChg>
        <pc:cxnChg chg="add del mod topLvl">
          <ac:chgData name="Lex Wayen" userId="494a56360b44c41f" providerId="LiveId" clId="{24593536-3DCF-424E-811F-D51553A97CE9}" dt="2019-05-14T11:22:48.303" v="40469" actId="478"/>
          <ac:cxnSpMkLst>
            <pc:docMk/>
            <pc:sldMk cId="3760280950" sldId="710"/>
            <ac:cxnSpMk id="19" creationId="{CE125C7E-9700-4420-92E6-65A34EEAB0DA}"/>
          </ac:cxnSpMkLst>
        </pc:cxnChg>
        <pc:cxnChg chg="add">
          <ac:chgData name="Lex Wayen" userId="494a56360b44c41f" providerId="LiveId" clId="{24593536-3DCF-424E-811F-D51553A97CE9}" dt="2019-05-14T11:19:33.811" v="40445"/>
          <ac:cxnSpMkLst>
            <pc:docMk/>
            <pc:sldMk cId="3760280950" sldId="710"/>
            <ac:cxnSpMk id="30" creationId="{235E8492-9583-4161-B19E-50E82E19C2EB}"/>
          </ac:cxnSpMkLst>
        </pc:cxnChg>
        <pc:cxnChg chg="add">
          <ac:chgData name="Lex Wayen" userId="494a56360b44c41f" providerId="LiveId" clId="{24593536-3DCF-424E-811F-D51553A97CE9}" dt="2019-05-14T11:19:33.811" v="40445"/>
          <ac:cxnSpMkLst>
            <pc:docMk/>
            <pc:sldMk cId="3760280950" sldId="710"/>
            <ac:cxnSpMk id="34" creationId="{243BE047-96CD-4E50-9A18-4EA807E6EB79}"/>
          </ac:cxnSpMkLst>
        </pc:cxnChg>
        <pc:cxnChg chg="add">
          <ac:chgData name="Lex Wayen" userId="494a56360b44c41f" providerId="LiveId" clId="{24593536-3DCF-424E-811F-D51553A97CE9}" dt="2019-05-14T11:19:33.811" v="40445"/>
          <ac:cxnSpMkLst>
            <pc:docMk/>
            <pc:sldMk cId="3760280950" sldId="710"/>
            <ac:cxnSpMk id="40" creationId="{8E6A6BE8-2E08-42F9-9BA1-A90F60DB6066}"/>
          </ac:cxnSpMkLst>
        </pc:cxnChg>
        <pc:cxnChg chg="add">
          <ac:chgData name="Lex Wayen" userId="494a56360b44c41f" providerId="LiveId" clId="{24593536-3DCF-424E-811F-D51553A97CE9}" dt="2019-05-14T11:19:33.811" v="40445"/>
          <ac:cxnSpMkLst>
            <pc:docMk/>
            <pc:sldMk cId="3760280950" sldId="710"/>
            <ac:cxnSpMk id="46" creationId="{79A1E941-80DE-4EA4-B545-C056E00B8026}"/>
          </ac:cxnSpMkLst>
        </pc:cxnChg>
        <pc:cxnChg chg="add mod">
          <ac:chgData name="Lex Wayen" userId="494a56360b44c41f" providerId="LiveId" clId="{24593536-3DCF-424E-811F-D51553A97CE9}" dt="2019-05-14T11:22:18.068" v="40468" actId="692"/>
          <ac:cxnSpMkLst>
            <pc:docMk/>
            <pc:sldMk cId="3760280950" sldId="710"/>
            <ac:cxnSpMk id="50" creationId="{1B0DBC3A-6FD5-44E9-ADC9-E1E41FF0FE82}"/>
          </ac:cxnSpMkLst>
        </pc:cxnChg>
        <pc:cxnChg chg="add del mod">
          <ac:chgData name="Lex Wayen" userId="494a56360b44c41f" providerId="LiveId" clId="{24593536-3DCF-424E-811F-D51553A97CE9}" dt="2019-05-14T11:52:10.172" v="40887" actId="478"/>
          <ac:cxnSpMkLst>
            <pc:docMk/>
            <pc:sldMk cId="3760280950" sldId="710"/>
            <ac:cxnSpMk id="58" creationId="{0332B881-40C6-40F1-9103-EC99462B2211}"/>
          </ac:cxnSpMkLst>
        </pc:cxnChg>
        <pc:cxnChg chg="add del mod">
          <ac:chgData name="Lex Wayen" userId="494a56360b44c41f" providerId="LiveId" clId="{24593536-3DCF-424E-811F-D51553A97CE9}" dt="2019-05-14T11:43:35.536" v="40736" actId="478"/>
          <ac:cxnSpMkLst>
            <pc:docMk/>
            <pc:sldMk cId="3760280950" sldId="710"/>
            <ac:cxnSpMk id="61" creationId="{4D172D62-EF69-4236-A327-5329CFFE79AF}"/>
          </ac:cxnSpMkLst>
        </pc:cxnChg>
        <pc:cxnChg chg="add del mod">
          <ac:chgData name="Lex Wayen" userId="494a56360b44c41f" providerId="LiveId" clId="{24593536-3DCF-424E-811F-D51553A97CE9}" dt="2019-05-14T11:52:10.172" v="40887" actId="478"/>
          <ac:cxnSpMkLst>
            <pc:docMk/>
            <pc:sldMk cId="3760280950" sldId="710"/>
            <ac:cxnSpMk id="64" creationId="{76BE2BD7-6519-4ABE-B1CB-970E109E944B}"/>
          </ac:cxnSpMkLst>
        </pc:cxnChg>
        <pc:cxnChg chg="add mod">
          <ac:chgData name="Lex Wayen" userId="494a56360b44c41f" providerId="LiveId" clId="{24593536-3DCF-424E-811F-D51553A97CE9}" dt="2019-05-14T12:11:06.151" v="41532" actId="692"/>
          <ac:cxnSpMkLst>
            <pc:docMk/>
            <pc:sldMk cId="3760280950" sldId="710"/>
            <ac:cxnSpMk id="101" creationId="{06A0F4CC-4E76-4F87-895D-23CB5B4DEEBE}"/>
          </ac:cxnSpMkLst>
        </pc:cxnChg>
        <pc:cxnChg chg="add mod">
          <ac:chgData name="Lex Wayen" userId="494a56360b44c41f" providerId="LiveId" clId="{24593536-3DCF-424E-811F-D51553A97CE9}" dt="2019-05-14T12:11:13.932" v="41535" actId="14100"/>
          <ac:cxnSpMkLst>
            <pc:docMk/>
            <pc:sldMk cId="3760280950" sldId="710"/>
            <ac:cxnSpMk id="104" creationId="{57D1CA76-7DF1-4775-AC02-4A66FF04ECA2}"/>
          </ac:cxnSpMkLst>
        </pc:cxnChg>
      </pc:sldChg>
      <pc:sldChg chg="addSp delSp modSp add modNotesTx">
        <pc:chgData name="Lex Wayen" userId="494a56360b44c41f" providerId="LiveId" clId="{24593536-3DCF-424E-811F-D51553A97CE9}" dt="2019-05-14T13:43:26.065" v="44173" actId="478"/>
        <pc:sldMkLst>
          <pc:docMk/>
          <pc:sldMk cId="1801079040" sldId="711"/>
        </pc:sldMkLst>
        <pc:spChg chg="add del mod">
          <ac:chgData name="Lex Wayen" userId="494a56360b44c41f" providerId="LiveId" clId="{24593536-3DCF-424E-811F-D51553A97CE9}" dt="2019-05-14T12:58:45.079" v="42357" actId="478"/>
          <ac:spMkLst>
            <pc:docMk/>
            <pc:sldMk cId="1801079040" sldId="711"/>
            <ac:spMk id="10" creationId="{54F38857-BADA-4821-834B-2BBD6250B84B}"/>
          </ac:spMkLst>
        </pc:spChg>
        <pc:spChg chg="del mod topLvl">
          <ac:chgData name="Lex Wayen" userId="494a56360b44c41f" providerId="LiveId" clId="{24593536-3DCF-424E-811F-D51553A97CE9}" dt="2019-05-14T13:29:24.547" v="43591" actId="478"/>
          <ac:spMkLst>
            <pc:docMk/>
            <pc:sldMk cId="1801079040" sldId="711"/>
            <ac:spMk id="19" creationId="{0F399268-077C-4E91-9C84-341564DE1876}"/>
          </ac:spMkLst>
        </pc:spChg>
        <pc:spChg chg="del mod topLvl">
          <ac:chgData name="Lex Wayen" userId="494a56360b44c41f" providerId="LiveId" clId="{24593536-3DCF-424E-811F-D51553A97CE9}" dt="2019-05-14T13:28:10.940" v="43569" actId="478"/>
          <ac:spMkLst>
            <pc:docMk/>
            <pc:sldMk cId="1801079040" sldId="711"/>
            <ac:spMk id="21" creationId="{3B729D06-B81E-4C78-9E76-45D183677737}"/>
          </ac:spMkLst>
        </pc:spChg>
        <pc:spChg chg="del mod topLvl">
          <ac:chgData name="Lex Wayen" userId="494a56360b44c41f" providerId="LiveId" clId="{24593536-3DCF-424E-811F-D51553A97CE9}" dt="2019-05-14T13:30:24.219" v="43618" actId="478"/>
          <ac:spMkLst>
            <pc:docMk/>
            <pc:sldMk cId="1801079040" sldId="711"/>
            <ac:spMk id="24" creationId="{6B567C96-D4FF-4E33-B781-4A2935C652EB}"/>
          </ac:spMkLst>
        </pc:spChg>
        <pc:spChg chg="del mod topLvl">
          <ac:chgData name="Lex Wayen" userId="494a56360b44c41f" providerId="LiveId" clId="{24593536-3DCF-424E-811F-D51553A97CE9}" dt="2019-05-14T13:17:52.557" v="43265" actId="478"/>
          <ac:spMkLst>
            <pc:docMk/>
            <pc:sldMk cId="1801079040" sldId="711"/>
            <ac:spMk id="25" creationId="{CDBACD9A-2684-4F48-9D9F-D621C70E2FCB}"/>
          </ac:spMkLst>
        </pc:spChg>
        <pc:spChg chg="del mod topLvl">
          <ac:chgData name="Lex Wayen" userId="494a56360b44c41f" providerId="LiveId" clId="{24593536-3DCF-424E-811F-D51553A97CE9}" dt="2019-05-14T13:35:00.801" v="43703" actId="478"/>
          <ac:spMkLst>
            <pc:docMk/>
            <pc:sldMk cId="1801079040" sldId="711"/>
            <ac:spMk id="27" creationId="{4B59809C-CE07-4E23-BAB7-D083FC3774D8}"/>
          </ac:spMkLst>
        </pc:spChg>
        <pc:spChg chg="add del mod">
          <ac:chgData name="Lex Wayen" userId="494a56360b44c41f" providerId="LiveId" clId="{24593536-3DCF-424E-811F-D51553A97CE9}" dt="2019-05-14T13:28:10.944" v="43571"/>
          <ac:spMkLst>
            <pc:docMk/>
            <pc:sldMk cId="1801079040" sldId="711"/>
            <ac:spMk id="32" creationId="{702EE163-AFAF-4B2C-8870-2CE45702268F}"/>
          </ac:spMkLst>
        </pc:spChg>
        <pc:spChg chg="add mod ord">
          <ac:chgData name="Lex Wayen" userId="494a56360b44c41f" providerId="LiveId" clId="{24593536-3DCF-424E-811F-D51553A97CE9}" dt="2019-05-14T13:36:16.687" v="43741" actId="1076"/>
          <ac:spMkLst>
            <pc:docMk/>
            <pc:sldMk cId="1801079040" sldId="711"/>
            <ac:spMk id="34" creationId="{090B8E22-A7E5-4FC6-92A3-D967EA370F8A}"/>
          </ac:spMkLst>
        </pc:spChg>
        <pc:spChg chg="add del mod topLvl">
          <ac:chgData name="Lex Wayen" userId="494a56360b44c41f" providerId="LiveId" clId="{24593536-3DCF-424E-811F-D51553A97CE9}" dt="2019-05-14T13:18:29.874" v="43275" actId="478"/>
          <ac:spMkLst>
            <pc:docMk/>
            <pc:sldMk cId="1801079040" sldId="711"/>
            <ac:spMk id="35" creationId="{54321F3E-37E9-461B-877E-0ADD0CACC693}"/>
          </ac:spMkLst>
        </pc:spChg>
        <pc:spChg chg="mod topLvl">
          <ac:chgData name="Lex Wayen" userId="494a56360b44c41f" providerId="LiveId" clId="{24593536-3DCF-424E-811F-D51553A97CE9}" dt="2019-05-14T13:36:16.687" v="43741" actId="1076"/>
          <ac:spMkLst>
            <pc:docMk/>
            <pc:sldMk cId="1801079040" sldId="711"/>
            <ac:spMk id="36" creationId="{13493431-2C6A-49D4-ADBD-B8707C9E88D4}"/>
          </ac:spMkLst>
        </pc:spChg>
        <pc:spChg chg="mod topLvl">
          <ac:chgData name="Lex Wayen" userId="494a56360b44c41f" providerId="LiveId" clId="{24593536-3DCF-424E-811F-D51553A97CE9}" dt="2019-05-14T13:36:16.687" v="43741" actId="1076"/>
          <ac:spMkLst>
            <pc:docMk/>
            <pc:sldMk cId="1801079040" sldId="711"/>
            <ac:spMk id="37" creationId="{42B52599-E8C1-46FD-8E0D-30DDF0DB2A3E}"/>
          </ac:spMkLst>
        </pc:spChg>
        <pc:spChg chg="add del mod topLvl">
          <ac:chgData name="Lex Wayen" userId="494a56360b44c41f" providerId="LiveId" clId="{24593536-3DCF-424E-811F-D51553A97CE9}" dt="2019-05-14T13:18:12.226" v="43272" actId="478"/>
          <ac:spMkLst>
            <pc:docMk/>
            <pc:sldMk cId="1801079040" sldId="711"/>
            <ac:spMk id="40" creationId="{0D8779C9-0B22-48E9-AB77-9BBEF53AE7EB}"/>
          </ac:spMkLst>
        </pc:spChg>
        <pc:spChg chg="del mod topLvl">
          <ac:chgData name="Lex Wayen" userId="494a56360b44c41f" providerId="LiveId" clId="{24593536-3DCF-424E-811F-D51553A97CE9}" dt="2019-05-14T13:29:53.814" v="43605" actId="478"/>
          <ac:spMkLst>
            <pc:docMk/>
            <pc:sldMk cId="1801079040" sldId="711"/>
            <ac:spMk id="41" creationId="{F1C50DA7-D6B7-41FA-BBF4-492A2C49DDAB}"/>
          </ac:spMkLst>
        </pc:spChg>
        <pc:spChg chg="add mod">
          <ac:chgData name="Lex Wayen" userId="494a56360b44c41f" providerId="LiveId" clId="{24593536-3DCF-424E-811F-D51553A97CE9}" dt="2019-05-14T13:37:42.005" v="43764" actId="692"/>
          <ac:spMkLst>
            <pc:docMk/>
            <pc:sldMk cId="1801079040" sldId="711"/>
            <ac:spMk id="44" creationId="{C3B02875-2C49-4182-812B-801A215B8BC3}"/>
          </ac:spMkLst>
        </pc:spChg>
        <pc:spChg chg="add del">
          <ac:chgData name="Lex Wayen" userId="494a56360b44c41f" providerId="LiveId" clId="{24593536-3DCF-424E-811F-D51553A97CE9}" dt="2019-05-14T13:32:32.595" v="43635"/>
          <ac:spMkLst>
            <pc:docMk/>
            <pc:sldMk cId="1801079040" sldId="711"/>
            <ac:spMk id="45" creationId="{A3B5D4AF-FD1F-4ABA-89A8-4A666628131A}"/>
          </ac:spMkLst>
        </pc:spChg>
        <pc:spChg chg="mod topLvl">
          <ac:chgData name="Lex Wayen" userId="494a56360b44c41f" providerId="LiveId" clId="{24593536-3DCF-424E-811F-D51553A97CE9}" dt="2019-05-14T13:43:06.039" v="44170" actId="1076"/>
          <ac:spMkLst>
            <pc:docMk/>
            <pc:sldMk cId="1801079040" sldId="711"/>
            <ac:spMk id="46" creationId="{99C6C00D-32C1-4F8D-9AC2-A060BC68033F}"/>
          </ac:spMkLst>
        </pc:spChg>
        <pc:spChg chg="mod topLvl">
          <ac:chgData name="Lex Wayen" userId="494a56360b44c41f" providerId="LiveId" clId="{24593536-3DCF-424E-811F-D51553A97CE9}" dt="2019-05-14T13:43:06.039" v="44170" actId="1076"/>
          <ac:spMkLst>
            <pc:docMk/>
            <pc:sldMk cId="1801079040" sldId="711"/>
            <ac:spMk id="47" creationId="{64C32454-B3CE-46E1-9237-8200C43A7AE5}"/>
          </ac:spMkLst>
        </pc:spChg>
        <pc:spChg chg="add mod">
          <ac:chgData name="Lex Wayen" userId="494a56360b44c41f" providerId="LiveId" clId="{24593536-3DCF-424E-811F-D51553A97CE9}" dt="2019-05-14T13:40:57.616" v="44151" actId="1076"/>
          <ac:spMkLst>
            <pc:docMk/>
            <pc:sldMk cId="1801079040" sldId="711"/>
            <ac:spMk id="48" creationId="{2ABC146B-840F-4F5B-BE9E-15B075D4826A}"/>
          </ac:spMkLst>
        </pc:spChg>
        <pc:spChg chg="add del">
          <ac:chgData name="Lex Wayen" userId="494a56360b44c41f" providerId="LiveId" clId="{24593536-3DCF-424E-811F-D51553A97CE9}" dt="2019-05-14T13:33:16.965" v="43649"/>
          <ac:spMkLst>
            <pc:docMk/>
            <pc:sldMk cId="1801079040" sldId="711"/>
            <ac:spMk id="49" creationId="{5AEA84F5-78E1-4B16-A115-D8F5D47481CE}"/>
          </ac:spMkLst>
        </pc:spChg>
        <pc:spChg chg="mod topLvl">
          <ac:chgData name="Lex Wayen" userId="494a56360b44c41f" providerId="LiveId" clId="{24593536-3DCF-424E-811F-D51553A97CE9}" dt="2019-05-14T13:43:06.039" v="44170" actId="1076"/>
          <ac:spMkLst>
            <pc:docMk/>
            <pc:sldMk cId="1801079040" sldId="711"/>
            <ac:spMk id="50" creationId="{B47FD7C2-1F25-4468-93F4-93090750A9BB}"/>
          </ac:spMkLst>
        </pc:spChg>
        <pc:spChg chg="add mod">
          <ac:chgData name="Lex Wayen" userId="494a56360b44c41f" providerId="LiveId" clId="{24593536-3DCF-424E-811F-D51553A97CE9}" dt="2019-05-14T13:36:16.687" v="43741" actId="1076"/>
          <ac:spMkLst>
            <pc:docMk/>
            <pc:sldMk cId="1801079040" sldId="711"/>
            <ac:spMk id="62" creationId="{96F4BF0E-7CEF-4DE6-8D7D-EF88D492EE57}"/>
          </ac:spMkLst>
        </pc:spChg>
        <pc:spChg chg="add mod">
          <ac:chgData name="Lex Wayen" userId="494a56360b44c41f" providerId="LiveId" clId="{24593536-3DCF-424E-811F-D51553A97CE9}" dt="2019-05-14T13:36:16.687" v="43741" actId="1076"/>
          <ac:spMkLst>
            <pc:docMk/>
            <pc:sldMk cId="1801079040" sldId="711"/>
            <ac:spMk id="63" creationId="{4247C667-A153-4624-881A-EF286335B7F4}"/>
          </ac:spMkLst>
        </pc:spChg>
        <pc:spChg chg="add mod">
          <ac:chgData name="Lex Wayen" userId="494a56360b44c41f" providerId="LiveId" clId="{24593536-3DCF-424E-811F-D51553A97CE9}" dt="2019-05-14T13:36:16.687" v="43741" actId="1076"/>
          <ac:spMkLst>
            <pc:docMk/>
            <pc:sldMk cId="1801079040" sldId="711"/>
            <ac:spMk id="64" creationId="{8E509911-8EE1-4880-B870-AEB854D4292C}"/>
          </ac:spMkLst>
        </pc:spChg>
        <pc:spChg chg="add mod">
          <ac:chgData name="Lex Wayen" userId="494a56360b44c41f" providerId="LiveId" clId="{24593536-3DCF-424E-811F-D51553A97CE9}" dt="2019-05-14T13:36:16.687" v="43741" actId="1076"/>
          <ac:spMkLst>
            <pc:docMk/>
            <pc:sldMk cId="1801079040" sldId="711"/>
            <ac:spMk id="71" creationId="{3E1C4E42-AB31-4FB2-AAA0-819E0ECEAF2C}"/>
          </ac:spMkLst>
        </pc:spChg>
        <pc:spChg chg="add mod">
          <ac:chgData name="Lex Wayen" userId="494a56360b44c41f" providerId="LiveId" clId="{24593536-3DCF-424E-811F-D51553A97CE9}" dt="2019-05-14T13:43:06.039" v="44170" actId="1076"/>
          <ac:spMkLst>
            <pc:docMk/>
            <pc:sldMk cId="1801079040" sldId="711"/>
            <ac:spMk id="74" creationId="{94245771-4F36-4F53-B993-487C1F1DC739}"/>
          </ac:spMkLst>
        </pc:spChg>
        <pc:spChg chg="add mod">
          <ac:chgData name="Lex Wayen" userId="494a56360b44c41f" providerId="LiveId" clId="{24593536-3DCF-424E-811F-D51553A97CE9}" dt="2019-05-14T13:40:38.285" v="44146" actId="207"/>
          <ac:spMkLst>
            <pc:docMk/>
            <pc:sldMk cId="1801079040" sldId="711"/>
            <ac:spMk id="75" creationId="{5EE7C4D5-72D6-4C2E-B1DD-7F038EE67A67}"/>
          </ac:spMkLst>
        </pc:spChg>
        <pc:spChg chg="add mod">
          <ac:chgData name="Lex Wayen" userId="494a56360b44c41f" providerId="LiveId" clId="{24593536-3DCF-424E-811F-D51553A97CE9}" dt="2019-05-14T13:40:59.921" v="44152" actId="1076"/>
          <ac:spMkLst>
            <pc:docMk/>
            <pc:sldMk cId="1801079040" sldId="711"/>
            <ac:spMk id="76" creationId="{732D9DFF-5A17-41F5-BEC6-1C480C05C34D}"/>
          </ac:spMkLst>
        </pc:spChg>
        <pc:spChg chg="add mod">
          <ac:chgData name="Lex Wayen" userId="494a56360b44c41f" providerId="LiveId" clId="{24593536-3DCF-424E-811F-D51553A97CE9}" dt="2019-05-14T13:42:17.087" v="44165" actId="692"/>
          <ac:spMkLst>
            <pc:docMk/>
            <pc:sldMk cId="1801079040" sldId="711"/>
            <ac:spMk id="77" creationId="{8A676E94-71B7-4E29-8A79-4BA08FE76C72}"/>
          </ac:spMkLst>
        </pc:spChg>
        <pc:spChg chg="del mod">
          <ac:chgData name="Lex Wayen" userId="494a56360b44c41f" providerId="LiveId" clId="{24593536-3DCF-424E-811F-D51553A97CE9}" dt="2019-05-14T12:49:04.152" v="41951"/>
          <ac:spMkLst>
            <pc:docMk/>
            <pc:sldMk cId="1801079040" sldId="711"/>
            <ac:spMk id="125" creationId="{6D3B8FE6-C5FA-4150-BC8A-C5D185472F76}"/>
          </ac:spMkLst>
        </pc:spChg>
        <pc:spChg chg="mod">
          <ac:chgData name="Lex Wayen" userId="494a56360b44c41f" providerId="LiveId" clId="{24593536-3DCF-424E-811F-D51553A97CE9}" dt="2019-05-14T13:12:53.735" v="42985" actId="20577"/>
          <ac:spMkLst>
            <pc:docMk/>
            <pc:sldMk cId="1801079040" sldId="711"/>
            <ac:spMk id="134" creationId="{E7971E31-26AB-41AE-B3C3-94231F29429A}"/>
          </ac:spMkLst>
        </pc:spChg>
        <pc:spChg chg="mod">
          <ac:chgData name="Lex Wayen" userId="494a56360b44c41f" providerId="LiveId" clId="{24593536-3DCF-424E-811F-D51553A97CE9}" dt="2019-05-14T13:12:57.567" v="42987" actId="20577"/>
          <ac:spMkLst>
            <pc:docMk/>
            <pc:sldMk cId="1801079040" sldId="711"/>
            <ac:spMk id="136" creationId="{7F4FDDA1-20CD-4442-B941-05407921B0D3}"/>
          </ac:spMkLst>
        </pc:spChg>
        <pc:spChg chg="mod">
          <ac:chgData name="Lex Wayen" userId="494a56360b44c41f" providerId="LiveId" clId="{24593536-3DCF-424E-811F-D51553A97CE9}" dt="2019-05-14T13:24:30.898" v="43521" actId="1076"/>
          <ac:spMkLst>
            <pc:docMk/>
            <pc:sldMk cId="1801079040" sldId="711"/>
            <ac:spMk id="138" creationId="{1EB3B6A5-BE05-41CF-AD4B-1CD8F5BAAC6A}"/>
          </ac:spMkLst>
        </pc:spChg>
        <pc:spChg chg="del mod">
          <ac:chgData name="Lex Wayen" userId="494a56360b44c41f" providerId="LiveId" clId="{24593536-3DCF-424E-811F-D51553A97CE9}" dt="2019-05-14T12:51:04.162" v="42164" actId="478"/>
          <ac:spMkLst>
            <pc:docMk/>
            <pc:sldMk cId="1801079040" sldId="711"/>
            <ac:spMk id="140" creationId="{A0FF021A-F9F0-438C-A128-56246542D3B7}"/>
          </ac:spMkLst>
        </pc:spChg>
        <pc:spChg chg="del mod">
          <ac:chgData name="Lex Wayen" userId="494a56360b44c41f" providerId="LiveId" clId="{24593536-3DCF-424E-811F-D51553A97CE9}" dt="2019-05-14T12:51:04.162" v="42164" actId="478"/>
          <ac:spMkLst>
            <pc:docMk/>
            <pc:sldMk cId="1801079040" sldId="711"/>
            <ac:spMk id="141" creationId="{86C8EFCC-1FBD-40C6-BD01-872B639D9C69}"/>
          </ac:spMkLst>
        </pc:spChg>
        <pc:spChg chg="del mod">
          <ac:chgData name="Lex Wayen" userId="494a56360b44c41f" providerId="LiveId" clId="{24593536-3DCF-424E-811F-D51553A97CE9}" dt="2019-05-14T12:52:28.749" v="42192"/>
          <ac:spMkLst>
            <pc:docMk/>
            <pc:sldMk cId="1801079040" sldId="711"/>
            <ac:spMk id="142" creationId="{6124159C-18E5-478E-9AB9-4B5F59FC9B30}"/>
          </ac:spMkLst>
        </pc:spChg>
        <pc:spChg chg="del mod">
          <ac:chgData name="Lex Wayen" userId="494a56360b44c41f" providerId="LiveId" clId="{24593536-3DCF-424E-811F-D51553A97CE9}" dt="2019-05-14T12:52:28.739" v="42190" actId="478"/>
          <ac:spMkLst>
            <pc:docMk/>
            <pc:sldMk cId="1801079040" sldId="711"/>
            <ac:spMk id="143" creationId="{377D6314-3BC6-492F-8FF4-47F0291A5442}"/>
          </ac:spMkLst>
        </pc:spChg>
        <pc:spChg chg="mod">
          <ac:chgData name="Lex Wayen" userId="494a56360b44c41f" providerId="LiveId" clId="{24593536-3DCF-424E-811F-D51553A97CE9}" dt="2019-05-14T13:36:10.638" v="43740" actId="1076"/>
          <ac:spMkLst>
            <pc:docMk/>
            <pc:sldMk cId="1801079040" sldId="711"/>
            <ac:spMk id="146" creationId="{C75DE848-AB67-4B95-8022-CA90CFF0A3A1}"/>
          </ac:spMkLst>
        </pc:spChg>
        <pc:grpChg chg="add del mod">
          <ac:chgData name="Lex Wayen" userId="494a56360b44c41f" providerId="LiveId" clId="{24593536-3DCF-424E-811F-D51553A97CE9}" dt="2019-05-14T13:24:49.330" v="43524" actId="165"/>
          <ac:grpSpMkLst>
            <pc:docMk/>
            <pc:sldMk cId="1801079040" sldId="711"/>
            <ac:grpSpMk id="18" creationId="{6EF902CE-DC2B-4289-A620-D99B5DE04AE5}"/>
          </ac:grpSpMkLst>
        </pc:grpChg>
        <pc:grpChg chg="del mod">
          <ac:chgData name="Lex Wayen" userId="494a56360b44c41f" providerId="LiveId" clId="{24593536-3DCF-424E-811F-D51553A97CE9}" dt="2019-05-14T13:17:49.897" v="43264" actId="165"/>
          <ac:grpSpMkLst>
            <pc:docMk/>
            <pc:sldMk cId="1801079040" sldId="711"/>
            <ac:grpSpMk id="124" creationId="{239284AD-18B2-4F91-8AAD-0E47FBECA7FF}"/>
          </ac:grpSpMkLst>
        </pc:grpChg>
        <pc:graphicFrameChg chg="mod modGraphic">
          <ac:chgData name="Lex Wayen" userId="494a56360b44c41f" providerId="LiveId" clId="{24593536-3DCF-424E-811F-D51553A97CE9}" dt="2019-05-14T13:23:09.327" v="43464"/>
          <ac:graphicFrameMkLst>
            <pc:docMk/>
            <pc:sldMk cId="1801079040" sldId="711"/>
            <ac:graphicFrameMk id="135" creationId="{F544E661-F5F8-4CF1-B263-45CE68B2C72C}"/>
          </ac:graphicFrameMkLst>
        </pc:graphicFrameChg>
        <pc:graphicFrameChg chg="mod modGraphic">
          <ac:chgData name="Lex Wayen" userId="494a56360b44c41f" providerId="LiveId" clId="{24593536-3DCF-424E-811F-D51553A97CE9}" dt="2019-05-14T13:24:02.931" v="43518"/>
          <ac:graphicFrameMkLst>
            <pc:docMk/>
            <pc:sldMk cId="1801079040" sldId="711"/>
            <ac:graphicFrameMk id="137" creationId="{71FA6156-0DF6-434B-9AEA-F21957657C22}"/>
          </ac:graphicFrameMkLst>
        </pc:graphicFrameChg>
        <pc:inkChg chg="add del mod topLvl">
          <ac:chgData name="Lex Wayen" userId="494a56360b44c41f" providerId="LiveId" clId="{24593536-3DCF-424E-811F-D51553A97CE9}" dt="2019-05-14T13:43:26.065" v="44173" actId="478"/>
          <ac:inkMkLst>
            <pc:docMk/>
            <pc:sldMk cId="1801079040" sldId="711"/>
            <ac:inkMk id="3" creationId="{6B772881-9A1B-49B0-B887-7D4446C3DC81}"/>
          </ac:inkMkLst>
        </pc:inkChg>
        <pc:inkChg chg="add del">
          <ac:chgData name="Lex Wayen" userId="494a56360b44c41f" providerId="LiveId" clId="{24593536-3DCF-424E-811F-D51553A97CE9}" dt="2019-05-14T12:45:14.257" v="41930"/>
          <ac:inkMkLst>
            <pc:docMk/>
            <pc:sldMk cId="1801079040" sldId="711"/>
            <ac:inkMk id="6" creationId="{FD1AC8CC-9D11-4960-9DD8-DEC78C1F5718}"/>
          </ac:inkMkLst>
        </pc:inkChg>
        <pc:inkChg chg="add del">
          <ac:chgData name="Lex Wayen" userId="494a56360b44c41f" providerId="LiveId" clId="{24593536-3DCF-424E-811F-D51553A97CE9}" dt="2019-05-14T12:45:14.257" v="41930"/>
          <ac:inkMkLst>
            <pc:docMk/>
            <pc:sldMk cId="1801079040" sldId="711"/>
            <ac:inkMk id="7" creationId="{B210497A-8F96-45BF-9C82-2F0C7CD91541}"/>
          </ac:inkMkLst>
        </pc:inkChg>
        <pc:inkChg chg="add del">
          <ac:chgData name="Lex Wayen" userId="494a56360b44c41f" providerId="LiveId" clId="{24593536-3DCF-424E-811F-D51553A97CE9}" dt="2019-05-14T12:45:14.257" v="41930"/>
          <ac:inkMkLst>
            <pc:docMk/>
            <pc:sldMk cId="1801079040" sldId="711"/>
            <ac:inkMk id="8" creationId="{7A2E7118-A6E8-4968-A276-4D9716EA4DA5}"/>
          </ac:inkMkLst>
        </pc:inkChg>
        <pc:inkChg chg="add del">
          <ac:chgData name="Lex Wayen" userId="494a56360b44c41f" providerId="LiveId" clId="{24593536-3DCF-424E-811F-D51553A97CE9}" dt="2019-05-14T12:45:20.154" v="41931"/>
          <ac:inkMkLst>
            <pc:docMk/>
            <pc:sldMk cId="1801079040" sldId="711"/>
            <ac:inkMk id="9" creationId="{20E2E4B8-8471-4959-872C-FAAB714FD7DC}"/>
          </ac:inkMkLst>
        </pc:inkChg>
        <pc:cxnChg chg="add del mod">
          <ac:chgData name="Lex Wayen" userId="494a56360b44c41f" providerId="LiveId" clId="{24593536-3DCF-424E-811F-D51553A97CE9}" dt="2019-05-14T13:22:06.354" v="43416" actId="478"/>
          <ac:cxnSpMkLst>
            <pc:docMk/>
            <pc:sldMk cId="1801079040" sldId="711"/>
            <ac:cxnSpMk id="12" creationId="{4810BB5C-3AE9-4AAD-BB40-9F0468AB39BC}"/>
          </ac:cxnSpMkLst>
        </pc:cxnChg>
        <pc:cxnChg chg="add mod ord topLvl">
          <ac:chgData name="Lex Wayen" userId="494a56360b44c41f" providerId="LiveId" clId="{24593536-3DCF-424E-811F-D51553A97CE9}" dt="2019-05-14T13:36:16.687" v="43741" actId="1076"/>
          <ac:cxnSpMkLst>
            <pc:docMk/>
            <pc:sldMk cId="1801079040" sldId="711"/>
            <ac:cxnSpMk id="14" creationId="{1D73BEAB-44F9-49BE-A355-6E48C28AA345}"/>
          </ac:cxnSpMkLst>
        </pc:cxnChg>
        <pc:cxnChg chg="add mod">
          <ac:chgData name="Lex Wayen" userId="494a56360b44c41f" providerId="LiveId" clId="{24593536-3DCF-424E-811F-D51553A97CE9}" dt="2019-05-14T13:43:11.393" v="44171" actId="14100"/>
          <ac:cxnSpMkLst>
            <pc:docMk/>
            <pc:sldMk cId="1801079040" sldId="711"/>
            <ac:cxnSpMk id="83" creationId="{0EF7B859-73E0-4564-BC63-D0694B5ACF3F}"/>
          </ac:cxnSpMkLst>
        </pc:cxnChg>
        <pc:cxnChg chg="mod topLvl">
          <ac:chgData name="Lex Wayen" userId="494a56360b44c41f" providerId="LiveId" clId="{24593536-3DCF-424E-811F-D51553A97CE9}" dt="2019-05-14T13:43:06.039" v="44170" actId="1076"/>
          <ac:cxnSpMkLst>
            <pc:docMk/>
            <pc:sldMk cId="1801079040" sldId="711"/>
            <ac:cxnSpMk id="97" creationId="{4CE89AD4-D136-420C-87BC-77A981D0DFCA}"/>
          </ac:cxnSpMkLst>
        </pc:cxnChg>
        <pc:cxnChg chg="mod topLvl">
          <ac:chgData name="Lex Wayen" userId="494a56360b44c41f" providerId="LiveId" clId="{24593536-3DCF-424E-811F-D51553A97CE9}" dt="2019-05-14T13:43:18.368" v="44172" actId="14100"/>
          <ac:cxnSpMkLst>
            <pc:docMk/>
            <pc:sldMk cId="1801079040" sldId="711"/>
            <ac:cxnSpMk id="104" creationId="{1B99DB4E-1B16-41EF-85B9-1ADDFB4C1E76}"/>
          </ac:cxnSpMkLst>
        </pc:cxnChg>
        <pc:cxnChg chg="mod topLvl">
          <ac:chgData name="Lex Wayen" userId="494a56360b44c41f" providerId="LiveId" clId="{24593536-3DCF-424E-811F-D51553A97CE9}" dt="2019-05-14T13:43:06.039" v="44170" actId="1076"/>
          <ac:cxnSpMkLst>
            <pc:docMk/>
            <pc:sldMk cId="1801079040" sldId="711"/>
            <ac:cxnSpMk id="107" creationId="{AC264A1E-4998-4B90-9E1A-E258B7F5398F}"/>
          </ac:cxnSpMkLst>
        </pc:cxnChg>
      </pc:sldChg>
      <pc:sldChg chg="add del">
        <pc:chgData name="Lex Wayen" userId="494a56360b44c41f" providerId="LiveId" clId="{24593536-3DCF-424E-811F-D51553A97CE9}" dt="2019-05-14T13:45:38.147" v="44174" actId="2696"/>
        <pc:sldMkLst>
          <pc:docMk/>
          <pc:sldMk cId="4018609844" sldId="713"/>
        </pc:sldMkLst>
      </pc:sldChg>
      <pc:sldChg chg="modSp add del">
        <pc:chgData name="Lex Wayen" userId="494a56360b44c41f" providerId="LiveId" clId="{24593536-3DCF-424E-811F-D51553A97CE9}" dt="2019-05-14T13:50:29.984" v="44617" actId="2696"/>
        <pc:sldMkLst>
          <pc:docMk/>
          <pc:sldMk cId="3114488879" sldId="716"/>
        </pc:sldMkLst>
        <pc:spChg chg="mod">
          <ac:chgData name="Lex Wayen" userId="494a56360b44c41f" providerId="LiveId" clId="{24593536-3DCF-424E-811F-D51553A97CE9}" dt="2019-05-14T12:17:27.454" v="41924"/>
          <ac:spMkLst>
            <pc:docMk/>
            <pc:sldMk cId="3114488879" sldId="716"/>
            <ac:spMk id="10" creationId="{295FEF84-B090-45B0-B505-6C095F5B9C79}"/>
          </ac:spMkLst>
        </pc:spChg>
        <pc:spChg chg="mod">
          <ac:chgData name="Lex Wayen" userId="494a56360b44c41f" providerId="LiveId" clId="{24593536-3DCF-424E-811F-D51553A97CE9}" dt="2019-05-14T12:17:20.244" v="41921"/>
          <ac:spMkLst>
            <pc:docMk/>
            <pc:sldMk cId="3114488879" sldId="716"/>
            <ac:spMk id="14" creationId="{295FEF84-B090-45B0-B505-6C095F5B9C79}"/>
          </ac:spMkLst>
        </pc:spChg>
        <pc:spChg chg="mod">
          <ac:chgData name="Lex Wayen" userId="494a56360b44c41f" providerId="LiveId" clId="{24593536-3DCF-424E-811F-D51553A97CE9}" dt="2019-05-14T12:17:27.454" v="41924"/>
          <ac:spMkLst>
            <pc:docMk/>
            <pc:sldMk cId="3114488879" sldId="716"/>
            <ac:spMk id="30" creationId="{F1FEF807-0697-48B4-A0DE-77E4EA7A447C}"/>
          </ac:spMkLst>
        </pc:spChg>
        <pc:spChg chg="mod">
          <ac:chgData name="Lex Wayen" userId="494a56360b44c41f" providerId="LiveId" clId="{24593536-3DCF-424E-811F-D51553A97CE9}" dt="2019-05-14T12:17:20.244" v="41921"/>
          <ac:spMkLst>
            <pc:docMk/>
            <pc:sldMk cId="3114488879" sldId="716"/>
            <ac:spMk id="31" creationId="{9798CE50-7D15-46D5-98A3-BF5ADFCA916C}"/>
          </ac:spMkLst>
        </pc:spChg>
      </pc:sldChg>
      <pc:sldChg chg="addSp delSp modSp add ord">
        <pc:chgData name="Lex Wayen" userId="494a56360b44c41f" providerId="LiveId" clId="{24593536-3DCF-424E-811F-D51553A97CE9}" dt="2019-05-14T14:16:37.561" v="45820"/>
        <pc:sldMkLst>
          <pc:docMk/>
          <pc:sldMk cId="2003640122" sldId="719"/>
        </pc:sldMkLst>
        <pc:spChg chg="add mod">
          <ac:chgData name="Lex Wayen" userId="494a56360b44c41f" providerId="LiveId" clId="{24593536-3DCF-424E-811F-D51553A97CE9}" dt="2019-05-14T14:11:11.737" v="45729" actId="20577"/>
          <ac:spMkLst>
            <pc:docMk/>
            <pc:sldMk cId="2003640122" sldId="719"/>
            <ac:spMk id="5" creationId="{AAC01243-9DA5-416E-9F9D-369A9037B0EF}"/>
          </ac:spMkLst>
        </pc:spChg>
        <pc:spChg chg="mod">
          <ac:chgData name="Lex Wayen" userId="494a56360b44c41f" providerId="LiveId" clId="{24593536-3DCF-424E-811F-D51553A97CE9}" dt="2019-05-14T13:50:45.797" v="44623" actId="115"/>
          <ac:spMkLst>
            <pc:docMk/>
            <pc:sldMk cId="2003640122" sldId="719"/>
            <ac:spMk id="10" creationId="{295FEF84-B090-45B0-B505-6C095F5B9C79}"/>
          </ac:spMkLst>
        </pc:spChg>
        <pc:spChg chg="mod">
          <ac:chgData name="Lex Wayen" userId="494a56360b44c41f" providerId="LiveId" clId="{24593536-3DCF-424E-811F-D51553A97CE9}" dt="2019-05-14T13:58:32.955" v="45089"/>
          <ac:spMkLst>
            <pc:docMk/>
            <pc:sldMk cId="2003640122" sldId="719"/>
            <ac:spMk id="13" creationId="{CE8FB92D-27B0-49A1-BCA6-DB92F5D49307}"/>
          </ac:spMkLst>
        </pc:spChg>
        <pc:spChg chg="mod">
          <ac:chgData name="Lex Wayen" userId="494a56360b44c41f" providerId="LiveId" clId="{24593536-3DCF-424E-811F-D51553A97CE9}" dt="2019-05-14T13:51:33.157" v="44633" actId="1076"/>
          <ac:spMkLst>
            <pc:docMk/>
            <pc:sldMk cId="2003640122" sldId="719"/>
            <ac:spMk id="14" creationId="{295FEF84-B090-45B0-B505-6C095F5B9C79}"/>
          </ac:spMkLst>
        </pc:spChg>
        <pc:spChg chg="mod">
          <ac:chgData name="Lex Wayen" userId="494a56360b44c41f" providerId="LiveId" clId="{24593536-3DCF-424E-811F-D51553A97CE9}" dt="2019-05-14T13:59:08.717" v="45141"/>
          <ac:spMkLst>
            <pc:docMk/>
            <pc:sldMk cId="2003640122" sldId="719"/>
            <ac:spMk id="15" creationId="{CE8FB92D-27B0-49A1-BCA6-DB92F5D49307}"/>
          </ac:spMkLst>
        </pc:spChg>
        <pc:spChg chg="del mod">
          <ac:chgData name="Lex Wayen" userId="494a56360b44c41f" providerId="LiveId" clId="{24593536-3DCF-424E-811F-D51553A97CE9}" dt="2019-05-14T13:53:53.913" v="44738" actId="478"/>
          <ac:spMkLst>
            <pc:docMk/>
            <pc:sldMk cId="2003640122" sldId="719"/>
            <ac:spMk id="16" creationId="{CE8FB92D-27B0-49A1-BCA6-DB92F5D49307}"/>
          </ac:spMkLst>
        </pc:spChg>
        <pc:spChg chg="add mod">
          <ac:chgData name="Lex Wayen" userId="494a56360b44c41f" providerId="LiveId" clId="{24593536-3DCF-424E-811F-D51553A97CE9}" dt="2019-05-14T14:14:09.853" v="45792" actId="1076"/>
          <ac:spMkLst>
            <pc:docMk/>
            <pc:sldMk cId="2003640122" sldId="719"/>
            <ac:spMk id="28" creationId="{1F199BFD-37EF-417B-910D-854C32BC64C4}"/>
          </ac:spMkLst>
        </pc:spChg>
        <pc:spChg chg="mod">
          <ac:chgData name="Lex Wayen" userId="494a56360b44c41f" providerId="LiveId" clId="{24593536-3DCF-424E-811F-D51553A97CE9}" dt="2019-05-14T13:51:00.830" v="44629" actId="122"/>
          <ac:spMkLst>
            <pc:docMk/>
            <pc:sldMk cId="2003640122" sldId="719"/>
            <ac:spMk id="30" creationId="{F1FEF807-0697-48B4-A0DE-77E4EA7A447C}"/>
          </ac:spMkLst>
        </pc:spChg>
        <pc:spChg chg="mod">
          <ac:chgData name="Lex Wayen" userId="494a56360b44c41f" providerId="LiveId" clId="{24593536-3DCF-424E-811F-D51553A97CE9}" dt="2019-05-14T13:51:47.906" v="44654"/>
          <ac:spMkLst>
            <pc:docMk/>
            <pc:sldMk cId="2003640122" sldId="719"/>
            <ac:spMk id="31" creationId="{9798CE50-7D15-46D5-98A3-BF5ADFCA916C}"/>
          </ac:spMkLst>
        </pc:spChg>
        <pc:spChg chg="del mod">
          <ac:chgData name="Lex Wayen" userId="494a56360b44c41f" providerId="LiveId" clId="{24593536-3DCF-424E-811F-D51553A97CE9}" dt="2019-05-14T14:07:13.436" v="45264" actId="478"/>
          <ac:spMkLst>
            <pc:docMk/>
            <pc:sldMk cId="2003640122" sldId="719"/>
            <ac:spMk id="32" creationId="{743FE5E3-D150-4407-9660-85B4DC56C6D2}"/>
          </ac:spMkLst>
        </pc:spChg>
        <pc:spChg chg="del mod">
          <ac:chgData name="Lex Wayen" userId="494a56360b44c41f" providerId="LiveId" clId="{24593536-3DCF-424E-811F-D51553A97CE9}" dt="2019-05-14T14:07:48.964" v="45327" actId="478"/>
          <ac:spMkLst>
            <pc:docMk/>
            <pc:sldMk cId="2003640122" sldId="719"/>
            <ac:spMk id="33" creationId="{8D1C823E-CC0A-4135-AA82-317A4D15ED4C}"/>
          </ac:spMkLst>
        </pc:spChg>
        <pc:spChg chg="mod topLvl">
          <ac:chgData name="Lex Wayen" userId="494a56360b44c41f" providerId="LiveId" clId="{24593536-3DCF-424E-811F-D51553A97CE9}" dt="2019-05-14T14:11:51.157" v="45733" actId="165"/>
          <ac:spMkLst>
            <pc:docMk/>
            <pc:sldMk cId="2003640122" sldId="719"/>
            <ac:spMk id="52" creationId="{A2140637-DDC2-46A2-ACDD-C228CDD0B5FA}"/>
          </ac:spMkLst>
        </pc:spChg>
        <pc:spChg chg="mod topLvl">
          <ac:chgData name="Lex Wayen" userId="494a56360b44c41f" providerId="LiveId" clId="{24593536-3DCF-424E-811F-D51553A97CE9}" dt="2019-05-14T14:11:51.157" v="45733" actId="165"/>
          <ac:spMkLst>
            <pc:docMk/>
            <pc:sldMk cId="2003640122" sldId="719"/>
            <ac:spMk id="54" creationId="{B1E72426-5463-415D-B046-500DBC653B0A}"/>
          </ac:spMkLst>
        </pc:spChg>
        <pc:spChg chg="mod topLvl">
          <ac:chgData name="Lex Wayen" userId="494a56360b44c41f" providerId="LiveId" clId="{24593536-3DCF-424E-811F-D51553A97CE9}" dt="2019-05-14T14:11:51.157" v="45733" actId="165"/>
          <ac:spMkLst>
            <pc:docMk/>
            <pc:sldMk cId="2003640122" sldId="719"/>
            <ac:spMk id="55" creationId="{E982BB42-C01A-49E8-8C3C-308726DAE44C}"/>
          </ac:spMkLst>
        </pc:spChg>
        <pc:spChg chg="mod topLvl">
          <ac:chgData name="Lex Wayen" userId="494a56360b44c41f" providerId="LiveId" clId="{24593536-3DCF-424E-811F-D51553A97CE9}" dt="2019-05-14T14:11:51.157" v="45733" actId="165"/>
          <ac:spMkLst>
            <pc:docMk/>
            <pc:sldMk cId="2003640122" sldId="719"/>
            <ac:spMk id="56" creationId="{3303BAAF-69ED-424A-93EC-B58E696FFF16}"/>
          </ac:spMkLst>
        </pc:spChg>
        <pc:spChg chg="mod topLvl">
          <ac:chgData name="Lex Wayen" userId="494a56360b44c41f" providerId="LiveId" clId="{24593536-3DCF-424E-811F-D51553A97CE9}" dt="2019-05-14T14:11:51.157" v="45733" actId="165"/>
          <ac:spMkLst>
            <pc:docMk/>
            <pc:sldMk cId="2003640122" sldId="719"/>
            <ac:spMk id="57" creationId="{E452BC9F-2003-4507-ABAE-93AFC43D7569}"/>
          </ac:spMkLst>
        </pc:spChg>
        <pc:spChg chg="mod topLvl">
          <ac:chgData name="Lex Wayen" userId="494a56360b44c41f" providerId="LiveId" clId="{24593536-3DCF-424E-811F-D51553A97CE9}" dt="2019-05-14T14:14:31.712" v="45809" actId="1076"/>
          <ac:spMkLst>
            <pc:docMk/>
            <pc:sldMk cId="2003640122" sldId="719"/>
            <ac:spMk id="58" creationId="{9EF8198E-A00B-40DE-A70B-C8133FBEEF8D}"/>
          </ac:spMkLst>
        </pc:spChg>
        <pc:spChg chg="mod topLvl">
          <ac:chgData name="Lex Wayen" userId="494a56360b44c41f" providerId="LiveId" clId="{24593536-3DCF-424E-811F-D51553A97CE9}" dt="2019-05-14T14:14:31.712" v="45809" actId="1076"/>
          <ac:spMkLst>
            <pc:docMk/>
            <pc:sldMk cId="2003640122" sldId="719"/>
            <ac:spMk id="59" creationId="{4596C9D8-7787-4818-AC0A-6B024B0557CF}"/>
          </ac:spMkLst>
        </pc:spChg>
        <pc:spChg chg="mod topLvl">
          <ac:chgData name="Lex Wayen" userId="494a56360b44c41f" providerId="LiveId" clId="{24593536-3DCF-424E-811F-D51553A97CE9}" dt="2019-05-14T14:13:08.922" v="45764" actId="14100"/>
          <ac:spMkLst>
            <pc:docMk/>
            <pc:sldMk cId="2003640122" sldId="719"/>
            <ac:spMk id="60" creationId="{AD31914C-9D03-4B6E-AF6B-218C88AC5C4E}"/>
          </ac:spMkLst>
        </pc:spChg>
        <pc:spChg chg="del">
          <ac:chgData name="Lex Wayen" userId="494a56360b44c41f" providerId="LiveId" clId="{24593536-3DCF-424E-811F-D51553A97CE9}" dt="2019-05-14T14:11:33.662" v="45731" actId="478"/>
          <ac:spMkLst>
            <pc:docMk/>
            <pc:sldMk cId="2003640122" sldId="719"/>
            <ac:spMk id="61" creationId="{F3268F13-D3D1-4D0D-A2CC-C0C89AA23C49}"/>
          </ac:spMkLst>
        </pc:spChg>
        <pc:spChg chg="mod topLvl">
          <ac:chgData name="Lex Wayen" userId="494a56360b44c41f" providerId="LiveId" clId="{24593536-3DCF-424E-811F-D51553A97CE9}" dt="2019-05-14T14:13:56.658" v="45780" actId="1076"/>
          <ac:spMkLst>
            <pc:docMk/>
            <pc:sldMk cId="2003640122" sldId="719"/>
            <ac:spMk id="62" creationId="{87433F9F-DF84-4A51-BF04-878E19F0B683}"/>
          </ac:spMkLst>
        </pc:spChg>
        <pc:spChg chg="mod topLvl">
          <ac:chgData name="Lex Wayen" userId="494a56360b44c41f" providerId="LiveId" clId="{24593536-3DCF-424E-811F-D51553A97CE9}" dt="2019-05-14T14:11:51.157" v="45733" actId="165"/>
          <ac:spMkLst>
            <pc:docMk/>
            <pc:sldMk cId="2003640122" sldId="719"/>
            <ac:spMk id="63" creationId="{9C009D7A-1EB9-4A22-AC72-156AED239DB8}"/>
          </ac:spMkLst>
        </pc:spChg>
        <pc:spChg chg="mod topLvl">
          <ac:chgData name="Lex Wayen" userId="494a56360b44c41f" providerId="LiveId" clId="{24593536-3DCF-424E-811F-D51553A97CE9}" dt="2019-05-14T14:11:51.157" v="45733" actId="165"/>
          <ac:spMkLst>
            <pc:docMk/>
            <pc:sldMk cId="2003640122" sldId="719"/>
            <ac:spMk id="64" creationId="{4CE0F4C2-024E-4C02-A364-F909686CF9EA}"/>
          </ac:spMkLst>
        </pc:spChg>
        <pc:spChg chg="mod topLvl">
          <ac:chgData name="Lex Wayen" userId="494a56360b44c41f" providerId="LiveId" clId="{24593536-3DCF-424E-811F-D51553A97CE9}" dt="2019-05-14T14:13:41.918" v="45775" actId="14100"/>
          <ac:spMkLst>
            <pc:docMk/>
            <pc:sldMk cId="2003640122" sldId="719"/>
            <ac:spMk id="69" creationId="{9E6F4C5D-A89C-427B-9492-9A0CAE5DD0F5}"/>
          </ac:spMkLst>
        </pc:spChg>
        <pc:spChg chg="del">
          <ac:chgData name="Lex Wayen" userId="494a56360b44c41f" providerId="LiveId" clId="{24593536-3DCF-424E-811F-D51553A97CE9}" dt="2019-05-14T14:11:31.071" v="45730" actId="478"/>
          <ac:spMkLst>
            <pc:docMk/>
            <pc:sldMk cId="2003640122" sldId="719"/>
            <ac:spMk id="70" creationId="{D3991D27-5542-40F4-8B2A-D4B9B9DAF635}"/>
          </ac:spMkLst>
        </pc:spChg>
        <pc:spChg chg="mod topLvl">
          <ac:chgData name="Lex Wayen" userId="494a56360b44c41f" providerId="LiveId" clId="{24593536-3DCF-424E-811F-D51553A97CE9}" dt="2019-05-14T14:13:56.658" v="45780" actId="1076"/>
          <ac:spMkLst>
            <pc:docMk/>
            <pc:sldMk cId="2003640122" sldId="719"/>
            <ac:spMk id="71" creationId="{494B49DD-1B4E-4ED2-882B-4F5005C3AA1A}"/>
          </ac:spMkLst>
        </pc:spChg>
        <pc:spChg chg="del mod topLvl">
          <ac:chgData name="Lex Wayen" userId="494a56360b44c41f" providerId="LiveId" clId="{24593536-3DCF-424E-811F-D51553A97CE9}" dt="2019-05-14T14:14:36.376" v="45810" actId="478"/>
          <ac:spMkLst>
            <pc:docMk/>
            <pc:sldMk cId="2003640122" sldId="719"/>
            <ac:spMk id="72" creationId="{FD795927-5C43-41BA-8665-A62C34F7DEAB}"/>
          </ac:spMkLst>
        </pc:spChg>
        <pc:spChg chg="add mod">
          <ac:chgData name="Lex Wayen" userId="494a56360b44c41f" providerId="LiveId" clId="{24593536-3DCF-424E-811F-D51553A97CE9}" dt="2019-05-14T13:57:51.061" v="45013"/>
          <ac:spMkLst>
            <pc:docMk/>
            <pc:sldMk cId="2003640122" sldId="719"/>
            <ac:spMk id="73" creationId="{3EBC22FD-6A35-4F15-9C4B-A97613AB2CA2}"/>
          </ac:spMkLst>
        </pc:spChg>
        <pc:spChg chg="add mod">
          <ac:chgData name="Lex Wayen" userId="494a56360b44c41f" providerId="LiveId" clId="{24593536-3DCF-424E-811F-D51553A97CE9}" dt="2019-05-14T14:14:16.894" v="45802"/>
          <ac:spMkLst>
            <pc:docMk/>
            <pc:sldMk cId="2003640122" sldId="719"/>
            <ac:spMk id="74" creationId="{5BCB658C-4650-44FB-83A8-E2B5D637B443}"/>
          </ac:spMkLst>
        </pc:spChg>
        <pc:spChg chg="add mod">
          <ac:chgData name="Lex Wayen" userId="494a56360b44c41f" providerId="LiveId" clId="{24593536-3DCF-424E-811F-D51553A97CE9}" dt="2019-05-14T14:15:02.008" v="45819" actId="1076"/>
          <ac:spMkLst>
            <pc:docMk/>
            <pc:sldMk cId="2003640122" sldId="719"/>
            <ac:spMk id="76" creationId="{8A632842-BE79-4D7F-BCEE-BE9C00E5C97E}"/>
          </ac:spMkLst>
        </pc:spChg>
        <pc:grpChg chg="del mod">
          <ac:chgData name="Lex Wayen" userId="494a56360b44c41f" providerId="LiveId" clId="{24593536-3DCF-424E-811F-D51553A97CE9}" dt="2019-05-14T14:11:51.157" v="45733" actId="165"/>
          <ac:grpSpMkLst>
            <pc:docMk/>
            <pc:sldMk cId="2003640122" sldId="719"/>
            <ac:grpSpMk id="34" creationId="{49467D03-D742-4A3C-95AB-E3045FCE1B15}"/>
          </ac:grpSpMkLst>
        </pc:grpChg>
        <pc:cxnChg chg="del">
          <ac:chgData name="Lex Wayen" userId="494a56360b44c41f" providerId="LiveId" clId="{24593536-3DCF-424E-811F-D51553A97CE9}" dt="2019-05-14T13:51:07.024" v="44630" actId="478"/>
          <ac:cxnSpMkLst>
            <pc:docMk/>
            <pc:sldMk cId="2003640122" sldId="719"/>
            <ac:cxnSpMk id="53" creationId="{4FA8D40A-2872-4408-8B6B-8819543C98CA}"/>
          </ac:cxnSpMkLst>
        </pc:cxnChg>
        <pc:cxnChg chg="mod topLvl">
          <ac:chgData name="Lex Wayen" userId="494a56360b44c41f" providerId="LiveId" clId="{24593536-3DCF-424E-811F-D51553A97CE9}" dt="2019-05-14T14:13:56.658" v="45780" actId="1076"/>
          <ac:cxnSpMkLst>
            <pc:docMk/>
            <pc:sldMk cId="2003640122" sldId="719"/>
            <ac:cxnSpMk id="65" creationId="{31AF6204-6725-4A12-9BD9-BB1140DC9F39}"/>
          </ac:cxnSpMkLst>
        </pc:cxnChg>
        <pc:cxnChg chg="del mod">
          <ac:chgData name="Lex Wayen" userId="494a56360b44c41f" providerId="LiveId" clId="{24593536-3DCF-424E-811F-D51553A97CE9}" dt="2019-05-14T14:11:47.011" v="45732" actId="478"/>
          <ac:cxnSpMkLst>
            <pc:docMk/>
            <pc:sldMk cId="2003640122" sldId="719"/>
            <ac:cxnSpMk id="66" creationId="{F99FA776-E1AA-498E-90C4-79E087E4C38E}"/>
          </ac:cxnSpMkLst>
        </pc:cxnChg>
        <pc:cxnChg chg="mod topLvl">
          <ac:chgData name="Lex Wayen" userId="494a56360b44c41f" providerId="LiveId" clId="{24593536-3DCF-424E-811F-D51553A97CE9}" dt="2019-05-14T14:13:56.658" v="45780" actId="1076"/>
          <ac:cxnSpMkLst>
            <pc:docMk/>
            <pc:sldMk cId="2003640122" sldId="719"/>
            <ac:cxnSpMk id="67" creationId="{4BED5B88-34E1-47B2-9FCE-2A16FEE2647D}"/>
          </ac:cxnSpMkLst>
        </pc:cxnChg>
        <pc:cxnChg chg="del mod">
          <ac:chgData name="Lex Wayen" userId="494a56360b44c41f" providerId="LiveId" clId="{24593536-3DCF-424E-811F-D51553A97CE9}" dt="2019-05-14T14:11:47.011" v="45732" actId="478"/>
          <ac:cxnSpMkLst>
            <pc:docMk/>
            <pc:sldMk cId="2003640122" sldId="719"/>
            <ac:cxnSpMk id="68" creationId="{1E45C111-7711-4277-A0E5-BD95CA4105EA}"/>
          </ac:cxnSpMkLst>
        </pc:cxnChg>
        <pc:cxnChg chg="add mod">
          <ac:chgData name="Lex Wayen" userId="494a56360b44c41f" providerId="LiveId" clId="{24593536-3DCF-424E-811F-D51553A97CE9}" dt="2019-05-14T14:14:58.937" v="45818" actId="14100"/>
          <ac:cxnSpMkLst>
            <pc:docMk/>
            <pc:sldMk cId="2003640122" sldId="719"/>
            <ac:cxnSpMk id="75" creationId="{6D967F6F-4173-441D-AC94-C779383AA0F0}"/>
          </ac:cxnSpMkLst>
        </pc:cxnChg>
      </pc:sldChg>
      <pc:sldMasterChg chg="delSldLayout modSldLayout">
        <pc:chgData name="Lex Wayen" userId="494a56360b44c41f" providerId="LiveId" clId="{24593536-3DCF-424E-811F-D51553A97CE9}" dt="2019-05-14T11:21:04.849" v="40462" actId="1076"/>
        <pc:sldMasterMkLst>
          <pc:docMk/>
          <pc:sldMasterMk cId="3784027784" sldId="2147483648"/>
        </pc:sldMasterMkLst>
        <pc:sldLayoutChg chg="modSp">
          <pc:chgData name="Lex Wayen" userId="494a56360b44c41f" providerId="LiveId" clId="{24593536-3DCF-424E-811F-D51553A97CE9}" dt="2019-05-14T11:21:04.849" v="40462" actId="1076"/>
          <pc:sldLayoutMkLst>
            <pc:docMk/>
            <pc:sldMasterMk cId="3784027784" sldId="2147483648"/>
            <pc:sldLayoutMk cId="2678293667" sldId="2147483662"/>
          </pc:sldLayoutMkLst>
          <pc:spChg chg="mod">
            <ac:chgData name="Lex Wayen" userId="494a56360b44c41f" providerId="LiveId" clId="{24593536-3DCF-424E-811F-D51553A97CE9}" dt="2019-05-14T11:21:04.849" v="40462" actId="1076"/>
            <ac:spMkLst>
              <pc:docMk/>
              <pc:sldMasterMk cId="3784027784" sldId="2147483648"/>
              <pc:sldLayoutMk cId="2678293667" sldId="2147483662"/>
              <ac:spMk id="2" creationId="{00000000-0000-0000-0000-000000000000}"/>
            </ac:spMkLst>
          </pc:spChg>
        </pc:sldLayoutChg>
      </pc:sldMasterChg>
      <pc:sldMasterChg chg="del delSldLayout">
        <pc:chgData name="Lex Wayen" userId="494a56360b44c41f" providerId="LiveId" clId="{24593536-3DCF-424E-811F-D51553A97CE9}" dt="2019-05-13T02:49:31.100" v="25989" actId="2696"/>
        <pc:sldMasterMkLst>
          <pc:docMk/>
          <pc:sldMasterMk cId="3487716962" sldId="2147483670"/>
        </pc:sldMasterMkLst>
        <pc:sldLayoutChg chg="del">
          <pc:chgData name="Lex Wayen" userId="494a56360b44c41f" providerId="LiveId" clId="{24593536-3DCF-424E-811F-D51553A97CE9}" dt="2019-05-13T02:49:31.038" v="25977" actId="2696"/>
          <pc:sldLayoutMkLst>
            <pc:docMk/>
            <pc:sldMasterMk cId="3487716962" sldId="2147483670"/>
            <pc:sldLayoutMk cId="2966835861" sldId="2147483671"/>
          </pc:sldLayoutMkLst>
        </pc:sldLayoutChg>
        <pc:sldLayoutChg chg="del">
          <pc:chgData name="Lex Wayen" userId="494a56360b44c41f" providerId="LiveId" clId="{24593536-3DCF-424E-811F-D51553A97CE9}" dt="2019-05-13T02:49:31.042" v="25978" actId="2696"/>
          <pc:sldLayoutMkLst>
            <pc:docMk/>
            <pc:sldMasterMk cId="3487716962" sldId="2147483670"/>
            <pc:sldLayoutMk cId="1825786882" sldId="2147483672"/>
          </pc:sldLayoutMkLst>
        </pc:sldLayoutChg>
        <pc:sldLayoutChg chg="del">
          <pc:chgData name="Lex Wayen" userId="494a56360b44c41f" providerId="LiveId" clId="{24593536-3DCF-424E-811F-D51553A97CE9}" dt="2019-05-13T02:49:31.047" v="25979" actId="2696"/>
          <pc:sldLayoutMkLst>
            <pc:docMk/>
            <pc:sldMasterMk cId="3487716962" sldId="2147483670"/>
            <pc:sldLayoutMk cId="3178613798" sldId="2147483673"/>
          </pc:sldLayoutMkLst>
        </pc:sldLayoutChg>
        <pc:sldLayoutChg chg="del">
          <pc:chgData name="Lex Wayen" userId="494a56360b44c41f" providerId="LiveId" clId="{24593536-3DCF-424E-811F-D51553A97CE9}" dt="2019-05-13T02:49:31.063" v="25980" actId="2696"/>
          <pc:sldLayoutMkLst>
            <pc:docMk/>
            <pc:sldMasterMk cId="3487716962" sldId="2147483670"/>
            <pc:sldLayoutMk cId="3267322323" sldId="2147483674"/>
          </pc:sldLayoutMkLst>
        </pc:sldLayoutChg>
        <pc:sldLayoutChg chg="del">
          <pc:chgData name="Lex Wayen" userId="494a56360b44c41f" providerId="LiveId" clId="{24593536-3DCF-424E-811F-D51553A97CE9}" dt="2019-05-13T02:49:31.068" v="25981" actId="2696"/>
          <pc:sldLayoutMkLst>
            <pc:docMk/>
            <pc:sldMasterMk cId="3487716962" sldId="2147483670"/>
            <pc:sldLayoutMk cId="1543225540" sldId="2147483675"/>
          </pc:sldLayoutMkLst>
        </pc:sldLayoutChg>
        <pc:sldLayoutChg chg="del">
          <pc:chgData name="Lex Wayen" userId="494a56360b44c41f" providerId="LiveId" clId="{24593536-3DCF-424E-811F-D51553A97CE9}" dt="2019-05-13T02:49:31.081" v="25982" actId="2696"/>
          <pc:sldLayoutMkLst>
            <pc:docMk/>
            <pc:sldMasterMk cId="3487716962" sldId="2147483670"/>
            <pc:sldLayoutMk cId="3606707077" sldId="2147483676"/>
          </pc:sldLayoutMkLst>
        </pc:sldLayoutChg>
        <pc:sldLayoutChg chg="del">
          <pc:chgData name="Lex Wayen" userId="494a56360b44c41f" providerId="LiveId" clId="{24593536-3DCF-424E-811F-D51553A97CE9}" dt="2019-05-13T02:49:31.084" v="25983" actId="2696"/>
          <pc:sldLayoutMkLst>
            <pc:docMk/>
            <pc:sldMasterMk cId="3487716962" sldId="2147483670"/>
            <pc:sldLayoutMk cId="2209446407" sldId="2147483677"/>
          </pc:sldLayoutMkLst>
        </pc:sldLayoutChg>
        <pc:sldLayoutChg chg="del">
          <pc:chgData name="Lex Wayen" userId="494a56360b44c41f" providerId="LiveId" clId="{24593536-3DCF-424E-811F-D51553A97CE9}" dt="2019-05-13T02:49:31.085" v="25984" actId="2696"/>
          <pc:sldLayoutMkLst>
            <pc:docMk/>
            <pc:sldMasterMk cId="3487716962" sldId="2147483670"/>
            <pc:sldLayoutMk cId="1516248583" sldId="2147483678"/>
          </pc:sldLayoutMkLst>
        </pc:sldLayoutChg>
        <pc:sldLayoutChg chg="del">
          <pc:chgData name="Lex Wayen" userId="494a56360b44c41f" providerId="LiveId" clId="{24593536-3DCF-424E-811F-D51553A97CE9}" dt="2019-05-13T02:49:31.087" v="25985" actId="2696"/>
          <pc:sldLayoutMkLst>
            <pc:docMk/>
            <pc:sldMasterMk cId="3487716962" sldId="2147483670"/>
            <pc:sldLayoutMk cId="1234182458" sldId="2147483679"/>
          </pc:sldLayoutMkLst>
        </pc:sldLayoutChg>
        <pc:sldLayoutChg chg="del">
          <pc:chgData name="Lex Wayen" userId="494a56360b44c41f" providerId="LiveId" clId="{24593536-3DCF-424E-811F-D51553A97CE9}" dt="2019-05-13T02:49:31.089" v="25986" actId="2696"/>
          <pc:sldLayoutMkLst>
            <pc:docMk/>
            <pc:sldMasterMk cId="3487716962" sldId="2147483670"/>
            <pc:sldLayoutMk cId="366300126" sldId="2147483680"/>
          </pc:sldLayoutMkLst>
        </pc:sldLayoutChg>
        <pc:sldLayoutChg chg="del">
          <pc:chgData name="Lex Wayen" userId="494a56360b44c41f" providerId="LiveId" clId="{24593536-3DCF-424E-811F-D51553A97CE9}" dt="2019-05-13T02:49:31.091" v="25987" actId="2696"/>
          <pc:sldLayoutMkLst>
            <pc:docMk/>
            <pc:sldMasterMk cId="3487716962" sldId="2147483670"/>
            <pc:sldLayoutMk cId="2168952207" sldId="2147483681"/>
          </pc:sldLayoutMkLst>
        </pc:sldLayoutChg>
        <pc:sldLayoutChg chg="del">
          <pc:chgData name="Lex Wayen" userId="494a56360b44c41f" providerId="LiveId" clId="{24593536-3DCF-424E-811F-D51553A97CE9}" dt="2019-05-13T02:49:31.093" v="25988" actId="2696"/>
          <pc:sldLayoutMkLst>
            <pc:docMk/>
            <pc:sldMasterMk cId="3487716962" sldId="2147483670"/>
            <pc:sldLayoutMk cId="2974237671" sldId="214748368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5CC72-C52D-4A82-8A65-836C0F7C156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A49C636E-3273-4110-B5D1-006B8E9155AC}">
      <dgm:prSet phldrT="[文本]"/>
      <dgm:spPr/>
      <dgm:t>
        <a:bodyPr/>
        <a:lstStyle/>
        <a:p>
          <a:r>
            <a:rPr lang="zh-CN" altLang="en-US" dirty="0"/>
            <a:t>产品实施</a:t>
          </a:r>
        </a:p>
      </dgm:t>
    </dgm:pt>
    <dgm:pt modelId="{7882A1EC-7CAF-4B3F-846F-D21311A6C4B6}" type="parTrans" cxnId="{AE733037-7413-44D7-BC9A-CB139EB97B23}">
      <dgm:prSet/>
      <dgm:spPr/>
      <dgm:t>
        <a:bodyPr/>
        <a:lstStyle/>
        <a:p>
          <a:endParaRPr lang="zh-CN" altLang="en-US"/>
        </a:p>
      </dgm:t>
    </dgm:pt>
    <dgm:pt modelId="{6490787D-C30D-40E6-8876-35CD8DBD7894}" type="sibTrans" cxnId="{AE733037-7413-44D7-BC9A-CB139EB97B23}">
      <dgm:prSet/>
      <dgm:spPr/>
      <dgm:t>
        <a:bodyPr/>
        <a:lstStyle/>
        <a:p>
          <a:endParaRPr lang="zh-CN" altLang="en-US"/>
        </a:p>
      </dgm:t>
    </dgm:pt>
    <dgm:pt modelId="{64FB01C4-34FE-4DB4-9429-FEC0ED9E9328}">
      <dgm:prSet phldrT="[文本]"/>
      <dgm:spPr/>
      <dgm:t>
        <a:bodyPr/>
        <a:lstStyle/>
        <a:p>
          <a:pPr algn="ctr"/>
          <a:r>
            <a:rPr lang="zh-CN" altLang="en-US" dirty="0"/>
            <a:t>请求外部资源</a:t>
          </a:r>
        </a:p>
      </dgm:t>
    </dgm:pt>
    <dgm:pt modelId="{2FD9BFBC-64BA-422E-8206-DE16340525A5}" type="parTrans" cxnId="{F4BD2C4B-3EF2-4983-AD06-DE632183EB3A}">
      <dgm:prSet/>
      <dgm:spPr/>
      <dgm:t>
        <a:bodyPr/>
        <a:lstStyle/>
        <a:p>
          <a:endParaRPr lang="zh-CN" altLang="en-US"/>
        </a:p>
      </dgm:t>
    </dgm:pt>
    <dgm:pt modelId="{BF176907-A3D8-4BEC-A643-58FE2DB6097B}" type="sibTrans" cxnId="{F4BD2C4B-3EF2-4983-AD06-DE632183EB3A}">
      <dgm:prSet/>
      <dgm:spPr/>
      <dgm:t>
        <a:bodyPr/>
        <a:lstStyle/>
        <a:p>
          <a:endParaRPr lang="zh-CN" altLang="en-US"/>
        </a:p>
      </dgm:t>
    </dgm:pt>
    <dgm:pt modelId="{AD76264C-BC4D-4D09-8394-B578ECB63B35}">
      <dgm:prSet phldrT="[文本]"/>
      <dgm:spPr/>
      <dgm:t>
        <a:bodyPr/>
        <a:lstStyle/>
        <a:p>
          <a:r>
            <a:rPr lang="zh-CN" altLang="en-US" dirty="0"/>
            <a:t>项目负责人</a:t>
          </a:r>
        </a:p>
      </dgm:t>
    </dgm:pt>
    <dgm:pt modelId="{61FFAE05-14AC-4BA3-869C-6BF5E4A671C1}" type="parTrans" cxnId="{839C9808-5EA7-4B27-8AB8-BB1456993CAD}">
      <dgm:prSet/>
      <dgm:spPr/>
      <dgm:t>
        <a:bodyPr/>
        <a:lstStyle/>
        <a:p>
          <a:endParaRPr lang="zh-CN" altLang="en-US"/>
        </a:p>
      </dgm:t>
    </dgm:pt>
    <dgm:pt modelId="{4693AABC-D7CB-47DA-9F96-970AE3C482D5}" type="sibTrans" cxnId="{839C9808-5EA7-4B27-8AB8-BB1456993CAD}">
      <dgm:prSet/>
      <dgm:spPr/>
      <dgm:t>
        <a:bodyPr/>
        <a:lstStyle/>
        <a:p>
          <a:endParaRPr lang="zh-CN" altLang="en-US"/>
        </a:p>
      </dgm:t>
    </dgm:pt>
    <dgm:pt modelId="{3FF0DAA2-44EE-47B2-92CB-8972A96249E9}">
      <dgm:prSet phldrT="[文本]"/>
      <dgm:spPr/>
      <dgm:t>
        <a:bodyPr/>
        <a:lstStyle/>
        <a:p>
          <a:pPr algn="ctr"/>
          <a:r>
            <a:rPr lang="zh-CN" altLang="en-US" dirty="0"/>
            <a:t>申请</a:t>
          </a:r>
        </a:p>
      </dgm:t>
    </dgm:pt>
    <dgm:pt modelId="{9A0B49D8-B91C-499C-9244-9CAD85D07C62}" type="parTrans" cxnId="{614A460C-0313-46AA-B231-77AEDA33839A}">
      <dgm:prSet/>
      <dgm:spPr/>
      <dgm:t>
        <a:bodyPr/>
        <a:lstStyle/>
        <a:p>
          <a:endParaRPr lang="zh-CN" altLang="en-US"/>
        </a:p>
      </dgm:t>
    </dgm:pt>
    <dgm:pt modelId="{980049A1-BE7B-44C2-AB43-F28C4AD56760}" type="sibTrans" cxnId="{614A460C-0313-46AA-B231-77AEDA33839A}">
      <dgm:prSet/>
      <dgm:spPr/>
      <dgm:t>
        <a:bodyPr/>
        <a:lstStyle/>
        <a:p>
          <a:endParaRPr lang="zh-CN" altLang="en-US"/>
        </a:p>
      </dgm:t>
    </dgm:pt>
    <dgm:pt modelId="{1F827901-5A9B-4D57-9849-74CFB15D1C8C}">
      <dgm:prSet phldrT="[文本]"/>
      <dgm:spPr/>
      <dgm:t>
        <a:bodyPr/>
        <a:lstStyle/>
        <a:p>
          <a:r>
            <a:rPr lang="zh-CN" altLang="en-US" dirty="0"/>
            <a:t>项目总监</a:t>
          </a:r>
        </a:p>
      </dgm:t>
    </dgm:pt>
    <dgm:pt modelId="{FE6610D3-5416-48F9-8FB9-7907EB240BE2}" type="parTrans" cxnId="{213C48BC-54E6-409F-90B1-94C38074E1A1}">
      <dgm:prSet/>
      <dgm:spPr/>
      <dgm:t>
        <a:bodyPr/>
        <a:lstStyle/>
        <a:p>
          <a:endParaRPr lang="zh-CN" altLang="en-US"/>
        </a:p>
      </dgm:t>
    </dgm:pt>
    <dgm:pt modelId="{6F52E176-93A0-4306-BE0E-FB54387B4F3D}" type="sibTrans" cxnId="{213C48BC-54E6-409F-90B1-94C38074E1A1}">
      <dgm:prSet/>
      <dgm:spPr/>
      <dgm:t>
        <a:bodyPr/>
        <a:lstStyle/>
        <a:p>
          <a:endParaRPr lang="zh-CN" altLang="en-US"/>
        </a:p>
      </dgm:t>
    </dgm:pt>
    <dgm:pt modelId="{882CD3B1-089D-44CF-B4D2-FAA12FBF59CA}">
      <dgm:prSet phldrT="[文本]"/>
      <dgm:spPr/>
      <dgm:t>
        <a:bodyPr/>
        <a:lstStyle/>
        <a:p>
          <a:pPr algn="ctr"/>
          <a:r>
            <a:rPr lang="zh-CN" altLang="en-US" dirty="0"/>
            <a:t>评估</a:t>
          </a:r>
        </a:p>
      </dgm:t>
    </dgm:pt>
    <dgm:pt modelId="{E35128E2-2715-4DFD-B616-758763A8EFA1}" type="parTrans" cxnId="{5A5908F1-DA80-4DEA-AD38-9193AB4AA661}">
      <dgm:prSet/>
      <dgm:spPr/>
      <dgm:t>
        <a:bodyPr/>
        <a:lstStyle/>
        <a:p>
          <a:endParaRPr lang="zh-CN" altLang="en-US"/>
        </a:p>
      </dgm:t>
    </dgm:pt>
    <dgm:pt modelId="{746481D1-AEF7-42B0-8105-2E65B1DA7C87}" type="sibTrans" cxnId="{5A5908F1-DA80-4DEA-AD38-9193AB4AA661}">
      <dgm:prSet/>
      <dgm:spPr/>
      <dgm:t>
        <a:bodyPr/>
        <a:lstStyle/>
        <a:p>
          <a:endParaRPr lang="zh-CN" altLang="en-US"/>
        </a:p>
      </dgm:t>
    </dgm:pt>
    <dgm:pt modelId="{FE7A7780-6E8E-41C4-B112-EF5268102C51}">
      <dgm:prSet phldrT="[文本]"/>
      <dgm:spPr/>
      <dgm:t>
        <a:bodyPr/>
        <a:lstStyle/>
        <a:p>
          <a:pPr algn="ctr"/>
          <a:r>
            <a:rPr lang="zh-CN" altLang="en-US" dirty="0"/>
            <a:t>请求</a:t>
          </a:r>
        </a:p>
      </dgm:t>
    </dgm:pt>
    <dgm:pt modelId="{002F335E-8FDB-4B64-9639-8DD3931C4C75}" type="parTrans" cxnId="{3A6CA200-C5DF-4C49-A1A7-3DBD16E76F0B}">
      <dgm:prSet/>
      <dgm:spPr/>
      <dgm:t>
        <a:bodyPr/>
        <a:lstStyle/>
        <a:p>
          <a:endParaRPr lang="zh-CN" altLang="en-US"/>
        </a:p>
      </dgm:t>
    </dgm:pt>
    <dgm:pt modelId="{FC8E8181-FA7F-456F-8D0E-016075EE8A77}" type="sibTrans" cxnId="{3A6CA200-C5DF-4C49-A1A7-3DBD16E76F0B}">
      <dgm:prSet/>
      <dgm:spPr/>
      <dgm:t>
        <a:bodyPr/>
        <a:lstStyle/>
        <a:p>
          <a:endParaRPr lang="zh-CN" altLang="en-US"/>
        </a:p>
      </dgm:t>
    </dgm:pt>
    <dgm:pt modelId="{869EF7FA-A91C-44E0-AC0B-55F2F82AD999}">
      <dgm:prSet phldrT="[文本]"/>
      <dgm:spPr/>
      <dgm:t>
        <a:bodyPr/>
        <a:lstStyle/>
        <a:p>
          <a:r>
            <a:rPr lang="zh-CN" altLang="en-US" dirty="0"/>
            <a:t>项目办公室</a:t>
          </a:r>
        </a:p>
      </dgm:t>
    </dgm:pt>
    <dgm:pt modelId="{1E271F07-6899-458D-BD78-1455D454E561}" type="parTrans" cxnId="{302C50C8-7E14-4366-AA66-E6B4CB7B1AA6}">
      <dgm:prSet/>
      <dgm:spPr/>
      <dgm:t>
        <a:bodyPr/>
        <a:lstStyle/>
        <a:p>
          <a:endParaRPr lang="zh-CN" altLang="en-US"/>
        </a:p>
      </dgm:t>
    </dgm:pt>
    <dgm:pt modelId="{2C0342E1-C7FB-4A05-9F73-1B521826AE08}" type="sibTrans" cxnId="{302C50C8-7E14-4366-AA66-E6B4CB7B1AA6}">
      <dgm:prSet/>
      <dgm:spPr/>
      <dgm:t>
        <a:bodyPr/>
        <a:lstStyle/>
        <a:p>
          <a:endParaRPr lang="zh-CN" altLang="en-US"/>
        </a:p>
      </dgm:t>
    </dgm:pt>
    <dgm:pt modelId="{84474589-12FF-45B1-A680-7CFA9550577B}">
      <dgm:prSet phldrT="[文本]"/>
      <dgm:spPr/>
      <dgm:t>
        <a:bodyPr/>
        <a:lstStyle/>
        <a:p>
          <a:pPr algn="ctr"/>
          <a:r>
            <a:rPr lang="zh-CN" altLang="en-US" dirty="0"/>
            <a:t>协调资源</a:t>
          </a:r>
        </a:p>
      </dgm:t>
    </dgm:pt>
    <dgm:pt modelId="{E54CCD57-601F-4A41-8CEB-FB0245AC77FB}" type="parTrans" cxnId="{DE225176-10F7-4845-A37A-8DD9D38E5DFE}">
      <dgm:prSet/>
      <dgm:spPr/>
      <dgm:t>
        <a:bodyPr/>
        <a:lstStyle/>
        <a:p>
          <a:endParaRPr lang="zh-CN" altLang="en-US"/>
        </a:p>
      </dgm:t>
    </dgm:pt>
    <dgm:pt modelId="{455A47CE-4D86-431C-A946-C7199B3B2BC5}" type="sibTrans" cxnId="{DE225176-10F7-4845-A37A-8DD9D38E5DFE}">
      <dgm:prSet/>
      <dgm:spPr/>
      <dgm:t>
        <a:bodyPr/>
        <a:lstStyle/>
        <a:p>
          <a:endParaRPr lang="zh-CN" altLang="en-US"/>
        </a:p>
      </dgm:t>
    </dgm:pt>
    <dgm:pt modelId="{7EFEB5F6-24F6-4C05-BEA6-87A9D527C7C4}" type="pres">
      <dgm:prSet presAssocID="{3025CC72-C52D-4A82-8A65-836C0F7C1564}" presName="Name0" presStyleCnt="0">
        <dgm:presLayoutVars>
          <dgm:dir/>
          <dgm:animLvl val="lvl"/>
          <dgm:resizeHandles val="exact"/>
        </dgm:presLayoutVars>
      </dgm:prSet>
      <dgm:spPr/>
    </dgm:pt>
    <dgm:pt modelId="{B59C1592-1847-4059-9E3F-C6B055D36F1F}" type="pres">
      <dgm:prSet presAssocID="{3025CC72-C52D-4A82-8A65-836C0F7C1564}" presName="tSp" presStyleCnt="0"/>
      <dgm:spPr/>
    </dgm:pt>
    <dgm:pt modelId="{F5887572-2F81-4365-BCDA-8FB6477BABFA}" type="pres">
      <dgm:prSet presAssocID="{3025CC72-C52D-4A82-8A65-836C0F7C1564}" presName="bSp" presStyleCnt="0"/>
      <dgm:spPr/>
    </dgm:pt>
    <dgm:pt modelId="{A4BE2131-ED49-4430-A6A3-04E3CF97951D}" type="pres">
      <dgm:prSet presAssocID="{3025CC72-C52D-4A82-8A65-836C0F7C1564}" presName="process" presStyleCnt="0"/>
      <dgm:spPr/>
    </dgm:pt>
    <dgm:pt modelId="{AD65CAEF-4BFC-4B80-B82C-01A7149F69F3}" type="pres">
      <dgm:prSet presAssocID="{A49C636E-3273-4110-B5D1-006B8E9155AC}" presName="composite1" presStyleCnt="0"/>
      <dgm:spPr/>
    </dgm:pt>
    <dgm:pt modelId="{037DC8F9-8F3E-41DC-AC6E-F8B3F2675609}" type="pres">
      <dgm:prSet presAssocID="{A49C636E-3273-4110-B5D1-006B8E9155AC}" presName="dummyNode1" presStyleLbl="node1" presStyleIdx="0" presStyleCnt="4"/>
      <dgm:spPr/>
    </dgm:pt>
    <dgm:pt modelId="{D75FD926-52B0-4F2A-A975-56931E24B883}" type="pres">
      <dgm:prSet presAssocID="{A49C636E-3273-4110-B5D1-006B8E9155AC}" presName="childNode1" presStyleLbl="bgAcc1" presStyleIdx="0" presStyleCnt="4">
        <dgm:presLayoutVars>
          <dgm:bulletEnabled val="1"/>
        </dgm:presLayoutVars>
      </dgm:prSet>
      <dgm:spPr/>
    </dgm:pt>
    <dgm:pt modelId="{E249D9FF-9080-4A18-9821-B1088212067B}" type="pres">
      <dgm:prSet presAssocID="{A49C636E-3273-4110-B5D1-006B8E9155AC}" presName="childNode1tx" presStyleLbl="bgAcc1" presStyleIdx="0" presStyleCnt="4">
        <dgm:presLayoutVars>
          <dgm:bulletEnabled val="1"/>
        </dgm:presLayoutVars>
      </dgm:prSet>
      <dgm:spPr/>
    </dgm:pt>
    <dgm:pt modelId="{1B2812AD-98BC-4E4B-B195-FB9161426C5A}" type="pres">
      <dgm:prSet presAssocID="{A49C636E-3273-4110-B5D1-006B8E9155AC}" presName="parentNode1" presStyleLbl="node1" presStyleIdx="0" presStyleCnt="4">
        <dgm:presLayoutVars>
          <dgm:chMax val="1"/>
          <dgm:bulletEnabled val="1"/>
        </dgm:presLayoutVars>
      </dgm:prSet>
      <dgm:spPr/>
    </dgm:pt>
    <dgm:pt modelId="{B2EE6F0A-8576-4B01-BC5C-174F84EBEAB0}" type="pres">
      <dgm:prSet presAssocID="{A49C636E-3273-4110-B5D1-006B8E9155AC}" presName="connSite1" presStyleCnt="0"/>
      <dgm:spPr/>
    </dgm:pt>
    <dgm:pt modelId="{54D4E77A-BADF-4189-A786-B6AD3BABDEB2}" type="pres">
      <dgm:prSet presAssocID="{6490787D-C30D-40E6-8876-35CD8DBD7894}" presName="Name9" presStyleLbl="sibTrans2D1" presStyleIdx="0" presStyleCnt="3"/>
      <dgm:spPr/>
    </dgm:pt>
    <dgm:pt modelId="{5E1DECCA-CD93-4D50-B424-1FEE664980B4}" type="pres">
      <dgm:prSet presAssocID="{AD76264C-BC4D-4D09-8394-B578ECB63B35}" presName="composite2" presStyleCnt="0"/>
      <dgm:spPr/>
    </dgm:pt>
    <dgm:pt modelId="{4BE55B90-E5D8-47B8-AA4C-93A5A216FEB0}" type="pres">
      <dgm:prSet presAssocID="{AD76264C-BC4D-4D09-8394-B578ECB63B35}" presName="dummyNode2" presStyleLbl="node1" presStyleIdx="0" presStyleCnt="4"/>
      <dgm:spPr/>
    </dgm:pt>
    <dgm:pt modelId="{6271F1B9-0F8F-4664-BC6D-0A11440A2993}" type="pres">
      <dgm:prSet presAssocID="{AD76264C-BC4D-4D09-8394-B578ECB63B35}" presName="childNode2" presStyleLbl="bgAcc1" presStyleIdx="1" presStyleCnt="4">
        <dgm:presLayoutVars>
          <dgm:bulletEnabled val="1"/>
        </dgm:presLayoutVars>
      </dgm:prSet>
      <dgm:spPr/>
    </dgm:pt>
    <dgm:pt modelId="{06193FCB-0C09-4E8F-85C9-FB792849E200}" type="pres">
      <dgm:prSet presAssocID="{AD76264C-BC4D-4D09-8394-B578ECB63B35}" presName="childNode2tx" presStyleLbl="bgAcc1" presStyleIdx="1" presStyleCnt="4">
        <dgm:presLayoutVars>
          <dgm:bulletEnabled val="1"/>
        </dgm:presLayoutVars>
      </dgm:prSet>
      <dgm:spPr/>
    </dgm:pt>
    <dgm:pt modelId="{F868BB3F-D6B1-4462-94E9-99CE7A6A3A52}" type="pres">
      <dgm:prSet presAssocID="{AD76264C-BC4D-4D09-8394-B578ECB63B35}" presName="parentNode2" presStyleLbl="node1" presStyleIdx="1" presStyleCnt="4">
        <dgm:presLayoutVars>
          <dgm:chMax val="0"/>
          <dgm:bulletEnabled val="1"/>
        </dgm:presLayoutVars>
      </dgm:prSet>
      <dgm:spPr/>
    </dgm:pt>
    <dgm:pt modelId="{596F1C3A-18A5-4692-B9EF-8CC37076127E}" type="pres">
      <dgm:prSet presAssocID="{AD76264C-BC4D-4D09-8394-B578ECB63B35}" presName="connSite2" presStyleCnt="0"/>
      <dgm:spPr/>
    </dgm:pt>
    <dgm:pt modelId="{ADC87BAE-C224-42AB-B530-CCA0FDB4E47F}" type="pres">
      <dgm:prSet presAssocID="{4693AABC-D7CB-47DA-9F96-970AE3C482D5}" presName="Name18" presStyleLbl="sibTrans2D1" presStyleIdx="1" presStyleCnt="3"/>
      <dgm:spPr/>
    </dgm:pt>
    <dgm:pt modelId="{4F113475-2C8E-4C4E-8409-2D7A6CDAA7AA}" type="pres">
      <dgm:prSet presAssocID="{1F827901-5A9B-4D57-9849-74CFB15D1C8C}" presName="composite1" presStyleCnt="0"/>
      <dgm:spPr/>
    </dgm:pt>
    <dgm:pt modelId="{7790B793-1E1F-4AB9-B195-0B1A01175B8E}" type="pres">
      <dgm:prSet presAssocID="{1F827901-5A9B-4D57-9849-74CFB15D1C8C}" presName="dummyNode1" presStyleLbl="node1" presStyleIdx="1" presStyleCnt="4"/>
      <dgm:spPr/>
    </dgm:pt>
    <dgm:pt modelId="{73B024FE-CD2B-4D3D-8D79-9C55D7310C2C}" type="pres">
      <dgm:prSet presAssocID="{1F827901-5A9B-4D57-9849-74CFB15D1C8C}" presName="childNode1" presStyleLbl="bgAcc1" presStyleIdx="2" presStyleCnt="4">
        <dgm:presLayoutVars>
          <dgm:bulletEnabled val="1"/>
        </dgm:presLayoutVars>
      </dgm:prSet>
      <dgm:spPr/>
    </dgm:pt>
    <dgm:pt modelId="{1BFFE2B7-7FBA-4D76-83A5-8E2D3D18EB2D}" type="pres">
      <dgm:prSet presAssocID="{1F827901-5A9B-4D57-9849-74CFB15D1C8C}" presName="childNode1tx" presStyleLbl="bgAcc1" presStyleIdx="2" presStyleCnt="4">
        <dgm:presLayoutVars>
          <dgm:bulletEnabled val="1"/>
        </dgm:presLayoutVars>
      </dgm:prSet>
      <dgm:spPr/>
    </dgm:pt>
    <dgm:pt modelId="{B1630934-2BA5-44EF-A594-6EFEEE8A35BB}" type="pres">
      <dgm:prSet presAssocID="{1F827901-5A9B-4D57-9849-74CFB15D1C8C}" presName="parentNode1" presStyleLbl="node1" presStyleIdx="2" presStyleCnt="4">
        <dgm:presLayoutVars>
          <dgm:chMax val="1"/>
          <dgm:bulletEnabled val="1"/>
        </dgm:presLayoutVars>
      </dgm:prSet>
      <dgm:spPr/>
    </dgm:pt>
    <dgm:pt modelId="{57BFA96C-7C4D-4F6A-AD12-28B8A198FEA0}" type="pres">
      <dgm:prSet presAssocID="{1F827901-5A9B-4D57-9849-74CFB15D1C8C}" presName="connSite1" presStyleCnt="0"/>
      <dgm:spPr/>
    </dgm:pt>
    <dgm:pt modelId="{D5680C3A-A7D4-43B3-847E-9F14335B287C}" type="pres">
      <dgm:prSet presAssocID="{6F52E176-93A0-4306-BE0E-FB54387B4F3D}" presName="Name9" presStyleLbl="sibTrans2D1" presStyleIdx="2" presStyleCnt="3"/>
      <dgm:spPr/>
    </dgm:pt>
    <dgm:pt modelId="{80B92B47-3D54-45FF-AB1E-84607C72A910}" type="pres">
      <dgm:prSet presAssocID="{869EF7FA-A91C-44E0-AC0B-55F2F82AD999}" presName="composite2" presStyleCnt="0"/>
      <dgm:spPr/>
    </dgm:pt>
    <dgm:pt modelId="{8D29AE78-DFAD-434F-A0EA-3FABA7582298}" type="pres">
      <dgm:prSet presAssocID="{869EF7FA-A91C-44E0-AC0B-55F2F82AD999}" presName="dummyNode2" presStyleLbl="node1" presStyleIdx="2" presStyleCnt="4"/>
      <dgm:spPr/>
    </dgm:pt>
    <dgm:pt modelId="{C9921FFC-54FF-4762-AB0B-8EA1F9F2A8D7}" type="pres">
      <dgm:prSet presAssocID="{869EF7FA-A91C-44E0-AC0B-55F2F82AD999}" presName="childNode2" presStyleLbl="bgAcc1" presStyleIdx="3" presStyleCnt="4">
        <dgm:presLayoutVars>
          <dgm:bulletEnabled val="1"/>
        </dgm:presLayoutVars>
      </dgm:prSet>
      <dgm:spPr/>
    </dgm:pt>
    <dgm:pt modelId="{2603E724-FC6E-4CE7-860D-399D1ADA7485}" type="pres">
      <dgm:prSet presAssocID="{869EF7FA-A91C-44E0-AC0B-55F2F82AD999}" presName="childNode2tx" presStyleLbl="bgAcc1" presStyleIdx="3" presStyleCnt="4">
        <dgm:presLayoutVars>
          <dgm:bulletEnabled val="1"/>
        </dgm:presLayoutVars>
      </dgm:prSet>
      <dgm:spPr/>
    </dgm:pt>
    <dgm:pt modelId="{1D3F8428-B859-406A-9757-DD4364005C00}" type="pres">
      <dgm:prSet presAssocID="{869EF7FA-A91C-44E0-AC0B-55F2F82AD999}" presName="parentNode2" presStyleLbl="node1" presStyleIdx="3" presStyleCnt="4">
        <dgm:presLayoutVars>
          <dgm:chMax val="0"/>
          <dgm:bulletEnabled val="1"/>
        </dgm:presLayoutVars>
      </dgm:prSet>
      <dgm:spPr/>
    </dgm:pt>
    <dgm:pt modelId="{9828D306-CEDC-4C61-ACC9-FD7B2BC05677}" type="pres">
      <dgm:prSet presAssocID="{869EF7FA-A91C-44E0-AC0B-55F2F82AD999}" presName="connSite2" presStyleCnt="0"/>
      <dgm:spPr/>
    </dgm:pt>
  </dgm:ptLst>
  <dgm:cxnLst>
    <dgm:cxn modelId="{3A6CA200-C5DF-4C49-A1A7-3DBD16E76F0B}" srcId="{1F827901-5A9B-4D57-9849-74CFB15D1C8C}" destId="{FE7A7780-6E8E-41C4-B112-EF5268102C51}" srcOrd="1" destOrd="0" parTransId="{002F335E-8FDB-4B64-9639-8DD3931C4C75}" sibTransId="{FC8E8181-FA7F-456F-8D0E-016075EE8A77}"/>
    <dgm:cxn modelId="{839C9808-5EA7-4B27-8AB8-BB1456993CAD}" srcId="{3025CC72-C52D-4A82-8A65-836C0F7C1564}" destId="{AD76264C-BC4D-4D09-8394-B578ECB63B35}" srcOrd="1" destOrd="0" parTransId="{61FFAE05-14AC-4BA3-869C-6BF5E4A671C1}" sibTransId="{4693AABC-D7CB-47DA-9F96-970AE3C482D5}"/>
    <dgm:cxn modelId="{614A460C-0313-46AA-B231-77AEDA33839A}" srcId="{AD76264C-BC4D-4D09-8394-B578ECB63B35}" destId="{3FF0DAA2-44EE-47B2-92CB-8972A96249E9}" srcOrd="0" destOrd="0" parTransId="{9A0B49D8-B91C-499C-9244-9CAD85D07C62}" sibTransId="{980049A1-BE7B-44C2-AB43-F28C4AD56760}"/>
    <dgm:cxn modelId="{2F5CA414-DCB2-4417-9805-42FF64FEA49B}" type="presOf" srcId="{84474589-12FF-45B1-A680-7CFA9550577B}" destId="{C9921FFC-54FF-4762-AB0B-8EA1F9F2A8D7}" srcOrd="0" destOrd="0" presId="urn:microsoft.com/office/officeart/2005/8/layout/hProcess4"/>
    <dgm:cxn modelId="{AA106620-4038-4BE8-862B-B546731EDD65}" type="presOf" srcId="{3FF0DAA2-44EE-47B2-92CB-8972A96249E9}" destId="{06193FCB-0C09-4E8F-85C9-FB792849E200}" srcOrd="1" destOrd="0" presId="urn:microsoft.com/office/officeart/2005/8/layout/hProcess4"/>
    <dgm:cxn modelId="{FB458235-2C97-477E-B361-3CADD902F423}" type="presOf" srcId="{3025CC72-C52D-4A82-8A65-836C0F7C1564}" destId="{7EFEB5F6-24F6-4C05-BEA6-87A9D527C7C4}" srcOrd="0" destOrd="0" presId="urn:microsoft.com/office/officeart/2005/8/layout/hProcess4"/>
    <dgm:cxn modelId="{AE733037-7413-44D7-BC9A-CB139EB97B23}" srcId="{3025CC72-C52D-4A82-8A65-836C0F7C1564}" destId="{A49C636E-3273-4110-B5D1-006B8E9155AC}" srcOrd="0" destOrd="0" parTransId="{7882A1EC-7CAF-4B3F-846F-D21311A6C4B6}" sibTransId="{6490787D-C30D-40E6-8876-35CD8DBD7894}"/>
    <dgm:cxn modelId="{2D1E7B38-3991-4C25-A3B4-EF1C7BF9F5AB}" type="presOf" srcId="{6490787D-C30D-40E6-8876-35CD8DBD7894}" destId="{54D4E77A-BADF-4189-A786-B6AD3BABDEB2}" srcOrd="0" destOrd="0" presId="urn:microsoft.com/office/officeart/2005/8/layout/hProcess4"/>
    <dgm:cxn modelId="{EA25D25D-DB32-4878-AA8D-8D205EF9F8B8}" type="presOf" srcId="{AD76264C-BC4D-4D09-8394-B578ECB63B35}" destId="{F868BB3F-D6B1-4462-94E9-99CE7A6A3A52}" srcOrd="0" destOrd="0" presId="urn:microsoft.com/office/officeart/2005/8/layout/hProcess4"/>
    <dgm:cxn modelId="{7A8C2E5E-362A-4C0D-ABF4-DFC743B6A1FD}" type="presOf" srcId="{1F827901-5A9B-4D57-9849-74CFB15D1C8C}" destId="{B1630934-2BA5-44EF-A594-6EFEEE8A35BB}" srcOrd="0" destOrd="0" presId="urn:microsoft.com/office/officeart/2005/8/layout/hProcess4"/>
    <dgm:cxn modelId="{F4BD2C4B-3EF2-4983-AD06-DE632183EB3A}" srcId="{A49C636E-3273-4110-B5D1-006B8E9155AC}" destId="{64FB01C4-34FE-4DB4-9429-FEC0ED9E9328}" srcOrd="0" destOrd="0" parTransId="{2FD9BFBC-64BA-422E-8206-DE16340525A5}" sibTransId="{BF176907-A3D8-4BEC-A643-58FE2DB6097B}"/>
    <dgm:cxn modelId="{BE7EEB72-D3F2-42EA-8DE2-6F1DFAE8EB19}" type="presOf" srcId="{FE7A7780-6E8E-41C4-B112-EF5268102C51}" destId="{73B024FE-CD2B-4D3D-8D79-9C55D7310C2C}" srcOrd="0" destOrd="1" presId="urn:microsoft.com/office/officeart/2005/8/layout/hProcess4"/>
    <dgm:cxn modelId="{E6E02C75-E82A-4F38-9195-84227F003917}" type="presOf" srcId="{A49C636E-3273-4110-B5D1-006B8E9155AC}" destId="{1B2812AD-98BC-4E4B-B195-FB9161426C5A}" srcOrd="0" destOrd="0" presId="urn:microsoft.com/office/officeart/2005/8/layout/hProcess4"/>
    <dgm:cxn modelId="{DE225176-10F7-4845-A37A-8DD9D38E5DFE}" srcId="{869EF7FA-A91C-44E0-AC0B-55F2F82AD999}" destId="{84474589-12FF-45B1-A680-7CFA9550577B}" srcOrd="0" destOrd="0" parTransId="{E54CCD57-601F-4A41-8CEB-FB0245AC77FB}" sibTransId="{455A47CE-4D86-431C-A946-C7199B3B2BC5}"/>
    <dgm:cxn modelId="{7A3E948B-7BB6-4342-A8D7-E6F804DC5259}" type="presOf" srcId="{869EF7FA-A91C-44E0-AC0B-55F2F82AD999}" destId="{1D3F8428-B859-406A-9757-DD4364005C00}" srcOrd="0" destOrd="0" presId="urn:microsoft.com/office/officeart/2005/8/layout/hProcess4"/>
    <dgm:cxn modelId="{913C428C-FE9C-4DE8-88E9-3006176E6037}" type="presOf" srcId="{6F52E176-93A0-4306-BE0E-FB54387B4F3D}" destId="{D5680C3A-A7D4-43B3-847E-9F14335B287C}" srcOrd="0" destOrd="0" presId="urn:microsoft.com/office/officeart/2005/8/layout/hProcess4"/>
    <dgm:cxn modelId="{79AD2C9B-CAA4-44CE-AC14-B604893050E2}" type="presOf" srcId="{84474589-12FF-45B1-A680-7CFA9550577B}" destId="{2603E724-FC6E-4CE7-860D-399D1ADA7485}" srcOrd="1" destOrd="0" presId="urn:microsoft.com/office/officeart/2005/8/layout/hProcess4"/>
    <dgm:cxn modelId="{88272AB2-B850-4324-A867-A5FA31437450}" type="presOf" srcId="{3FF0DAA2-44EE-47B2-92CB-8972A96249E9}" destId="{6271F1B9-0F8F-4664-BC6D-0A11440A2993}" srcOrd="0" destOrd="0" presId="urn:microsoft.com/office/officeart/2005/8/layout/hProcess4"/>
    <dgm:cxn modelId="{213C48BC-54E6-409F-90B1-94C38074E1A1}" srcId="{3025CC72-C52D-4A82-8A65-836C0F7C1564}" destId="{1F827901-5A9B-4D57-9849-74CFB15D1C8C}" srcOrd="2" destOrd="0" parTransId="{FE6610D3-5416-48F9-8FB9-7907EB240BE2}" sibTransId="{6F52E176-93A0-4306-BE0E-FB54387B4F3D}"/>
    <dgm:cxn modelId="{891F1EC7-3B6F-4DB2-99CD-A19411E2043A}" type="presOf" srcId="{FE7A7780-6E8E-41C4-B112-EF5268102C51}" destId="{1BFFE2B7-7FBA-4D76-83A5-8E2D3D18EB2D}" srcOrd="1" destOrd="1" presId="urn:microsoft.com/office/officeart/2005/8/layout/hProcess4"/>
    <dgm:cxn modelId="{302C50C8-7E14-4366-AA66-E6B4CB7B1AA6}" srcId="{3025CC72-C52D-4A82-8A65-836C0F7C1564}" destId="{869EF7FA-A91C-44E0-AC0B-55F2F82AD999}" srcOrd="3" destOrd="0" parTransId="{1E271F07-6899-458D-BD78-1455D454E561}" sibTransId="{2C0342E1-C7FB-4A05-9F73-1B521826AE08}"/>
    <dgm:cxn modelId="{866406C9-EAA3-4FD3-AF74-5270ECE79D2D}" type="presOf" srcId="{64FB01C4-34FE-4DB4-9429-FEC0ED9E9328}" destId="{E249D9FF-9080-4A18-9821-B1088212067B}" srcOrd="1" destOrd="0" presId="urn:microsoft.com/office/officeart/2005/8/layout/hProcess4"/>
    <dgm:cxn modelId="{9D98DACB-48E0-4DDE-8C28-E77A76C9C999}" type="presOf" srcId="{882CD3B1-089D-44CF-B4D2-FAA12FBF59CA}" destId="{73B024FE-CD2B-4D3D-8D79-9C55D7310C2C}" srcOrd="0" destOrd="0" presId="urn:microsoft.com/office/officeart/2005/8/layout/hProcess4"/>
    <dgm:cxn modelId="{3B5DD2E5-9140-4D70-A54E-0A113873FA1B}" type="presOf" srcId="{4693AABC-D7CB-47DA-9F96-970AE3C482D5}" destId="{ADC87BAE-C224-42AB-B530-CCA0FDB4E47F}" srcOrd="0" destOrd="0" presId="urn:microsoft.com/office/officeart/2005/8/layout/hProcess4"/>
    <dgm:cxn modelId="{FCE46EEE-FB09-43E8-9356-8697C0261E6C}" type="presOf" srcId="{882CD3B1-089D-44CF-B4D2-FAA12FBF59CA}" destId="{1BFFE2B7-7FBA-4D76-83A5-8E2D3D18EB2D}" srcOrd="1" destOrd="0" presId="urn:microsoft.com/office/officeart/2005/8/layout/hProcess4"/>
    <dgm:cxn modelId="{1A9FDAEF-8248-49BF-B007-0F986BF65BFD}" type="presOf" srcId="{64FB01C4-34FE-4DB4-9429-FEC0ED9E9328}" destId="{D75FD926-52B0-4F2A-A975-56931E24B883}" srcOrd="0" destOrd="0" presId="urn:microsoft.com/office/officeart/2005/8/layout/hProcess4"/>
    <dgm:cxn modelId="{5A5908F1-DA80-4DEA-AD38-9193AB4AA661}" srcId="{1F827901-5A9B-4D57-9849-74CFB15D1C8C}" destId="{882CD3B1-089D-44CF-B4D2-FAA12FBF59CA}" srcOrd="0" destOrd="0" parTransId="{E35128E2-2715-4DFD-B616-758763A8EFA1}" sibTransId="{746481D1-AEF7-42B0-8105-2E65B1DA7C87}"/>
    <dgm:cxn modelId="{E54BBD74-AE12-4B8F-A896-4A2F8FF51834}" type="presParOf" srcId="{7EFEB5F6-24F6-4C05-BEA6-87A9D527C7C4}" destId="{B59C1592-1847-4059-9E3F-C6B055D36F1F}" srcOrd="0" destOrd="0" presId="urn:microsoft.com/office/officeart/2005/8/layout/hProcess4"/>
    <dgm:cxn modelId="{CD3145CF-1C77-4A86-B9F8-AFBC2B6AAE2B}" type="presParOf" srcId="{7EFEB5F6-24F6-4C05-BEA6-87A9D527C7C4}" destId="{F5887572-2F81-4365-BCDA-8FB6477BABFA}" srcOrd="1" destOrd="0" presId="urn:microsoft.com/office/officeart/2005/8/layout/hProcess4"/>
    <dgm:cxn modelId="{1F7C9325-C704-44A9-AAA6-143757B68701}" type="presParOf" srcId="{7EFEB5F6-24F6-4C05-BEA6-87A9D527C7C4}" destId="{A4BE2131-ED49-4430-A6A3-04E3CF97951D}" srcOrd="2" destOrd="0" presId="urn:microsoft.com/office/officeart/2005/8/layout/hProcess4"/>
    <dgm:cxn modelId="{4606452D-DC58-460E-88AD-8ED1FA6F5FE1}" type="presParOf" srcId="{A4BE2131-ED49-4430-A6A3-04E3CF97951D}" destId="{AD65CAEF-4BFC-4B80-B82C-01A7149F69F3}" srcOrd="0" destOrd="0" presId="urn:microsoft.com/office/officeart/2005/8/layout/hProcess4"/>
    <dgm:cxn modelId="{6EDF145F-3AA4-4317-932B-0B2A71C678D6}" type="presParOf" srcId="{AD65CAEF-4BFC-4B80-B82C-01A7149F69F3}" destId="{037DC8F9-8F3E-41DC-AC6E-F8B3F2675609}" srcOrd="0" destOrd="0" presId="urn:microsoft.com/office/officeart/2005/8/layout/hProcess4"/>
    <dgm:cxn modelId="{31926503-A764-46E5-A465-7DFA6B7D378F}" type="presParOf" srcId="{AD65CAEF-4BFC-4B80-B82C-01A7149F69F3}" destId="{D75FD926-52B0-4F2A-A975-56931E24B883}" srcOrd="1" destOrd="0" presId="urn:microsoft.com/office/officeart/2005/8/layout/hProcess4"/>
    <dgm:cxn modelId="{88AE4E26-2BD8-455E-A536-CA03C1859A21}" type="presParOf" srcId="{AD65CAEF-4BFC-4B80-B82C-01A7149F69F3}" destId="{E249D9FF-9080-4A18-9821-B1088212067B}" srcOrd="2" destOrd="0" presId="urn:microsoft.com/office/officeart/2005/8/layout/hProcess4"/>
    <dgm:cxn modelId="{7380B0D0-CD6F-4642-A871-A7D92CDAA76F}" type="presParOf" srcId="{AD65CAEF-4BFC-4B80-B82C-01A7149F69F3}" destId="{1B2812AD-98BC-4E4B-B195-FB9161426C5A}" srcOrd="3" destOrd="0" presId="urn:microsoft.com/office/officeart/2005/8/layout/hProcess4"/>
    <dgm:cxn modelId="{FABE1EAE-1D36-496B-81D4-F0A7FB0B4452}" type="presParOf" srcId="{AD65CAEF-4BFC-4B80-B82C-01A7149F69F3}" destId="{B2EE6F0A-8576-4B01-BC5C-174F84EBEAB0}" srcOrd="4" destOrd="0" presId="urn:microsoft.com/office/officeart/2005/8/layout/hProcess4"/>
    <dgm:cxn modelId="{18B53415-DFFF-42E8-8AD6-1611F1FBE217}" type="presParOf" srcId="{A4BE2131-ED49-4430-A6A3-04E3CF97951D}" destId="{54D4E77A-BADF-4189-A786-B6AD3BABDEB2}" srcOrd="1" destOrd="0" presId="urn:microsoft.com/office/officeart/2005/8/layout/hProcess4"/>
    <dgm:cxn modelId="{257055CC-88A7-49C7-80B3-FFC6316BCECA}" type="presParOf" srcId="{A4BE2131-ED49-4430-A6A3-04E3CF97951D}" destId="{5E1DECCA-CD93-4D50-B424-1FEE664980B4}" srcOrd="2" destOrd="0" presId="urn:microsoft.com/office/officeart/2005/8/layout/hProcess4"/>
    <dgm:cxn modelId="{DBC244C7-8C96-4D96-8890-5FED3373D3C6}" type="presParOf" srcId="{5E1DECCA-CD93-4D50-B424-1FEE664980B4}" destId="{4BE55B90-E5D8-47B8-AA4C-93A5A216FEB0}" srcOrd="0" destOrd="0" presId="urn:microsoft.com/office/officeart/2005/8/layout/hProcess4"/>
    <dgm:cxn modelId="{02BE4F68-2F2F-497C-86E7-4FC8B730E734}" type="presParOf" srcId="{5E1DECCA-CD93-4D50-B424-1FEE664980B4}" destId="{6271F1B9-0F8F-4664-BC6D-0A11440A2993}" srcOrd="1" destOrd="0" presId="urn:microsoft.com/office/officeart/2005/8/layout/hProcess4"/>
    <dgm:cxn modelId="{DCBF2BB8-06D3-4B35-97CD-EFD78BA47D56}" type="presParOf" srcId="{5E1DECCA-CD93-4D50-B424-1FEE664980B4}" destId="{06193FCB-0C09-4E8F-85C9-FB792849E200}" srcOrd="2" destOrd="0" presId="urn:microsoft.com/office/officeart/2005/8/layout/hProcess4"/>
    <dgm:cxn modelId="{512CB862-93A2-41A9-B814-548869196493}" type="presParOf" srcId="{5E1DECCA-CD93-4D50-B424-1FEE664980B4}" destId="{F868BB3F-D6B1-4462-94E9-99CE7A6A3A52}" srcOrd="3" destOrd="0" presId="urn:microsoft.com/office/officeart/2005/8/layout/hProcess4"/>
    <dgm:cxn modelId="{9A8F03C2-8587-4FF2-B458-0E79D05CE3AD}" type="presParOf" srcId="{5E1DECCA-CD93-4D50-B424-1FEE664980B4}" destId="{596F1C3A-18A5-4692-B9EF-8CC37076127E}" srcOrd="4" destOrd="0" presId="urn:microsoft.com/office/officeart/2005/8/layout/hProcess4"/>
    <dgm:cxn modelId="{58A93337-7AC9-4554-BB10-A40C709B9985}" type="presParOf" srcId="{A4BE2131-ED49-4430-A6A3-04E3CF97951D}" destId="{ADC87BAE-C224-42AB-B530-CCA0FDB4E47F}" srcOrd="3" destOrd="0" presId="urn:microsoft.com/office/officeart/2005/8/layout/hProcess4"/>
    <dgm:cxn modelId="{957BCE4C-6F74-4F48-B4D2-750F6F3BA0D6}" type="presParOf" srcId="{A4BE2131-ED49-4430-A6A3-04E3CF97951D}" destId="{4F113475-2C8E-4C4E-8409-2D7A6CDAA7AA}" srcOrd="4" destOrd="0" presId="urn:microsoft.com/office/officeart/2005/8/layout/hProcess4"/>
    <dgm:cxn modelId="{4AA80DEB-7E57-4D43-928B-E1544D1F3824}" type="presParOf" srcId="{4F113475-2C8E-4C4E-8409-2D7A6CDAA7AA}" destId="{7790B793-1E1F-4AB9-B195-0B1A01175B8E}" srcOrd="0" destOrd="0" presId="urn:microsoft.com/office/officeart/2005/8/layout/hProcess4"/>
    <dgm:cxn modelId="{6DC55AEF-F680-4458-84C0-3B88A7C0FDE4}" type="presParOf" srcId="{4F113475-2C8E-4C4E-8409-2D7A6CDAA7AA}" destId="{73B024FE-CD2B-4D3D-8D79-9C55D7310C2C}" srcOrd="1" destOrd="0" presId="urn:microsoft.com/office/officeart/2005/8/layout/hProcess4"/>
    <dgm:cxn modelId="{16DAAB0D-208F-4393-9CA9-0546C99C6269}" type="presParOf" srcId="{4F113475-2C8E-4C4E-8409-2D7A6CDAA7AA}" destId="{1BFFE2B7-7FBA-4D76-83A5-8E2D3D18EB2D}" srcOrd="2" destOrd="0" presId="urn:microsoft.com/office/officeart/2005/8/layout/hProcess4"/>
    <dgm:cxn modelId="{3B312A4B-89F1-4393-9C96-EF2B552C0C68}" type="presParOf" srcId="{4F113475-2C8E-4C4E-8409-2D7A6CDAA7AA}" destId="{B1630934-2BA5-44EF-A594-6EFEEE8A35BB}" srcOrd="3" destOrd="0" presId="urn:microsoft.com/office/officeart/2005/8/layout/hProcess4"/>
    <dgm:cxn modelId="{4E527E62-0681-4099-A554-C82962592A1F}" type="presParOf" srcId="{4F113475-2C8E-4C4E-8409-2D7A6CDAA7AA}" destId="{57BFA96C-7C4D-4F6A-AD12-28B8A198FEA0}" srcOrd="4" destOrd="0" presId="urn:microsoft.com/office/officeart/2005/8/layout/hProcess4"/>
    <dgm:cxn modelId="{406217D8-6AB7-4C40-B2F7-49386CCED09B}" type="presParOf" srcId="{A4BE2131-ED49-4430-A6A3-04E3CF97951D}" destId="{D5680C3A-A7D4-43B3-847E-9F14335B287C}" srcOrd="5" destOrd="0" presId="urn:microsoft.com/office/officeart/2005/8/layout/hProcess4"/>
    <dgm:cxn modelId="{E49F0262-0EEF-4305-9BFA-05125A1ECE05}" type="presParOf" srcId="{A4BE2131-ED49-4430-A6A3-04E3CF97951D}" destId="{80B92B47-3D54-45FF-AB1E-84607C72A910}" srcOrd="6" destOrd="0" presId="urn:microsoft.com/office/officeart/2005/8/layout/hProcess4"/>
    <dgm:cxn modelId="{2FF4558C-8F05-4317-BA7A-56FCF3E7992B}" type="presParOf" srcId="{80B92B47-3D54-45FF-AB1E-84607C72A910}" destId="{8D29AE78-DFAD-434F-A0EA-3FABA7582298}" srcOrd="0" destOrd="0" presId="urn:microsoft.com/office/officeart/2005/8/layout/hProcess4"/>
    <dgm:cxn modelId="{0A3E97B9-8C7F-432B-AEDF-B81AB2524D6A}" type="presParOf" srcId="{80B92B47-3D54-45FF-AB1E-84607C72A910}" destId="{C9921FFC-54FF-4762-AB0B-8EA1F9F2A8D7}" srcOrd="1" destOrd="0" presId="urn:microsoft.com/office/officeart/2005/8/layout/hProcess4"/>
    <dgm:cxn modelId="{A852BDB0-909C-4D84-B421-F8990219564D}" type="presParOf" srcId="{80B92B47-3D54-45FF-AB1E-84607C72A910}" destId="{2603E724-FC6E-4CE7-860D-399D1ADA7485}" srcOrd="2" destOrd="0" presId="urn:microsoft.com/office/officeart/2005/8/layout/hProcess4"/>
    <dgm:cxn modelId="{D6B55545-50CA-42FA-86B7-DA41690A1309}" type="presParOf" srcId="{80B92B47-3D54-45FF-AB1E-84607C72A910}" destId="{1D3F8428-B859-406A-9757-DD4364005C00}" srcOrd="3" destOrd="0" presId="urn:microsoft.com/office/officeart/2005/8/layout/hProcess4"/>
    <dgm:cxn modelId="{DF7939C9-4FF6-439E-882D-77D57A86833F}" type="presParOf" srcId="{80B92B47-3D54-45FF-AB1E-84607C72A910}" destId="{9828D306-CEDC-4C61-ACC9-FD7B2BC056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FD926-52B0-4F2A-A975-56931E24B883}">
      <dsp:nvSpPr>
        <dsp:cNvPr id="0" name=""/>
        <dsp:cNvSpPr/>
      </dsp:nvSpPr>
      <dsp:spPr>
        <a:xfrm>
          <a:off x="157" y="826144"/>
          <a:ext cx="691055" cy="56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ctr" defTabSz="400050">
            <a:lnSpc>
              <a:spcPct val="90000"/>
            </a:lnSpc>
            <a:spcBef>
              <a:spcPct val="0"/>
            </a:spcBef>
            <a:spcAft>
              <a:spcPct val="15000"/>
            </a:spcAft>
            <a:buChar char="•"/>
          </a:pPr>
          <a:r>
            <a:rPr lang="zh-CN" altLang="en-US" sz="900" kern="1200" dirty="0"/>
            <a:t>请求外部资源</a:t>
          </a:r>
        </a:p>
      </dsp:txBody>
      <dsp:txXfrm>
        <a:off x="13274" y="839261"/>
        <a:ext cx="664821" cy="421604"/>
      </dsp:txXfrm>
    </dsp:sp>
    <dsp:sp modelId="{54D4E77A-BADF-4189-A786-B6AD3BABDEB2}">
      <dsp:nvSpPr>
        <dsp:cNvPr id="0" name=""/>
        <dsp:cNvSpPr/>
      </dsp:nvSpPr>
      <dsp:spPr>
        <a:xfrm>
          <a:off x="396750" y="991482"/>
          <a:ext cx="718397" cy="718397"/>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2812AD-98BC-4E4B-B195-FB9161426C5A}">
      <dsp:nvSpPr>
        <dsp:cNvPr id="0" name=""/>
        <dsp:cNvSpPr/>
      </dsp:nvSpPr>
      <dsp:spPr>
        <a:xfrm>
          <a:off x="153725" y="1273983"/>
          <a:ext cx="614271" cy="244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产品实施</a:t>
          </a:r>
        </a:p>
      </dsp:txBody>
      <dsp:txXfrm>
        <a:off x="160880" y="1281138"/>
        <a:ext cx="599961" cy="229965"/>
      </dsp:txXfrm>
    </dsp:sp>
    <dsp:sp modelId="{6271F1B9-0F8F-4664-BC6D-0A11440A2993}">
      <dsp:nvSpPr>
        <dsp:cNvPr id="0" name=""/>
        <dsp:cNvSpPr/>
      </dsp:nvSpPr>
      <dsp:spPr>
        <a:xfrm>
          <a:off x="855238" y="826144"/>
          <a:ext cx="691055" cy="56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ctr" defTabSz="400050">
            <a:lnSpc>
              <a:spcPct val="90000"/>
            </a:lnSpc>
            <a:spcBef>
              <a:spcPct val="0"/>
            </a:spcBef>
            <a:spcAft>
              <a:spcPct val="15000"/>
            </a:spcAft>
            <a:buChar char="•"/>
          </a:pPr>
          <a:r>
            <a:rPr lang="zh-CN" altLang="en-US" sz="900" kern="1200" dirty="0"/>
            <a:t>申请</a:t>
          </a:r>
        </a:p>
      </dsp:txBody>
      <dsp:txXfrm>
        <a:off x="868355" y="961399"/>
        <a:ext cx="664821" cy="421604"/>
      </dsp:txXfrm>
    </dsp:sp>
    <dsp:sp modelId="{ADC87BAE-C224-42AB-B530-CCA0FDB4E47F}">
      <dsp:nvSpPr>
        <dsp:cNvPr id="0" name=""/>
        <dsp:cNvSpPr/>
      </dsp:nvSpPr>
      <dsp:spPr>
        <a:xfrm>
          <a:off x="1246073" y="490037"/>
          <a:ext cx="806699" cy="806699"/>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68BB3F-D6B1-4462-94E9-99CE7A6A3A52}">
      <dsp:nvSpPr>
        <dsp:cNvPr id="0" name=""/>
        <dsp:cNvSpPr/>
      </dsp:nvSpPr>
      <dsp:spPr>
        <a:xfrm>
          <a:off x="1008806" y="704006"/>
          <a:ext cx="614271" cy="244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项目负责人</a:t>
          </a:r>
        </a:p>
      </dsp:txBody>
      <dsp:txXfrm>
        <a:off x="1015961" y="711161"/>
        <a:ext cx="599961" cy="229965"/>
      </dsp:txXfrm>
    </dsp:sp>
    <dsp:sp modelId="{73B024FE-CD2B-4D3D-8D79-9C55D7310C2C}">
      <dsp:nvSpPr>
        <dsp:cNvPr id="0" name=""/>
        <dsp:cNvSpPr/>
      </dsp:nvSpPr>
      <dsp:spPr>
        <a:xfrm>
          <a:off x="1710319" y="826144"/>
          <a:ext cx="691055" cy="56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ctr" defTabSz="400050">
            <a:lnSpc>
              <a:spcPct val="90000"/>
            </a:lnSpc>
            <a:spcBef>
              <a:spcPct val="0"/>
            </a:spcBef>
            <a:spcAft>
              <a:spcPct val="15000"/>
            </a:spcAft>
            <a:buChar char="•"/>
          </a:pPr>
          <a:r>
            <a:rPr lang="zh-CN" altLang="en-US" sz="900" kern="1200" dirty="0"/>
            <a:t>评估</a:t>
          </a:r>
        </a:p>
        <a:p>
          <a:pPr marL="57150" lvl="1" indent="-57150" algn="ctr" defTabSz="400050">
            <a:lnSpc>
              <a:spcPct val="90000"/>
            </a:lnSpc>
            <a:spcBef>
              <a:spcPct val="0"/>
            </a:spcBef>
            <a:spcAft>
              <a:spcPct val="15000"/>
            </a:spcAft>
            <a:buChar char="•"/>
          </a:pPr>
          <a:r>
            <a:rPr lang="zh-CN" altLang="en-US" sz="900" kern="1200" dirty="0"/>
            <a:t>请求</a:t>
          </a:r>
        </a:p>
      </dsp:txBody>
      <dsp:txXfrm>
        <a:off x="1723436" y="839261"/>
        <a:ext cx="664821" cy="421604"/>
      </dsp:txXfrm>
    </dsp:sp>
    <dsp:sp modelId="{D5680C3A-A7D4-43B3-847E-9F14335B287C}">
      <dsp:nvSpPr>
        <dsp:cNvPr id="0" name=""/>
        <dsp:cNvSpPr/>
      </dsp:nvSpPr>
      <dsp:spPr>
        <a:xfrm>
          <a:off x="2106912" y="991482"/>
          <a:ext cx="718397" cy="718397"/>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630934-2BA5-44EF-A594-6EFEEE8A35BB}">
      <dsp:nvSpPr>
        <dsp:cNvPr id="0" name=""/>
        <dsp:cNvSpPr/>
      </dsp:nvSpPr>
      <dsp:spPr>
        <a:xfrm>
          <a:off x="1863887" y="1273983"/>
          <a:ext cx="614271" cy="244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项目总监</a:t>
          </a:r>
        </a:p>
      </dsp:txBody>
      <dsp:txXfrm>
        <a:off x="1871042" y="1281138"/>
        <a:ext cx="599961" cy="229965"/>
      </dsp:txXfrm>
    </dsp:sp>
    <dsp:sp modelId="{C9921FFC-54FF-4762-AB0B-8EA1F9F2A8D7}">
      <dsp:nvSpPr>
        <dsp:cNvPr id="0" name=""/>
        <dsp:cNvSpPr/>
      </dsp:nvSpPr>
      <dsp:spPr>
        <a:xfrm>
          <a:off x="2565400" y="826144"/>
          <a:ext cx="691055" cy="56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ctr" defTabSz="400050">
            <a:lnSpc>
              <a:spcPct val="90000"/>
            </a:lnSpc>
            <a:spcBef>
              <a:spcPct val="0"/>
            </a:spcBef>
            <a:spcAft>
              <a:spcPct val="15000"/>
            </a:spcAft>
            <a:buChar char="•"/>
          </a:pPr>
          <a:r>
            <a:rPr lang="zh-CN" altLang="en-US" sz="900" kern="1200" dirty="0"/>
            <a:t>协调资源</a:t>
          </a:r>
        </a:p>
      </dsp:txBody>
      <dsp:txXfrm>
        <a:off x="2578517" y="961399"/>
        <a:ext cx="664821" cy="421604"/>
      </dsp:txXfrm>
    </dsp:sp>
    <dsp:sp modelId="{1D3F8428-B859-406A-9757-DD4364005C00}">
      <dsp:nvSpPr>
        <dsp:cNvPr id="0" name=""/>
        <dsp:cNvSpPr/>
      </dsp:nvSpPr>
      <dsp:spPr>
        <a:xfrm>
          <a:off x="2718968" y="704006"/>
          <a:ext cx="614271" cy="244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项目办公室</a:t>
          </a:r>
        </a:p>
      </dsp:txBody>
      <dsp:txXfrm>
        <a:off x="2726123" y="711161"/>
        <a:ext cx="599961" cy="2299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2019/5/14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各位专家、领导、同事，大家好。</a:t>
            </a:r>
            <a:endParaRPr lang="en-US" altLang="zh-CN" dirty="0"/>
          </a:p>
          <a:p>
            <a:r>
              <a:rPr lang="zh-CN" altLang="en-US" dirty="0"/>
              <a:t>其他场面话</a:t>
            </a:r>
            <a:endParaRPr lang="en-US" altLang="zh-CN" dirty="0"/>
          </a:p>
          <a:p>
            <a:r>
              <a:rPr lang="zh-CN" altLang="en-US" dirty="0"/>
              <a:t>（</a:t>
            </a:r>
            <a:r>
              <a:rPr lang="en-US" altLang="zh-CN" dirty="0"/>
              <a:t>10</a:t>
            </a:r>
            <a:r>
              <a:rPr lang="zh-CN" altLang="en-US" dirty="0"/>
              <a:t>秒）</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19943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目前的主要发展方向是做数据</a:t>
            </a:r>
            <a:r>
              <a:rPr lang="en-US" altLang="zh-CN" dirty="0"/>
              <a:t>-</a:t>
            </a:r>
            <a:r>
              <a:rPr lang="zh-CN" altLang="en-US" dirty="0"/>
              <a:t>到应用的中间层服务。底层存储主要依赖</a:t>
            </a:r>
            <a:r>
              <a:rPr lang="en-US" altLang="zh-CN" dirty="0"/>
              <a:t>14</a:t>
            </a:r>
            <a:r>
              <a:rPr lang="zh-CN" altLang="en-US" dirty="0"/>
              <a:t>年收购的</a:t>
            </a:r>
            <a:r>
              <a:rPr lang="en-US" altLang="zh-CN" dirty="0" err="1"/>
              <a:t>WiredTiger</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66665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例子为</a:t>
            </a:r>
            <a:r>
              <a:rPr lang="zh-CN" altLang="en-US" sz="1200" b="0" i="0" kern="1200" dirty="0">
                <a:solidFill>
                  <a:schemeClr val="tx1"/>
                </a:solidFill>
                <a:effectLst/>
                <a:latin typeface="+mn-lt"/>
                <a:ea typeface="+mn-ea"/>
                <a:cs typeface="+mn-cs"/>
              </a:rPr>
              <a:t>约翰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巴克斯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历史上第一个发明高级语言的计算机科学家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的获奖情况。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相比</a:t>
            </a:r>
            <a:r>
              <a:rPr lang="en-US" altLang="zh-CN" sz="1200" b="0" i="0" kern="1200" dirty="0">
                <a:solidFill>
                  <a:schemeClr val="tx1"/>
                </a:solidFill>
                <a:effectLst/>
                <a:latin typeface="+mn-lt"/>
                <a:ea typeface="+mn-ea"/>
                <a:cs typeface="+mn-cs"/>
              </a:rPr>
              <a:t>RDBMS</a:t>
            </a:r>
            <a:r>
              <a:rPr lang="zh-CN" altLang="en-US" sz="1200" b="0" i="0" kern="1200" dirty="0">
                <a:solidFill>
                  <a:schemeClr val="tx1"/>
                </a:solidFill>
                <a:effectLst/>
                <a:latin typeface="+mn-lt"/>
                <a:ea typeface="+mn-ea"/>
                <a:cs typeface="+mn-cs"/>
              </a:rPr>
              <a:t>复杂而臃肿的表及表间关系，</a:t>
            </a:r>
            <a:r>
              <a:rPr lang="en-US" altLang="zh-CN" sz="1200" b="0" i="0" kern="1200" dirty="0">
                <a:solidFill>
                  <a:schemeClr val="tx1"/>
                </a:solidFill>
                <a:effectLst/>
                <a:latin typeface="+mn-lt"/>
                <a:ea typeface="+mn-ea"/>
                <a:cs typeface="+mn-cs"/>
              </a:rPr>
              <a:t>MongoDB</a:t>
            </a:r>
            <a:r>
              <a:rPr lang="zh-CN" altLang="en-US" sz="1200" b="0" i="0" kern="1200" dirty="0">
                <a:solidFill>
                  <a:schemeClr val="tx1"/>
                </a:solidFill>
                <a:effectLst/>
                <a:latin typeface="+mn-lt"/>
                <a:ea typeface="+mn-ea"/>
                <a:cs typeface="+mn-cs"/>
              </a:rPr>
              <a:t>将所有内容几乎无冗余的存在一篇文档中。</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95089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的分布式部署主要由两部分组成：</a:t>
            </a:r>
            <a:endParaRPr lang="en-US" altLang="zh-CN" dirty="0"/>
          </a:p>
          <a:p>
            <a:pPr marL="228600" indent="-228600">
              <a:buAutoNum type="arabicPeriod"/>
            </a:pPr>
            <a:r>
              <a:rPr lang="zh-CN" altLang="en-US" dirty="0"/>
              <a:t>冗余备份机制</a:t>
            </a:r>
            <a:r>
              <a:rPr lang="en-US" altLang="zh-CN" dirty="0"/>
              <a:t>——</a:t>
            </a:r>
            <a:r>
              <a:rPr lang="zh-CN" altLang="en-US" dirty="0"/>
              <a:t>副本集。相比传统主从模式，副本集模式相当于是自动选举，互为主备的 主</a:t>
            </a:r>
            <a:r>
              <a:rPr lang="en-US" altLang="zh-CN" dirty="0"/>
              <a:t>-</a:t>
            </a:r>
            <a:r>
              <a:rPr lang="zh-CN" altLang="en-US" dirty="0"/>
              <a:t>主模式；</a:t>
            </a:r>
            <a:endParaRPr lang="en-US" altLang="zh-CN" dirty="0"/>
          </a:p>
          <a:p>
            <a:pPr marL="228600" indent="-228600">
              <a:buAutoNum type="arabicPeriod"/>
            </a:pPr>
            <a:r>
              <a:rPr lang="zh-CN" altLang="en-US" dirty="0"/>
              <a:t>分布式存储</a:t>
            </a:r>
            <a:r>
              <a:rPr lang="en-US" altLang="zh-CN" dirty="0"/>
              <a:t>——</a:t>
            </a:r>
            <a:r>
              <a:rPr lang="zh-CN" altLang="en-US" dirty="0"/>
              <a:t>数据分片。</a:t>
            </a:r>
            <a:r>
              <a:rPr lang="en-US" altLang="zh-CN" dirty="0"/>
              <a:t>MongoDB</a:t>
            </a:r>
            <a:r>
              <a:rPr lang="zh-CN" altLang="en-US" dirty="0"/>
              <a:t>支持自动将大的数据切分为多个分片，过程对客户端完全透明。</a:t>
            </a:r>
            <a:endParaRPr lang="en-US" altLang="zh-CN" dirty="0"/>
          </a:p>
          <a:p>
            <a:pPr marL="228600" indent="-228600">
              <a:buAutoNum type="arabicPeriod"/>
            </a:pPr>
            <a:endParaRPr lang="en-US" altLang="zh-CN" dirty="0"/>
          </a:p>
          <a:p>
            <a:pPr marL="0" indent="0">
              <a:buNone/>
            </a:pPr>
            <a:r>
              <a:rPr lang="zh-CN" altLang="en-US" dirty="0"/>
              <a:t>一个能保证</a:t>
            </a:r>
            <a:r>
              <a:rPr lang="en-US" altLang="zh-CN" sz="1200" b="0" i="0" kern="1200" dirty="0">
                <a:solidFill>
                  <a:schemeClr val="tx1"/>
                </a:solidFill>
                <a:effectLst/>
                <a:latin typeface="+mn-lt"/>
                <a:ea typeface="+mn-ea"/>
                <a:cs typeface="+mn-cs"/>
              </a:rPr>
              <a:t>99.999%</a:t>
            </a:r>
            <a:r>
              <a:rPr lang="zh-CN" altLang="en-US" dirty="0"/>
              <a:t>以上可用的容灾</a:t>
            </a:r>
            <a:r>
              <a:rPr lang="en-US" altLang="zh-CN" dirty="0"/>
              <a:t>+</a:t>
            </a:r>
            <a:r>
              <a:rPr lang="zh-CN" altLang="en-US" dirty="0"/>
              <a:t>高可用的部署方案在主数据中心需要</a:t>
            </a:r>
            <a:r>
              <a:rPr lang="en-US" altLang="zh-CN" dirty="0"/>
              <a:t>4</a:t>
            </a:r>
            <a:r>
              <a:rPr lang="zh-CN" altLang="en-US" dirty="0"/>
              <a:t>台服务器，实现</a:t>
            </a:r>
            <a:r>
              <a:rPr lang="en-US" altLang="zh-CN" dirty="0"/>
              <a:t>1</a:t>
            </a:r>
            <a:r>
              <a:rPr lang="zh-CN" altLang="en-US" dirty="0"/>
              <a:t>主</a:t>
            </a:r>
            <a:r>
              <a:rPr lang="en-US" altLang="zh-CN" dirty="0"/>
              <a:t>2</a:t>
            </a:r>
            <a:r>
              <a:rPr lang="zh-CN" altLang="en-US" dirty="0"/>
              <a:t>副</a:t>
            </a:r>
            <a:r>
              <a:rPr lang="en-US" altLang="zh-CN" dirty="0"/>
              <a:t>3</a:t>
            </a:r>
            <a:r>
              <a:rPr lang="zh-CN" altLang="en-US" dirty="0"/>
              <a:t>分片</a:t>
            </a:r>
            <a:r>
              <a:rPr lang="en-US" altLang="zh-CN" dirty="0"/>
              <a:t>3</a:t>
            </a:r>
            <a:r>
              <a:rPr lang="zh-CN" altLang="en-US" dirty="0"/>
              <a:t>仲裁，不要仲裁的话，最小集群</a:t>
            </a:r>
            <a:r>
              <a:rPr lang="en-US" altLang="zh-CN" dirty="0"/>
              <a:t>3</a:t>
            </a:r>
            <a:r>
              <a:rPr lang="zh-CN" altLang="en-US" dirty="0"/>
              <a:t>台也是可以的。</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47976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接下来我们介绍一下我们在项目中实现药品不良反应发现的一些经验。</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22927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谷歌知识图谱领域的大拿，辛格博士说过这样一句话（省略）</a:t>
            </a:r>
            <a:endParaRPr lang="en-US" altLang="zh-CN" dirty="0"/>
          </a:p>
          <a:p>
            <a:r>
              <a:rPr lang="zh-CN" altLang="en-US" dirty="0"/>
              <a:t>在我们网信项目两年多的迭代演进中，对业务逻辑拟人化，操作交互人性化，口语化的需求越来越强烈。而死板的，结构化的数据组织方式也逐渐趋于瓶颈。</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168353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在使用机器学习解决我们困扰的过程中，我们自然而言的讲眼光投向知识图谱。</a:t>
            </a:r>
            <a:endParaRPr lang="en-US" altLang="zh-CN" dirty="0"/>
          </a:p>
          <a:p>
            <a:r>
              <a:rPr lang="zh-CN" altLang="en-US" dirty="0"/>
              <a:t>众所周知的机器学习三大领域，深度学习，强化学习，知识图谱，本质上是对人类的大脑结构，人的决策行为，以及人的思考方式进行模拟。</a:t>
            </a:r>
            <a:endParaRPr lang="en-US" altLang="zh-CN" dirty="0"/>
          </a:p>
          <a:p>
            <a:r>
              <a:rPr lang="zh-CN" altLang="en-US" dirty="0"/>
              <a:t>在它们当中，知识图谱是最接近人类理解世界的方式的。</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3067463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于此同时，我们接收和处理的规模在以指数级增长，</a:t>
            </a:r>
            <a:r>
              <a:rPr lang="en-US" altLang="zh-CN" dirty="0"/>
              <a:t>DB</a:t>
            </a:r>
            <a:r>
              <a:rPr lang="zh-CN" altLang="en-US" dirty="0"/>
              <a:t>时期的处理模式面对</a:t>
            </a:r>
            <a:r>
              <a:rPr lang="en-US" altLang="zh-CN" dirty="0"/>
              <a:t>BD</a:t>
            </a:r>
            <a:r>
              <a:rPr lang="zh-CN" altLang="en-US" dirty="0"/>
              <a:t>大数据浪潮的冲击愈发吃力。</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29336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知识图谱本质上是一种大型的语义网络，它以实体概念为节点，以关系为边。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由实体、属性和关系组成的一个个三元组，大量三元组聚合在一起构成的图即为知识图谱。</a:t>
            </a:r>
            <a:endParaRPr lang="zh-CN" altLang="en-US" b="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828787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284389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373427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下面将从以下五个方面来分享我们在事业群内对</a:t>
            </a:r>
            <a:r>
              <a:rPr lang="en-US" altLang="zh-CN" dirty="0"/>
              <a:t>MongoDB</a:t>
            </a:r>
            <a:r>
              <a:rPr lang="zh-CN" altLang="en-US" dirty="0"/>
              <a:t>以及</a:t>
            </a:r>
            <a:r>
              <a:rPr lang="en-US" altLang="zh-CN" dirty="0"/>
              <a:t>Neo4j</a:t>
            </a:r>
            <a:r>
              <a:rPr lang="zh-CN" altLang="en-US" dirty="0"/>
              <a:t>的实践与协作。</a:t>
            </a:r>
            <a:endParaRPr lang="en-US" altLang="zh-CN" dirty="0"/>
          </a:p>
          <a:p>
            <a:r>
              <a:rPr lang="zh-CN" altLang="en-US" dirty="0"/>
              <a:t>（１</a:t>
            </a:r>
            <a:r>
              <a:rPr lang="en-US" altLang="zh-CN" dirty="0"/>
              <a:t>0</a:t>
            </a:r>
            <a:r>
              <a:rPr lang="zh-CN" altLang="en-US" dirty="0"/>
              <a:t>秒）</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9346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知识图谱本质上是一种大型的语义网络，它以实体概念为节点，以关系为边。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由实体、属性和关系组成的一个个三元组，大量三元组聚合在一起构成的图即为知识图谱。</a:t>
            </a:r>
            <a:endParaRPr lang="zh-CN" altLang="en-US" b="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2059309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图数据库可以实现关系型数据库很难实现的一些操作。</a:t>
            </a:r>
            <a:endParaRPr lang="en-US" altLang="zh-CN" b="0" dirty="0"/>
          </a:p>
          <a:p>
            <a:r>
              <a:rPr lang="zh-CN" altLang="en-US" b="0" dirty="0"/>
              <a:t>比如查找朋友的朋友，当朋友关系层数增加，通过关系型数据库进行连表查询的效率和开销都是成指数级增长的。图数据库却能轻松应对。</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3513326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954893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a:t>在</a:t>
            </a:r>
            <a:r>
              <a:rPr lang="en-US" altLang="zh-CN" sz="1000" dirty="0"/>
              <a:t>Neo4j</a:t>
            </a:r>
            <a:r>
              <a:rPr lang="zh-CN" altLang="en-US" sz="1000" dirty="0"/>
              <a:t>结构的最顶层是三个主要的</a:t>
            </a:r>
            <a:r>
              <a:rPr lang="en-US" altLang="zh-CN" sz="1000" dirty="0"/>
              <a:t>API</a:t>
            </a:r>
            <a:r>
              <a:rPr lang="zh-CN" altLang="en-US" sz="1000" dirty="0"/>
              <a:t>（</a:t>
            </a:r>
            <a:r>
              <a:rPr lang="en-US" altLang="zh-CN" sz="1000" dirty="0"/>
              <a:t>Cypher</a:t>
            </a:r>
            <a:r>
              <a:rPr lang="zh-CN" altLang="en-US" sz="1000" dirty="0"/>
              <a:t>、遍历和核心）</a:t>
            </a:r>
            <a:r>
              <a:rPr lang="en-US" altLang="zh-CN" sz="1000" dirty="0"/>
              <a:t>,</a:t>
            </a:r>
            <a:r>
              <a:rPr lang="zh-CN" altLang="en-US" sz="1000" dirty="0"/>
              <a:t>用于访问和处理</a:t>
            </a:r>
            <a:r>
              <a:rPr lang="en-US" altLang="zh-CN" sz="1000" dirty="0"/>
              <a:t>Neo4j</a:t>
            </a:r>
            <a:r>
              <a:rPr lang="zh-CN" altLang="en-US" sz="1000" dirty="0"/>
              <a:t>中的数据。</a:t>
            </a:r>
            <a:endParaRPr lang="en-US" altLang="zh-CN" sz="1000" dirty="0"/>
          </a:p>
          <a:p>
            <a:endParaRPr lang="en-US" altLang="zh-CN" sz="1000" dirty="0"/>
          </a:p>
          <a:p>
            <a:r>
              <a:rPr lang="zh-CN" altLang="en-US" sz="1000" b="0" i="0" kern="1200" dirty="0">
                <a:solidFill>
                  <a:schemeClr val="tx1"/>
                </a:solidFill>
                <a:effectLst/>
                <a:latin typeface="+mn-lt"/>
                <a:ea typeface="+mn-ea"/>
                <a:cs typeface="+mn-cs"/>
              </a:rPr>
              <a:t>在它之下是缓存模块，这部分做了深度优化，对象缓存比文件系统缓存访问数据大约快</a:t>
            </a:r>
            <a:r>
              <a:rPr lang="en-US" altLang="zh-CN" sz="1000" b="0" i="0" kern="1200" dirty="0">
                <a:solidFill>
                  <a:schemeClr val="tx1"/>
                </a:solidFill>
                <a:effectLst/>
                <a:latin typeface="+mn-lt"/>
                <a:ea typeface="+mn-ea"/>
                <a:cs typeface="+mn-cs"/>
              </a:rPr>
              <a:t>5000</a:t>
            </a:r>
            <a:r>
              <a:rPr lang="zh-CN" altLang="en-US" sz="1000" b="0" i="0" kern="1200" dirty="0">
                <a:solidFill>
                  <a:schemeClr val="tx1"/>
                </a:solidFill>
                <a:effectLst/>
                <a:latin typeface="+mn-lt"/>
                <a:ea typeface="+mn-ea"/>
                <a:cs typeface="+mn-cs"/>
              </a:rPr>
              <a:t>倍，而文件系统缓存又比直接访问硬盘快</a:t>
            </a:r>
            <a:r>
              <a:rPr lang="en-US" altLang="zh-CN" sz="1000" b="0" i="0" kern="1200" dirty="0">
                <a:solidFill>
                  <a:schemeClr val="tx1"/>
                </a:solidFill>
                <a:effectLst/>
                <a:latin typeface="+mn-lt"/>
                <a:ea typeface="+mn-ea"/>
                <a:cs typeface="+mn-cs"/>
              </a:rPr>
              <a:t>500</a:t>
            </a:r>
            <a:r>
              <a:rPr lang="zh-CN" altLang="en-US" sz="1000" b="0" i="0" kern="1200" dirty="0">
                <a:solidFill>
                  <a:schemeClr val="tx1"/>
                </a:solidFill>
                <a:effectLst/>
                <a:latin typeface="+mn-lt"/>
                <a:ea typeface="+mn-ea"/>
                <a:cs typeface="+mn-cs"/>
              </a:rPr>
              <a:t>倍。</a:t>
            </a:r>
            <a:endParaRPr lang="en-US" altLang="zh-CN" sz="10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4051530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a:solidFill>
                  <a:schemeClr val="tx1"/>
                </a:solidFill>
                <a:effectLst/>
                <a:latin typeface="+mn-lt"/>
                <a:ea typeface="+mn-ea"/>
                <a:cs typeface="+mn-cs"/>
              </a:rPr>
              <a:t>neo4j</a:t>
            </a:r>
            <a:r>
              <a:rPr lang="zh-CN" altLang="en-US" sz="1000" b="0" i="0" kern="1200" dirty="0">
                <a:solidFill>
                  <a:schemeClr val="tx1"/>
                </a:solidFill>
                <a:effectLst/>
                <a:latin typeface="+mn-lt"/>
                <a:ea typeface="+mn-ea"/>
                <a:cs typeface="+mn-cs"/>
              </a:rPr>
              <a:t>实际存储在磁盘上的主要是节点，关系，属性这</a:t>
            </a:r>
            <a:r>
              <a:rPr lang="en-US" altLang="zh-CN" sz="1000" b="0" i="0" kern="1200" dirty="0">
                <a:solidFill>
                  <a:schemeClr val="tx1"/>
                </a:solidFill>
                <a:effectLst/>
                <a:latin typeface="+mn-lt"/>
                <a:ea typeface="+mn-ea"/>
                <a:cs typeface="+mn-cs"/>
              </a:rPr>
              <a:t>3</a:t>
            </a:r>
            <a:r>
              <a:rPr lang="zh-CN" altLang="en-US" sz="1000" b="0" i="0" kern="1200" dirty="0">
                <a:solidFill>
                  <a:schemeClr val="tx1"/>
                </a:solidFill>
                <a:effectLst/>
                <a:latin typeface="+mn-lt"/>
                <a:ea typeface="+mn-ea"/>
                <a:cs typeface="+mn-cs"/>
              </a:rPr>
              <a:t>类</a:t>
            </a:r>
            <a:r>
              <a:rPr lang="en-US" altLang="zh-CN" sz="1000" b="0" i="0" kern="1200" dirty="0" err="1">
                <a:solidFill>
                  <a:schemeClr val="tx1"/>
                </a:solidFill>
                <a:effectLst/>
                <a:latin typeface="+mn-lt"/>
                <a:ea typeface="+mn-ea"/>
                <a:cs typeface="+mn-cs"/>
              </a:rPr>
              <a:t>db</a:t>
            </a:r>
            <a:r>
              <a:rPr lang="zh-CN" altLang="en-US" sz="1000" b="0" i="0" kern="1200" dirty="0">
                <a:solidFill>
                  <a:schemeClr val="tx1"/>
                </a:solidFill>
                <a:effectLst/>
                <a:latin typeface="+mn-lt"/>
                <a:ea typeface="+mn-ea"/>
                <a:cs typeface="+mn-cs"/>
              </a:rPr>
              <a:t>文件。其核心细节大致如图。</a:t>
            </a:r>
            <a:endParaRPr lang="en-US" altLang="zh-CN" sz="1000" b="0" i="0" kern="1200" dirty="0">
              <a:solidFill>
                <a:schemeClr val="tx1"/>
              </a:solidFill>
              <a:effectLst/>
              <a:latin typeface="+mn-lt"/>
              <a:ea typeface="+mn-ea"/>
              <a:cs typeface="+mn-cs"/>
            </a:endParaRPr>
          </a:p>
          <a:p>
            <a:endParaRPr lang="en-US" altLang="zh-CN"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节点存储：第</a:t>
            </a:r>
            <a:r>
              <a:rPr lang="en-US" altLang="zh-CN" sz="1000" b="0" i="0" kern="1200" dirty="0">
                <a:solidFill>
                  <a:schemeClr val="tx1"/>
                </a:solidFill>
                <a:effectLst/>
                <a:latin typeface="+mn-lt"/>
                <a:ea typeface="+mn-ea"/>
                <a:cs typeface="+mn-cs"/>
              </a:rPr>
              <a:t>1</a:t>
            </a:r>
            <a:r>
              <a:rPr lang="zh-CN" altLang="en-US" sz="1000" b="0" i="0" kern="1200" dirty="0">
                <a:solidFill>
                  <a:schemeClr val="tx1"/>
                </a:solidFill>
                <a:effectLst/>
                <a:latin typeface="+mn-lt"/>
                <a:ea typeface="+mn-ea"/>
                <a:cs typeface="+mn-cs"/>
              </a:rPr>
              <a:t>字节标识节点是否被使用，</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字节指向第一个关系，</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字节指向第一个属性，</a:t>
            </a:r>
            <a:r>
              <a:rPr lang="en-US" altLang="zh-CN" sz="1000" b="0" i="0" kern="1200" dirty="0">
                <a:solidFill>
                  <a:schemeClr val="tx1"/>
                </a:solidFill>
                <a:effectLst/>
                <a:latin typeface="+mn-lt"/>
                <a:ea typeface="+mn-ea"/>
                <a:cs typeface="+mn-cs"/>
              </a:rPr>
              <a:t>5</a:t>
            </a:r>
            <a:r>
              <a:rPr lang="zh-CN" altLang="en-US" sz="1000" b="0" i="0" kern="1200" dirty="0">
                <a:solidFill>
                  <a:schemeClr val="tx1"/>
                </a:solidFill>
                <a:effectLst/>
                <a:latin typeface="+mn-lt"/>
                <a:ea typeface="+mn-ea"/>
                <a:cs typeface="+mn-cs"/>
              </a:rPr>
              <a:t>字节标明节点标签，</a:t>
            </a:r>
            <a:r>
              <a:rPr lang="en-US" altLang="zh-CN" sz="1000" b="0" i="0" kern="1200" dirty="0">
                <a:solidFill>
                  <a:schemeClr val="tx1"/>
                </a:solidFill>
                <a:effectLst/>
                <a:latin typeface="+mn-lt"/>
                <a:ea typeface="+mn-ea"/>
                <a:cs typeface="+mn-cs"/>
              </a:rPr>
              <a:t>1</a:t>
            </a:r>
            <a:r>
              <a:rPr lang="zh-CN" altLang="en-US" sz="1000" b="0" i="0" kern="1200" dirty="0">
                <a:solidFill>
                  <a:schemeClr val="tx1"/>
                </a:solidFill>
                <a:effectLst/>
                <a:latin typeface="+mn-lt"/>
                <a:ea typeface="+mn-ea"/>
                <a:cs typeface="+mn-cs"/>
              </a:rPr>
              <a:t>字节结尾标识；</a:t>
            </a:r>
            <a:endParaRPr lang="en-US" altLang="zh-CN" sz="1000" b="0" i="0" kern="1200" dirty="0">
              <a:solidFill>
                <a:schemeClr val="tx1"/>
              </a:solidFill>
              <a:effectLst/>
              <a:latin typeface="+mn-lt"/>
              <a:ea typeface="+mn-ea"/>
              <a:cs typeface="+mn-cs"/>
            </a:endParaRPr>
          </a:p>
          <a:p>
            <a:endParaRPr lang="en-US" altLang="zh-CN"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关系存储：</a:t>
            </a:r>
            <a:r>
              <a:rPr lang="en-US" altLang="zh-CN" sz="1000" b="0" i="0" kern="1200" dirty="0">
                <a:solidFill>
                  <a:schemeClr val="tx1"/>
                </a:solidFill>
                <a:effectLst/>
                <a:latin typeface="+mn-lt"/>
                <a:ea typeface="+mn-ea"/>
                <a:cs typeface="+mn-cs"/>
              </a:rPr>
              <a:t>1</a:t>
            </a:r>
            <a:r>
              <a:rPr lang="zh-CN" altLang="en-US" sz="1000" b="0" i="0" kern="1200" dirty="0">
                <a:solidFill>
                  <a:schemeClr val="tx1"/>
                </a:solidFill>
                <a:effectLst/>
                <a:latin typeface="+mn-lt"/>
                <a:ea typeface="+mn-ea"/>
                <a:cs typeface="+mn-cs"/>
              </a:rPr>
              <a:t>字节标识位，中间依次指向头节点，尾节点，关系类型，头节点上一关系，头节点下一关系，尾节点上一关系，为系欸但下一关系，第一属性，均为</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字节，最后</a:t>
            </a:r>
            <a:r>
              <a:rPr lang="en-US" altLang="zh-CN" sz="1000" b="0" i="0" kern="1200" dirty="0">
                <a:solidFill>
                  <a:schemeClr val="tx1"/>
                </a:solidFill>
                <a:effectLst/>
                <a:latin typeface="+mn-lt"/>
                <a:ea typeface="+mn-ea"/>
                <a:cs typeface="+mn-cs"/>
              </a:rPr>
              <a:t>1</a:t>
            </a:r>
            <a:r>
              <a:rPr lang="zh-CN" altLang="en-US" sz="1000" b="0" i="0" kern="1200" dirty="0">
                <a:solidFill>
                  <a:schemeClr val="tx1"/>
                </a:solidFill>
                <a:effectLst/>
                <a:latin typeface="+mn-lt"/>
                <a:ea typeface="+mn-ea"/>
                <a:cs typeface="+mn-cs"/>
              </a:rPr>
              <a:t>字节结尾标识；</a:t>
            </a:r>
            <a:endParaRPr lang="en-US" altLang="zh-CN" sz="1000" b="0" i="0" kern="1200" dirty="0">
              <a:solidFill>
                <a:schemeClr val="tx1"/>
              </a:solidFill>
              <a:effectLst/>
              <a:latin typeface="+mn-lt"/>
              <a:ea typeface="+mn-ea"/>
              <a:cs typeface="+mn-cs"/>
            </a:endParaRPr>
          </a:p>
          <a:p>
            <a:endParaRPr lang="en-US" altLang="zh-CN" sz="1000" b="0" i="0" kern="1200" dirty="0">
              <a:solidFill>
                <a:schemeClr val="tx1"/>
              </a:solidFill>
              <a:effectLst/>
              <a:latin typeface="+mn-lt"/>
              <a:ea typeface="+mn-ea"/>
              <a:cs typeface="+mn-cs"/>
            </a:endParaRPr>
          </a:p>
          <a:p>
            <a:r>
              <a:rPr lang="zh-CN" altLang="en-US" sz="1000" b="0" i="0" kern="1200" dirty="0">
                <a:solidFill>
                  <a:schemeClr val="tx1"/>
                </a:solidFill>
                <a:effectLst/>
                <a:latin typeface="+mn-lt"/>
                <a:ea typeface="+mn-ea"/>
                <a:cs typeface="+mn-cs"/>
              </a:rPr>
              <a:t>属性存储：</a:t>
            </a:r>
            <a:r>
              <a:rPr lang="en-US" altLang="zh-CN" sz="1000" b="0" i="0" kern="1200" dirty="0">
                <a:solidFill>
                  <a:schemeClr val="tx1"/>
                </a:solidFill>
                <a:effectLst/>
                <a:latin typeface="+mn-lt"/>
                <a:ea typeface="+mn-ea"/>
                <a:cs typeface="+mn-cs"/>
              </a:rPr>
              <a:t>1</a:t>
            </a:r>
            <a:r>
              <a:rPr lang="zh-CN" altLang="en-US" sz="1000" b="0" i="0" kern="1200" dirty="0">
                <a:solidFill>
                  <a:schemeClr val="tx1"/>
                </a:solidFill>
                <a:effectLst/>
                <a:latin typeface="+mn-lt"/>
                <a:ea typeface="+mn-ea"/>
                <a:cs typeface="+mn-cs"/>
              </a:rPr>
              <a:t>字节标识位，</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字节类型，</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字节属性索引，</a:t>
            </a:r>
            <a:r>
              <a:rPr lang="en-US" altLang="zh-CN" sz="1000" b="0" i="0" kern="1200" dirty="0">
                <a:solidFill>
                  <a:schemeClr val="tx1"/>
                </a:solidFill>
                <a:effectLst/>
                <a:latin typeface="+mn-lt"/>
                <a:ea typeface="+mn-ea"/>
                <a:cs typeface="+mn-cs"/>
              </a:rPr>
              <a:t>8</a:t>
            </a:r>
            <a:r>
              <a:rPr lang="zh-CN" altLang="en-US" sz="1000" b="0" i="0" kern="1200" dirty="0">
                <a:solidFill>
                  <a:schemeClr val="tx1"/>
                </a:solidFill>
                <a:effectLst/>
                <a:latin typeface="+mn-lt"/>
                <a:ea typeface="+mn-ea"/>
                <a:cs typeface="+mn-cs"/>
              </a:rPr>
              <a:t>字节属性块，</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字节上一属性，</a:t>
            </a:r>
            <a:r>
              <a:rPr lang="en-US" altLang="zh-CN" sz="1000" b="0" i="0" kern="1200" dirty="0">
                <a:solidFill>
                  <a:schemeClr val="tx1"/>
                </a:solidFill>
                <a:effectLst/>
                <a:latin typeface="+mn-lt"/>
                <a:ea typeface="+mn-ea"/>
                <a:cs typeface="+mn-cs"/>
              </a:rPr>
              <a:t>4</a:t>
            </a:r>
            <a:r>
              <a:rPr lang="zh-CN" altLang="en-US" sz="1000" b="0" i="0" kern="1200" dirty="0">
                <a:solidFill>
                  <a:schemeClr val="tx1"/>
                </a:solidFill>
                <a:effectLst/>
                <a:latin typeface="+mn-lt"/>
                <a:ea typeface="+mn-ea"/>
                <a:cs typeface="+mn-cs"/>
              </a:rPr>
              <a:t>字节下一属性；</a:t>
            </a:r>
            <a:endParaRPr lang="en-US" altLang="zh-CN" sz="10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E6FDB6-6D2B-46C1-9FA1-D82906A37C3A}" type="slidenum">
              <a:rPr lang="zh-CN" altLang="en-US" smtClean="0"/>
              <a:t>35</a:t>
            </a:fld>
            <a:endParaRPr lang="zh-CN" altLang="en-US"/>
          </a:p>
        </p:txBody>
      </p:sp>
    </p:spTree>
    <p:extLst>
      <p:ext uri="{BB962C8B-B14F-4D97-AF65-F5344CB8AC3E}">
        <p14:creationId xmlns:p14="http://schemas.microsoft.com/office/powerpoint/2010/main" val="353448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在这里举一个查询优化的例子。</a:t>
            </a:r>
            <a:endParaRPr lang="en-US" altLang="zh-CN" dirty="0"/>
          </a:p>
          <a:p>
            <a:r>
              <a:rPr lang="en-US" altLang="zh-CN" dirty="0"/>
              <a:t>Neo4j</a:t>
            </a:r>
            <a:r>
              <a:rPr lang="zh-CN" altLang="en-US" dirty="0"/>
              <a:t>支持给实体打多个标签，也可以对实体或者关系的属性建立索引。</a:t>
            </a:r>
            <a:endParaRPr lang="en-US" altLang="zh-CN" dirty="0"/>
          </a:p>
          <a:p>
            <a:r>
              <a:rPr lang="zh-CN" altLang="en-US" dirty="0"/>
              <a:t>在不确定起始点，比如大规模统计的时候，两者效率一样。</a:t>
            </a:r>
            <a:endParaRPr lang="en-US" altLang="zh-CN" dirty="0"/>
          </a:p>
          <a:p>
            <a:r>
              <a:rPr lang="zh-CN" altLang="en-US" dirty="0"/>
              <a:t>但是如果有常用实体，给常用实体打上标签的检索效率是要高于通过索引检索的。</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37</a:t>
            </a:fld>
            <a:endParaRPr lang="zh-CN" altLang="en-US"/>
          </a:p>
        </p:txBody>
      </p:sp>
    </p:spTree>
    <p:extLst>
      <p:ext uri="{BB962C8B-B14F-4D97-AF65-F5344CB8AC3E}">
        <p14:creationId xmlns:p14="http://schemas.microsoft.com/office/powerpoint/2010/main" val="1297303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接下来说一下我们成功经验的共享方式</a:t>
            </a:r>
            <a:endParaRPr lang="en-US" altLang="zh-CN" dirty="0"/>
          </a:p>
          <a:p>
            <a:r>
              <a:rPr lang="zh-CN" altLang="en-US" dirty="0"/>
              <a:t>（</a:t>
            </a:r>
            <a:r>
              <a:rPr lang="en-US" altLang="zh-CN" dirty="0"/>
              <a:t>5</a:t>
            </a:r>
            <a:r>
              <a:rPr lang="zh-CN" altLang="en-US" dirty="0"/>
              <a:t>秒）</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38</a:t>
            </a:fld>
            <a:endParaRPr lang="zh-CN" altLang="en-US"/>
          </a:p>
        </p:txBody>
      </p:sp>
    </p:spTree>
    <p:extLst>
      <p:ext uri="{BB962C8B-B14F-4D97-AF65-F5344CB8AC3E}">
        <p14:creationId xmlns:p14="http://schemas.microsoft.com/office/powerpoint/2010/main" val="1536842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我们提供的订阅服务主要分为两大类：</a:t>
            </a:r>
            <a:endParaRPr lang="en-US" altLang="zh-CN" dirty="0"/>
          </a:p>
          <a:p>
            <a:r>
              <a:rPr lang="zh-CN" altLang="en-US" dirty="0"/>
              <a:t>服务订阅和产品订阅</a:t>
            </a:r>
            <a:endParaRPr lang="en-US" altLang="zh-CN" dirty="0"/>
          </a:p>
          <a:p>
            <a:r>
              <a:rPr lang="zh-CN" altLang="en-US" dirty="0"/>
              <a:t>服务订阅包括：</a:t>
            </a:r>
            <a:endParaRPr lang="en-US" altLang="zh-CN" dirty="0"/>
          </a:p>
          <a:p>
            <a:r>
              <a:rPr lang="zh-CN" altLang="en-US" dirty="0"/>
              <a:t>产品订阅包括：</a:t>
            </a:r>
            <a:endParaRPr lang="en-US" altLang="zh-CN" dirty="0"/>
          </a:p>
          <a:p>
            <a:r>
              <a:rPr lang="zh-CN" altLang="en-US" dirty="0"/>
              <a:t>（</a:t>
            </a:r>
            <a:r>
              <a:rPr lang="en-US" altLang="zh-CN" dirty="0"/>
              <a:t>15</a:t>
            </a:r>
            <a:r>
              <a:rPr lang="zh-CN" altLang="en-US" dirty="0"/>
              <a:t>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39</a:t>
            </a:fld>
            <a:endParaRPr lang="zh-CN" altLang="en-US"/>
          </a:p>
        </p:txBody>
      </p:sp>
    </p:spTree>
    <p:extLst>
      <p:ext uri="{BB962C8B-B14F-4D97-AF65-F5344CB8AC3E}">
        <p14:creationId xmlns:p14="http://schemas.microsoft.com/office/powerpoint/2010/main" val="3493326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服务订阅以人天结算</a:t>
            </a:r>
            <a:endParaRPr lang="en-US" altLang="zh-CN" dirty="0"/>
          </a:p>
          <a:p>
            <a:r>
              <a:rPr lang="zh-CN" altLang="en-US" dirty="0"/>
              <a:t>（</a:t>
            </a:r>
            <a:r>
              <a:rPr lang="en-US" altLang="zh-CN" dirty="0"/>
              <a:t>20</a:t>
            </a:r>
            <a:r>
              <a:rPr lang="zh-CN" altLang="en-US" dirty="0"/>
              <a:t>秒）</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40</a:t>
            </a:fld>
            <a:endParaRPr lang="zh-CN" altLang="en-US"/>
          </a:p>
        </p:txBody>
      </p:sp>
    </p:spTree>
    <p:extLst>
      <p:ext uri="{BB962C8B-B14F-4D97-AF65-F5344CB8AC3E}">
        <p14:creationId xmlns:p14="http://schemas.microsoft.com/office/powerpoint/2010/main" val="3923993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41</a:t>
            </a:fld>
            <a:endParaRPr lang="zh-CN" altLang="en-US"/>
          </a:p>
        </p:txBody>
      </p:sp>
    </p:spTree>
    <p:extLst>
      <p:ext uri="{BB962C8B-B14F-4D97-AF65-F5344CB8AC3E}">
        <p14:creationId xmlns:p14="http://schemas.microsoft.com/office/powerpoint/2010/main" val="248832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550275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a:t>
            </a:r>
            <a:endParaRPr lang="en-US" altLang="zh-CN" dirty="0"/>
          </a:p>
          <a:p>
            <a:r>
              <a:rPr lang="zh-CN" altLang="en-US" dirty="0"/>
              <a:t>（</a:t>
            </a:r>
            <a:r>
              <a:rPr lang="en-US" altLang="zh-CN" dirty="0"/>
              <a:t>5</a:t>
            </a:r>
            <a:r>
              <a:rPr lang="zh-CN" altLang="en-US" dirty="0"/>
              <a:t>秒）</a:t>
            </a:r>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42</a:t>
            </a:fld>
            <a:endParaRPr lang="zh-CN" altLang="en-US"/>
          </a:p>
        </p:txBody>
      </p:sp>
    </p:spTree>
    <p:extLst>
      <p:ext uri="{BB962C8B-B14F-4D97-AF65-F5344CB8AC3E}">
        <p14:creationId xmlns:p14="http://schemas.microsoft.com/office/powerpoint/2010/main" val="960516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45</a:t>
            </a:fld>
            <a:endParaRPr lang="zh-CN" altLang="en-US"/>
          </a:p>
        </p:txBody>
      </p:sp>
    </p:spTree>
    <p:extLst>
      <p:ext uri="{BB962C8B-B14F-4D97-AF65-F5344CB8AC3E}">
        <p14:creationId xmlns:p14="http://schemas.microsoft.com/office/powerpoint/2010/main" val="258685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4575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149776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一致性，可用性，分区容错性三者只能三选二的</a:t>
            </a:r>
            <a:r>
              <a:rPr lang="en-US" altLang="zh-CN" sz="1200" b="0" i="0" kern="1200" dirty="0">
                <a:solidFill>
                  <a:schemeClr val="tx1"/>
                </a:solidFill>
                <a:effectLst/>
                <a:latin typeface="+mn-lt"/>
                <a:ea typeface="+mn-ea"/>
                <a:cs typeface="+mn-cs"/>
              </a:rPr>
              <a:t>CAP</a:t>
            </a:r>
            <a:r>
              <a:rPr lang="zh-CN" altLang="en-US" sz="1200" b="0" i="0" kern="1200" dirty="0">
                <a:solidFill>
                  <a:schemeClr val="tx1"/>
                </a:solidFill>
                <a:effectLst/>
                <a:latin typeface="+mn-lt"/>
                <a:ea typeface="+mn-ea"/>
                <a:cs typeface="+mn-cs"/>
              </a:rPr>
              <a:t>理论从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年来一直在指导分布式计算领域的发展。</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在这个基础上，传统关系型数据库因为对</a:t>
            </a:r>
            <a:r>
              <a:rPr lang="en-US" altLang="zh-CN" sz="1200" b="0" i="0" kern="1200" dirty="0">
                <a:solidFill>
                  <a:schemeClr val="tx1"/>
                </a:solidFill>
                <a:effectLst/>
                <a:latin typeface="+mn-lt"/>
                <a:ea typeface="+mn-ea"/>
                <a:cs typeface="+mn-cs"/>
              </a:rPr>
              <a:t>CA</a:t>
            </a:r>
            <a:r>
              <a:rPr lang="zh-CN" altLang="en-US" sz="1200" b="0" i="0" kern="1200" dirty="0">
                <a:solidFill>
                  <a:schemeClr val="tx1"/>
                </a:solidFill>
                <a:effectLst/>
                <a:latin typeface="+mn-lt"/>
                <a:ea typeface="+mn-ea"/>
                <a:cs typeface="+mn-cs"/>
              </a:rPr>
              <a:t>的强要求，在分布式领域后劲不足。而不依赖设计范式，更灵活，对分布式更友好的</a:t>
            </a:r>
            <a:r>
              <a:rPr lang="en-US" altLang="zh-CN" sz="1200" b="0" i="0" kern="1200" dirty="0">
                <a:solidFill>
                  <a:schemeClr val="tx1"/>
                </a:solidFill>
                <a:effectLst/>
                <a:latin typeface="+mn-lt"/>
                <a:ea typeface="+mn-ea"/>
                <a:cs typeface="+mn-cs"/>
              </a:rPr>
              <a:t>CP</a:t>
            </a:r>
            <a:r>
              <a:rPr lang="zh-CN" altLang="en-US" sz="1200" b="0" i="0" kern="1200" dirty="0">
                <a:solidFill>
                  <a:schemeClr val="tx1"/>
                </a:solidFill>
                <a:effectLst/>
                <a:latin typeface="+mn-lt"/>
                <a:ea typeface="+mn-ea"/>
                <a:cs typeface="+mn-cs"/>
              </a:rPr>
              <a:t>类数据库大行其道。其中的佼佼者正是</a:t>
            </a:r>
            <a:r>
              <a:rPr lang="en-US" altLang="zh-CN" sz="1200" b="0" i="0" kern="1200" dirty="0">
                <a:solidFill>
                  <a:schemeClr val="tx1"/>
                </a:solidFill>
                <a:effectLst/>
                <a:latin typeface="+mn-lt"/>
                <a:ea typeface="+mn-ea"/>
                <a:cs typeface="+mn-cs"/>
              </a:rPr>
              <a:t>MongoDB</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62223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在分布式数据库领域，</a:t>
            </a:r>
            <a:r>
              <a:rPr lang="en-US" altLang="zh-CN" dirty="0"/>
              <a:t>MongoDB</a:t>
            </a:r>
            <a:r>
              <a:rPr lang="zh-CN" altLang="en-US" dirty="0"/>
              <a:t>相对其他数据库产品对比如上。</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63384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自</a:t>
            </a:r>
            <a:r>
              <a:rPr lang="en-US" altLang="zh-CN" dirty="0"/>
              <a:t>09</a:t>
            </a:r>
            <a:r>
              <a:rPr lang="zh-CN" altLang="en-US" dirty="0"/>
              <a:t>年发布至今，始终位于文档型数据库榜首。</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67902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a:t>
            </a:r>
            <a:r>
              <a:rPr lang="en-US" altLang="zh-CN" dirty="0"/>
              <a:t>MongoDB</a:t>
            </a:r>
            <a:r>
              <a:rPr lang="zh-CN" altLang="en-US" dirty="0"/>
              <a:t>的产品线主要分为三个方向：</a:t>
            </a:r>
            <a:endParaRPr lang="en-US" altLang="zh-CN" dirty="0"/>
          </a:p>
          <a:p>
            <a:pPr marL="171450" indent="-171450">
              <a:buFontTx/>
              <a:buChar char="-"/>
            </a:pPr>
            <a:r>
              <a:rPr lang="zh-CN" altLang="en-US" dirty="0"/>
              <a:t>云，包括云服务，</a:t>
            </a:r>
            <a:r>
              <a:rPr lang="en-US" altLang="zh-CN" dirty="0"/>
              <a:t>SaaS</a:t>
            </a:r>
            <a:r>
              <a:rPr lang="zh-CN" altLang="en-US" dirty="0"/>
              <a:t>服务；</a:t>
            </a:r>
            <a:endParaRPr lang="en-US" altLang="zh-CN" dirty="0"/>
          </a:p>
          <a:p>
            <a:pPr marL="171450" indent="-171450">
              <a:buFontTx/>
              <a:buChar char="-"/>
            </a:pPr>
            <a:r>
              <a:rPr lang="zh-CN" altLang="en-US" dirty="0"/>
              <a:t>软件，包括服务端和</a:t>
            </a:r>
            <a:r>
              <a:rPr lang="en-US" altLang="zh-CN" dirty="0"/>
              <a:t>PC/</a:t>
            </a:r>
            <a:r>
              <a:rPr lang="zh-CN" altLang="en-US" dirty="0"/>
              <a:t>移动客户端；</a:t>
            </a:r>
            <a:endParaRPr lang="en-US" altLang="zh-CN" dirty="0"/>
          </a:p>
          <a:p>
            <a:pPr marL="171450" indent="-171450">
              <a:buFontTx/>
              <a:buChar char="-"/>
            </a:pPr>
            <a:r>
              <a:rPr lang="zh-CN" altLang="en-US" dirty="0"/>
              <a:t>分析工具，包括报表工具以及连接</a:t>
            </a:r>
            <a:r>
              <a:rPr lang="en-US" altLang="zh-CN" dirty="0"/>
              <a:t>BI</a:t>
            </a:r>
            <a:r>
              <a:rPr lang="zh-CN" altLang="en-US" dirty="0"/>
              <a:t>或者</a:t>
            </a:r>
            <a:r>
              <a:rPr lang="en-US" altLang="zh-CN" dirty="0"/>
              <a:t>Spark</a:t>
            </a:r>
            <a:r>
              <a:rPr lang="zh-CN" altLang="en-US" dirty="0"/>
              <a:t>平台的连接器；</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2397258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5259687" y="1758950"/>
            <a:ext cx="5787426" cy="698591"/>
          </a:xfrm>
        </p:spPr>
        <p:txBody>
          <a:bodyPr anchor="ctr">
            <a:normAutofit/>
          </a:bodyPr>
          <a:lstStyle>
            <a:lvl1pPr algn="r">
              <a:defRPr sz="4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4" name="矩形 3"/>
          <p:cNvSpPr/>
          <p:nvPr userDrawn="1"/>
        </p:nvSpPr>
        <p:spPr>
          <a:xfrm>
            <a:off x="2952206" y="3461657"/>
            <a:ext cx="862148"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432560" y="4502333"/>
            <a:ext cx="862148" cy="161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2019/5/14</a:t>
            </a:fld>
            <a:endParaRPr lang="zh-CN" altLang="en-US"/>
          </a:p>
        </p:txBody>
      </p:sp>
      <p:sp>
        <p:nvSpPr>
          <p:cNvPr id="4" name="页脚占位符 3" title="Sinosoft"/>
          <p:cNvSpPr>
            <a:spLocks noGrp="1"/>
          </p:cNvSpPr>
          <p:nvPr>
            <p:ph type="ftr" sz="quarter" idx="11"/>
          </p:nvPr>
        </p:nvSpPr>
        <p:spPr/>
        <p:txBody>
          <a:bodyPr/>
          <a:lstStyle>
            <a:lvl1pPr>
              <a:defRPr/>
            </a:lvl1pPr>
          </a:lstStyle>
          <a:p>
            <a:r>
              <a:rPr lang="en-US" altLang="zh-CN" dirty="0"/>
              <a:t>Sinosoft</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章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文本占位符 16">
            <a:extLst>
              <a:ext uri="{FF2B5EF4-FFF2-40B4-BE49-F238E27FC236}">
                <a16:creationId xmlns:a16="http://schemas.microsoft.com/office/drawing/2014/main" id="{FA691EC1-C5D8-4B54-BBCE-EEC1CA512396}"/>
              </a:ext>
            </a:extLst>
          </p:cNvPr>
          <p:cNvSpPr>
            <a:spLocks noGrp="1"/>
          </p:cNvSpPr>
          <p:nvPr>
            <p:ph type="body" sz="quarter" idx="10" hasCustomPrompt="1"/>
          </p:nvPr>
        </p:nvSpPr>
        <p:spPr>
          <a:xfrm>
            <a:off x="2178195" y="2484159"/>
            <a:ext cx="2638218" cy="1271588"/>
          </a:xfrm>
        </p:spPr>
        <p:txBody>
          <a:bodyPr anchor="t">
            <a:noAutofit/>
          </a:bodyPr>
          <a:lstStyle>
            <a:lvl1pPr marL="0" indent="0" algn="r">
              <a:buNone/>
              <a:defRPr lang="zh-CN" altLang="en-US" sz="9600" b="1" kern="1200" dirty="0" smtClean="0">
                <a:solidFill>
                  <a:schemeClr val="tx2"/>
                </a:solidFill>
                <a:latin typeface="+mj-ea"/>
                <a:ea typeface="+mj-ea"/>
                <a:cs typeface="+mn-cs"/>
              </a:defRPr>
            </a:lvl1pPr>
            <a:lvl5pPr marL="1828709" indent="0">
              <a:buNone/>
              <a:defRPr/>
            </a:lvl5pPr>
          </a:lstStyle>
          <a:p>
            <a:pPr lvl="0"/>
            <a:r>
              <a:rPr lang="en-US" altLang="zh-CN" dirty="0"/>
              <a:t>01</a:t>
            </a:r>
            <a:endParaRPr lang="zh-CN" altLang="en-US" dirty="0"/>
          </a:p>
        </p:txBody>
      </p:sp>
      <p:sp>
        <p:nvSpPr>
          <p:cNvPr id="20" name="标题 1"/>
          <p:cNvSpPr>
            <a:spLocks noGrp="1"/>
          </p:cNvSpPr>
          <p:nvPr>
            <p:ph type="title" hasCustomPrompt="1"/>
          </p:nvPr>
        </p:nvSpPr>
        <p:spPr>
          <a:xfrm>
            <a:off x="5197119" y="2565400"/>
            <a:ext cx="4535055" cy="656792"/>
          </a:xfrm>
        </p:spPr>
        <p:txBody>
          <a:bodyPr anchor="t">
            <a:normAutofit/>
          </a:bodyPr>
          <a:lstStyle>
            <a:lvl1pPr algn="l">
              <a:defRPr sz="2400" b="1">
                <a:solidFill>
                  <a:srgbClr val="36A9AC"/>
                </a:solidFill>
              </a:defRPr>
            </a:lvl1pPr>
          </a:lstStyle>
          <a:p>
            <a:r>
              <a:rPr lang="zh-CN" altLang="en-US" dirty="0"/>
              <a:t>单击此处添加幻灯片章节标题</a:t>
            </a:r>
          </a:p>
        </p:txBody>
      </p:sp>
      <p:sp>
        <p:nvSpPr>
          <p:cNvPr id="21" name="文本占位符 2"/>
          <p:cNvSpPr>
            <a:spLocks noGrp="1"/>
          </p:cNvSpPr>
          <p:nvPr>
            <p:ph type="body" idx="1" hasCustomPrompt="1"/>
          </p:nvPr>
        </p:nvSpPr>
        <p:spPr>
          <a:xfrm>
            <a:off x="5202890" y="3222192"/>
            <a:ext cx="4529283" cy="2143377"/>
          </a:xfrm>
        </p:spPr>
        <p:txBody>
          <a:bodyPr anchor="t">
            <a:normAutofit/>
          </a:bodyPr>
          <a:lstStyle>
            <a:lvl1pPr marL="0" indent="0" algn="l">
              <a:buFont typeface="Arial" panose="020B0604020202020204" pitchFamily="34" charset="0"/>
              <a:buNone/>
              <a:defRPr sz="14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marL="171450" lvl="0" indent="-171450">
              <a:buFont typeface="Arial" panose="020B0604020202020204" pitchFamily="34" charset="0"/>
              <a:buChar char="•"/>
            </a:pPr>
            <a:r>
              <a:rPr lang="en-US" altLang="zh-CN" dirty="0">
                <a:solidFill>
                  <a:schemeClr val="tx1">
                    <a:lumMod val="95000"/>
                    <a:lumOff val="5000"/>
                  </a:schemeClr>
                </a:solidFill>
              </a:rPr>
              <a:t>Supporting text here.</a:t>
            </a:r>
          </a:p>
          <a:p>
            <a:pPr marL="171450" lvl="0" indent="-171450">
              <a:buFont typeface="Arial" panose="020B0604020202020204" pitchFamily="34" charset="0"/>
              <a:buChar char="•"/>
            </a:pPr>
            <a:r>
              <a:rPr lang="en-US" altLang="zh-CN" dirty="0">
                <a:solidFill>
                  <a:schemeClr val="tx1">
                    <a:lumMod val="95000"/>
                    <a:lumOff val="5000"/>
                  </a:schemeClr>
                </a:solidFill>
              </a:rPr>
              <a:t>When you copy &amp; paste, choose "keep text only" option.</a:t>
            </a:r>
            <a:endParaRPr lang="zh-CN" altLang="en-US" dirty="0">
              <a:solidFill>
                <a:schemeClr val="tx1">
                  <a:lumMod val="95000"/>
                  <a:lumOff val="5000"/>
                </a:schemeClr>
              </a:solidFill>
            </a:endParaRPr>
          </a:p>
          <a:p>
            <a:pPr lvl="0"/>
            <a:endParaRPr lang="zh-CN" altLang="en-US" dirty="0"/>
          </a:p>
        </p:txBody>
      </p:sp>
      <p:cxnSp>
        <p:nvCxnSpPr>
          <p:cNvPr id="11" name="直接连接符 10">
            <a:extLst>
              <a:ext uri="{FF2B5EF4-FFF2-40B4-BE49-F238E27FC236}">
                <a16:creationId xmlns:a16="http://schemas.microsoft.com/office/drawing/2014/main" id="{2A0B5AB4-0F20-41FA-9F7F-3B5760057614}"/>
              </a:ext>
            </a:extLst>
          </p:cNvPr>
          <p:cNvCxnSpPr>
            <a:cxnSpLocks/>
          </p:cNvCxnSpPr>
          <p:nvPr userDrawn="1"/>
        </p:nvCxnSpPr>
        <p:spPr>
          <a:xfrm>
            <a:off x="5003879" y="2494642"/>
            <a:ext cx="0" cy="126110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章标题_空">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文本占位符 16">
            <a:extLst>
              <a:ext uri="{FF2B5EF4-FFF2-40B4-BE49-F238E27FC236}">
                <a16:creationId xmlns:a16="http://schemas.microsoft.com/office/drawing/2014/main" id="{FA691EC1-C5D8-4B54-BBCE-EEC1CA512396}"/>
              </a:ext>
            </a:extLst>
          </p:cNvPr>
          <p:cNvSpPr>
            <a:spLocks noGrp="1"/>
          </p:cNvSpPr>
          <p:nvPr>
            <p:ph type="body" sz="quarter" idx="10" hasCustomPrompt="1"/>
          </p:nvPr>
        </p:nvSpPr>
        <p:spPr>
          <a:xfrm>
            <a:off x="0" y="286764"/>
            <a:ext cx="2245420" cy="1271588"/>
          </a:xfrm>
        </p:spPr>
        <p:txBody>
          <a:bodyPr anchor="t">
            <a:noAutofit/>
          </a:bodyPr>
          <a:lstStyle>
            <a:lvl1pPr marL="0" indent="0" algn="r">
              <a:buNone/>
              <a:defRPr lang="zh-CN" altLang="en-US" sz="9600" b="1" kern="1200" dirty="0" smtClean="0">
                <a:solidFill>
                  <a:schemeClr val="tx2"/>
                </a:solidFill>
                <a:latin typeface="+mj-ea"/>
                <a:ea typeface="+mj-ea"/>
                <a:cs typeface="+mn-cs"/>
              </a:defRPr>
            </a:lvl1pPr>
            <a:lvl5pPr marL="1828709" indent="0">
              <a:buNone/>
              <a:defRPr/>
            </a:lvl5pPr>
          </a:lstStyle>
          <a:p>
            <a:pPr lvl="0"/>
            <a:r>
              <a:rPr lang="en-US" altLang="zh-CN" dirty="0"/>
              <a:t>01</a:t>
            </a:r>
            <a:endParaRPr lang="zh-CN" altLang="en-US" dirty="0"/>
          </a:p>
        </p:txBody>
      </p:sp>
    </p:spTree>
    <p:extLst>
      <p:ext uri="{BB962C8B-B14F-4D97-AF65-F5344CB8AC3E}">
        <p14:creationId xmlns:p14="http://schemas.microsoft.com/office/powerpoint/2010/main" val="180288710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文本占位符 16">
            <a:extLst>
              <a:ext uri="{FF2B5EF4-FFF2-40B4-BE49-F238E27FC236}">
                <a16:creationId xmlns:a16="http://schemas.microsoft.com/office/drawing/2014/main" id="{FA691EC1-C5D8-4B54-BBCE-EEC1CA512396}"/>
              </a:ext>
            </a:extLst>
          </p:cNvPr>
          <p:cNvSpPr>
            <a:spLocks noGrp="1"/>
          </p:cNvSpPr>
          <p:nvPr>
            <p:ph type="body" sz="quarter" idx="10" hasCustomPrompt="1"/>
          </p:nvPr>
        </p:nvSpPr>
        <p:spPr>
          <a:xfrm>
            <a:off x="2178195" y="2484159"/>
            <a:ext cx="2638218" cy="1271588"/>
          </a:xfrm>
        </p:spPr>
        <p:txBody>
          <a:bodyPr anchor="t">
            <a:noAutofit/>
          </a:bodyPr>
          <a:lstStyle>
            <a:lvl1pPr marL="0" indent="0" algn="r" defTabSz="914354" rtl="0" eaLnBrk="1" latinLnBrk="0" hangingPunct="1">
              <a:lnSpc>
                <a:spcPct val="90000"/>
              </a:lnSpc>
              <a:spcBef>
                <a:spcPct val="0"/>
              </a:spcBef>
              <a:buNone/>
              <a:defRPr lang="zh-CN" altLang="en-US" sz="2400" b="1" kern="1200" dirty="0">
                <a:solidFill>
                  <a:srgbClr val="36A9AC"/>
                </a:solidFill>
                <a:latin typeface="+mj-lt"/>
                <a:ea typeface="+mj-ea"/>
                <a:cs typeface="+mj-cs"/>
              </a:defRPr>
            </a:lvl1pPr>
            <a:lvl5pPr marL="1828709" indent="0">
              <a:buNone/>
              <a:defRPr/>
            </a:lvl5pPr>
          </a:lstStyle>
          <a:p>
            <a:pPr lvl="0"/>
            <a:r>
              <a:rPr lang="zh-CN" altLang="en-US" dirty="0"/>
              <a:t>单击此处添加幻灯片章节标题</a:t>
            </a:r>
          </a:p>
        </p:txBody>
      </p:sp>
      <p:sp>
        <p:nvSpPr>
          <p:cNvPr id="21" name="文本占位符 2"/>
          <p:cNvSpPr>
            <a:spLocks noGrp="1"/>
          </p:cNvSpPr>
          <p:nvPr>
            <p:ph type="body" idx="1" hasCustomPrompt="1"/>
          </p:nvPr>
        </p:nvSpPr>
        <p:spPr>
          <a:xfrm>
            <a:off x="5202890" y="2494642"/>
            <a:ext cx="4529283" cy="2870927"/>
          </a:xfrm>
        </p:spPr>
        <p:txBody>
          <a:bodyPr anchor="t">
            <a:normAutofit/>
          </a:bodyPr>
          <a:lstStyle>
            <a:lvl1pPr marL="0" indent="0" algn="l">
              <a:buFont typeface="Arial" panose="020B0604020202020204" pitchFamily="34" charset="0"/>
              <a:buNone/>
              <a:defRPr sz="14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marL="171450" lvl="0" indent="-171450">
              <a:buFont typeface="Arial" panose="020B0604020202020204" pitchFamily="34" charset="0"/>
              <a:buChar char="•"/>
            </a:pPr>
            <a:r>
              <a:rPr lang="en-US" altLang="zh-CN" dirty="0">
                <a:solidFill>
                  <a:schemeClr val="tx1">
                    <a:lumMod val="95000"/>
                    <a:lumOff val="5000"/>
                  </a:schemeClr>
                </a:solidFill>
              </a:rPr>
              <a:t>Supporting text here.</a:t>
            </a:r>
          </a:p>
          <a:p>
            <a:pPr marL="171450" lvl="0" indent="-171450">
              <a:buFont typeface="Arial" panose="020B0604020202020204" pitchFamily="34" charset="0"/>
              <a:buChar char="•"/>
            </a:pPr>
            <a:r>
              <a:rPr lang="en-US" altLang="zh-CN" dirty="0">
                <a:solidFill>
                  <a:schemeClr val="tx1">
                    <a:lumMod val="95000"/>
                    <a:lumOff val="5000"/>
                  </a:schemeClr>
                </a:solidFill>
              </a:rPr>
              <a:t>When you copy &amp; paste, choose "keep text only" option.</a:t>
            </a:r>
            <a:endParaRPr lang="zh-CN" altLang="en-US" dirty="0">
              <a:solidFill>
                <a:schemeClr val="tx1">
                  <a:lumMod val="95000"/>
                  <a:lumOff val="5000"/>
                </a:schemeClr>
              </a:solidFill>
            </a:endParaRPr>
          </a:p>
          <a:p>
            <a:pPr lvl="0"/>
            <a:endParaRPr lang="zh-CN" altLang="en-US" dirty="0"/>
          </a:p>
        </p:txBody>
      </p:sp>
      <p:cxnSp>
        <p:nvCxnSpPr>
          <p:cNvPr id="11" name="直接连接符 10">
            <a:extLst>
              <a:ext uri="{FF2B5EF4-FFF2-40B4-BE49-F238E27FC236}">
                <a16:creationId xmlns:a16="http://schemas.microsoft.com/office/drawing/2014/main" id="{2A0B5AB4-0F20-41FA-9F7F-3B5760057614}"/>
              </a:ext>
            </a:extLst>
          </p:cNvPr>
          <p:cNvCxnSpPr>
            <a:cxnSpLocks/>
          </p:cNvCxnSpPr>
          <p:nvPr userDrawn="1"/>
        </p:nvCxnSpPr>
        <p:spPr>
          <a:xfrm>
            <a:off x="5003879" y="2494642"/>
            <a:ext cx="0" cy="126110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216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强调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5785393"/>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2019/5/14</a:t>
            </a:fld>
            <a:endParaRPr lang="zh-CN" altLang="en-US"/>
          </a:p>
        </p:txBody>
      </p:sp>
      <p:sp>
        <p:nvSpPr>
          <p:cNvPr id="5" name="页脚占位符 4" title="Sinosoft">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dirty="0"/>
              <a:t>Sinosoft</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7829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300EB1-CE56-4610-8BFB-E078AAA263B5}"/>
              </a:ext>
            </a:extLst>
          </p:cNvPr>
          <p:cNvSpPr>
            <a:spLocks noGrp="1"/>
          </p:cNvSpPr>
          <p:nvPr>
            <p:ph type="dt" sz="half" idx="10"/>
          </p:nvPr>
        </p:nvSpPr>
        <p:spPr/>
        <p:txBody>
          <a:bodyPr/>
          <a:lstStyle/>
          <a:p>
            <a:fld id="{6489D9C7-5DC6-4263-87FF-7C99F6FB63C3}" type="datetime1">
              <a:rPr lang="zh-CN" altLang="en-US" smtClean="0"/>
              <a:pPr/>
              <a:t>2019/5/14</a:t>
            </a:fld>
            <a:endParaRPr lang="zh-CN" altLang="en-US"/>
          </a:p>
        </p:txBody>
      </p:sp>
      <p:sp>
        <p:nvSpPr>
          <p:cNvPr id="7" name="页脚占位符 6">
            <a:extLst>
              <a:ext uri="{FF2B5EF4-FFF2-40B4-BE49-F238E27FC236}">
                <a16:creationId xmlns:a16="http://schemas.microsoft.com/office/drawing/2014/main" id="{FFA74C7E-846F-4B73-9510-38F242237913}"/>
              </a:ext>
            </a:extLst>
          </p:cNvPr>
          <p:cNvSpPr>
            <a:spLocks noGrp="1"/>
          </p:cNvSpPr>
          <p:nvPr>
            <p:ph type="ftr" sz="quarter" idx="11"/>
          </p:nvPr>
        </p:nvSpPr>
        <p:spPr/>
        <p:txBody>
          <a:bodyPr/>
          <a:lstStyle/>
          <a:p>
            <a:r>
              <a:rPr lang="en-US" altLang="zh-CN" dirty="0"/>
              <a:t>Sinosoft</a:t>
            </a:r>
            <a:endParaRPr lang="zh-CN" altLang="en-US" dirty="0"/>
          </a:p>
        </p:txBody>
      </p:sp>
      <p:sp>
        <p:nvSpPr>
          <p:cNvPr id="8" name="灯片编号占位符 7">
            <a:extLst>
              <a:ext uri="{FF2B5EF4-FFF2-40B4-BE49-F238E27FC236}">
                <a16:creationId xmlns:a16="http://schemas.microsoft.com/office/drawing/2014/main" id="{75D97726-CAC0-4068-A450-E301931FC42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9" name="标题 8">
            <a:extLst>
              <a:ext uri="{FF2B5EF4-FFF2-40B4-BE49-F238E27FC236}">
                <a16:creationId xmlns:a16="http://schemas.microsoft.com/office/drawing/2014/main" id="{A18DD9F3-60AB-41EB-9326-F580B9ABFBA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702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2019/5/14</a:t>
            </a:fld>
            <a:endParaRPr lang="zh-CN" altLang="en-US"/>
          </a:p>
        </p:txBody>
      </p:sp>
      <p:sp>
        <p:nvSpPr>
          <p:cNvPr id="5" name="页脚占位符 4" title="Sinosoft"/>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Sinosoft</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7" r:id="rId4"/>
    <p:sldLayoutId id="2147483668" r:id="rId5"/>
    <p:sldLayoutId id="2147483662" r:id="rId6"/>
    <p:sldLayoutId id="2147483664" r:id="rId7"/>
    <p:sldLayoutId id="2147483663" r:id="rId8"/>
    <p:sldLayoutId id="2147483661" r:id="rId9"/>
    <p:sldLayoutId id="2147483665" r:id="rId10"/>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9.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hemeOverride" Target="../theme/themeOverride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17.xml"/><Relationship Id="rId5" Type="http://schemas.microsoft.com/office/2007/relationships/hdphoto" Target="../media/hdphoto1.wdp"/><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2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hemeOverride" Target="../theme/themeOverr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hemeOverride" Target="../theme/themeOverride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hemeOverride" Target="../theme/themeOverride2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hemeOverride" Target="../theme/themeOverride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193220" y="4095460"/>
            <a:ext cx="5787426" cy="558799"/>
          </a:xfrm>
        </p:spPr>
        <p:txBody>
          <a:bodyPr>
            <a:normAutofit/>
          </a:bodyPr>
          <a:lstStyle/>
          <a:p>
            <a:pPr algn="ctr"/>
            <a:r>
              <a:rPr lang="zh-CN" altLang="en-US" dirty="0">
                <a:solidFill>
                  <a:schemeClr val="tx2"/>
                </a:solidFill>
                <a:cs typeface="+mn-ea"/>
                <a:sym typeface="+mn-lt"/>
              </a:rPr>
              <a:t>信息工程群</a:t>
            </a:r>
            <a:endParaRPr lang="en-US" altLang="zh-CN" dirty="0">
              <a:solidFill>
                <a:schemeClr val="tx2"/>
              </a:solidFill>
              <a:cs typeface="+mn-ea"/>
              <a:sym typeface="+mn-lt"/>
            </a:endParaRPr>
          </a:p>
        </p:txBody>
      </p:sp>
      <p:sp>
        <p:nvSpPr>
          <p:cNvPr id="4" name="标题 3"/>
          <p:cNvSpPr>
            <a:spLocks noGrp="1"/>
          </p:cNvSpPr>
          <p:nvPr>
            <p:ph type="ctrTitle"/>
          </p:nvPr>
        </p:nvSpPr>
        <p:spPr>
          <a:xfrm>
            <a:off x="1807298" y="1814549"/>
            <a:ext cx="8598183" cy="1352841"/>
          </a:xfrm>
        </p:spPr>
        <p:txBody>
          <a:bodyPr>
            <a:normAutofit/>
          </a:bodyPr>
          <a:lstStyle/>
          <a:p>
            <a:pPr algn="ctr"/>
            <a:r>
              <a:rPr lang="zh-CN" altLang="en-US" sz="2800" dirty="0">
                <a:latin typeface="+mn-lt"/>
                <a:ea typeface="+mn-ea"/>
                <a:cs typeface="+mn-ea"/>
                <a:sym typeface="+mn-lt"/>
              </a:rPr>
              <a:t>开源数据架构平台的产品订阅服务及组织协同实施</a:t>
            </a:r>
            <a:endParaRPr lang="zh-CN" altLang="en-US" sz="2800" dirty="0">
              <a:solidFill>
                <a:schemeClr val="tx2"/>
              </a:solidFill>
              <a:latin typeface="+mn-lt"/>
              <a:ea typeface="+mn-ea"/>
              <a:cs typeface="+mn-ea"/>
              <a:sym typeface="+mn-lt"/>
            </a:endParaRPr>
          </a:p>
        </p:txBody>
      </p:sp>
      <p:sp>
        <p:nvSpPr>
          <p:cNvPr id="6" name="文本占位符 5"/>
          <p:cNvSpPr>
            <a:spLocks noGrp="1"/>
          </p:cNvSpPr>
          <p:nvPr>
            <p:ph type="body" sz="quarter" idx="10"/>
          </p:nvPr>
        </p:nvSpPr>
        <p:spPr>
          <a:xfrm>
            <a:off x="4630042" y="4708282"/>
            <a:ext cx="2913783" cy="248371"/>
          </a:xfrm>
        </p:spPr>
        <p:txBody>
          <a:bodyPr/>
          <a:lstStyle/>
          <a:p>
            <a:pPr algn="ctr"/>
            <a:r>
              <a:rPr lang="zh-CN" altLang="en-US" dirty="0">
                <a:solidFill>
                  <a:schemeClr val="tx1">
                    <a:lumMod val="95000"/>
                    <a:lumOff val="5000"/>
                  </a:schemeClr>
                </a:solidFill>
                <a:highlight>
                  <a:srgbClr val="FFFF00"/>
                </a:highlight>
                <a:cs typeface="+mn-ea"/>
                <a:sym typeface="+mn-lt"/>
              </a:rPr>
              <a:t>人员</a:t>
            </a:r>
            <a:r>
              <a:rPr lang="en-US" altLang="zh-CN" dirty="0">
                <a:solidFill>
                  <a:schemeClr val="tx1">
                    <a:lumMod val="95000"/>
                    <a:lumOff val="5000"/>
                  </a:schemeClr>
                </a:solidFill>
                <a:highlight>
                  <a:srgbClr val="FFFF00"/>
                </a:highlight>
                <a:cs typeface="+mn-ea"/>
                <a:sym typeface="+mn-lt"/>
              </a:rPr>
              <a:t>-</a:t>
            </a:r>
            <a:r>
              <a:rPr lang="zh-CN" altLang="en-US" dirty="0">
                <a:solidFill>
                  <a:schemeClr val="tx1">
                    <a:lumMod val="95000"/>
                    <a:lumOff val="5000"/>
                  </a:schemeClr>
                </a:solidFill>
                <a:highlight>
                  <a:srgbClr val="FFFF00"/>
                </a:highlight>
                <a:cs typeface="+mn-ea"/>
                <a:sym typeface="+mn-lt"/>
              </a:rPr>
              <a:t>待补充</a:t>
            </a:r>
            <a:endParaRPr lang="en-US" altLang="en-US" dirty="0">
              <a:solidFill>
                <a:schemeClr val="tx1">
                  <a:lumMod val="95000"/>
                  <a:lumOff val="5000"/>
                </a:schemeClr>
              </a:solidFill>
              <a:highlight>
                <a:srgbClr val="FFFF00"/>
              </a:highlight>
              <a:cs typeface="+mn-ea"/>
              <a:sym typeface="+mn-lt"/>
            </a:endParaRPr>
          </a:p>
        </p:txBody>
      </p:sp>
      <p:sp>
        <p:nvSpPr>
          <p:cNvPr id="2" name="矩形 1">
            <a:extLst>
              <a:ext uri="{FF2B5EF4-FFF2-40B4-BE49-F238E27FC236}">
                <a16:creationId xmlns:a16="http://schemas.microsoft.com/office/drawing/2014/main" id="{B96EA5FB-72C2-4DD2-89BA-7C980C5EBBD4}"/>
              </a:ext>
            </a:extLst>
          </p:cNvPr>
          <p:cNvSpPr/>
          <p:nvPr/>
        </p:nvSpPr>
        <p:spPr>
          <a:xfrm>
            <a:off x="4348567" y="2905780"/>
            <a:ext cx="3163045" cy="523220"/>
          </a:xfrm>
          <a:prstGeom prst="rect">
            <a:avLst/>
          </a:prstGeom>
        </p:spPr>
        <p:txBody>
          <a:bodyPr wrap="none">
            <a:spAutoFit/>
          </a:bodyPr>
          <a:lstStyle/>
          <a:p>
            <a:r>
              <a:rPr lang="en-US" altLang="zh-CN" sz="2800" dirty="0">
                <a:cs typeface="+mn-ea"/>
                <a:sym typeface="+mn-lt"/>
              </a:rPr>
              <a:t>MongoDB &amp; Neo4j</a:t>
            </a:r>
            <a:endParaRPr lang="zh-CN" altLang="en-US" sz="2800" dirty="0">
              <a:cs typeface="+mn-ea"/>
              <a:sym typeface="+mn-lt"/>
            </a:endParaRPr>
          </a:p>
        </p:txBody>
      </p:sp>
    </p:spTree>
    <p:extLst>
      <p:ext uri="{BB962C8B-B14F-4D97-AF65-F5344CB8AC3E}">
        <p14:creationId xmlns:p14="http://schemas.microsoft.com/office/powerpoint/2010/main" val="22717418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B2A0-4371-4EE8-9BB4-95033DDCA375}"/>
              </a:ext>
            </a:extLst>
          </p:cNvPr>
          <p:cNvSpPr>
            <a:spLocks noGrp="1"/>
          </p:cNvSpPr>
          <p:nvPr>
            <p:ph type="title"/>
          </p:nvPr>
        </p:nvSpPr>
        <p:spPr/>
        <p:txBody>
          <a:bodyPr/>
          <a:lstStyle/>
          <a:p>
            <a:r>
              <a:rPr lang="zh-CN" altLang="en-US" dirty="0"/>
              <a:t>电子病历 </a:t>
            </a:r>
            <a:r>
              <a:rPr lang="en-US" altLang="zh-CN" dirty="0"/>
              <a:t>- </a:t>
            </a:r>
            <a:r>
              <a:rPr lang="zh-CN" altLang="en-US" dirty="0"/>
              <a:t>部署方案</a:t>
            </a:r>
          </a:p>
        </p:txBody>
      </p:sp>
      <p:sp>
        <p:nvSpPr>
          <p:cNvPr id="3" name="内容占位符 2">
            <a:extLst>
              <a:ext uri="{FF2B5EF4-FFF2-40B4-BE49-F238E27FC236}">
                <a16:creationId xmlns:a16="http://schemas.microsoft.com/office/drawing/2014/main" id="{BDF90969-4CD5-467A-AE71-6686AAA0C48D}"/>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CD6760A6-844D-4EBB-B4D4-3D086598E6B5}"/>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D0C49DE-063B-4D77-93DA-52F706D648E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Tree>
    <p:extLst>
      <p:ext uri="{BB962C8B-B14F-4D97-AF65-F5344CB8AC3E}">
        <p14:creationId xmlns:p14="http://schemas.microsoft.com/office/powerpoint/2010/main" val="197077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îṣḻíďe">
            <a:extLst>
              <a:ext uri="{FF2B5EF4-FFF2-40B4-BE49-F238E27FC236}">
                <a16:creationId xmlns:a16="http://schemas.microsoft.com/office/drawing/2014/main" id="{A332EEBE-7BCA-4172-BE83-7F2D8FC9E8E8}"/>
              </a:ext>
            </a:extLst>
          </p:cNvPr>
          <p:cNvSpPr/>
          <p:nvPr/>
        </p:nvSpPr>
        <p:spPr>
          <a:xfrm>
            <a:off x="3025456" y="1835300"/>
            <a:ext cx="6141089" cy="3187400"/>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en-US" altLang="zh-CN" sz="4800" b="1" dirty="0">
              <a:solidFill>
                <a:schemeClr val="tx1"/>
              </a:solidFill>
            </a:endParaRPr>
          </a:p>
        </p:txBody>
      </p:sp>
      <p:pic>
        <p:nvPicPr>
          <p:cNvPr id="4098" name="Picture 2" descr="Image result for mongodb logo">
            <a:extLst>
              <a:ext uri="{FF2B5EF4-FFF2-40B4-BE49-F238E27FC236}">
                <a16:creationId xmlns:a16="http://schemas.microsoft.com/office/drawing/2014/main" id="{7F695F9A-0DE3-40F1-8360-DC72FD4B3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851" y="2725053"/>
            <a:ext cx="5334299" cy="140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78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9DC2D-E763-47C9-82FE-0934ECFE7927}"/>
              </a:ext>
            </a:extLst>
          </p:cNvPr>
          <p:cNvSpPr>
            <a:spLocks noGrp="1"/>
          </p:cNvSpPr>
          <p:nvPr>
            <p:ph type="title"/>
          </p:nvPr>
        </p:nvSpPr>
        <p:spPr/>
        <p:txBody>
          <a:bodyPr/>
          <a:lstStyle/>
          <a:p>
            <a:r>
              <a:rPr lang="zh-CN" altLang="en-US" dirty="0"/>
              <a:t>文档型数据库价值和意义</a:t>
            </a:r>
          </a:p>
        </p:txBody>
      </p:sp>
      <p:sp>
        <p:nvSpPr>
          <p:cNvPr id="4" name="页脚占位符 3">
            <a:extLst>
              <a:ext uri="{FF2B5EF4-FFF2-40B4-BE49-F238E27FC236}">
                <a16:creationId xmlns:a16="http://schemas.microsoft.com/office/drawing/2014/main" id="{DB512D2D-28BE-4173-BE00-2AE9FD2EA170}"/>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30505F84-CA6A-47FC-BFBE-488A8FE92D7A}"/>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12" name="组合 11">
            <a:extLst>
              <a:ext uri="{FF2B5EF4-FFF2-40B4-BE49-F238E27FC236}">
                <a16:creationId xmlns:a16="http://schemas.microsoft.com/office/drawing/2014/main" id="{D36F755C-E862-454D-9706-7375C19461B9}"/>
              </a:ext>
            </a:extLst>
          </p:cNvPr>
          <p:cNvGrpSpPr/>
          <p:nvPr/>
        </p:nvGrpSpPr>
        <p:grpSpPr>
          <a:xfrm>
            <a:off x="4471893" y="2580183"/>
            <a:ext cx="3507737" cy="3078567"/>
            <a:chOff x="3494313" y="1855611"/>
            <a:chExt cx="4239988" cy="3721227"/>
          </a:xfrm>
        </p:grpSpPr>
        <p:sp>
          <p:nvSpPr>
            <p:cNvPr id="6" name="等腰三角形 5">
              <a:extLst>
                <a:ext uri="{FF2B5EF4-FFF2-40B4-BE49-F238E27FC236}">
                  <a16:creationId xmlns:a16="http://schemas.microsoft.com/office/drawing/2014/main" id="{3753DE9F-7715-4A46-922A-4BA3CBD7CB05}"/>
                </a:ext>
              </a:extLst>
            </p:cNvPr>
            <p:cNvSpPr/>
            <p:nvPr/>
          </p:nvSpPr>
          <p:spPr>
            <a:xfrm rot="10800000">
              <a:off x="3733800" y="2095097"/>
              <a:ext cx="3761015" cy="3242254"/>
            </a:xfrm>
            <a:prstGeom prst="triangl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67E0847-510F-4AD5-A375-C05C79114626}"/>
                </a:ext>
              </a:extLst>
            </p:cNvPr>
            <p:cNvSpPr/>
            <p:nvPr/>
          </p:nvSpPr>
          <p:spPr>
            <a:xfrm>
              <a:off x="3494313" y="1855611"/>
              <a:ext cx="478972" cy="478972"/>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C</a:t>
              </a:r>
              <a:endParaRPr lang="zh-CN" altLang="en-US" b="1" dirty="0"/>
            </a:p>
          </p:txBody>
        </p:sp>
        <p:sp>
          <p:nvSpPr>
            <p:cNvPr id="8" name="椭圆 7">
              <a:extLst>
                <a:ext uri="{FF2B5EF4-FFF2-40B4-BE49-F238E27FC236}">
                  <a16:creationId xmlns:a16="http://schemas.microsoft.com/office/drawing/2014/main" id="{D32ED23E-6FA6-44D7-9F49-3332CA606A21}"/>
                </a:ext>
              </a:extLst>
            </p:cNvPr>
            <p:cNvSpPr/>
            <p:nvPr/>
          </p:nvSpPr>
          <p:spPr>
            <a:xfrm>
              <a:off x="7255329" y="1855611"/>
              <a:ext cx="478972" cy="478972"/>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P</a:t>
              </a:r>
              <a:endParaRPr lang="zh-CN" altLang="en-US" b="1" dirty="0"/>
            </a:p>
          </p:txBody>
        </p:sp>
        <p:sp>
          <p:nvSpPr>
            <p:cNvPr id="9" name="椭圆 8">
              <a:extLst>
                <a:ext uri="{FF2B5EF4-FFF2-40B4-BE49-F238E27FC236}">
                  <a16:creationId xmlns:a16="http://schemas.microsoft.com/office/drawing/2014/main" id="{E117D95A-FCFF-4208-AECB-71B456D5B36D}"/>
                </a:ext>
              </a:extLst>
            </p:cNvPr>
            <p:cNvSpPr/>
            <p:nvPr/>
          </p:nvSpPr>
          <p:spPr>
            <a:xfrm>
              <a:off x="5374821" y="5097866"/>
              <a:ext cx="478972" cy="47897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a:t>A</a:t>
              </a:r>
              <a:endParaRPr lang="zh-CN" altLang="en-US" b="1" dirty="0"/>
            </a:p>
          </p:txBody>
        </p:sp>
      </p:grpSp>
      <p:sp>
        <p:nvSpPr>
          <p:cNvPr id="10" name="文本框 9">
            <a:extLst>
              <a:ext uri="{FF2B5EF4-FFF2-40B4-BE49-F238E27FC236}">
                <a16:creationId xmlns:a16="http://schemas.microsoft.com/office/drawing/2014/main" id="{EA932E7A-8632-4FE0-830C-2903251E8AEC}"/>
              </a:ext>
            </a:extLst>
          </p:cNvPr>
          <p:cNvSpPr txBox="1"/>
          <p:nvPr/>
        </p:nvSpPr>
        <p:spPr>
          <a:xfrm>
            <a:off x="3410814" y="4340698"/>
            <a:ext cx="1319592" cy="954107"/>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MySQL</a:t>
            </a:r>
          </a:p>
          <a:p>
            <a:pPr marL="285750" indent="-285750">
              <a:buFont typeface="Arial" panose="020B0604020202020204" pitchFamily="34" charset="0"/>
              <a:buChar char="•"/>
            </a:pPr>
            <a:r>
              <a:rPr lang="en-US" altLang="zh-CN" sz="1400" dirty="0"/>
              <a:t>Postgres</a:t>
            </a:r>
          </a:p>
          <a:p>
            <a:pPr marL="285750" indent="-285750">
              <a:buFont typeface="Arial" panose="020B0604020202020204" pitchFamily="34" charset="0"/>
              <a:buChar char="•"/>
            </a:pPr>
            <a:r>
              <a:rPr lang="en-US" altLang="zh-CN" sz="1400" dirty="0"/>
              <a:t>Aster Data</a:t>
            </a:r>
          </a:p>
          <a:p>
            <a:pPr marL="285750" indent="-285750">
              <a:buFont typeface="Arial" panose="020B0604020202020204" pitchFamily="34" charset="0"/>
              <a:buChar char="•"/>
            </a:pPr>
            <a:r>
              <a:rPr lang="en-US" altLang="zh-CN" sz="1400" dirty="0"/>
              <a:t>…</a:t>
            </a:r>
            <a:endParaRPr lang="zh-CN" altLang="en-US" sz="1400" dirty="0"/>
          </a:p>
        </p:txBody>
      </p:sp>
      <p:sp>
        <p:nvSpPr>
          <p:cNvPr id="11" name="文本框 10">
            <a:extLst>
              <a:ext uri="{FF2B5EF4-FFF2-40B4-BE49-F238E27FC236}">
                <a16:creationId xmlns:a16="http://schemas.microsoft.com/office/drawing/2014/main" id="{804E693D-11FD-437A-AFAE-412B3AB1D745}"/>
              </a:ext>
            </a:extLst>
          </p:cNvPr>
          <p:cNvSpPr txBox="1"/>
          <p:nvPr/>
        </p:nvSpPr>
        <p:spPr>
          <a:xfrm>
            <a:off x="7195955" y="3940942"/>
            <a:ext cx="1388522" cy="1169551"/>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Dynamo </a:t>
            </a:r>
          </a:p>
          <a:p>
            <a:pPr marL="285750" indent="-285750">
              <a:buFont typeface="Arial" panose="020B0604020202020204" pitchFamily="34" charset="0"/>
              <a:buChar char="•"/>
            </a:pPr>
            <a:r>
              <a:rPr lang="en-US" altLang="zh-CN" sz="1400" dirty="0"/>
              <a:t>Voldemort</a:t>
            </a:r>
          </a:p>
          <a:p>
            <a:pPr marL="285750" indent="-285750">
              <a:buFont typeface="Arial" panose="020B0604020202020204" pitchFamily="34" charset="0"/>
              <a:buChar char="•"/>
            </a:pPr>
            <a:r>
              <a:rPr lang="en-US" altLang="zh-CN" sz="1400" dirty="0"/>
              <a:t>Cassandra</a:t>
            </a:r>
          </a:p>
          <a:p>
            <a:pPr marL="285750" indent="-285750">
              <a:buFont typeface="Arial" panose="020B0604020202020204" pitchFamily="34" charset="0"/>
              <a:buChar char="•"/>
            </a:pPr>
            <a:r>
              <a:rPr lang="en-US" altLang="zh-CN" sz="1400" dirty="0"/>
              <a:t>CouchDB</a:t>
            </a:r>
          </a:p>
          <a:p>
            <a:pPr marL="285750" indent="-285750">
              <a:buFont typeface="Arial" panose="020B0604020202020204" pitchFamily="34" charset="0"/>
              <a:buChar char="•"/>
            </a:pPr>
            <a:r>
              <a:rPr lang="en-US" altLang="zh-CN" sz="1400" dirty="0"/>
              <a:t>…</a:t>
            </a:r>
            <a:endParaRPr lang="zh-CN" altLang="en-US" sz="1400" dirty="0"/>
          </a:p>
        </p:txBody>
      </p:sp>
      <p:sp>
        <p:nvSpPr>
          <p:cNvPr id="13" name="矩形 12">
            <a:extLst>
              <a:ext uri="{FF2B5EF4-FFF2-40B4-BE49-F238E27FC236}">
                <a16:creationId xmlns:a16="http://schemas.microsoft.com/office/drawing/2014/main" id="{59267BE0-F805-4784-AB8A-1EB3F150CF03}"/>
              </a:ext>
            </a:extLst>
          </p:cNvPr>
          <p:cNvSpPr/>
          <p:nvPr/>
        </p:nvSpPr>
        <p:spPr>
          <a:xfrm>
            <a:off x="5787179" y="3379919"/>
            <a:ext cx="877163" cy="369332"/>
          </a:xfrm>
          <a:prstGeom prst="rect">
            <a:avLst/>
          </a:prstGeom>
        </p:spPr>
        <p:txBody>
          <a:bodyPr wrap="none">
            <a:spAutoFit/>
          </a:bodyPr>
          <a:lstStyle/>
          <a:p>
            <a:r>
              <a:rPr lang="zh-CN" altLang="en-US" b="1" dirty="0"/>
              <a:t>三选二</a:t>
            </a:r>
          </a:p>
        </p:txBody>
      </p:sp>
      <p:sp>
        <p:nvSpPr>
          <p:cNvPr id="14" name="文本框 13">
            <a:extLst>
              <a:ext uri="{FF2B5EF4-FFF2-40B4-BE49-F238E27FC236}">
                <a16:creationId xmlns:a16="http://schemas.microsoft.com/office/drawing/2014/main" id="{3D866CFE-434B-4449-96E1-F20A69E1499D}"/>
              </a:ext>
            </a:extLst>
          </p:cNvPr>
          <p:cNvSpPr txBox="1"/>
          <p:nvPr/>
        </p:nvSpPr>
        <p:spPr>
          <a:xfrm>
            <a:off x="4691529" y="1865497"/>
            <a:ext cx="3158340" cy="738664"/>
          </a:xfrm>
          <a:prstGeom prst="rect">
            <a:avLst/>
          </a:prstGeom>
          <a:noFill/>
        </p:spPr>
        <p:txBody>
          <a:bodyPr wrap="square" numCol="2" rtlCol="0">
            <a:spAutoFit/>
          </a:bodyPr>
          <a:lstStyle/>
          <a:p>
            <a:pPr marL="285750" indent="-285750">
              <a:buFont typeface="Arial" panose="020B0604020202020204" pitchFamily="34" charset="0"/>
              <a:buChar char="•"/>
            </a:pPr>
            <a:r>
              <a:rPr lang="en-US" altLang="zh-CN" sz="1400" dirty="0"/>
              <a:t>MongoDB </a:t>
            </a:r>
          </a:p>
          <a:p>
            <a:pPr marL="285750" indent="-285750">
              <a:buFont typeface="Arial" panose="020B0604020202020204" pitchFamily="34" charset="0"/>
              <a:buChar char="•"/>
            </a:pPr>
            <a:r>
              <a:rPr lang="en-US" altLang="zh-CN" sz="1400" dirty="0"/>
              <a:t>HBase</a:t>
            </a:r>
          </a:p>
          <a:p>
            <a:pPr marL="285750" indent="-285750">
              <a:buFont typeface="Arial" panose="020B0604020202020204" pitchFamily="34" charset="0"/>
              <a:buChar char="•"/>
            </a:pPr>
            <a:r>
              <a:rPr lang="en-US" altLang="zh-CN" sz="1400" dirty="0" err="1"/>
              <a:t>BigTable</a:t>
            </a:r>
            <a:endParaRPr lang="en-US" altLang="zh-CN" sz="1400" dirty="0"/>
          </a:p>
          <a:p>
            <a:pPr marL="285750" indent="-285750">
              <a:buFont typeface="Arial" panose="020B0604020202020204" pitchFamily="34" charset="0"/>
              <a:buChar char="•"/>
            </a:pPr>
            <a:r>
              <a:rPr lang="en-US" altLang="zh-CN" sz="1400" dirty="0"/>
              <a:t>Berkeley DB</a:t>
            </a:r>
          </a:p>
          <a:p>
            <a:pPr marL="285750" indent="-285750">
              <a:buFont typeface="Arial" panose="020B0604020202020204" pitchFamily="34" charset="0"/>
              <a:buChar char="•"/>
            </a:pPr>
            <a:r>
              <a:rPr lang="en-US" altLang="zh-CN" sz="1400" dirty="0"/>
              <a:t>Redis</a:t>
            </a:r>
          </a:p>
          <a:p>
            <a:pPr marL="285750" indent="-285750">
              <a:buFont typeface="Arial" panose="020B0604020202020204" pitchFamily="34" charset="0"/>
              <a:buChar char="•"/>
            </a:pPr>
            <a:r>
              <a:rPr lang="en-US" altLang="zh-CN" sz="1400" dirty="0"/>
              <a:t>…</a:t>
            </a:r>
          </a:p>
        </p:txBody>
      </p:sp>
      <p:sp>
        <p:nvSpPr>
          <p:cNvPr id="16" name="矩形 15">
            <a:extLst>
              <a:ext uri="{FF2B5EF4-FFF2-40B4-BE49-F238E27FC236}">
                <a16:creationId xmlns:a16="http://schemas.microsoft.com/office/drawing/2014/main" id="{3DF7D137-AFFD-49F2-B124-3762E9381A41}"/>
              </a:ext>
            </a:extLst>
          </p:cNvPr>
          <p:cNvSpPr/>
          <p:nvPr/>
        </p:nvSpPr>
        <p:spPr>
          <a:xfrm>
            <a:off x="5091766" y="1158110"/>
            <a:ext cx="2006877" cy="584775"/>
          </a:xfrm>
          <a:prstGeom prst="rect">
            <a:avLst/>
          </a:prstGeom>
        </p:spPr>
        <p:txBody>
          <a:bodyPr wrap="square">
            <a:spAutoFit/>
          </a:bodyPr>
          <a:lstStyle/>
          <a:p>
            <a:pPr algn="ctr"/>
            <a:r>
              <a:rPr lang="en-US" altLang="zh-CN" b="1" dirty="0"/>
              <a:t>CP</a:t>
            </a:r>
          </a:p>
          <a:p>
            <a:pPr algn="ctr"/>
            <a:r>
              <a:rPr lang="zh-CN" altLang="en-US" sz="1400" b="1" dirty="0"/>
              <a:t>类</a:t>
            </a:r>
            <a:r>
              <a:rPr lang="en-US" altLang="zh-CN" sz="1400" b="1" dirty="0"/>
              <a:t>MapReduce </a:t>
            </a:r>
            <a:r>
              <a:rPr lang="zh-CN" altLang="en-US" sz="1400" b="1" dirty="0"/>
              <a:t>数据库</a:t>
            </a:r>
            <a:endParaRPr lang="en-US" altLang="zh-CN" sz="1400" b="1" dirty="0"/>
          </a:p>
        </p:txBody>
      </p:sp>
      <p:sp>
        <p:nvSpPr>
          <p:cNvPr id="17" name="矩形 16">
            <a:extLst>
              <a:ext uri="{FF2B5EF4-FFF2-40B4-BE49-F238E27FC236}">
                <a16:creationId xmlns:a16="http://schemas.microsoft.com/office/drawing/2014/main" id="{38AE8F1D-CE15-4B76-B0E2-1BC1AC0B1BF8}"/>
              </a:ext>
            </a:extLst>
          </p:cNvPr>
          <p:cNvSpPr/>
          <p:nvPr/>
        </p:nvSpPr>
        <p:spPr>
          <a:xfrm>
            <a:off x="3416748" y="3664178"/>
            <a:ext cx="1520527" cy="584775"/>
          </a:xfrm>
          <a:prstGeom prst="rect">
            <a:avLst/>
          </a:prstGeom>
        </p:spPr>
        <p:txBody>
          <a:bodyPr wrap="square">
            <a:spAutoFit/>
          </a:bodyPr>
          <a:lstStyle/>
          <a:p>
            <a:pPr algn="ctr"/>
            <a:r>
              <a:rPr lang="en-US" altLang="zh-CN" b="1" dirty="0"/>
              <a:t>CA</a:t>
            </a:r>
          </a:p>
          <a:p>
            <a:pPr algn="ctr"/>
            <a:r>
              <a:rPr lang="zh-CN" altLang="en-US" sz="1400" b="1" dirty="0"/>
              <a:t>类</a:t>
            </a:r>
            <a:r>
              <a:rPr lang="en-US" altLang="zh-CN" sz="1400" b="1" dirty="0"/>
              <a:t>RDBMS </a:t>
            </a:r>
          </a:p>
        </p:txBody>
      </p:sp>
      <p:sp>
        <p:nvSpPr>
          <p:cNvPr id="18" name="矩形 17">
            <a:extLst>
              <a:ext uri="{FF2B5EF4-FFF2-40B4-BE49-F238E27FC236}">
                <a16:creationId xmlns:a16="http://schemas.microsoft.com/office/drawing/2014/main" id="{CA0FDB78-866F-476E-8905-ED347E1F208D}"/>
              </a:ext>
            </a:extLst>
          </p:cNvPr>
          <p:cNvSpPr/>
          <p:nvPr/>
        </p:nvSpPr>
        <p:spPr>
          <a:xfrm>
            <a:off x="7149836" y="3272198"/>
            <a:ext cx="1866122" cy="584775"/>
          </a:xfrm>
          <a:prstGeom prst="rect">
            <a:avLst/>
          </a:prstGeom>
        </p:spPr>
        <p:txBody>
          <a:bodyPr wrap="square">
            <a:spAutoFit/>
          </a:bodyPr>
          <a:lstStyle/>
          <a:p>
            <a:pPr algn="ctr"/>
            <a:r>
              <a:rPr lang="en-US" altLang="zh-CN" b="1" dirty="0"/>
              <a:t>AP</a:t>
            </a:r>
          </a:p>
          <a:p>
            <a:pPr algn="ctr"/>
            <a:r>
              <a:rPr lang="zh-CN" altLang="en-US" sz="1400" b="1" dirty="0"/>
              <a:t>类</a:t>
            </a:r>
            <a:r>
              <a:rPr lang="en-US" altLang="zh-CN" sz="1400" b="1" dirty="0"/>
              <a:t>Dynamo </a:t>
            </a:r>
            <a:r>
              <a:rPr lang="zh-CN" altLang="en-US" sz="1400" b="1" dirty="0"/>
              <a:t>数据库</a:t>
            </a:r>
            <a:endParaRPr lang="en-US" altLang="zh-CN" sz="1400" b="1" dirty="0"/>
          </a:p>
        </p:txBody>
      </p:sp>
      <p:grpSp>
        <p:nvGrpSpPr>
          <p:cNvPr id="24" name="组合 23">
            <a:extLst>
              <a:ext uri="{FF2B5EF4-FFF2-40B4-BE49-F238E27FC236}">
                <a16:creationId xmlns:a16="http://schemas.microsoft.com/office/drawing/2014/main" id="{B8A27B54-36ED-4F2E-92FE-0FEB89E19D11}"/>
              </a:ext>
            </a:extLst>
          </p:cNvPr>
          <p:cNvGrpSpPr/>
          <p:nvPr/>
        </p:nvGrpSpPr>
        <p:grpSpPr>
          <a:xfrm>
            <a:off x="1043653" y="1155217"/>
            <a:ext cx="2824065" cy="1623093"/>
            <a:chOff x="1043653" y="1155217"/>
            <a:chExt cx="2824065" cy="1623093"/>
          </a:xfrm>
        </p:grpSpPr>
        <p:sp>
          <p:nvSpPr>
            <p:cNvPr id="23" name="矩形: 圆角 22">
              <a:extLst>
                <a:ext uri="{FF2B5EF4-FFF2-40B4-BE49-F238E27FC236}">
                  <a16:creationId xmlns:a16="http://schemas.microsoft.com/office/drawing/2014/main" id="{6662142F-98EB-480E-B20F-BF6F14212C51}"/>
                </a:ext>
              </a:extLst>
            </p:cNvPr>
            <p:cNvSpPr/>
            <p:nvPr/>
          </p:nvSpPr>
          <p:spPr>
            <a:xfrm>
              <a:off x="1043653" y="1155217"/>
              <a:ext cx="2824065" cy="16230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b="1" dirty="0"/>
                <a:t>Consistency – </a:t>
              </a:r>
              <a:r>
                <a:rPr lang="zh-CN" altLang="en-US" sz="1600" b="1" dirty="0"/>
                <a:t>一致性</a:t>
              </a:r>
            </a:p>
          </p:txBody>
        </p:sp>
        <p:sp>
          <p:nvSpPr>
            <p:cNvPr id="19" name="矩形 18">
              <a:extLst>
                <a:ext uri="{FF2B5EF4-FFF2-40B4-BE49-F238E27FC236}">
                  <a16:creationId xmlns:a16="http://schemas.microsoft.com/office/drawing/2014/main" id="{A9850CF7-A46D-4A03-8FE7-DE54E0DF5547}"/>
                </a:ext>
              </a:extLst>
            </p:cNvPr>
            <p:cNvSpPr/>
            <p:nvPr/>
          </p:nvSpPr>
          <p:spPr>
            <a:xfrm>
              <a:off x="1043653" y="1563458"/>
              <a:ext cx="2824065" cy="962028"/>
            </a:xfrm>
            <a:prstGeom prst="rect">
              <a:avLst/>
            </a:prstGeom>
            <a:solidFill>
              <a:schemeClr val="accent4">
                <a:lumMod val="20000"/>
                <a:lumOff val="80000"/>
              </a:schemeClr>
            </a:solidFill>
            <a:ln>
              <a:solidFill>
                <a:schemeClr val="accent4">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zh-CN" altLang="en-US" sz="1400" dirty="0">
                  <a:solidFill>
                    <a:schemeClr val="tx1"/>
                  </a:solidFill>
                </a:rPr>
                <a:t>在分布式系统中的所有数据备份，在同一时刻是否同样的值。（严格的一致性）</a:t>
              </a:r>
            </a:p>
          </p:txBody>
        </p:sp>
      </p:grpSp>
      <p:grpSp>
        <p:nvGrpSpPr>
          <p:cNvPr id="25" name="组合 24">
            <a:extLst>
              <a:ext uri="{FF2B5EF4-FFF2-40B4-BE49-F238E27FC236}">
                <a16:creationId xmlns:a16="http://schemas.microsoft.com/office/drawing/2014/main" id="{3284AB6C-1E8A-4F20-A596-30A537AD1CC6}"/>
              </a:ext>
            </a:extLst>
          </p:cNvPr>
          <p:cNvGrpSpPr/>
          <p:nvPr/>
        </p:nvGrpSpPr>
        <p:grpSpPr>
          <a:xfrm>
            <a:off x="8527187" y="1155216"/>
            <a:ext cx="2993302" cy="1623093"/>
            <a:chOff x="1043653" y="1155217"/>
            <a:chExt cx="2824065" cy="1623093"/>
          </a:xfrm>
        </p:grpSpPr>
        <p:sp>
          <p:nvSpPr>
            <p:cNvPr id="26" name="矩形: 圆角 25">
              <a:extLst>
                <a:ext uri="{FF2B5EF4-FFF2-40B4-BE49-F238E27FC236}">
                  <a16:creationId xmlns:a16="http://schemas.microsoft.com/office/drawing/2014/main" id="{67590E59-A857-426D-9437-A16C3DC065AE}"/>
                </a:ext>
              </a:extLst>
            </p:cNvPr>
            <p:cNvSpPr/>
            <p:nvPr/>
          </p:nvSpPr>
          <p:spPr>
            <a:xfrm>
              <a:off x="1043653" y="1155217"/>
              <a:ext cx="2824065" cy="16230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b="1" dirty="0" err="1"/>
                <a:t>PartitionTolerance</a:t>
              </a:r>
              <a:r>
                <a:rPr lang="en-US" altLang="zh-CN" sz="1400" b="1" dirty="0"/>
                <a:t> – </a:t>
              </a:r>
              <a:r>
                <a:rPr lang="zh-CN" altLang="en-US" sz="1400" b="1" dirty="0"/>
                <a:t>分区容错性</a:t>
              </a:r>
            </a:p>
          </p:txBody>
        </p:sp>
        <p:sp>
          <p:nvSpPr>
            <p:cNvPr id="27" name="矩形 26">
              <a:extLst>
                <a:ext uri="{FF2B5EF4-FFF2-40B4-BE49-F238E27FC236}">
                  <a16:creationId xmlns:a16="http://schemas.microsoft.com/office/drawing/2014/main" id="{F5F0486E-B846-4265-B6CD-3CF3142C63EB}"/>
                </a:ext>
              </a:extLst>
            </p:cNvPr>
            <p:cNvSpPr/>
            <p:nvPr/>
          </p:nvSpPr>
          <p:spPr>
            <a:xfrm>
              <a:off x="1043653" y="1563458"/>
              <a:ext cx="2824065" cy="962028"/>
            </a:xfrm>
            <a:prstGeom prst="rect">
              <a:avLst/>
            </a:prstGeom>
            <a:solidFill>
              <a:schemeClr val="accent3">
                <a:lumMod val="20000"/>
                <a:lumOff val="80000"/>
              </a:schemeClr>
            </a:solidFill>
            <a:ln>
              <a:solidFill>
                <a:schemeClr val="accent4">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zh-CN" altLang="en-US" sz="1400" dirty="0">
                  <a:solidFill>
                    <a:schemeClr val="tx1"/>
                  </a:solidFill>
                </a:rPr>
                <a:t>分布式系统在遇到任何网络分区故障的时候，仍然能够对外提供满足一致性和可用性的服务，除非整个网络环境都发生了故障</a:t>
              </a:r>
            </a:p>
          </p:txBody>
        </p:sp>
      </p:grpSp>
      <p:grpSp>
        <p:nvGrpSpPr>
          <p:cNvPr id="28" name="组合 27">
            <a:extLst>
              <a:ext uri="{FF2B5EF4-FFF2-40B4-BE49-F238E27FC236}">
                <a16:creationId xmlns:a16="http://schemas.microsoft.com/office/drawing/2014/main" id="{D956D399-BB00-43F4-930B-C20F51B980A0}"/>
              </a:ext>
            </a:extLst>
          </p:cNvPr>
          <p:cNvGrpSpPr/>
          <p:nvPr/>
        </p:nvGrpSpPr>
        <p:grpSpPr>
          <a:xfrm>
            <a:off x="8610599" y="4603686"/>
            <a:ext cx="2896034" cy="1623093"/>
            <a:chOff x="1043653" y="1155217"/>
            <a:chExt cx="2824065" cy="1623093"/>
          </a:xfrm>
        </p:grpSpPr>
        <p:sp>
          <p:nvSpPr>
            <p:cNvPr id="29" name="矩形: 圆角 28">
              <a:extLst>
                <a:ext uri="{FF2B5EF4-FFF2-40B4-BE49-F238E27FC236}">
                  <a16:creationId xmlns:a16="http://schemas.microsoft.com/office/drawing/2014/main" id="{E1323AA5-BE79-46CC-978A-2D3069C42684}"/>
                </a:ext>
              </a:extLst>
            </p:cNvPr>
            <p:cNvSpPr/>
            <p:nvPr/>
          </p:nvSpPr>
          <p:spPr>
            <a:xfrm>
              <a:off x="1043653" y="1155217"/>
              <a:ext cx="2824065" cy="162309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b="1" dirty="0"/>
                <a:t>Availability – </a:t>
              </a:r>
              <a:r>
                <a:rPr lang="zh-CN" altLang="en-US" sz="1600" b="1" dirty="0"/>
                <a:t>可用性</a:t>
              </a:r>
            </a:p>
          </p:txBody>
        </p:sp>
        <p:sp>
          <p:nvSpPr>
            <p:cNvPr id="30" name="矩形 29">
              <a:extLst>
                <a:ext uri="{FF2B5EF4-FFF2-40B4-BE49-F238E27FC236}">
                  <a16:creationId xmlns:a16="http://schemas.microsoft.com/office/drawing/2014/main" id="{22DBEFE5-493E-4031-8B97-AFA125736BBE}"/>
                </a:ext>
              </a:extLst>
            </p:cNvPr>
            <p:cNvSpPr/>
            <p:nvPr/>
          </p:nvSpPr>
          <p:spPr>
            <a:xfrm>
              <a:off x="1043653" y="1563458"/>
              <a:ext cx="2824065" cy="962028"/>
            </a:xfrm>
            <a:prstGeom prst="rect">
              <a:avLst/>
            </a:prstGeom>
            <a:solidFill>
              <a:schemeClr val="accent5">
                <a:lumMod val="20000"/>
                <a:lumOff val="80000"/>
              </a:schemeClr>
            </a:solidFill>
            <a:ln>
              <a:solidFill>
                <a:schemeClr val="accent4">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r>
                <a:rPr lang="zh-CN" altLang="en-US" sz="1400" dirty="0">
                  <a:solidFill>
                    <a:schemeClr val="tx1"/>
                  </a:solidFill>
                </a:rPr>
                <a:t>指系统提供的服务必须一直处于可用的状态，每次请求都能获取到非错的响应（不保证获取的数据为最新数据）</a:t>
              </a:r>
            </a:p>
          </p:txBody>
        </p:sp>
      </p:grpSp>
      <p:cxnSp>
        <p:nvCxnSpPr>
          <p:cNvPr id="45" name="直接箭头连接符 44">
            <a:extLst>
              <a:ext uri="{FF2B5EF4-FFF2-40B4-BE49-F238E27FC236}">
                <a16:creationId xmlns:a16="http://schemas.microsoft.com/office/drawing/2014/main" id="{1E458051-5ECF-4E1C-B48A-0C50D3F67DDD}"/>
              </a:ext>
            </a:extLst>
          </p:cNvPr>
          <p:cNvCxnSpPr>
            <a:cxnSpLocks/>
          </p:cNvCxnSpPr>
          <p:nvPr/>
        </p:nvCxnSpPr>
        <p:spPr>
          <a:xfrm flipH="1" flipV="1">
            <a:off x="3881812" y="2508000"/>
            <a:ext cx="483454" cy="92606"/>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2E50337-C083-40C1-A20E-C01BDB177309}"/>
              </a:ext>
            </a:extLst>
          </p:cNvPr>
          <p:cNvCxnSpPr>
            <a:cxnSpLocks/>
          </p:cNvCxnSpPr>
          <p:nvPr/>
        </p:nvCxnSpPr>
        <p:spPr>
          <a:xfrm flipV="1">
            <a:off x="8082897" y="2525485"/>
            <a:ext cx="396253" cy="233091"/>
          </a:xfrm>
          <a:prstGeom prst="straightConnector1">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8F339B0-B5A7-438E-90A8-D72C68926162}"/>
              </a:ext>
            </a:extLst>
          </p:cNvPr>
          <p:cNvCxnSpPr>
            <a:cxnSpLocks/>
          </p:cNvCxnSpPr>
          <p:nvPr/>
        </p:nvCxnSpPr>
        <p:spPr>
          <a:xfrm>
            <a:off x="6521979" y="5460623"/>
            <a:ext cx="2062498" cy="32318"/>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09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9ED73-08C4-42E2-8C94-2DB367E21E42}"/>
              </a:ext>
            </a:extLst>
          </p:cNvPr>
          <p:cNvSpPr>
            <a:spLocks noGrp="1"/>
          </p:cNvSpPr>
          <p:nvPr>
            <p:ph type="title"/>
          </p:nvPr>
        </p:nvSpPr>
        <p:spPr>
          <a:xfrm>
            <a:off x="669924" y="1"/>
            <a:ext cx="10850563" cy="1028699"/>
          </a:xfrm>
        </p:spPr>
        <p:txBody>
          <a:bodyPr/>
          <a:lstStyle/>
          <a:p>
            <a:r>
              <a:rPr lang="zh-CN" altLang="en-US" dirty="0"/>
              <a:t>同类产品对比</a:t>
            </a:r>
          </a:p>
        </p:txBody>
      </p:sp>
      <p:graphicFrame>
        <p:nvGraphicFramePr>
          <p:cNvPr id="6" name="内容占位符 5">
            <a:extLst>
              <a:ext uri="{FF2B5EF4-FFF2-40B4-BE49-F238E27FC236}">
                <a16:creationId xmlns:a16="http://schemas.microsoft.com/office/drawing/2014/main" id="{9807707E-6A79-4EC6-A6EC-A38306907618}"/>
              </a:ext>
            </a:extLst>
          </p:cNvPr>
          <p:cNvGraphicFramePr>
            <a:graphicFrameLocks noGrp="1"/>
          </p:cNvGraphicFramePr>
          <p:nvPr>
            <p:ph idx="1"/>
            <p:extLst>
              <p:ext uri="{D42A27DB-BD31-4B8C-83A1-F6EECF244321}">
                <p14:modId xmlns:p14="http://schemas.microsoft.com/office/powerpoint/2010/main" val="1131523408"/>
              </p:ext>
            </p:extLst>
          </p:nvPr>
        </p:nvGraphicFramePr>
        <p:xfrm>
          <a:off x="669928" y="1130300"/>
          <a:ext cx="10850561" cy="5006975"/>
        </p:xfrm>
        <a:graphic>
          <a:graphicData uri="http://schemas.openxmlformats.org/drawingml/2006/table">
            <a:tbl>
              <a:tblPr firstRow="1" bandRow="1">
                <a:tableStyleId>{7DF18680-E054-41AD-8BC1-D1AEF772440D}</a:tableStyleId>
              </a:tblPr>
              <a:tblGrid>
                <a:gridCol w="1053816">
                  <a:extLst>
                    <a:ext uri="{9D8B030D-6E8A-4147-A177-3AD203B41FA5}">
                      <a16:colId xmlns:a16="http://schemas.microsoft.com/office/drawing/2014/main" val="4201119205"/>
                    </a:ext>
                  </a:extLst>
                </a:gridCol>
                <a:gridCol w="1122923">
                  <a:extLst>
                    <a:ext uri="{9D8B030D-6E8A-4147-A177-3AD203B41FA5}">
                      <a16:colId xmlns:a16="http://schemas.microsoft.com/office/drawing/2014/main" val="3488195908"/>
                    </a:ext>
                  </a:extLst>
                </a:gridCol>
                <a:gridCol w="1476140">
                  <a:extLst>
                    <a:ext uri="{9D8B030D-6E8A-4147-A177-3AD203B41FA5}">
                      <a16:colId xmlns:a16="http://schemas.microsoft.com/office/drawing/2014/main" val="340472656"/>
                    </a:ext>
                  </a:extLst>
                </a:gridCol>
                <a:gridCol w="806563">
                  <a:extLst>
                    <a:ext uri="{9D8B030D-6E8A-4147-A177-3AD203B41FA5}">
                      <a16:colId xmlns:a16="http://schemas.microsoft.com/office/drawing/2014/main" val="1173162300"/>
                    </a:ext>
                  </a:extLst>
                </a:gridCol>
                <a:gridCol w="1399043">
                  <a:extLst>
                    <a:ext uri="{9D8B030D-6E8A-4147-A177-3AD203B41FA5}">
                      <a16:colId xmlns:a16="http://schemas.microsoft.com/office/drawing/2014/main" val="2257815234"/>
                    </a:ext>
                  </a:extLst>
                </a:gridCol>
                <a:gridCol w="2649432">
                  <a:extLst>
                    <a:ext uri="{9D8B030D-6E8A-4147-A177-3AD203B41FA5}">
                      <a16:colId xmlns:a16="http://schemas.microsoft.com/office/drawing/2014/main" val="4041903483"/>
                    </a:ext>
                  </a:extLst>
                </a:gridCol>
                <a:gridCol w="2342644">
                  <a:extLst>
                    <a:ext uri="{9D8B030D-6E8A-4147-A177-3AD203B41FA5}">
                      <a16:colId xmlns:a16="http://schemas.microsoft.com/office/drawing/2014/main" val="1909421939"/>
                    </a:ext>
                  </a:extLst>
                </a:gridCol>
              </a:tblGrid>
              <a:tr h="541882">
                <a:tc>
                  <a:txBody>
                    <a:bodyPr/>
                    <a:lstStyle/>
                    <a:p>
                      <a:pPr algn="ctr"/>
                      <a:r>
                        <a:rPr lang="zh-CN" altLang="en-US" sz="1800" dirty="0"/>
                        <a:t>数据库</a:t>
                      </a:r>
                    </a:p>
                  </a:txBody>
                  <a:tcPr anchor="ctr"/>
                </a:tc>
                <a:tc>
                  <a:txBody>
                    <a:bodyPr/>
                    <a:lstStyle/>
                    <a:p>
                      <a:pPr algn="ctr"/>
                      <a:r>
                        <a:rPr lang="zh-CN" altLang="en-US" sz="1800" dirty="0"/>
                        <a:t>开发语言</a:t>
                      </a:r>
                    </a:p>
                  </a:txBody>
                  <a:tcPr anchor="ctr"/>
                </a:tc>
                <a:tc>
                  <a:txBody>
                    <a:bodyPr/>
                    <a:lstStyle/>
                    <a:p>
                      <a:pPr algn="ctr"/>
                      <a:r>
                        <a:rPr lang="zh-CN" altLang="en-US" sz="1800" dirty="0"/>
                        <a:t>主要优点</a:t>
                      </a:r>
                    </a:p>
                  </a:txBody>
                  <a:tcPr anchor="ctr"/>
                </a:tc>
                <a:tc>
                  <a:txBody>
                    <a:bodyPr/>
                    <a:lstStyle/>
                    <a:p>
                      <a:pPr algn="ctr"/>
                      <a:r>
                        <a:rPr lang="zh-CN" altLang="en-US" sz="1800" dirty="0"/>
                        <a:t>许可</a:t>
                      </a:r>
                    </a:p>
                  </a:txBody>
                  <a:tcPr anchor="ctr"/>
                </a:tc>
                <a:tc>
                  <a:txBody>
                    <a:bodyPr/>
                    <a:lstStyle/>
                    <a:p>
                      <a:pPr algn="ctr"/>
                      <a:r>
                        <a:rPr lang="zh-CN" altLang="en-US" sz="1800" dirty="0"/>
                        <a:t>传输协议</a:t>
                      </a:r>
                    </a:p>
                  </a:txBody>
                  <a:tcPr anchor="ctr"/>
                </a:tc>
                <a:tc>
                  <a:txBody>
                    <a:bodyPr/>
                    <a:lstStyle/>
                    <a:p>
                      <a:pPr algn="ctr"/>
                      <a:r>
                        <a:rPr lang="zh-CN" altLang="en-US" sz="1800" dirty="0"/>
                        <a:t>适用</a:t>
                      </a:r>
                    </a:p>
                  </a:txBody>
                  <a:tcPr anchor="ctr"/>
                </a:tc>
                <a:tc>
                  <a:txBody>
                    <a:bodyPr/>
                    <a:lstStyle/>
                    <a:p>
                      <a:pPr algn="ctr"/>
                      <a:r>
                        <a:rPr lang="zh-CN" altLang="en-US" sz="1800" dirty="0"/>
                        <a:t>举例</a:t>
                      </a:r>
                    </a:p>
                  </a:txBody>
                  <a:tcPr anchor="ctr"/>
                </a:tc>
                <a:extLst>
                  <a:ext uri="{0D108BD9-81ED-4DB2-BD59-A6C34878D82A}">
                    <a16:rowId xmlns:a16="http://schemas.microsoft.com/office/drawing/2014/main" val="1384226199"/>
                  </a:ext>
                </a:extLst>
              </a:tr>
              <a:tr h="812953">
                <a:tc>
                  <a:txBody>
                    <a:bodyPr/>
                    <a:lstStyle/>
                    <a:p>
                      <a:pPr algn="ctr"/>
                      <a:r>
                        <a:rPr lang="en-US" altLang="zh-CN" sz="1400" b="1" kern="1200" dirty="0">
                          <a:effectLst/>
                        </a:rPr>
                        <a:t>MongoDB</a:t>
                      </a:r>
                      <a:endParaRPr lang="zh-CN" altLang="en-US" sz="1400" b="1" dirty="0">
                        <a:solidFill>
                          <a:srgbClr val="EB3409"/>
                        </a:solidFill>
                      </a:endParaRPr>
                    </a:p>
                  </a:txBody>
                  <a:tcPr anchor="ctr"/>
                </a:tc>
                <a:tc>
                  <a:txBody>
                    <a:bodyPr/>
                    <a:lstStyle/>
                    <a:p>
                      <a:pPr algn="ctr"/>
                      <a:r>
                        <a:rPr lang="en-US" altLang="zh-CN" sz="1400" kern="1200" dirty="0">
                          <a:effectLst/>
                        </a:rPr>
                        <a:t>C++</a:t>
                      </a:r>
                      <a:endParaRPr lang="zh-CN" altLang="en-US" sz="1400" dirty="0">
                        <a:solidFill>
                          <a:srgbClr val="EB3409"/>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effectLst/>
                        </a:rPr>
                        <a:t>查询</a:t>
                      </a:r>
                      <a:r>
                        <a:rPr lang="en-US" altLang="zh-CN" sz="1400" kern="1200" dirty="0">
                          <a:effectLst/>
                        </a:rPr>
                        <a:t>, </a:t>
                      </a:r>
                      <a:r>
                        <a:rPr lang="zh-CN" altLang="en-US" sz="1400" kern="1200" dirty="0">
                          <a:effectLst/>
                        </a:rPr>
                        <a:t>索引</a:t>
                      </a:r>
                      <a:endParaRPr lang="zh-CN" altLang="en-US" sz="1400" dirty="0">
                        <a:solidFill>
                          <a:srgbClr val="EB3409"/>
                        </a:solidFill>
                      </a:endParaRPr>
                    </a:p>
                  </a:txBody>
                  <a:tcPr anchor="ctr"/>
                </a:tc>
                <a:tc>
                  <a:txBody>
                    <a:bodyPr/>
                    <a:lstStyle/>
                    <a:p>
                      <a:pPr algn="ctr"/>
                      <a:r>
                        <a:rPr lang="en-US" altLang="zh-CN" sz="1400" kern="1200" dirty="0">
                          <a:effectLst/>
                        </a:rPr>
                        <a:t>AGPL</a:t>
                      </a:r>
                      <a:endParaRPr lang="zh-CN" altLang="en-US" sz="1400" dirty="0">
                        <a:solidFill>
                          <a:srgbClr val="EB3409"/>
                        </a:solidFill>
                      </a:endParaRPr>
                    </a:p>
                  </a:txBody>
                  <a:tcPr anchor="ctr"/>
                </a:tc>
                <a:tc>
                  <a:txBody>
                    <a:bodyPr/>
                    <a:lstStyle/>
                    <a:p>
                      <a:pPr algn="ctr"/>
                      <a:r>
                        <a:rPr lang="en-US" altLang="zh-CN" sz="1400" kern="1200" dirty="0">
                          <a:effectLst/>
                        </a:rPr>
                        <a:t>Custom, </a:t>
                      </a:r>
                    </a:p>
                    <a:p>
                      <a:pPr algn="ctr"/>
                      <a:r>
                        <a:rPr lang="en-US" altLang="zh-CN" sz="1400" kern="1200" dirty="0">
                          <a:effectLst/>
                        </a:rPr>
                        <a:t>binary (BSON)</a:t>
                      </a:r>
                      <a:endParaRPr lang="zh-CN" altLang="en-US" sz="1400" dirty="0">
                        <a:solidFill>
                          <a:srgbClr val="EB3409"/>
                        </a:solidFill>
                      </a:endParaRPr>
                    </a:p>
                  </a:txBody>
                  <a:tcPr anchor="ctr"/>
                </a:tc>
                <a:tc>
                  <a:txBody>
                    <a:bodyPr/>
                    <a:lstStyle/>
                    <a:p>
                      <a:pPr algn="ctr"/>
                      <a:r>
                        <a:rPr lang="zh-CN" altLang="en-US" sz="1400" kern="1200" dirty="0">
                          <a:effectLst/>
                        </a:rPr>
                        <a:t>动态查询、</a:t>
                      </a:r>
                      <a:r>
                        <a:rPr lang="en-US" altLang="zh-CN" sz="1400" kern="1200" dirty="0">
                          <a:effectLst/>
                        </a:rPr>
                        <a:t> </a:t>
                      </a:r>
                      <a:r>
                        <a:rPr lang="zh-CN" altLang="en-US" sz="1400" kern="1200" dirty="0">
                          <a:effectLst/>
                        </a:rPr>
                        <a:t>索引比</a:t>
                      </a:r>
                      <a:r>
                        <a:rPr lang="en-US" altLang="zh-CN" sz="1400" kern="1200" dirty="0">
                          <a:effectLst/>
                        </a:rPr>
                        <a:t>map/reduce</a:t>
                      </a:r>
                      <a:r>
                        <a:rPr lang="zh-CN" altLang="en-US" sz="1400" kern="1200" dirty="0">
                          <a:effectLst/>
                        </a:rPr>
                        <a:t>方式更合适</a:t>
                      </a:r>
                      <a:endParaRPr lang="zh-CN" altLang="en-US" sz="1400" dirty="0">
                        <a:solidFill>
                          <a:srgbClr val="EB3409"/>
                        </a:solidFill>
                      </a:endParaRPr>
                    </a:p>
                  </a:txBody>
                  <a:tcPr anchor="ctr"/>
                </a:tc>
                <a:tc>
                  <a:txBody>
                    <a:bodyPr/>
                    <a:lstStyle/>
                    <a:p>
                      <a:pPr algn="ctr"/>
                      <a:r>
                        <a:rPr lang="zh-CN" altLang="en-US" sz="1400" kern="1200" dirty="0">
                          <a:effectLst/>
                        </a:rPr>
                        <a:t> 任何用</a:t>
                      </a:r>
                      <a:r>
                        <a:rPr lang="en-US" altLang="zh-CN" sz="1400" kern="1200" dirty="0" err="1">
                          <a:effectLst/>
                        </a:rPr>
                        <a:t>Mysql</a:t>
                      </a:r>
                      <a:r>
                        <a:rPr lang="en-US" altLang="zh-CN" sz="1400" kern="1200" dirty="0">
                          <a:effectLst/>
                        </a:rPr>
                        <a:t>/PostgreSQL</a:t>
                      </a:r>
                      <a:r>
                        <a:rPr lang="zh-CN" altLang="en-US" sz="1400" kern="1200" dirty="0">
                          <a:effectLst/>
                        </a:rPr>
                        <a:t>的场合</a:t>
                      </a:r>
                      <a:endParaRPr lang="zh-CN" altLang="en-US" sz="1400" dirty="0">
                        <a:solidFill>
                          <a:srgbClr val="EB3409"/>
                        </a:solidFill>
                      </a:endParaRPr>
                    </a:p>
                  </a:txBody>
                  <a:tcPr anchor="ctr"/>
                </a:tc>
                <a:extLst>
                  <a:ext uri="{0D108BD9-81ED-4DB2-BD59-A6C34878D82A}">
                    <a16:rowId xmlns:a16="http://schemas.microsoft.com/office/drawing/2014/main" val="932032661"/>
                  </a:ext>
                </a:extLst>
              </a:tr>
              <a:tr h="1068919">
                <a:tc>
                  <a:txBody>
                    <a:bodyPr/>
                    <a:lstStyle/>
                    <a:p>
                      <a:pPr algn="ctr"/>
                      <a:r>
                        <a:rPr lang="en-US" altLang="zh-CN" sz="1400" kern="1200" dirty="0">
                          <a:solidFill>
                            <a:schemeClr val="tx1">
                              <a:lumMod val="65000"/>
                              <a:lumOff val="35000"/>
                            </a:schemeClr>
                          </a:solidFill>
                          <a:effectLst/>
                        </a:rPr>
                        <a:t>Redis</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C/C++</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快</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BSD</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Telnet-like</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总数据集快速变化、可预测、内存需求较高</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股票价格、实时分析、实时通信</a:t>
                      </a:r>
                      <a:endParaRPr lang="zh-CN" altLang="en-US" sz="1400" dirty="0">
                        <a:solidFill>
                          <a:schemeClr val="tx1">
                            <a:lumMod val="65000"/>
                            <a:lumOff val="35000"/>
                          </a:schemeClr>
                        </a:solidFill>
                      </a:endParaRPr>
                    </a:p>
                  </a:txBody>
                  <a:tcPr anchor="ctr"/>
                </a:tc>
                <a:extLst>
                  <a:ext uri="{0D108BD9-81ED-4DB2-BD59-A6C34878D82A}">
                    <a16:rowId xmlns:a16="http://schemas.microsoft.com/office/drawing/2014/main" val="2411788725"/>
                  </a:ext>
                </a:extLst>
              </a:tr>
              <a:tr h="1068919">
                <a:tc>
                  <a:txBody>
                    <a:bodyPr/>
                    <a:lstStyle/>
                    <a:p>
                      <a:pPr algn="ctr"/>
                      <a:r>
                        <a:rPr lang="en-US" altLang="zh-CN" sz="1400" kern="1200" dirty="0">
                          <a:solidFill>
                            <a:schemeClr val="tx1">
                              <a:lumMod val="65000"/>
                              <a:lumOff val="35000"/>
                            </a:schemeClr>
                          </a:solidFill>
                          <a:effectLst/>
                        </a:rPr>
                        <a:t>CouchDB</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Erlang</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数据一致性</a:t>
                      </a:r>
                      <a:r>
                        <a:rPr lang="en-US" altLang="zh-CN" sz="1400" kern="1200" dirty="0">
                          <a:solidFill>
                            <a:schemeClr val="tx1">
                              <a:lumMod val="65000"/>
                              <a:lumOff val="35000"/>
                            </a:schemeClr>
                          </a:solidFill>
                          <a:effectLst/>
                        </a:rPr>
                        <a:t>,</a:t>
                      </a:r>
                    </a:p>
                    <a:p>
                      <a:pPr algn="ctr"/>
                      <a:r>
                        <a:rPr lang="zh-CN" altLang="en-US" sz="1400" kern="1200" dirty="0">
                          <a:solidFill>
                            <a:schemeClr val="tx1">
                              <a:lumMod val="65000"/>
                              <a:lumOff val="35000"/>
                            </a:schemeClr>
                          </a:solidFill>
                          <a:effectLst/>
                        </a:rPr>
                        <a:t>易用</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Apache</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HTTP/REST</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积累性、少改动数据</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CRM, CMS systems</a:t>
                      </a:r>
                      <a:endParaRPr lang="zh-CN" altLang="en-US" sz="1400" dirty="0">
                        <a:solidFill>
                          <a:schemeClr val="tx1">
                            <a:lumMod val="65000"/>
                            <a:lumOff val="35000"/>
                          </a:schemeClr>
                        </a:solidFill>
                      </a:endParaRPr>
                    </a:p>
                  </a:txBody>
                  <a:tcPr anchor="ctr"/>
                </a:tc>
                <a:extLst>
                  <a:ext uri="{0D108BD9-81ED-4DB2-BD59-A6C34878D82A}">
                    <a16:rowId xmlns:a16="http://schemas.microsoft.com/office/drawing/2014/main" val="1882421638"/>
                  </a:ext>
                </a:extLst>
              </a:tr>
              <a:tr h="757151">
                <a:tc>
                  <a:txBody>
                    <a:bodyPr/>
                    <a:lstStyle/>
                    <a:p>
                      <a:pPr algn="ctr"/>
                      <a:r>
                        <a:rPr lang="en-US" altLang="zh-CN" sz="1400" kern="1200" dirty="0">
                          <a:solidFill>
                            <a:schemeClr val="tx1">
                              <a:lumMod val="65000"/>
                              <a:lumOff val="35000"/>
                            </a:schemeClr>
                          </a:solidFill>
                          <a:effectLst/>
                        </a:rPr>
                        <a:t>Cassandra</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Java</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最好的</a:t>
                      </a:r>
                      <a:r>
                        <a:rPr lang="en-US" altLang="zh-CN" sz="1400" kern="1200" dirty="0" err="1">
                          <a:solidFill>
                            <a:schemeClr val="tx1">
                              <a:lumMod val="65000"/>
                              <a:lumOff val="35000"/>
                            </a:schemeClr>
                          </a:solidFill>
                          <a:effectLst/>
                        </a:rPr>
                        <a:t>BigTable</a:t>
                      </a:r>
                      <a:endParaRPr lang="en-US" altLang="zh-CN" sz="1400" kern="1200" dirty="0">
                        <a:solidFill>
                          <a:schemeClr val="tx1">
                            <a:lumMod val="65000"/>
                            <a:lumOff val="35000"/>
                          </a:schemeClr>
                        </a:solidFill>
                        <a:effectLst/>
                      </a:endParaRPr>
                    </a:p>
                    <a:p>
                      <a:pPr algn="ctr"/>
                      <a:r>
                        <a:rPr lang="zh-CN" altLang="en-US" sz="1400" kern="1200" dirty="0">
                          <a:solidFill>
                            <a:schemeClr val="tx1">
                              <a:lumMod val="65000"/>
                              <a:lumOff val="35000"/>
                            </a:schemeClr>
                          </a:solidFill>
                          <a:effectLst/>
                        </a:rPr>
                        <a:t>和</a:t>
                      </a:r>
                      <a:r>
                        <a:rPr lang="en-US" altLang="zh-CN" sz="1400" kern="1200" dirty="0">
                          <a:solidFill>
                            <a:schemeClr val="tx1">
                              <a:lumMod val="65000"/>
                              <a:lumOff val="35000"/>
                            </a:schemeClr>
                          </a:solidFill>
                          <a:effectLst/>
                        </a:rPr>
                        <a:t>Dynamo</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Apache</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Custom, </a:t>
                      </a:r>
                    </a:p>
                    <a:p>
                      <a:pPr algn="ctr"/>
                      <a:r>
                        <a:rPr lang="en-US" altLang="zh-CN" sz="1400" kern="1200" dirty="0">
                          <a:solidFill>
                            <a:schemeClr val="tx1">
                              <a:lumMod val="65000"/>
                              <a:lumOff val="35000"/>
                            </a:schemeClr>
                          </a:solidFill>
                          <a:effectLst/>
                        </a:rPr>
                        <a:t>binary (Thrift)</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写入比查询多</a:t>
                      </a:r>
                      <a:r>
                        <a:rPr lang="en-US" altLang="zh-CN" sz="1400" kern="1200" dirty="0">
                          <a:solidFill>
                            <a:schemeClr val="tx1">
                              <a:lumMod val="65000"/>
                              <a:lumOff val="35000"/>
                            </a:schemeClr>
                          </a:solidFill>
                          <a:effectLst/>
                        </a:rPr>
                        <a:t>,</a:t>
                      </a:r>
                      <a:r>
                        <a:rPr lang="zh-CN" altLang="en-US" sz="1400" kern="1200" dirty="0">
                          <a:solidFill>
                            <a:schemeClr val="tx1">
                              <a:lumMod val="65000"/>
                              <a:lumOff val="35000"/>
                            </a:schemeClr>
                          </a:solidFill>
                          <a:effectLst/>
                        </a:rPr>
                        <a:t>只支持</a:t>
                      </a:r>
                      <a:r>
                        <a:rPr lang="en-US" altLang="zh-CN" sz="1400" kern="1200" dirty="0">
                          <a:solidFill>
                            <a:schemeClr val="tx1">
                              <a:lumMod val="65000"/>
                              <a:lumOff val="35000"/>
                            </a:schemeClr>
                          </a:solidFill>
                          <a:effectLst/>
                        </a:rPr>
                        <a:t>Java</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银行</a:t>
                      </a:r>
                      <a:r>
                        <a:rPr lang="en-US" altLang="zh-CN" sz="1400" kern="1200" dirty="0">
                          <a:solidFill>
                            <a:schemeClr val="tx1">
                              <a:lumMod val="65000"/>
                              <a:lumOff val="35000"/>
                            </a:schemeClr>
                          </a:solidFill>
                          <a:effectLst/>
                        </a:rPr>
                        <a:t>,</a:t>
                      </a:r>
                      <a:r>
                        <a:rPr lang="zh-CN" altLang="en-US" sz="1400" kern="1200" dirty="0">
                          <a:solidFill>
                            <a:schemeClr val="tx1">
                              <a:lumMod val="65000"/>
                              <a:lumOff val="35000"/>
                            </a:schemeClr>
                          </a:solidFill>
                          <a:effectLst/>
                        </a:rPr>
                        <a:t>金融行业</a:t>
                      </a:r>
                      <a:r>
                        <a:rPr lang="en-US" altLang="zh-CN" sz="1400" kern="1200" dirty="0">
                          <a:solidFill>
                            <a:schemeClr val="tx1">
                              <a:lumMod val="65000"/>
                              <a:lumOff val="35000"/>
                            </a:schemeClr>
                          </a:solidFill>
                          <a:effectLst/>
                        </a:rPr>
                        <a:t>.</a:t>
                      </a:r>
                      <a:endParaRPr lang="zh-CN" altLang="en-US" sz="1400" dirty="0">
                        <a:solidFill>
                          <a:schemeClr val="tx1">
                            <a:lumMod val="65000"/>
                            <a:lumOff val="35000"/>
                          </a:schemeClr>
                        </a:solidFill>
                      </a:endParaRPr>
                    </a:p>
                  </a:txBody>
                  <a:tcPr anchor="ctr"/>
                </a:tc>
                <a:extLst>
                  <a:ext uri="{0D108BD9-81ED-4DB2-BD59-A6C34878D82A}">
                    <a16:rowId xmlns:a16="http://schemas.microsoft.com/office/drawing/2014/main" val="3746137867"/>
                  </a:ext>
                </a:extLst>
              </a:tr>
              <a:tr h="757151">
                <a:tc>
                  <a:txBody>
                    <a:bodyPr/>
                    <a:lstStyle/>
                    <a:p>
                      <a:pPr algn="ctr"/>
                      <a:r>
                        <a:rPr lang="en-US" altLang="zh-CN" sz="1400" kern="1200" dirty="0">
                          <a:solidFill>
                            <a:schemeClr val="tx1">
                              <a:lumMod val="65000"/>
                              <a:lumOff val="35000"/>
                            </a:schemeClr>
                          </a:solidFill>
                          <a:effectLst/>
                        </a:rPr>
                        <a:t>HBase</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Java</a:t>
                      </a:r>
                      <a:endParaRPr lang="zh-CN" altLang="en-US" sz="1400" dirty="0">
                        <a:solidFill>
                          <a:schemeClr val="tx1">
                            <a:lumMod val="65000"/>
                            <a:lumOff val="35000"/>
                          </a:schemeClr>
                        </a:solidFill>
                      </a:endParaRPr>
                    </a:p>
                  </a:txBody>
                  <a:tcPr anchor="ctr"/>
                </a:tc>
                <a:tc>
                  <a:txBody>
                    <a:bodyPr/>
                    <a:lstStyle/>
                    <a:p>
                      <a:pPr algn="ctr"/>
                      <a:r>
                        <a:rPr lang="zh-CN" altLang="en-US" sz="1400" kern="1200" dirty="0">
                          <a:solidFill>
                            <a:schemeClr val="tx1">
                              <a:lumMod val="65000"/>
                              <a:lumOff val="35000"/>
                            </a:schemeClr>
                          </a:solidFill>
                          <a:effectLst/>
                        </a:rPr>
                        <a:t>支持数十亿的列</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Apache</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HTTP/REST </a:t>
                      </a:r>
                      <a:endParaRPr lang="zh-CN" altLang="en-US" sz="1400" dirty="0">
                        <a:solidFill>
                          <a:schemeClr val="tx1">
                            <a:lumMod val="65000"/>
                            <a:lumOff val="3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lumMod val="65000"/>
                              <a:lumOff val="35000"/>
                            </a:schemeClr>
                          </a:solidFill>
                          <a:effectLst/>
                        </a:rPr>
                        <a:t>类似 </a:t>
                      </a:r>
                      <a:r>
                        <a:rPr lang="en-US" altLang="zh-CN" sz="1400" kern="1200" dirty="0" err="1">
                          <a:solidFill>
                            <a:schemeClr val="tx1">
                              <a:lumMod val="65000"/>
                              <a:lumOff val="35000"/>
                            </a:schemeClr>
                          </a:solidFill>
                          <a:effectLst/>
                        </a:rPr>
                        <a:t>BigTable.gae</a:t>
                      </a:r>
                      <a:endParaRPr lang="zh-CN" altLang="en-US" sz="1400" dirty="0">
                        <a:solidFill>
                          <a:schemeClr val="tx1">
                            <a:lumMod val="65000"/>
                            <a:lumOff val="35000"/>
                          </a:schemeClr>
                        </a:solidFill>
                      </a:endParaRPr>
                    </a:p>
                  </a:txBody>
                  <a:tcPr anchor="ctr"/>
                </a:tc>
                <a:tc>
                  <a:txBody>
                    <a:bodyPr/>
                    <a:lstStyle/>
                    <a:p>
                      <a:pPr algn="ctr"/>
                      <a:r>
                        <a:rPr lang="en-US" altLang="zh-CN" sz="1400" kern="1200" dirty="0">
                          <a:solidFill>
                            <a:schemeClr val="tx1">
                              <a:lumMod val="65000"/>
                              <a:lumOff val="35000"/>
                            </a:schemeClr>
                          </a:solidFill>
                          <a:effectLst/>
                        </a:rPr>
                        <a:t>Facebook</a:t>
                      </a:r>
                      <a:endParaRPr lang="zh-CN" altLang="en-US" sz="1400" dirty="0">
                        <a:solidFill>
                          <a:schemeClr val="tx1">
                            <a:lumMod val="65000"/>
                            <a:lumOff val="35000"/>
                          </a:schemeClr>
                        </a:solidFill>
                      </a:endParaRPr>
                    </a:p>
                  </a:txBody>
                  <a:tcPr anchor="ctr"/>
                </a:tc>
                <a:extLst>
                  <a:ext uri="{0D108BD9-81ED-4DB2-BD59-A6C34878D82A}">
                    <a16:rowId xmlns:a16="http://schemas.microsoft.com/office/drawing/2014/main" val="3420082036"/>
                  </a:ext>
                </a:extLst>
              </a:tr>
            </a:tbl>
          </a:graphicData>
        </a:graphic>
      </p:graphicFrame>
      <p:sp>
        <p:nvSpPr>
          <p:cNvPr id="4" name="页脚占位符 3">
            <a:extLst>
              <a:ext uri="{FF2B5EF4-FFF2-40B4-BE49-F238E27FC236}">
                <a16:creationId xmlns:a16="http://schemas.microsoft.com/office/drawing/2014/main" id="{21C70F11-A970-4D91-9296-BF9EF520B96B}"/>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33672756-D01D-497F-BB5F-1F8348838A1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Tree>
    <p:extLst>
      <p:ext uri="{BB962C8B-B14F-4D97-AF65-F5344CB8AC3E}">
        <p14:creationId xmlns:p14="http://schemas.microsoft.com/office/powerpoint/2010/main" val="222659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E4C91C78-2066-4507-A694-83C268DCE938}"/>
              </a:ext>
            </a:extLst>
          </p:cNvPr>
          <p:cNvGrpSpPr/>
          <p:nvPr/>
        </p:nvGrpSpPr>
        <p:grpSpPr>
          <a:xfrm>
            <a:off x="213688" y="1130301"/>
            <a:ext cx="11789229" cy="5316544"/>
            <a:chOff x="213688" y="6932684"/>
            <a:chExt cx="11789229" cy="5316544"/>
          </a:xfrm>
        </p:grpSpPr>
        <p:pic>
          <p:nvPicPr>
            <p:cNvPr id="12" name="图片 11">
              <a:extLst>
                <a:ext uri="{FF2B5EF4-FFF2-40B4-BE49-F238E27FC236}">
                  <a16:creationId xmlns:a16="http://schemas.microsoft.com/office/drawing/2014/main" id="{94F8E8A1-43FE-4561-BEA5-394114E7BD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13688" y="6932684"/>
              <a:ext cx="11789229" cy="5316544"/>
            </a:xfrm>
            <a:prstGeom prst="rect">
              <a:avLst/>
            </a:prstGeom>
          </p:spPr>
        </p:pic>
        <p:sp>
          <p:nvSpPr>
            <p:cNvPr id="17" name="矩形 16">
              <a:extLst>
                <a:ext uri="{FF2B5EF4-FFF2-40B4-BE49-F238E27FC236}">
                  <a16:creationId xmlns:a16="http://schemas.microsoft.com/office/drawing/2014/main" id="{75A2DE88-E486-4F8F-AD84-1F40668990E1}"/>
                </a:ext>
              </a:extLst>
            </p:cNvPr>
            <p:cNvSpPr/>
            <p:nvPr/>
          </p:nvSpPr>
          <p:spPr>
            <a:xfrm>
              <a:off x="213688" y="6932684"/>
              <a:ext cx="11789229" cy="5316544"/>
            </a:xfrm>
            <a:prstGeom prst="rect">
              <a:avLst/>
            </a:prstGeom>
            <a:gradFill flip="none" rotWithShape="1">
              <a:gsLst>
                <a:gs pos="35000">
                  <a:srgbClr val="FFFFFF">
                    <a:alpha val="90000"/>
                  </a:srgbClr>
                </a:gs>
                <a:gs pos="20000">
                  <a:srgbClr val="FFFFFF">
                    <a:alpha val="20000"/>
                  </a:srgbClr>
                </a:gs>
                <a:gs pos="50000">
                  <a:srgbClr val="FFFFFF">
                    <a:alpha val="90000"/>
                  </a:srgbClr>
                </a:gs>
                <a:gs pos="0">
                  <a:schemeClr val="bg1">
                    <a:alpha val="0"/>
                  </a:schemeClr>
                </a:gs>
                <a:gs pos="100000">
                  <a:schemeClr val="bg1">
                    <a:alpha val="9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grpSp>
      <p:sp>
        <p:nvSpPr>
          <p:cNvPr id="2" name="标题 1">
            <a:extLst>
              <a:ext uri="{FF2B5EF4-FFF2-40B4-BE49-F238E27FC236}">
                <a16:creationId xmlns:a16="http://schemas.microsoft.com/office/drawing/2014/main" id="{541A8208-FB9F-408A-97ED-C41B16678535}"/>
              </a:ext>
            </a:extLst>
          </p:cNvPr>
          <p:cNvSpPr>
            <a:spLocks noGrp="1"/>
          </p:cNvSpPr>
          <p:nvPr>
            <p:ph type="title"/>
          </p:nvPr>
        </p:nvSpPr>
        <p:spPr/>
        <p:txBody>
          <a:bodyPr/>
          <a:lstStyle/>
          <a:p>
            <a:r>
              <a:rPr lang="zh-CN" altLang="en-US" dirty="0"/>
              <a:t>发展历程</a:t>
            </a:r>
          </a:p>
        </p:txBody>
      </p:sp>
      <p:sp>
        <p:nvSpPr>
          <p:cNvPr id="3" name="页脚占位符 2">
            <a:extLst>
              <a:ext uri="{FF2B5EF4-FFF2-40B4-BE49-F238E27FC236}">
                <a16:creationId xmlns:a16="http://schemas.microsoft.com/office/drawing/2014/main" id="{6152238D-8D71-457E-A58D-610CDFC2FD35}"/>
              </a:ext>
            </a:extLst>
          </p:cNvPr>
          <p:cNvSpPr>
            <a:spLocks noGrp="1"/>
          </p:cNvSpPr>
          <p:nvPr>
            <p:ph type="ftr" sz="quarter" idx="11"/>
          </p:nvPr>
        </p:nvSpPr>
        <p:spPr/>
        <p:txBody>
          <a:bodyPr/>
          <a:lstStyle/>
          <a:p>
            <a:r>
              <a:rPr lang="en-US" altLang="zh-CN"/>
              <a:t>Sinosoft</a:t>
            </a:r>
            <a:endParaRPr lang="zh-CN" altLang="en-US" dirty="0"/>
          </a:p>
        </p:txBody>
      </p:sp>
      <p:sp>
        <p:nvSpPr>
          <p:cNvPr id="4" name="灯片编号占位符 3">
            <a:extLst>
              <a:ext uri="{FF2B5EF4-FFF2-40B4-BE49-F238E27FC236}">
                <a16:creationId xmlns:a16="http://schemas.microsoft.com/office/drawing/2014/main" id="{EA3E1ED2-0BEA-4F8D-A532-6A765AC9C20B}"/>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6" name="íṡliḑê">
            <a:extLst>
              <a:ext uri="{FF2B5EF4-FFF2-40B4-BE49-F238E27FC236}">
                <a16:creationId xmlns:a16="http://schemas.microsoft.com/office/drawing/2014/main" id="{1CD7E0D5-61D0-488C-B379-254C4B4227ED}"/>
              </a:ext>
            </a:extLst>
          </p:cNvPr>
          <p:cNvSpPr/>
          <p:nvPr/>
        </p:nvSpPr>
        <p:spPr>
          <a:xfrm rot="21271947">
            <a:off x="0" y="4130455"/>
            <a:ext cx="11518900" cy="235390"/>
          </a:xfrm>
          <a:prstGeom prst="rightArrow">
            <a:avLst>
              <a:gd name="adj1" fmla="val 50000"/>
              <a:gd name="adj2" fmla="val 111538"/>
            </a:avLst>
          </a:prstGeom>
          <a:solidFill>
            <a:schemeClr val="bg1">
              <a:lumMod val="8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grpSp>
        <p:nvGrpSpPr>
          <p:cNvPr id="7" name="íŝḷïďé">
            <a:extLst>
              <a:ext uri="{FF2B5EF4-FFF2-40B4-BE49-F238E27FC236}">
                <a16:creationId xmlns:a16="http://schemas.microsoft.com/office/drawing/2014/main" id="{41AFDE95-A785-49CB-958F-3D9EF99149EF}"/>
              </a:ext>
            </a:extLst>
          </p:cNvPr>
          <p:cNvGrpSpPr/>
          <p:nvPr/>
        </p:nvGrpSpPr>
        <p:grpSpPr>
          <a:xfrm>
            <a:off x="5333242" y="2909601"/>
            <a:ext cx="2834238" cy="1757244"/>
            <a:chOff x="660400" y="2402509"/>
            <a:chExt cx="2834238" cy="1757244"/>
          </a:xfrm>
        </p:grpSpPr>
        <p:cxnSp>
          <p:nvCxnSpPr>
            <p:cNvPr id="35" name="直接连接符 34">
              <a:extLst>
                <a:ext uri="{FF2B5EF4-FFF2-40B4-BE49-F238E27FC236}">
                  <a16:creationId xmlns:a16="http://schemas.microsoft.com/office/drawing/2014/main" id="{FD073E7C-B965-4441-B424-2071BC882FD7}"/>
                </a:ext>
              </a:extLst>
            </p:cNvPr>
            <p:cNvCxnSpPr>
              <a:stCxn id="39" idx="0"/>
              <a:endCxn id="42" idx="0"/>
            </p:cNvCxnSpPr>
            <p:nvPr/>
          </p:nvCxnSpPr>
          <p:spPr>
            <a:xfrm flipV="1">
              <a:off x="2077519" y="2402509"/>
              <a:ext cx="0" cy="109219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2" name="îşļîḋé">
              <a:extLst>
                <a:ext uri="{FF2B5EF4-FFF2-40B4-BE49-F238E27FC236}">
                  <a16:creationId xmlns:a16="http://schemas.microsoft.com/office/drawing/2014/main" id="{F29B8C60-FE24-4C9E-854E-3BB576656541}"/>
                </a:ext>
              </a:extLst>
            </p:cNvPr>
            <p:cNvSpPr txBox="1"/>
            <p:nvPr/>
          </p:nvSpPr>
          <p:spPr bwMode="auto">
            <a:xfrm>
              <a:off x="660400" y="2402509"/>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MongoDB</a:t>
              </a:r>
              <a:r>
                <a:rPr lang="zh-CN" altLang="en-US" sz="1600" b="1" dirty="0"/>
                <a:t>营收</a:t>
              </a:r>
              <a:endParaRPr lang="en-US" altLang="zh-CN" sz="1600" b="1" dirty="0"/>
            </a:p>
            <a:p>
              <a:pPr algn="ctr">
                <a:spcBef>
                  <a:spcPct val="0"/>
                </a:spcBef>
              </a:pPr>
              <a:r>
                <a:rPr lang="zh-CN" altLang="en-US" sz="1600" b="1" dirty="0"/>
                <a:t>规模超过</a:t>
              </a:r>
              <a:r>
                <a:rPr lang="en-US" altLang="zh-CN" sz="1600" b="1" dirty="0"/>
                <a:t>1</a:t>
              </a:r>
              <a:r>
                <a:rPr lang="zh-CN" altLang="en-US" sz="1600" b="1" dirty="0"/>
                <a:t>亿美元</a:t>
              </a:r>
            </a:p>
            <a:p>
              <a:pPr algn="ctr">
                <a:spcBef>
                  <a:spcPct val="0"/>
                </a:spcBef>
              </a:pPr>
              <a:endParaRPr lang="en-US" altLang="zh-CN" sz="1600" b="1" dirty="0"/>
            </a:p>
          </p:txBody>
        </p:sp>
        <p:grpSp>
          <p:nvGrpSpPr>
            <p:cNvPr id="37" name="iṩľîḋè">
              <a:extLst>
                <a:ext uri="{FF2B5EF4-FFF2-40B4-BE49-F238E27FC236}">
                  <a16:creationId xmlns:a16="http://schemas.microsoft.com/office/drawing/2014/main" id="{8A73D5BE-347C-401A-B822-D6F8901361E3}"/>
                </a:ext>
              </a:extLst>
            </p:cNvPr>
            <p:cNvGrpSpPr/>
            <p:nvPr/>
          </p:nvGrpSpPr>
          <p:grpSpPr>
            <a:xfrm>
              <a:off x="1940019" y="3494700"/>
              <a:ext cx="275000" cy="275000"/>
              <a:chOff x="1607367" y="4342267"/>
              <a:chExt cx="275000" cy="275000"/>
            </a:xfrm>
          </p:grpSpPr>
          <p:sp>
            <p:nvSpPr>
              <p:cNvPr id="39" name="íṣ1ïḍe">
                <a:extLst>
                  <a:ext uri="{FF2B5EF4-FFF2-40B4-BE49-F238E27FC236}">
                    <a16:creationId xmlns:a16="http://schemas.microsoft.com/office/drawing/2014/main" id="{A3800D53-7B8F-4730-9F35-E17BE1FD7D62}"/>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40" name="íṣ1íḋè">
                <a:extLst>
                  <a:ext uri="{FF2B5EF4-FFF2-40B4-BE49-F238E27FC236}">
                    <a16:creationId xmlns:a16="http://schemas.microsoft.com/office/drawing/2014/main" id="{28173C6D-3453-4940-8191-B8096DA0786C}"/>
                  </a:ext>
                </a:extLst>
              </p:cNvPr>
              <p:cNvSpPr/>
              <p:nvPr/>
            </p:nvSpPr>
            <p:spPr>
              <a:xfrm>
                <a:off x="1657139" y="4392039"/>
                <a:ext cx="175456" cy="175456"/>
              </a:xfrm>
              <a:prstGeom prst="ellipse">
                <a:avLst/>
              </a:pr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8" name="íṣḻiḋé">
              <a:extLst>
                <a:ext uri="{FF2B5EF4-FFF2-40B4-BE49-F238E27FC236}">
                  <a16:creationId xmlns:a16="http://schemas.microsoft.com/office/drawing/2014/main" id="{F29B8C60-FE24-4C9E-854E-3BB576656541}"/>
                </a:ext>
              </a:extLst>
            </p:cNvPr>
            <p:cNvSpPr txBox="1"/>
            <p:nvPr/>
          </p:nvSpPr>
          <p:spPr bwMode="auto">
            <a:xfrm>
              <a:off x="1704590" y="3769700"/>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2016</a:t>
              </a:r>
            </a:p>
          </p:txBody>
        </p:sp>
      </p:grpSp>
      <p:grpSp>
        <p:nvGrpSpPr>
          <p:cNvPr id="8" name="îṣḻïďê">
            <a:extLst>
              <a:ext uri="{FF2B5EF4-FFF2-40B4-BE49-F238E27FC236}">
                <a16:creationId xmlns:a16="http://schemas.microsoft.com/office/drawing/2014/main" id="{CBCEE935-E43A-4253-BF54-7829AE74BD6B}"/>
              </a:ext>
            </a:extLst>
          </p:cNvPr>
          <p:cNvGrpSpPr/>
          <p:nvPr/>
        </p:nvGrpSpPr>
        <p:grpSpPr>
          <a:xfrm>
            <a:off x="6630380" y="3475226"/>
            <a:ext cx="2834238" cy="1874643"/>
            <a:chOff x="3504152" y="3104647"/>
            <a:chExt cx="2834238" cy="1874643"/>
          </a:xfrm>
        </p:grpSpPr>
        <p:cxnSp>
          <p:nvCxnSpPr>
            <p:cNvPr id="27" name="直接连接符 26">
              <a:extLst>
                <a:ext uri="{FF2B5EF4-FFF2-40B4-BE49-F238E27FC236}">
                  <a16:creationId xmlns:a16="http://schemas.microsoft.com/office/drawing/2014/main" id="{E0B5741F-051F-4A8C-966B-4219BB51B1A3}"/>
                </a:ext>
              </a:extLst>
            </p:cNvPr>
            <p:cNvCxnSpPr>
              <a:cxnSpLocks/>
              <a:endCxn id="31" idx="4"/>
            </p:cNvCxnSpPr>
            <p:nvPr/>
          </p:nvCxnSpPr>
          <p:spPr>
            <a:xfrm flipV="1">
              <a:off x="4921271" y="3769700"/>
              <a:ext cx="0" cy="65652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4" name="îṩlïḓè">
              <a:extLst>
                <a:ext uri="{FF2B5EF4-FFF2-40B4-BE49-F238E27FC236}">
                  <a16:creationId xmlns:a16="http://schemas.microsoft.com/office/drawing/2014/main" id="{F29B8C60-FE24-4C9E-854E-3BB576656541}"/>
                </a:ext>
              </a:extLst>
            </p:cNvPr>
            <p:cNvSpPr txBox="1"/>
            <p:nvPr/>
          </p:nvSpPr>
          <p:spPr bwMode="auto">
            <a:xfrm>
              <a:off x="3504152" y="4547266"/>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IPO</a:t>
              </a:r>
              <a:r>
                <a:rPr lang="zh-CN" altLang="en-US" sz="1600" b="1" dirty="0"/>
                <a:t>，</a:t>
              </a:r>
              <a:r>
                <a:rPr lang="en-US" altLang="zh-CN" sz="1600" b="1" dirty="0"/>
                <a:t> </a:t>
              </a:r>
              <a:r>
                <a:rPr lang="zh-CN" altLang="en-US" sz="1600" b="1" dirty="0"/>
                <a:t>当天市值</a:t>
              </a:r>
              <a:endParaRPr lang="en-US" altLang="zh-CN" sz="1600" b="1" dirty="0"/>
            </a:p>
            <a:p>
              <a:pPr algn="ctr">
                <a:spcBef>
                  <a:spcPct val="0"/>
                </a:spcBef>
              </a:pPr>
              <a:r>
                <a:rPr lang="zh-CN" altLang="en-US" sz="1600" b="1" dirty="0"/>
                <a:t>超过</a:t>
              </a:r>
              <a:r>
                <a:rPr lang="en-US" altLang="zh-CN" sz="1600" b="1" dirty="0"/>
                <a:t>10</a:t>
              </a:r>
              <a:r>
                <a:rPr lang="zh-CN" altLang="en-US" sz="1600" b="1" dirty="0"/>
                <a:t>亿美元</a:t>
              </a:r>
            </a:p>
          </p:txBody>
        </p:sp>
        <p:grpSp>
          <p:nvGrpSpPr>
            <p:cNvPr id="29" name="íṧḷíḓê">
              <a:extLst>
                <a:ext uri="{FF2B5EF4-FFF2-40B4-BE49-F238E27FC236}">
                  <a16:creationId xmlns:a16="http://schemas.microsoft.com/office/drawing/2014/main" id="{49A7D268-9B48-4A58-974C-C9274CC20CF7}"/>
                </a:ext>
              </a:extLst>
            </p:cNvPr>
            <p:cNvGrpSpPr/>
            <p:nvPr/>
          </p:nvGrpSpPr>
          <p:grpSpPr>
            <a:xfrm>
              <a:off x="4783771" y="3494700"/>
              <a:ext cx="275000" cy="275000"/>
              <a:chOff x="1607367" y="4342267"/>
              <a:chExt cx="275000" cy="275000"/>
            </a:xfrm>
          </p:grpSpPr>
          <p:sp>
            <p:nvSpPr>
              <p:cNvPr id="31" name="îṧḷiďè">
                <a:extLst>
                  <a:ext uri="{FF2B5EF4-FFF2-40B4-BE49-F238E27FC236}">
                    <a16:creationId xmlns:a16="http://schemas.microsoft.com/office/drawing/2014/main" id="{72CD00B2-0A8C-4138-88D2-2CD7D56D48C1}"/>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32" name="îṩ1iḓê">
                <a:extLst>
                  <a:ext uri="{FF2B5EF4-FFF2-40B4-BE49-F238E27FC236}">
                    <a16:creationId xmlns:a16="http://schemas.microsoft.com/office/drawing/2014/main" id="{415EA9B2-2F55-4568-9FE0-386AA914BD0C}"/>
                  </a:ext>
                </a:extLst>
              </p:cNvPr>
              <p:cNvSpPr/>
              <p:nvPr/>
            </p:nvSpPr>
            <p:spPr>
              <a:xfrm>
                <a:off x="1657139" y="4392039"/>
                <a:ext cx="175456" cy="175456"/>
              </a:xfrm>
              <a:prstGeom prst="ellipse">
                <a:avLst/>
              </a:prstGeom>
              <a:solidFill>
                <a:schemeClr val="accent2"/>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0" name="ïSlïḍe">
              <a:extLst>
                <a:ext uri="{FF2B5EF4-FFF2-40B4-BE49-F238E27FC236}">
                  <a16:creationId xmlns:a16="http://schemas.microsoft.com/office/drawing/2014/main" id="{F29B8C60-FE24-4C9E-854E-3BB576656541}"/>
                </a:ext>
              </a:extLst>
            </p:cNvPr>
            <p:cNvSpPr txBox="1"/>
            <p:nvPr/>
          </p:nvSpPr>
          <p:spPr bwMode="auto">
            <a:xfrm>
              <a:off x="4548342" y="3104647"/>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2017</a:t>
              </a:r>
            </a:p>
          </p:txBody>
        </p:sp>
      </p:grpSp>
      <p:grpSp>
        <p:nvGrpSpPr>
          <p:cNvPr id="9" name="íṡľîdé">
            <a:extLst>
              <a:ext uri="{FF2B5EF4-FFF2-40B4-BE49-F238E27FC236}">
                <a16:creationId xmlns:a16="http://schemas.microsoft.com/office/drawing/2014/main" id="{88BF45EE-24E1-4C0E-B900-4898A361241F}"/>
              </a:ext>
            </a:extLst>
          </p:cNvPr>
          <p:cNvGrpSpPr/>
          <p:nvPr/>
        </p:nvGrpSpPr>
        <p:grpSpPr>
          <a:xfrm>
            <a:off x="8326914" y="2626571"/>
            <a:ext cx="2035444" cy="1757244"/>
            <a:chOff x="6747300" y="2402509"/>
            <a:chExt cx="2035444" cy="1757244"/>
          </a:xfrm>
        </p:grpSpPr>
        <p:cxnSp>
          <p:nvCxnSpPr>
            <p:cNvPr id="19" name="直接连接符 18">
              <a:extLst>
                <a:ext uri="{FF2B5EF4-FFF2-40B4-BE49-F238E27FC236}">
                  <a16:creationId xmlns:a16="http://schemas.microsoft.com/office/drawing/2014/main" id="{4B4F7772-4596-46A8-9A19-D1D39E7150E9}"/>
                </a:ext>
              </a:extLst>
            </p:cNvPr>
            <p:cNvCxnSpPr>
              <a:cxnSpLocks/>
              <a:stCxn id="23" idx="0"/>
            </p:cNvCxnSpPr>
            <p:nvPr/>
          </p:nvCxnSpPr>
          <p:spPr>
            <a:xfrm flipV="1">
              <a:off x="7765023" y="2948604"/>
              <a:ext cx="0" cy="54609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îŝlíḋê">
              <a:extLst>
                <a:ext uri="{FF2B5EF4-FFF2-40B4-BE49-F238E27FC236}">
                  <a16:creationId xmlns:a16="http://schemas.microsoft.com/office/drawing/2014/main" id="{F29B8C60-FE24-4C9E-854E-3BB576656541}"/>
                </a:ext>
              </a:extLst>
            </p:cNvPr>
            <p:cNvSpPr txBox="1"/>
            <p:nvPr/>
          </p:nvSpPr>
          <p:spPr bwMode="auto">
            <a:xfrm>
              <a:off x="6747300" y="2402509"/>
              <a:ext cx="2035444" cy="432024"/>
            </a:xfrm>
            <a:prstGeom prst="rect">
              <a:avLst/>
            </a:prstGeom>
            <a:solidFill>
              <a:schemeClr val="bg1">
                <a:alpha val="50000"/>
              </a:schemeClr>
            </a:solid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MongoDB 4.0</a:t>
              </a:r>
              <a:r>
                <a:rPr lang="zh-CN" altLang="en-US" sz="1600" b="1" dirty="0"/>
                <a:t>发布</a:t>
              </a:r>
              <a:endParaRPr lang="en-US" altLang="zh-CN" sz="1600" b="1" dirty="0"/>
            </a:p>
            <a:p>
              <a:pPr algn="ctr">
                <a:spcBef>
                  <a:spcPct val="0"/>
                </a:spcBef>
              </a:pPr>
              <a:r>
                <a:rPr lang="zh-CN" altLang="en-US" sz="1600" b="1" dirty="0"/>
                <a:t>市值上涨到</a:t>
              </a:r>
              <a:r>
                <a:rPr lang="en-US" altLang="zh-CN" sz="1600" b="1" dirty="0"/>
                <a:t>23</a:t>
              </a:r>
              <a:r>
                <a:rPr lang="zh-CN" altLang="en-US" sz="1600" b="1" dirty="0"/>
                <a:t>亿美元</a:t>
              </a:r>
              <a:endParaRPr lang="en-US" altLang="zh-CN" sz="1600" b="1" dirty="0"/>
            </a:p>
          </p:txBody>
        </p:sp>
        <p:grpSp>
          <p:nvGrpSpPr>
            <p:cNvPr id="21" name="iṣlîḋé">
              <a:extLst>
                <a:ext uri="{FF2B5EF4-FFF2-40B4-BE49-F238E27FC236}">
                  <a16:creationId xmlns:a16="http://schemas.microsoft.com/office/drawing/2014/main" id="{9D3C160B-6A80-4A8F-9F13-B1392FC8DB4E}"/>
                </a:ext>
              </a:extLst>
            </p:cNvPr>
            <p:cNvGrpSpPr/>
            <p:nvPr/>
          </p:nvGrpSpPr>
          <p:grpSpPr>
            <a:xfrm>
              <a:off x="7627523" y="3494700"/>
              <a:ext cx="275000" cy="275000"/>
              <a:chOff x="1607367" y="4342267"/>
              <a:chExt cx="275000" cy="275000"/>
            </a:xfrm>
          </p:grpSpPr>
          <p:sp>
            <p:nvSpPr>
              <p:cNvPr id="23" name="ïṣḻîḑé">
                <a:extLst>
                  <a:ext uri="{FF2B5EF4-FFF2-40B4-BE49-F238E27FC236}">
                    <a16:creationId xmlns:a16="http://schemas.microsoft.com/office/drawing/2014/main" id="{59D25A67-CC94-49A6-9EDB-A44AE4570D0E}"/>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24" name="îSḷíḑê">
                <a:extLst>
                  <a:ext uri="{FF2B5EF4-FFF2-40B4-BE49-F238E27FC236}">
                    <a16:creationId xmlns:a16="http://schemas.microsoft.com/office/drawing/2014/main" id="{FEB7E5BF-B2C1-40FE-A368-656B9AAACCBB}"/>
                  </a:ext>
                </a:extLst>
              </p:cNvPr>
              <p:cNvSpPr/>
              <p:nvPr/>
            </p:nvSpPr>
            <p:spPr>
              <a:xfrm>
                <a:off x="1657139" y="4392039"/>
                <a:ext cx="175456" cy="175456"/>
              </a:xfrm>
              <a:prstGeom prst="ellipse">
                <a:avLst/>
              </a:prstGeom>
              <a:solidFill>
                <a:schemeClr val="accent3"/>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22" name="î$ḻïďè">
              <a:extLst>
                <a:ext uri="{FF2B5EF4-FFF2-40B4-BE49-F238E27FC236}">
                  <a16:creationId xmlns:a16="http://schemas.microsoft.com/office/drawing/2014/main" id="{F29B8C60-FE24-4C9E-854E-3BB576656541}"/>
                </a:ext>
              </a:extLst>
            </p:cNvPr>
            <p:cNvSpPr txBox="1"/>
            <p:nvPr/>
          </p:nvSpPr>
          <p:spPr bwMode="auto">
            <a:xfrm>
              <a:off x="7392094" y="3769700"/>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2018</a:t>
              </a:r>
            </a:p>
          </p:txBody>
        </p:sp>
      </p:grpSp>
      <p:grpSp>
        <p:nvGrpSpPr>
          <p:cNvPr id="10" name="iŝḻiďe">
            <a:extLst>
              <a:ext uri="{FF2B5EF4-FFF2-40B4-BE49-F238E27FC236}">
                <a16:creationId xmlns:a16="http://schemas.microsoft.com/office/drawing/2014/main" id="{E471C469-7830-4687-BE9E-40993E41889C}"/>
              </a:ext>
            </a:extLst>
          </p:cNvPr>
          <p:cNvGrpSpPr/>
          <p:nvPr/>
        </p:nvGrpSpPr>
        <p:grpSpPr>
          <a:xfrm>
            <a:off x="9224654" y="3246625"/>
            <a:ext cx="2834238" cy="1874643"/>
            <a:chOff x="8684662" y="3104647"/>
            <a:chExt cx="2834238" cy="1874643"/>
          </a:xfrm>
        </p:grpSpPr>
        <p:cxnSp>
          <p:nvCxnSpPr>
            <p:cNvPr id="11" name="直接连接符 10">
              <a:extLst>
                <a:ext uri="{FF2B5EF4-FFF2-40B4-BE49-F238E27FC236}">
                  <a16:creationId xmlns:a16="http://schemas.microsoft.com/office/drawing/2014/main" id="{32B113BE-C458-4D8E-BBDB-C624CAD3AB61}"/>
                </a:ext>
              </a:extLst>
            </p:cNvPr>
            <p:cNvCxnSpPr>
              <a:cxnSpLocks/>
              <a:stCxn id="18" idx="0"/>
              <a:endCxn id="15" idx="4"/>
            </p:cNvCxnSpPr>
            <p:nvPr/>
          </p:nvCxnSpPr>
          <p:spPr>
            <a:xfrm flipV="1">
              <a:off x="10101781" y="3769700"/>
              <a:ext cx="0" cy="77756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îṧľíḑe">
              <a:extLst>
                <a:ext uri="{FF2B5EF4-FFF2-40B4-BE49-F238E27FC236}">
                  <a16:creationId xmlns:a16="http://schemas.microsoft.com/office/drawing/2014/main" id="{F29B8C60-FE24-4C9E-854E-3BB576656541}"/>
                </a:ext>
              </a:extLst>
            </p:cNvPr>
            <p:cNvSpPr txBox="1"/>
            <p:nvPr/>
          </p:nvSpPr>
          <p:spPr bwMode="auto">
            <a:xfrm>
              <a:off x="8684662" y="4547266"/>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MongoDB</a:t>
              </a:r>
              <a:r>
                <a:rPr lang="zh-CN" altLang="en-US" sz="1600" b="1" dirty="0"/>
                <a:t>市值达</a:t>
              </a:r>
              <a:r>
                <a:rPr lang="en-US" altLang="zh-CN" sz="1600" b="1" dirty="0"/>
                <a:t>81</a:t>
              </a:r>
              <a:r>
                <a:rPr lang="zh-CN" altLang="en-US" sz="1600" b="1" dirty="0"/>
                <a:t>亿美元</a:t>
              </a:r>
            </a:p>
          </p:txBody>
        </p:sp>
        <p:grpSp>
          <p:nvGrpSpPr>
            <p:cNvPr id="13" name="iṧḷîḍê">
              <a:extLst>
                <a:ext uri="{FF2B5EF4-FFF2-40B4-BE49-F238E27FC236}">
                  <a16:creationId xmlns:a16="http://schemas.microsoft.com/office/drawing/2014/main" id="{665AEDE8-807F-4FE2-B679-F37FF2645C4E}"/>
                </a:ext>
              </a:extLst>
            </p:cNvPr>
            <p:cNvGrpSpPr/>
            <p:nvPr/>
          </p:nvGrpSpPr>
          <p:grpSpPr>
            <a:xfrm>
              <a:off x="9964281" y="3494700"/>
              <a:ext cx="275000" cy="275000"/>
              <a:chOff x="1607367" y="4342267"/>
              <a:chExt cx="275000" cy="275000"/>
            </a:xfrm>
          </p:grpSpPr>
          <p:sp>
            <p:nvSpPr>
              <p:cNvPr id="15" name="i$liḋe">
                <a:extLst>
                  <a:ext uri="{FF2B5EF4-FFF2-40B4-BE49-F238E27FC236}">
                    <a16:creationId xmlns:a16="http://schemas.microsoft.com/office/drawing/2014/main" id="{0EC789B2-4E79-45B6-959C-CF032F95728D}"/>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6" name="isľîḋè">
                <a:extLst>
                  <a:ext uri="{FF2B5EF4-FFF2-40B4-BE49-F238E27FC236}">
                    <a16:creationId xmlns:a16="http://schemas.microsoft.com/office/drawing/2014/main" id="{C266F8E9-DF93-418E-A2FB-485B0B210F15}"/>
                  </a:ext>
                </a:extLst>
              </p:cNvPr>
              <p:cNvSpPr/>
              <p:nvPr/>
            </p:nvSpPr>
            <p:spPr>
              <a:xfrm>
                <a:off x="1657139" y="4392039"/>
                <a:ext cx="175456" cy="175456"/>
              </a:xfrm>
              <a:prstGeom prst="ellipse">
                <a:avLst/>
              </a:prstGeom>
              <a:solidFill>
                <a:schemeClr val="accent4"/>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4" name="íṩḻïde">
              <a:extLst>
                <a:ext uri="{FF2B5EF4-FFF2-40B4-BE49-F238E27FC236}">
                  <a16:creationId xmlns:a16="http://schemas.microsoft.com/office/drawing/2014/main" id="{F29B8C60-FE24-4C9E-854E-3BB576656541}"/>
                </a:ext>
              </a:extLst>
            </p:cNvPr>
            <p:cNvSpPr txBox="1"/>
            <p:nvPr/>
          </p:nvSpPr>
          <p:spPr bwMode="auto">
            <a:xfrm>
              <a:off x="9728852" y="3104647"/>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2019</a:t>
              </a:r>
            </a:p>
          </p:txBody>
        </p:sp>
      </p:grpSp>
      <p:grpSp>
        <p:nvGrpSpPr>
          <p:cNvPr id="96" name="íŝḷïďé">
            <a:extLst>
              <a:ext uri="{FF2B5EF4-FFF2-40B4-BE49-F238E27FC236}">
                <a16:creationId xmlns:a16="http://schemas.microsoft.com/office/drawing/2014/main" id="{01711FBC-60DE-4999-A7FD-1F93F7EA73BF}"/>
              </a:ext>
            </a:extLst>
          </p:cNvPr>
          <p:cNvGrpSpPr/>
          <p:nvPr/>
        </p:nvGrpSpPr>
        <p:grpSpPr>
          <a:xfrm>
            <a:off x="144690" y="3411111"/>
            <a:ext cx="2834238" cy="1757244"/>
            <a:chOff x="660400" y="2402509"/>
            <a:chExt cx="2834238" cy="1757244"/>
          </a:xfrm>
        </p:grpSpPr>
        <p:cxnSp>
          <p:nvCxnSpPr>
            <p:cNvPr id="97" name="直接连接符 96">
              <a:extLst>
                <a:ext uri="{FF2B5EF4-FFF2-40B4-BE49-F238E27FC236}">
                  <a16:creationId xmlns:a16="http://schemas.microsoft.com/office/drawing/2014/main" id="{BBB6372D-D687-4438-A0AA-C179FBFD4230}"/>
                </a:ext>
              </a:extLst>
            </p:cNvPr>
            <p:cNvCxnSpPr>
              <a:stCxn id="101" idx="0"/>
              <a:endCxn id="98" idx="0"/>
            </p:cNvCxnSpPr>
            <p:nvPr/>
          </p:nvCxnSpPr>
          <p:spPr>
            <a:xfrm flipV="1">
              <a:off x="2077519" y="2402509"/>
              <a:ext cx="0" cy="109219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98" name="îşļîḋé">
              <a:extLst>
                <a:ext uri="{FF2B5EF4-FFF2-40B4-BE49-F238E27FC236}">
                  <a16:creationId xmlns:a16="http://schemas.microsoft.com/office/drawing/2014/main" id="{9D3AEA65-5FBF-47FA-90B1-1CBF226328DD}"/>
                </a:ext>
              </a:extLst>
            </p:cNvPr>
            <p:cNvSpPr txBox="1"/>
            <p:nvPr/>
          </p:nvSpPr>
          <p:spPr bwMode="auto">
            <a:xfrm>
              <a:off x="660400" y="2402509"/>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MongoDB</a:t>
              </a:r>
              <a:r>
                <a:rPr lang="zh-CN" altLang="en-US" sz="1600" b="1" dirty="0"/>
                <a:t>社区</a:t>
              </a:r>
              <a:endParaRPr lang="en-US" altLang="zh-CN" sz="1600" b="1" dirty="0"/>
            </a:p>
            <a:p>
              <a:pPr algn="ctr">
                <a:spcBef>
                  <a:spcPct val="0"/>
                </a:spcBef>
              </a:pPr>
              <a:r>
                <a:rPr lang="zh-CN" altLang="en-US" sz="1600" b="1" dirty="0"/>
                <a:t>发布</a:t>
              </a:r>
              <a:r>
                <a:rPr lang="en-US" altLang="zh-CN" sz="1600" b="1" dirty="0"/>
                <a:t>0.9</a:t>
              </a:r>
              <a:r>
                <a:rPr lang="zh-CN" altLang="en-US" sz="1600" b="1" dirty="0"/>
                <a:t>版本</a:t>
              </a:r>
              <a:endParaRPr lang="en-US" altLang="zh-CN" sz="1600" b="1" dirty="0"/>
            </a:p>
          </p:txBody>
        </p:sp>
        <p:grpSp>
          <p:nvGrpSpPr>
            <p:cNvPr id="99" name="iṩľîḋè">
              <a:extLst>
                <a:ext uri="{FF2B5EF4-FFF2-40B4-BE49-F238E27FC236}">
                  <a16:creationId xmlns:a16="http://schemas.microsoft.com/office/drawing/2014/main" id="{21646A9E-47A0-4238-A0CF-5AFF462B21F2}"/>
                </a:ext>
              </a:extLst>
            </p:cNvPr>
            <p:cNvGrpSpPr/>
            <p:nvPr/>
          </p:nvGrpSpPr>
          <p:grpSpPr>
            <a:xfrm>
              <a:off x="1940019" y="3494700"/>
              <a:ext cx="275000" cy="275000"/>
              <a:chOff x="1607367" y="4342267"/>
              <a:chExt cx="275000" cy="275000"/>
            </a:xfrm>
          </p:grpSpPr>
          <p:sp>
            <p:nvSpPr>
              <p:cNvPr id="101" name="íṣ1ïḍe">
                <a:extLst>
                  <a:ext uri="{FF2B5EF4-FFF2-40B4-BE49-F238E27FC236}">
                    <a16:creationId xmlns:a16="http://schemas.microsoft.com/office/drawing/2014/main" id="{33289048-0F05-4540-9A7C-3140C646AE35}"/>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02" name="íṣ1íḋè">
                <a:extLst>
                  <a:ext uri="{FF2B5EF4-FFF2-40B4-BE49-F238E27FC236}">
                    <a16:creationId xmlns:a16="http://schemas.microsoft.com/office/drawing/2014/main" id="{B1C48659-253B-439A-94AE-F6EAEB715F9F}"/>
                  </a:ext>
                </a:extLst>
              </p:cNvPr>
              <p:cNvSpPr/>
              <p:nvPr/>
            </p:nvSpPr>
            <p:spPr>
              <a:xfrm>
                <a:off x="1657139" y="4392039"/>
                <a:ext cx="175456" cy="175456"/>
              </a:xfrm>
              <a:prstGeom prst="ellipse">
                <a:avLst/>
              </a:pr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00" name="íṣḻiḋé">
              <a:extLst>
                <a:ext uri="{FF2B5EF4-FFF2-40B4-BE49-F238E27FC236}">
                  <a16:creationId xmlns:a16="http://schemas.microsoft.com/office/drawing/2014/main" id="{88482FC7-CFA0-47EC-83CE-4A9055A8FAA1}"/>
                </a:ext>
              </a:extLst>
            </p:cNvPr>
            <p:cNvSpPr txBox="1"/>
            <p:nvPr/>
          </p:nvSpPr>
          <p:spPr bwMode="auto">
            <a:xfrm>
              <a:off x="1704590" y="3769700"/>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2009</a:t>
              </a:r>
            </a:p>
          </p:txBody>
        </p:sp>
      </p:grpSp>
      <p:grpSp>
        <p:nvGrpSpPr>
          <p:cNvPr id="103" name="îṣḻïďê">
            <a:extLst>
              <a:ext uri="{FF2B5EF4-FFF2-40B4-BE49-F238E27FC236}">
                <a16:creationId xmlns:a16="http://schemas.microsoft.com/office/drawing/2014/main" id="{7D977767-18AD-423B-BA37-67BA25DE244B}"/>
              </a:ext>
            </a:extLst>
          </p:cNvPr>
          <p:cNvGrpSpPr/>
          <p:nvPr/>
        </p:nvGrpSpPr>
        <p:grpSpPr>
          <a:xfrm>
            <a:off x="1441828" y="4008630"/>
            <a:ext cx="2834238" cy="1874643"/>
            <a:chOff x="3504152" y="3104647"/>
            <a:chExt cx="2834238" cy="1874643"/>
          </a:xfrm>
        </p:grpSpPr>
        <p:cxnSp>
          <p:nvCxnSpPr>
            <p:cNvPr id="104" name="直接连接符 103">
              <a:extLst>
                <a:ext uri="{FF2B5EF4-FFF2-40B4-BE49-F238E27FC236}">
                  <a16:creationId xmlns:a16="http://schemas.microsoft.com/office/drawing/2014/main" id="{540D2FDE-3C76-4A4E-9164-4E14E5108D4A}"/>
                </a:ext>
              </a:extLst>
            </p:cNvPr>
            <p:cNvCxnSpPr>
              <a:cxnSpLocks/>
              <a:endCxn id="108" idx="4"/>
            </p:cNvCxnSpPr>
            <p:nvPr/>
          </p:nvCxnSpPr>
          <p:spPr>
            <a:xfrm flipV="1">
              <a:off x="4921271" y="3769700"/>
              <a:ext cx="0" cy="65652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5" name="îṩlïḓè">
              <a:extLst>
                <a:ext uri="{FF2B5EF4-FFF2-40B4-BE49-F238E27FC236}">
                  <a16:creationId xmlns:a16="http://schemas.microsoft.com/office/drawing/2014/main" id="{5B280E34-E3D9-4203-AC5C-34B87612826D}"/>
                </a:ext>
              </a:extLst>
            </p:cNvPr>
            <p:cNvSpPr txBox="1"/>
            <p:nvPr/>
          </p:nvSpPr>
          <p:spPr bwMode="auto">
            <a:xfrm>
              <a:off x="3504152" y="4547266"/>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b="1" dirty="0"/>
                <a:t>2.0</a:t>
              </a:r>
              <a:r>
                <a:rPr lang="zh-CN" altLang="en-US" sz="1600" b="1" dirty="0"/>
                <a:t>版本发布</a:t>
              </a:r>
              <a:endParaRPr lang="en-US" altLang="zh-CN" sz="1600" b="1" dirty="0"/>
            </a:p>
            <a:p>
              <a:pPr algn="ctr">
                <a:spcBef>
                  <a:spcPct val="0"/>
                </a:spcBef>
              </a:pPr>
              <a:r>
                <a:rPr lang="zh-CN" altLang="en-US" sz="1600" b="1" dirty="0"/>
                <a:t>第一款</a:t>
              </a:r>
              <a:endParaRPr lang="en-US" altLang="zh-CN" sz="1600" b="1" dirty="0"/>
            </a:p>
            <a:p>
              <a:pPr algn="ctr">
                <a:spcBef>
                  <a:spcPct val="0"/>
                </a:spcBef>
              </a:pPr>
              <a:r>
                <a:rPr lang="zh-CN" altLang="en-US" sz="1600" b="1" dirty="0"/>
                <a:t>云管理工具上线</a:t>
              </a:r>
            </a:p>
          </p:txBody>
        </p:sp>
        <p:grpSp>
          <p:nvGrpSpPr>
            <p:cNvPr id="106" name="íṧḷíḓê">
              <a:extLst>
                <a:ext uri="{FF2B5EF4-FFF2-40B4-BE49-F238E27FC236}">
                  <a16:creationId xmlns:a16="http://schemas.microsoft.com/office/drawing/2014/main" id="{D759DADE-9FC9-4E5A-8774-68709F9D3A5E}"/>
                </a:ext>
              </a:extLst>
            </p:cNvPr>
            <p:cNvGrpSpPr/>
            <p:nvPr/>
          </p:nvGrpSpPr>
          <p:grpSpPr>
            <a:xfrm>
              <a:off x="4783771" y="3494700"/>
              <a:ext cx="275000" cy="275000"/>
              <a:chOff x="1607367" y="4342267"/>
              <a:chExt cx="275000" cy="275000"/>
            </a:xfrm>
          </p:grpSpPr>
          <p:sp>
            <p:nvSpPr>
              <p:cNvPr id="108" name="îṧḷiďè">
                <a:extLst>
                  <a:ext uri="{FF2B5EF4-FFF2-40B4-BE49-F238E27FC236}">
                    <a16:creationId xmlns:a16="http://schemas.microsoft.com/office/drawing/2014/main" id="{2354C4DD-087E-4B57-A955-6744D023587E}"/>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09" name="îṩ1iḓê">
                <a:extLst>
                  <a:ext uri="{FF2B5EF4-FFF2-40B4-BE49-F238E27FC236}">
                    <a16:creationId xmlns:a16="http://schemas.microsoft.com/office/drawing/2014/main" id="{914D8C34-7C9D-401C-9665-9E86DC4D5FEE}"/>
                  </a:ext>
                </a:extLst>
              </p:cNvPr>
              <p:cNvSpPr/>
              <p:nvPr/>
            </p:nvSpPr>
            <p:spPr>
              <a:xfrm>
                <a:off x="1657139" y="4392039"/>
                <a:ext cx="175456" cy="175456"/>
              </a:xfrm>
              <a:prstGeom prst="ellipse">
                <a:avLst/>
              </a:prstGeom>
              <a:solidFill>
                <a:schemeClr val="accent2"/>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07" name="ïSlïḍe">
              <a:extLst>
                <a:ext uri="{FF2B5EF4-FFF2-40B4-BE49-F238E27FC236}">
                  <a16:creationId xmlns:a16="http://schemas.microsoft.com/office/drawing/2014/main" id="{EB830DAC-1ADB-4F79-899B-50E0D1F74724}"/>
                </a:ext>
              </a:extLst>
            </p:cNvPr>
            <p:cNvSpPr txBox="1"/>
            <p:nvPr/>
          </p:nvSpPr>
          <p:spPr bwMode="auto">
            <a:xfrm>
              <a:off x="4548342" y="3104647"/>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2011</a:t>
              </a:r>
            </a:p>
          </p:txBody>
        </p:sp>
      </p:grpSp>
      <p:grpSp>
        <p:nvGrpSpPr>
          <p:cNvPr id="110" name="íŝḷïďé">
            <a:extLst>
              <a:ext uri="{FF2B5EF4-FFF2-40B4-BE49-F238E27FC236}">
                <a16:creationId xmlns:a16="http://schemas.microsoft.com/office/drawing/2014/main" id="{C633FED5-E49A-42B2-9E28-A620C0668F24}"/>
              </a:ext>
            </a:extLst>
          </p:cNvPr>
          <p:cNvGrpSpPr/>
          <p:nvPr/>
        </p:nvGrpSpPr>
        <p:grpSpPr>
          <a:xfrm>
            <a:off x="2738966" y="3159974"/>
            <a:ext cx="2834238" cy="1757244"/>
            <a:chOff x="660400" y="2402509"/>
            <a:chExt cx="2834238" cy="1757244"/>
          </a:xfrm>
        </p:grpSpPr>
        <p:cxnSp>
          <p:nvCxnSpPr>
            <p:cNvPr id="111" name="直接连接符 110">
              <a:extLst>
                <a:ext uri="{FF2B5EF4-FFF2-40B4-BE49-F238E27FC236}">
                  <a16:creationId xmlns:a16="http://schemas.microsoft.com/office/drawing/2014/main" id="{C601DB84-1F4B-4AB4-9DFC-7B481890834E}"/>
                </a:ext>
              </a:extLst>
            </p:cNvPr>
            <p:cNvCxnSpPr>
              <a:stCxn id="115" idx="0"/>
              <a:endCxn id="112" idx="0"/>
            </p:cNvCxnSpPr>
            <p:nvPr/>
          </p:nvCxnSpPr>
          <p:spPr>
            <a:xfrm flipV="1">
              <a:off x="2077519" y="2402509"/>
              <a:ext cx="0" cy="109219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12" name="îşļîḋé">
              <a:extLst>
                <a:ext uri="{FF2B5EF4-FFF2-40B4-BE49-F238E27FC236}">
                  <a16:creationId xmlns:a16="http://schemas.microsoft.com/office/drawing/2014/main" id="{7DF9EAC8-303E-4BA8-AF90-92E50E1D5DAF}"/>
                </a:ext>
              </a:extLst>
            </p:cNvPr>
            <p:cNvSpPr txBox="1"/>
            <p:nvPr/>
          </p:nvSpPr>
          <p:spPr bwMode="auto">
            <a:xfrm>
              <a:off x="660400" y="2402509"/>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t>第一个商业版本</a:t>
              </a:r>
              <a:endParaRPr lang="en-US" altLang="zh-CN" sz="1600" b="1" dirty="0"/>
            </a:p>
            <a:p>
              <a:pPr algn="ctr">
                <a:spcBef>
                  <a:spcPct val="0"/>
                </a:spcBef>
              </a:pPr>
              <a:r>
                <a:rPr lang="en-US" altLang="zh-CN" sz="1600" b="1" dirty="0"/>
                <a:t>MongoDB Enterprise Advanced </a:t>
              </a:r>
            </a:p>
            <a:p>
              <a:pPr algn="ctr">
                <a:spcBef>
                  <a:spcPct val="0"/>
                </a:spcBef>
              </a:pPr>
              <a:r>
                <a:rPr lang="zh-CN" altLang="en-US" sz="1600" b="1" dirty="0"/>
                <a:t>发布</a:t>
              </a:r>
              <a:endParaRPr lang="en-US" altLang="zh-CN" sz="1600" b="1" dirty="0"/>
            </a:p>
          </p:txBody>
        </p:sp>
        <p:grpSp>
          <p:nvGrpSpPr>
            <p:cNvPr id="113" name="iṩľîḋè">
              <a:extLst>
                <a:ext uri="{FF2B5EF4-FFF2-40B4-BE49-F238E27FC236}">
                  <a16:creationId xmlns:a16="http://schemas.microsoft.com/office/drawing/2014/main" id="{D63EC469-E41C-4612-B815-6E34D1C23176}"/>
                </a:ext>
              </a:extLst>
            </p:cNvPr>
            <p:cNvGrpSpPr/>
            <p:nvPr/>
          </p:nvGrpSpPr>
          <p:grpSpPr>
            <a:xfrm>
              <a:off x="1940019" y="3494700"/>
              <a:ext cx="275000" cy="275000"/>
              <a:chOff x="1607367" y="4342267"/>
              <a:chExt cx="275000" cy="275000"/>
            </a:xfrm>
          </p:grpSpPr>
          <p:sp>
            <p:nvSpPr>
              <p:cNvPr id="115" name="íṣ1ïḍe">
                <a:extLst>
                  <a:ext uri="{FF2B5EF4-FFF2-40B4-BE49-F238E27FC236}">
                    <a16:creationId xmlns:a16="http://schemas.microsoft.com/office/drawing/2014/main" id="{B36F8387-F56D-4246-A6F1-A3260A13DFD6}"/>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16" name="íṣ1íḋè">
                <a:extLst>
                  <a:ext uri="{FF2B5EF4-FFF2-40B4-BE49-F238E27FC236}">
                    <a16:creationId xmlns:a16="http://schemas.microsoft.com/office/drawing/2014/main" id="{9EA073DF-FE68-4E44-9057-72A7392BBBCE}"/>
                  </a:ext>
                </a:extLst>
              </p:cNvPr>
              <p:cNvSpPr/>
              <p:nvPr/>
            </p:nvSpPr>
            <p:spPr>
              <a:xfrm>
                <a:off x="1657139" y="4392039"/>
                <a:ext cx="175456" cy="175456"/>
              </a:xfrm>
              <a:prstGeom prst="ellipse">
                <a:avLst/>
              </a:pr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14" name="íṣḻiḋé">
              <a:extLst>
                <a:ext uri="{FF2B5EF4-FFF2-40B4-BE49-F238E27FC236}">
                  <a16:creationId xmlns:a16="http://schemas.microsoft.com/office/drawing/2014/main" id="{48C60EC7-A31D-49A8-92DB-1F0D6051A5DD}"/>
                </a:ext>
              </a:extLst>
            </p:cNvPr>
            <p:cNvSpPr txBox="1"/>
            <p:nvPr/>
          </p:nvSpPr>
          <p:spPr bwMode="auto">
            <a:xfrm>
              <a:off x="1704590" y="3769700"/>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2013</a:t>
              </a:r>
            </a:p>
          </p:txBody>
        </p:sp>
      </p:grpSp>
      <p:grpSp>
        <p:nvGrpSpPr>
          <p:cNvPr id="117" name="îṣḻïďê">
            <a:extLst>
              <a:ext uri="{FF2B5EF4-FFF2-40B4-BE49-F238E27FC236}">
                <a16:creationId xmlns:a16="http://schemas.microsoft.com/office/drawing/2014/main" id="{2195FD7F-145D-4DB4-8429-4A7A0E7C19AC}"/>
              </a:ext>
            </a:extLst>
          </p:cNvPr>
          <p:cNvGrpSpPr/>
          <p:nvPr/>
        </p:nvGrpSpPr>
        <p:grpSpPr>
          <a:xfrm>
            <a:off x="4036104" y="3747372"/>
            <a:ext cx="2834238" cy="1874643"/>
            <a:chOff x="3504152" y="3104647"/>
            <a:chExt cx="2834238" cy="1874643"/>
          </a:xfrm>
        </p:grpSpPr>
        <p:cxnSp>
          <p:nvCxnSpPr>
            <p:cNvPr id="118" name="直接连接符 117">
              <a:extLst>
                <a:ext uri="{FF2B5EF4-FFF2-40B4-BE49-F238E27FC236}">
                  <a16:creationId xmlns:a16="http://schemas.microsoft.com/office/drawing/2014/main" id="{EC84A7B0-FAE8-4B6D-91A7-241E09ACCD15}"/>
                </a:ext>
              </a:extLst>
            </p:cNvPr>
            <p:cNvCxnSpPr>
              <a:cxnSpLocks/>
              <a:endCxn id="122" idx="4"/>
            </p:cNvCxnSpPr>
            <p:nvPr/>
          </p:nvCxnSpPr>
          <p:spPr>
            <a:xfrm flipV="1">
              <a:off x="4921271" y="3769700"/>
              <a:ext cx="0" cy="65652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19" name="îṩlïḓè">
              <a:extLst>
                <a:ext uri="{FF2B5EF4-FFF2-40B4-BE49-F238E27FC236}">
                  <a16:creationId xmlns:a16="http://schemas.microsoft.com/office/drawing/2014/main" id="{10ABB890-4732-47D2-ABB8-8CAD321A8877}"/>
                </a:ext>
              </a:extLst>
            </p:cNvPr>
            <p:cNvSpPr txBox="1"/>
            <p:nvPr/>
          </p:nvSpPr>
          <p:spPr bwMode="auto">
            <a:xfrm>
              <a:off x="3504152" y="4547266"/>
              <a:ext cx="2834238" cy="432024"/>
            </a:xfrm>
            <a:prstGeom prst="rect">
              <a:avLst/>
            </a:prstGeom>
            <a:noFill/>
            <a:ln>
              <a:noFill/>
            </a:ln>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1" dirty="0"/>
                <a:t>收购</a:t>
              </a:r>
              <a:r>
                <a:rPr lang="en-US" altLang="zh-CN" sz="1600" b="1" dirty="0" err="1"/>
                <a:t>WiredTiger</a:t>
              </a:r>
              <a:r>
                <a:rPr lang="en-US" altLang="zh-CN" sz="1600" b="1" dirty="0"/>
                <a:t> </a:t>
              </a:r>
              <a:r>
                <a:rPr lang="zh-CN" altLang="en-US" sz="1600" b="1" dirty="0"/>
                <a:t>存储引擎</a:t>
              </a:r>
            </a:p>
            <a:p>
              <a:r>
                <a:rPr lang="zh-CN" altLang="en-US" sz="1600" b="1" dirty="0"/>
                <a:t>并当选</a:t>
              </a:r>
              <a:r>
                <a:rPr lang="en-US" altLang="zh-CN" sz="1600" b="1" dirty="0"/>
                <a:t>2014</a:t>
              </a:r>
              <a:r>
                <a:rPr lang="zh-CN" altLang="en-US" sz="1600" b="1" dirty="0"/>
                <a:t>年度数据库</a:t>
              </a:r>
            </a:p>
          </p:txBody>
        </p:sp>
        <p:grpSp>
          <p:nvGrpSpPr>
            <p:cNvPr id="120" name="íṧḷíḓê">
              <a:extLst>
                <a:ext uri="{FF2B5EF4-FFF2-40B4-BE49-F238E27FC236}">
                  <a16:creationId xmlns:a16="http://schemas.microsoft.com/office/drawing/2014/main" id="{CC455E55-9BFE-4EA4-9FAE-96B507C7C0CA}"/>
                </a:ext>
              </a:extLst>
            </p:cNvPr>
            <p:cNvGrpSpPr/>
            <p:nvPr/>
          </p:nvGrpSpPr>
          <p:grpSpPr>
            <a:xfrm>
              <a:off x="4783771" y="3494700"/>
              <a:ext cx="275000" cy="275000"/>
              <a:chOff x="1607367" y="4342267"/>
              <a:chExt cx="275000" cy="275000"/>
            </a:xfrm>
          </p:grpSpPr>
          <p:sp>
            <p:nvSpPr>
              <p:cNvPr id="122" name="îṧḷiďè">
                <a:extLst>
                  <a:ext uri="{FF2B5EF4-FFF2-40B4-BE49-F238E27FC236}">
                    <a16:creationId xmlns:a16="http://schemas.microsoft.com/office/drawing/2014/main" id="{B175160F-8302-4CFB-B514-A2396462AE33}"/>
                  </a:ext>
                </a:extLst>
              </p:cNvPr>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23" name="îṩ1iḓê">
                <a:extLst>
                  <a:ext uri="{FF2B5EF4-FFF2-40B4-BE49-F238E27FC236}">
                    <a16:creationId xmlns:a16="http://schemas.microsoft.com/office/drawing/2014/main" id="{B491835E-6407-4F54-AD21-FF6E1E551865}"/>
                  </a:ext>
                </a:extLst>
              </p:cNvPr>
              <p:cNvSpPr/>
              <p:nvPr/>
            </p:nvSpPr>
            <p:spPr>
              <a:xfrm>
                <a:off x="1657139" y="4392039"/>
                <a:ext cx="175456" cy="175456"/>
              </a:xfrm>
              <a:prstGeom prst="ellipse">
                <a:avLst/>
              </a:prstGeom>
              <a:solidFill>
                <a:schemeClr val="accent2"/>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21" name="ïSlïḍe">
              <a:extLst>
                <a:ext uri="{FF2B5EF4-FFF2-40B4-BE49-F238E27FC236}">
                  <a16:creationId xmlns:a16="http://schemas.microsoft.com/office/drawing/2014/main" id="{A5D29A29-8F71-4453-BC47-E3477CED7888}"/>
                </a:ext>
              </a:extLst>
            </p:cNvPr>
            <p:cNvSpPr txBox="1"/>
            <p:nvPr/>
          </p:nvSpPr>
          <p:spPr bwMode="auto">
            <a:xfrm>
              <a:off x="4548342" y="3104647"/>
              <a:ext cx="745858"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t>2014</a:t>
              </a:r>
            </a:p>
          </p:txBody>
        </p:sp>
      </p:grpSp>
    </p:spTree>
    <p:extLst>
      <p:ext uri="{BB962C8B-B14F-4D97-AF65-F5344CB8AC3E}">
        <p14:creationId xmlns:p14="http://schemas.microsoft.com/office/powerpoint/2010/main" val="169255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E8756-A7C7-4F12-B92B-CEA3DD9C98F4}"/>
              </a:ext>
            </a:extLst>
          </p:cNvPr>
          <p:cNvSpPr>
            <a:spLocks noGrp="1"/>
          </p:cNvSpPr>
          <p:nvPr>
            <p:ph type="title"/>
          </p:nvPr>
        </p:nvSpPr>
        <p:spPr/>
        <p:txBody>
          <a:bodyPr/>
          <a:lstStyle/>
          <a:p>
            <a:r>
              <a:rPr lang="zh-CN" altLang="en-US" dirty="0"/>
              <a:t>产品生态</a:t>
            </a:r>
          </a:p>
        </p:txBody>
      </p:sp>
      <p:sp>
        <p:nvSpPr>
          <p:cNvPr id="4" name="页脚占位符 3">
            <a:extLst>
              <a:ext uri="{FF2B5EF4-FFF2-40B4-BE49-F238E27FC236}">
                <a16:creationId xmlns:a16="http://schemas.microsoft.com/office/drawing/2014/main" id="{33F268A5-45A1-40C1-9C58-915943313928}"/>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E9B39DCC-A0C8-4397-A443-45A7846D518D}"/>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27" name="ïSḻîḑê">
            <a:extLst>
              <a:ext uri="{FF2B5EF4-FFF2-40B4-BE49-F238E27FC236}">
                <a16:creationId xmlns:a16="http://schemas.microsoft.com/office/drawing/2014/main" id="{933F367D-27E5-4237-B3C9-458146676DCA}"/>
              </a:ext>
            </a:extLst>
          </p:cNvPr>
          <p:cNvSpPr/>
          <p:nvPr/>
        </p:nvSpPr>
        <p:spPr>
          <a:xfrm>
            <a:off x="7486266" y="2310932"/>
            <a:ext cx="1097838" cy="1097838"/>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软件</a:t>
            </a:r>
            <a:endParaRPr lang="en-US" b="1" dirty="0">
              <a:solidFill>
                <a:schemeClr val="tx1"/>
              </a:solidFill>
            </a:endParaRPr>
          </a:p>
        </p:txBody>
      </p:sp>
      <p:sp>
        <p:nvSpPr>
          <p:cNvPr id="38" name="ïSḻîḑê">
            <a:extLst>
              <a:ext uri="{FF2B5EF4-FFF2-40B4-BE49-F238E27FC236}">
                <a16:creationId xmlns:a16="http://schemas.microsoft.com/office/drawing/2014/main" id="{C15BFB16-7DF1-4D24-9EA6-2D886B28F289}"/>
              </a:ext>
            </a:extLst>
          </p:cNvPr>
          <p:cNvSpPr/>
          <p:nvPr/>
        </p:nvSpPr>
        <p:spPr>
          <a:xfrm>
            <a:off x="3607897" y="2300700"/>
            <a:ext cx="1097838" cy="1097838"/>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云</a:t>
            </a:r>
            <a:endParaRPr lang="en-US" b="1" dirty="0">
              <a:solidFill>
                <a:schemeClr val="tx1"/>
              </a:solidFill>
            </a:endParaRPr>
          </a:p>
        </p:txBody>
      </p:sp>
      <p:grpSp>
        <p:nvGrpSpPr>
          <p:cNvPr id="49" name="组合 48">
            <a:extLst>
              <a:ext uri="{FF2B5EF4-FFF2-40B4-BE49-F238E27FC236}">
                <a16:creationId xmlns:a16="http://schemas.microsoft.com/office/drawing/2014/main" id="{C35AE569-874F-4504-AF7A-9796F2D1BF45}"/>
              </a:ext>
            </a:extLst>
          </p:cNvPr>
          <p:cNvGrpSpPr/>
          <p:nvPr/>
        </p:nvGrpSpPr>
        <p:grpSpPr>
          <a:xfrm>
            <a:off x="9116247" y="2837863"/>
            <a:ext cx="864339" cy="826598"/>
            <a:chOff x="8512844" y="2819691"/>
            <a:chExt cx="864339" cy="826598"/>
          </a:xfrm>
        </p:grpSpPr>
        <p:sp>
          <p:nvSpPr>
            <p:cNvPr id="24" name="ïşľíḍê">
              <a:extLst>
                <a:ext uri="{FF2B5EF4-FFF2-40B4-BE49-F238E27FC236}">
                  <a16:creationId xmlns:a16="http://schemas.microsoft.com/office/drawing/2014/main" id="{5E3FFFFF-28D5-4BA6-9C8E-440E73C48254}"/>
                </a:ext>
              </a:extLst>
            </p:cNvPr>
            <p:cNvSpPr/>
            <p:nvPr/>
          </p:nvSpPr>
          <p:spPr bwMode="auto">
            <a:xfrm>
              <a:off x="8532444" y="2819691"/>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a:p>
          </p:txBody>
        </p:sp>
        <p:sp>
          <p:nvSpPr>
            <p:cNvPr id="40" name="矩形 39">
              <a:extLst>
                <a:ext uri="{FF2B5EF4-FFF2-40B4-BE49-F238E27FC236}">
                  <a16:creationId xmlns:a16="http://schemas.microsoft.com/office/drawing/2014/main" id="{7DD805E0-EAEE-40D3-ACAC-694FCCA860EF}"/>
                </a:ext>
              </a:extLst>
            </p:cNvPr>
            <p:cNvSpPr/>
            <p:nvPr/>
          </p:nvSpPr>
          <p:spPr>
            <a:xfrm>
              <a:off x="8512844" y="3048324"/>
              <a:ext cx="864339" cy="369332"/>
            </a:xfrm>
            <a:prstGeom prst="rect">
              <a:avLst/>
            </a:prstGeom>
          </p:spPr>
          <p:txBody>
            <a:bodyPr wrap="none">
              <a:spAutoFit/>
            </a:bodyPr>
            <a:lstStyle/>
            <a:p>
              <a:pPr algn="ctr"/>
              <a:r>
                <a:rPr lang="en-US" altLang="zh-CN" dirty="0"/>
                <a:t>Mobile</a:t>
              </a:r>
              <a:endParaRPr lang="ko-KR" altLang="en-US" dirty="0">
                <a:solidFill>
                  <a:schemeClr val="lt1"/>
                </a:solidFill>
              </a:endParaRPr>
            </a:p>
          </p:txBody>
        </p:sp>
      </p:grpSp>
      <p:grpSp>
        <p:nvGrpSpPr>
          <p:cNvPr id="46" name="组合 45">
            <a:extLst>
              <a:ext uri="{FF2B5EF4-FFF2-40B4-BE49-F238E27FC236}">
                <a16:creationId xmlns:a16="http://schemas.microsoft.com/office/drawing/2014/main" id="{A66877D3-EFEB-4744-A129-D854301CA685}"/>
              </a:ext>
            </a:extLst>
          </p:cNvPr>
          <p:cNvGrpSpPr/>
          <p:nvPr/>
        </p:nvGrpSpPr>
        <p:grpSpPr>
          <a:xfrm>
            <a:off x="2284865" y="1764591"/>
            <a:ext cx="825139" cy="826598"/>
            <a:chOff x="1541914" y="1857473"/>
            <a:chExt cx="825139" cy="826598"/>
          </a:xfrm>
        </p:grpSpPr>
        <p:sp>
          <p:nvSpPr>
            <p:cNvPr id="41" name="íṥḷîḑé">
              <a:extLst>
                <a:ext uri="{FF2B5EF4-FFF2-40B4-BE49-F238E27FC236}">
                  <a16:creationId xmlns:a16="http://schemas.microsoft.com/office/drawing/2014/main" id="{66EFE5F4-E9EF-43D7-B357-3CFE2CFE7E33}"/>
                </a:ext>
              </a:extLst>
            </p:cNvPr>
            <p:cNvSpPr/>
            <p:nvPr/>
          </p:nvSpPr>
          <p:spPr bwMode="auto">
            <a:xfrm>
              <a:off x="1541914" y="1857473"/>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dirty="0">
                <a:solidFill>
                  <a:schemeClr val="lt1"/>
                </a:solidFill>
              </a:endParaRPr>
            </a:p>
          </p:txBody>
        </p:sp>
        <p:sp>
          <p:nvSpPr>
            <p:cNvPr id="39" name="矩形 38">
              <a:extLst>
                <a:ext uri="{FF2B5EF4-FFF2-40B4-BE49-F238E27FC236}">
                  <a16:creationId xmlns:a16="http://schemas.microsoft.com/office/drawing/2014/main" id="{0B207D0A-65E1-4CE1-B4CA-5B3573C5CC87}"/>
                </a:ext>
              </a:extLst>
            </p:cNvPr>
            <p:cNvSpPr/>
            <p:nvPr/>
          </p:nvSpPr>
          <p:spPr>
            <a:xfrm>
              <a:off x="1605670" y="2086106"/>
              <a:ext cx="697627" cy="369332"/>
            </a:xfrm>
            <a:prstGeom prst="rect">
              <a:avLst/>
            </a:prstGeom>
          </p:spPr>
          <p:txBody>
            <a:bodyPr wrap="none">
              <a:spAutoFit/>
            </a:bodyPr>
            <a:lstStyle/>
            <a:p>
              <a:pPr algn="ctr"/>
              <a:r>
                <a:rPr lang="en-US" altLang="zh-CN" dirty="0"/>
                <a:t>Atlas</a:t>
              </a:r>
              <a:endParaRPr lang="ko-KR" altLang="en-US" dirty="0">
                <a:solidFill>
                  <a:schemeClr val="lt1"/>
                </a:solidFill>
              </a:endParaRPr>
            </a:p>
          </p:txBody>
        </p:sp>
      </p:grpSp>
      <p:grpSp>
        <p:nvGrpSpPr>
          <p:cNvPr id="47" name="组合 46">
            <a:extLst>
              <a:ext uri="{FF2B5EF4-FFF2-40B4-BE49-F238E27FC236}">
                <a16:creationId xmlns:a16="http://schemas.microsoft.com/office/drawing/2014/main" id="{FF0143C6-C434-4ECB-A87C-8AF1AE5446C2}"/>
              </a:ext>
            </a:extLst>
          </p:cNvPr>
          <p:cNvGrpSpPr/>
          <p:nvPr/>
        </p:nvGrpSpPr>
        <p:grpSpPr>
          <a:xfrm>
            <a:off x="2513034" y="3888055"/>
            <a:ext cx="864339" cy="826598"/>
            <a:chOff x="1374869" y="4240784"/>
            <a:chExt cx="864339" cy="826598"/>
          </a:xfrm>
        </p:grpSpPr>
        <p:sp>
          <p:nvSpPr>
            <p:cNvPr id="44" name="íṥḷîḑé">
              <a:extLst>
                <a:ext uri="{FF2B5EF4-FFF2-40B4-BE49-F238E27FC236}">
                  <a16:creationId xmlns:a16="http://schemas.microsoft.com/office/drawing/2014/main" id="{6EE12250-B1D8-4B2D-B546-469C35A33269}"/>
                </a:ext>
              </a:extLst>
            </p:cNvPr>
            <p:cNvSpPr/>
            <p:nvPr/>
          </p:nvSpPr>
          <p:spPr bwMode="auto">
            <a:xfrm>
              <a:off x="1394469" y="4240784"/>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dirty="0">
                <a:solidFill>
                  <a:schemeClr val="lt1"/>
                </a:solidFill>
              </a:endParaRPr>
            </a:p>
          </p:txBody>
        </p:sp>
        <p:sp>
          <p:nvSpPr>
            <p:cNvPr id="45" name="矩形 44">
              <a:extLst>
                <a:ext uri="{FF2B5EF4-FFF2-40B4-BE49-F238E27FC236}">
                  <a16:creationId xmlns:a16="http://schemas.microsoft.com/office/drawing/2014/main" id="{9B0CA520-5385-4E69-B2B7-15929954A00F}"/>
                </a:ext>
              </a:extLst>
            </p:cNvPr>
            <p:cNvSpPr/>
            <p:nvPr/>
          </p:nvSpPr>
          <p:spPr>
            <a:xfrm>
              <a:off x="1374869" y="4469417"/>
              <a:ext cx="864339" cy="369332"/>
            </a:xfrm>
            <a:prstGeom prst="rect">
              <a:avLst/>
            </a:prstGeom>
          </p:spPr>
          <p:txBody>
            <a:bodyPr wrap="none">
              <a:spAutoFit/>
            </a:bodyPr>
            <a:lstStyle/>
            <a:p>
              <a:r>
                <a:rPr lang="en-US" altLang="zh-CN" dirty="0"/>
                <a:t>Charts</a:t>
              </a:r>
              <a:endParaRPr lang="zh-CN" altLang="en-US" dirty="0"/>
            </a:p>
          </p:txBody>
        </p:sp>
      </p:grpSp>
      <p:grpSp>
        <p:nvGrpSpPr>
          <p:cNvPr id="50" name="组合 49">
            <a:extLst>
              <a:ext uri="{FF2B5EF4-FFF2-40B4-BE49-F238E27FC236}">
                <a16:creationId xmlns:a16="http://schemas.microsoft.com/office/drawing/2014/main" id="{C0ECEC56-176E-4C73-A110-31EED5CDA095}"/>
              </a:ext>
            </a:extLst>
          </p:cNvPr>
          <p:cNvGrpSpPr/>
          <p:nvPr/>
        </p:nvGrpSpPr>
        <p:grpSpPr>
          <a:xfrm>
            <a:off x="8904162" y="1764591"/>
            <a:ext cx="864339" cy="826598"/>
            <a:chOff x="8011726" y="1245920"/>
            <a:chExt cx="864339" cy="826598"/>
          </a:xfrm>
        </p:grpSpPr>
        <p:sp>
          <p:nvSpPr>
            <p:cNvPr id="26" name="íṥḷîḑé">
              <a:extLst>
                <a:ext uri="{FF2B5EF4-FFF2-40B4-BE49-F238E27FC236}">
                  <a16:creationId xmlns:a16="http://schemas.microsoft.com/office/drawing/2014/main" id="{3866341A-E43C-48FB-8BB3-6520435742D7}"/>
                </a:ext>
              </a:extLst>
            </p:cNvPr>
            <p:cNvSpPr/>
            <p:nvPr/>
          </p:nvSpPr>
          <p:spPr bwMode="auto">
            <a:xfrm>
              <a:off x="8031325" y="1245920"/>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dirty="0">
                <a:solidFill>
                  <a:schemeClr val="lt1"/>
                </a:solidFill>
              </a:endParaRPr>
            </a:p>
          </p:txBody>
        </p:sp>
        <p:sp>
          <p:nvSpPr>
            <p:cNvPr id="52" name="矩形 51">
              <a:extLst>
                <a:ext uri="{FF2B5EF4-FFF2-40B4-BE49-F238E27FC236}">
                  <a16:creationId xmlns:a16="http://schemas.microsoft.com/office/drawing/2014/main" id="{D56B4410-B515-48D4-9FD5-364E08EEB0A1}"/>
                </a:ext>
              </a:extLst>
            </p:cNvPr>
            <p:cNvSpPr/>
            <p:nvPr/>
          </p:nvSpPr>
          <p:spPr>
            <a:xfrm>
              <a:off x="8011726" y="1474553"/>
              <a:ext cx="864339" cy="369332"/>
            </a:xfrm>
            <a:prstGeom prst="rect">
              <a:avLst/>
            </a:prstGeom>
          </p:spPr>
          <p:txBody>
            <a:bodyPr wrap="none">
              <a:spAutoFit/>
            </a:bodyPr>
            <a:lstStyle/>
            <a:p>
              <a:pPr algn="ctr"/>
              <a:r>
                <a:rPr lang="en-US" altLang="ko-KR" dirty="0"/>
                <a:t>Server</a:t>
              </a:r>
              <a:endParaRPr lang="ko-KR" altLang="en-US" dirty="0"/>
            </a:p>
          </p:txBody>
        </p:sp>
      </p:grpSp>
      <p:grpSp>
        <p:nvGrpSpPr>
          <p:cNvPr id="51" name="组合 50">
            <a:extLst>
              <a:ext uri="{FF2B5EF4-FFF2-40B4-BE49-F238E27FC236}">
                <a16:creationId xmlns:a16="http://schemas.microsoft.com/office/drawing/2014/main" id="{6AD3F7B5-F91D-4F4F-BF9C-009187357A59}"/>
              </a:ext>
            </a:extLst>
          </p:cNvPr>
          <p:cNvGrpSpPr/>
          <p:nvPr/>
        </p:nvGrpSpPr>
        <p:grpSpPr>
          <a:xfrm>
            <a:off x="8782343" y="3888055"/>
            <a:ext cx="825139" cy="826598"/>
            <a:chOff x="8052559" y="3912239"/>
            <a:chExt cx="825139" cy="826598"/>
          </a:xfrm>
        </p:grpSpPr>
        <p:sp>
          <p:nvSpPr>
            <p:cNvPr id="25" name="iṣ1ïďe">
              <a:extLst>
                <a:ext uri="{FF2B5EF4-FFF2-40B4-BE49-F238E27FC236}">
                  <a16:creationId xmlns:a16="http://schemas.microsoft.com/office/drawing/2014/main" id="{42EE3CF9-5BB8-4DDB-B816-99EEF04C3FB5}"/>
                </a:ext>
              </a:extLst>
            </p:cNvPr>
            <p:cNvSpPr/>
            <p:nvPr/>
          </p:nvSpPr>
          <p:spPr bwMode="auto">
            <a:xfrm>
              <a:off x="8052559" y="3912239"/>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a:p>
          </p:txBody>
        </p:sp>
        <p:sp>
          <p:nvSpPr>
            <p:cNvPr id="54" name="矩形 53">
              <a:extLst>
                <a:ext uri="{FF2B5EF4-FFF2-40B4-BE49-F238E27FC236}">
                  <a16:creationId xmlns:a16="http://schemas.microsoft.com/office/drawing/2014/main" id="{E93B75B0-27B4-4A59-868A-7B2E25767AA6}"/>
                </a:ext>
              </a:extLst>
            </p:cNvPr>
            <p:cNvSpPr/>
            <p:nvPr/>
          </p:nvSpPr>
          <p:spPr>
            <a:xfrm>
              <a:off x="8090667" y="4002373"/>
              <a:ext cx="748923" cy="646331"/>
            </a:xfrm>
            <a:prstGeom prst="rect">
              <a:avLst/>
            </a:prstGeom>
          </p:spPr>
          <p:txBody>
            <a:bodyPr wrap="none">
              <a:spAutoFit/>
            </a:bodyPr>
            <a:lstStyle/>
            <a:p>
              <a:pPr algn="ctr"/>
              <a:r>
                <a:rPr lang="en-US" altLang="zh-CN" dirty="0"/>
                <a:t>Com-</a:t>
              </a:r>
            </a:p>
            <a:p>
              <a:pPr algn="ctr"/>
              <a:r>
                <a:rPr lang="en-US" altLang="zh-CN" dirty="0"/>
                <a:t>pass</a:t>
              </a:r>
              <a:endParaRPr lang="ko-KR" altLang="en-US" dirty="0">
                <a:solidFill>
                  <a:schemeClr val="lt1"/>
                </a:solidFill>
              </a:endParaRPr>
            </a:p>
          </p:txBody>
        </p:sp>
      </p:grpSp>
      <p:grpSp>
        <p:nvGrpSpPr>
          <p:cNvPr id="56" name="组合 55">
            <a:extLst>
              <a:ext uri="{FF2B5EF4-FFF2-40B4-BE49-F238E27FC236}">
                <a16:creationId xmlns:a16="http://schemas.microsoft.com/office/drawing/2014/main" id="{D1F807FD-753B-451C-8935-1C917898BEC0}"/>
              </a:ext>
            </a:extLst>
          </p:cNvPr>
          <p:cNvGrpSpPr/>
          <p:nvPr/>
        </p:nvGrpSpPr>
        <p:grpSpPr>
          <a:xfrm>
            <a:off x="2050870" y="2837863"/>
            <a:ext cx="825139" cy="826598"/>
            <a:chOff x="1359021" y="4240784"/>
            <a:chExt cx="825139" cy="826598"/>
          </a:xfrm>
        </p:grpSpPr>
        <p:sp>
          <p:nvSpPr>
            <p:cNvPr id="57" name="íṥḷîḑé">
              <a:extLst>
                <a:ext uri="{FF2B5EF4-FFF2-40B4-BE49-F238E27FC236}">
                  <a16:creationId xmlns:a16="http://schemas.microsoft.com/office/drawing/2014/main" id="{5B63758F-93DE-407A-9953-23D28901C1A2}"/>
                </a:ext>
              </a:extLst>
            </p:cNvPr>
            <p:cNvSpPr/>
            <p:nvPr/>
          </p:nvSpPr>
          <p:spPr bwMode="auto">
            <a:xfrm>
              <a:off x="1359021" y="4240784"/>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dirty="0">
                <a:solidFill>
                  <a:schemeClr val="lt1"/>
                </a:solidFill>
              </a:endParaRPr>
            </a:p>
          </p:txBody>
        </p:sp>
        <p:sp>
          <p:nvSpPr>
            <p:cNvPr id="58" name="矩形 57">
              <a:extLst>
                <a:ext uri="{FF2B5EF4-FFF2-40B4-BE49-F238E27FC236}">
                  <a16:creationId xmlns:a16="http://schemas.microsoft.com/office/drawing/2014/main" id="{4073BB18-24F3-48F2-ADA0-AB4E70CE3618}"/>
                </a:ext>
              </a:extLst>
            </p:cNvPr>
            <p:cNvSpPr/>
            <p:nvPr/>
          </p:nvSpPr>
          <p:spPr>
            <a:xfrm>
              <a:off x="1390717" y="4469417"/>
              <a:ext cx="761747" cy="369332"/>
            </a:xfrm>
            <a:prstGeom prst="rect">
              <a:avLst/>
            </a:prstGeom>
          </p:spPr>
          <p:txBody>
            <a:bodyPr wrap="none">
              <a:spAutoFit/>
            </a:bodyPr>
            <a:lstStyle/>
            <a:p>
              <a:r>
                <a:rPr lang="en-US" altLang="zh-CN" dirty="0"/>
                <a:t>Stitch</a:t>
              </a:r>
              <a:endParaRPr lang="zh-CN" altLang="en-US" dirty="0"/>
            </a:p>
          </p:txBody>
        </p:sp>
      </p:grpSp>
      <p:grpSp>
        <p:nvGrpSpPr>
          <p:cNvPr id="59" name="组合 58">
            <a:extLst>
              <a:ext uri="{FF2B5EF4-FFF2-40B4-BE49-F238E27FC236}">
                <a16:creationId xmlns:a16="http://schemas.microsoft.com/office/drawing/2014/main" id="{ECD6EA0B-36B9-4396-99B8-EABE15757039}"/>
              </a:ext>
            </a:extLst>
          </p:cNvPr>
          <p:cNvGrpSpPr/>
          <p:nvPr/>
        </p:nvGrpSpPr>
        <p:grpSpPr>
          <a:xfrm>
            <a:off x="6644124" y="5323732"/>
            <a:ext cx="864339" cy="826598"/>
            <a:chOff x="8032959" y="3912239"/>
            <a:chExt cx="864339" cy="826598"/>
          </a:xfrm>
        </p:grpSpPr>
        <p:sp>
          <p:nvSpPr>
            <p:cNvPr id="60" name="iṣ1ïďe">
              <a:extLst>
                <a:ext uri="{FF2B5EF4-FFF2-40B4-BE49-F238E27FC236}">
                  <a16:creationId xmlns:a16="http://schemas.microsoft.com/office/drawing/2014/main" id="{93A2AF66-8F88-4D79-A249-EAB5F513B928}"/>
                </a:ext>
              </a:extLst>
            </p:cNvPr>
            <p:cNvSpPr/>
            <p:nvPr/>
          </p:nvSpPr>
          <p:spPr bwMode="auto">
            <a:xfrm>
              <a:off x="8052559" y="3912239"/>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a:p>
          </p:txBody>
        </p:sp>
        <p:sp>
          <p:nvSpPr>
            <p:cNvPr id="61" name="矩形 60">
              <a:extLst>
                <a:ext uri="{FF2B5EF4-FFF2-40B4-BE49-F238E27FC236}">
                  <a16:creationId xmlns:a16="http://schemas.microsoft.com/office/drawing/2014/main" id="{26605506-3D97-46E2-ABC1-07A74E7DC9C9}"/>
                </a:ext>
              </a:extLst>
            </p:cNvPr>
            <p:cNvSpPr/>
            <p:nvPr/>
          </p:nvSpPr>
          <p:spPr>
            <a:xfrm>
              <a:off x="8032959" y="4140872"/>
              <a:ext cx="864339" cy="369332"/>
            </a:xfrm>
            <a:prstGeom prst="rect">
              <a:avLst/>
            </a:prstGeom>
          </p:spPr>
          <p:txBody>
            <a:bodyPr wrap="none">
              <a:spAutoFit/>
            </a:bodyPr>
            <a:lstStyle/>
            <a:p>
              <a:pPr algn="ctr"/>
              <a:r>
                <a:rPr lang="en-US" altLang="zh-CN" dirty="0"/>
                <a:t>Charts</a:t>
              </a:r>
              <a:endParaRPr lang="ko-KR" altLang="en-US" dirty="0">
                <a:solidFill>
                  <a:schemeClr val="lt1"/>
                </a:solidFill>
              </a:endParaRPr>
            </a:p>
          </p:txBody>
        </p:sp>
      </p:grpSp>
      <p:grpSp>
        <p:nvGrpSpPr>
          <p:cNvPr id="62" name="组合 61">
            <a:extLst>
              <a:ext uri="{FF2B5EF4-FFF2-40B4-BE49-F238E27FC236}">
                <a16:creationId xmlns:a16="http://schemas.microsoft.com/office/drawing/2014/main" id="{FB5328F7-B306-45BB-836D-E1ED265AD996}"/>
              </a:ext>
            </a:extLst>
          </p:cNvPr>
          <p:cNvGrpSpPr/>
          <p:nvPr/>
        </p:nvGrpSpPr>
        <p:grpSpPr>
          <a:xfrm>
            <a:off x="4721147" y="5323732"/>
            <a:ext cx="825139" cy="826598"/>
            <a:chOff x="8052559" y="3912239"/>
            <a:chExt cx="825139" cy="826598"/>
          </a:xfrm>
        </p:grpSpPr>
        <p:sp>
          <p:nvSpPr>
            <p:cNvPr id="63" name="iṣ1ïďe">
              <a:extLst>
                <a:ext uri="{FF2B5EF4-FFF2-40B4-BE49-F238E27FC236}">
                  <a16:creationId xmlns:a16="http://schemas.microsoft.com/office/drawing/2014/main" id="{8471D270-22E8-4FD4-97E5-11EAF227DAEC}"/>
                </a:ext>
              </a:extLst>
            </p:cNvPr>
            <p:cNvSpPr/>
            <p:nvPr/>
          </p:nvSpPr>
          <p:spPr bwMode="auto">
            <a:xfrm>
              <a:off x="8052559" y="3912239"/>
              <a:ext cx="825139" cy="826598"/>
            </a:xfrm>
            <a:prstGeom prst="ellipse">
              <a:avLst/>
            </a:prstGeom>
            <a:solidFill>
              <a:srgbClr val="E4E6EA"/>
            </a:solid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ko-KR" altLang="en-US"/>
            </a:p>
          </p:txBody>
        </p:sp>
        <p:sp>
          <p:nvSpPr>
            <p:cNvPr id="64" name="矩形 63">
              <a:extLst>
                <a:ext uri="{FF2B5EF4-FFF2-40B4-BE49-F238E27FC236}">
                  <a16:creationId xmlns:a16="http://schemas.microsoft.com/office/drawing/2014/main" id="{A29F4B76-9828-4612-A9F8-021387B33833}"/>
                </a:ext>
              </a:extLst>
            </p:cNvPr>
            <p:cNvSpPr/>
            <p:nvPr/>
          </p:nvSpPr>
          <p:spPr>
            <a:xfrm>
              <a:off x="8058609" y="4002373"/>
              <a:ext cx="813043" cy="646331"/>
            </a:xfrm>
            <a:prstGeom prst="rect">
              <a:avLst/>
            </a:prstGeom>
          </p:spPr>
          <p:txBody>
            <a:bodyPr wrap="none">
              <a:spAutoFit/>
            </a:bodyPr>
            <a:lstStyle/>
            <a:p>
              <a:pPr algn="ctr"/>
              <a:r>
                <a:rPr lang="en-US" altLang="zh-CN" dirty="0"/>
                <a:t>Conn-</a:t>
              </a:r>
            </a:p>
            <a:p>
              <a:pPr algn="ctr"/>
              <a:r>
                <a:rPr lang="en-US" altLang="zh-CN" dirty="0" err="1"/>
                <a:t>ector</a:t>
              </a:r>
              <a:endParaRPr lang="ko-KR" altLang="en-US" dirty="0">
                <a:solidFill>
                  <a:schemeClr val="lt1"/>
                </a:solidFill>
              </a:endParaRPr>
            </a:p>
          </p:txBody>
        </p:sp>
      </p:grpSp>
      <p:sp>
        <p:nvSpPr>
          <p:cNvPr id="67" name="ïSḻîḑê">
            <a:extLst>
              <a:ext uri="{FF2B5EF4-FFF2-40B4-BE49-F238E27FC236}">
                <a16:creationId xmlns:a16="http://schemas.microsoft.com/office/drawing/2014/main" id="{E2340532-11CA-4739-AB44-5F967C7102B5}"/>
              </a:ext>
            </a:extLst>
          </p:cNvPr>
          <p:cNvSpPr/>
          <p:nvPr/>
        </p:nvSpPr>
        <p:spPr>
          <a:xfrm>
            <a:off x="5546286" y="3977617"/>
            <a:ext cx="1097838" cy="1097838"/>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b="1" dirty="0">
                <a:solidFill>
                  <a:schemeClr val="tx1"/>
                </a:solidFill>
              </a:rPr>
              <a:t>分析</a:t>
            </a:r>
            <a:endParaRPr lang="en-US" b="1" dirty="0">
              <a:solidFill>
                <a:schemeClr val="tx1"/>
              </a:solidFill>
            </a:endParaRPr>
          </a:p>
        </p:txBody>
      </p:sp>
      <p:sp>
        <p:nvSpPr>
          <p:cNvPr id="53" name="矩形 52">
            <a:extLst>
              <a:ext uri="{FF2B5EF4-FFF2-40B4-BE49-F238E27FC236}">
                <a16:creationId xmlns:a16="http://schemas.microsoft.com/office/drawing/2014/main" id="{23825E93-345C-4E2A-8A1C-8CC5FE9A4976}"/>
              </a:ext>
            </a:extLst>
          </p:cNvPr>
          <p:cNvSpPr/>
          <p:nvPr/>
        </p:nvSpPr>
        <p:spPr>
          <a:xfrm>
            <a:off x="9748900" y="1974972"/>
            <a:ext cx="1569660" cy="377026"/>
          </a:xfrm>
          <a:prstGeom prst="rect">
            <a:avLst/>
          </a:prstGeom>
        </p:spPr>
        <p:txBody>
          <a:bodyPr wrap="none">
            <a:spAutoFit/>
          </a:bodyPr>
          <a:lstStyle/>
          <a:p>
            <a:pPr>
              <a:lnSpc>
                <a:spcPct val="150000"/>
              </a:lnSpc>
            </a:pPr>
            <a:r>
              <a:rPr lang="en-US" altLang="zh-CN" sz="1400" dirty="0"/>
              <a:t>MongoDB </a:t>
            </a:r>
            <a:r>
              <a:rPr lang="zh-CN" altLang="en-US" sz="1400" dirty="0"/>
              <a:t>服务端</a:t>
            </a:r>
            <a:endParaRPr lang="en-US" altLang="zh-CN" sz="1400" dirty="0"/>
          </a:p>
        </p:txBody>
      </p:sp>
      <p:sp>
        <p:nvSpPr>
          <p:cNvPr id="69" name="矩形 68">
            <a:extLst>
              <a:ext uri="{FF2B5EF4-FFF2-40B4-BE49-F238E27FC236}">
                <a16:creationId xmlns:a16="http://schemas.microsoft.com/office/drawing/2014/main" id="{5479EE85-165A-4C01-B86D-A1BA9FE8507C}"/>
              </a:ext>
            </a:extLst>
          </p:cNvPr>
          <p:cNvSpPr/>
          <p:nvPr/>
        </p:nvSpPr>
        <p:spPr>
          <a:xfrm>
            <a:off x="9980586" y="3028019"/>
            <a:ext cx="1569660" cy="377026"/>
          </a:xfrm>
          <a:prstGeom prst="rect">
            <a:avLst/>
          </a:prstGeom>
        </p:spPr>
        <p:txBody>
          <a:bodyPr wrap="none">
            <a:spAutoFit/>
          </a:bodyPr>
          <a:lstStyle/>
          <a:p>
            <a:pPr>
              <a:lnSpc>
                <a:spcPct val="150000"/>
              </a:lnSpc>
            </a:pPr>
            <a:r>
              <a:rPr lang="en-US" altLang="zh-CN" sz="1400" dirty="0"/>
              <a:t>MongoDB </a:t>
            </a:r>
            <a:r>
              <a:rPr lang="zh-CN" altLang="en-US" sz="1400" dirty="0"/>
              <a:t>移动端</a:t>
            </a:r>
            <a:endParaRPr lang="en-US" altLang="zh-CN" sz="1400" dirty="0"/>
          </a:p>
        </p:txBody>
      </p:sp>
      <p:sp>
        <p:nvSpPr>
          <p:cNvPr id="70" name="矩形 69">
            <a:extLst>
              <a:ext uri="{FF2B5EF4-FFF2-40B4-BE49-F238E27FC236}">
                <a16:creationId xmlns:a16="http://schemas.microsoft.com/office/drawing/2014/main" id="{97F2F1AD-1173-4D9D-B3CF-F004708AAE4A}"/>
              </a:ext>
            </a:extLst>
          </p:cNvPr>
          <p:cNvSpPr/>
          <p:nvPr/>
        </p:nvSpPr>
        <p:spPr>
          <a:xfrm>
            <a:off x="9607482" y="4112841"/>
            <a:ext cx="1569660" cy="377026"/>
          </a:xfrm>
          <a:prstGeom prst="rect">
            <a:avLst/>
          </a:prstGeom>
        </p:spPr>
        <p:txBody>
          <a:bodyPr wrap="none">
            <a:spAutoFit/>
          </a:bodyPr>
          <a:lstStyle/>
          <a:p>
            <a:pPr>
              <a:lnSpc>
                <a:spcPct val="150000"/>
              </a:lnSpc>
            </a:pPr>
            <a:r>
              <a:rPr lang="en-US" altLang="zh-CN" sz="1400" dirty="0"/>
              <a:t>MongoDB </a:t>
            </a:r>
            <a:r>
              <a:rPr lang="zh-CN" altLang="en-US" sz="1400" dirty="0"/>
              <a:t>客户端</a:t>
            </a:r>
            <a:endParaRPr lang="en-US" altLang="zh-CN" sz="1400" dirty="0"/>
          </a:p>
        </p:txBody>
      </p:sp>
      <p:sp>
        <p:nvSpPr>
          <p:cNvPr id="71" name="矩形 70">
            <a:extLst>
              <a:ext uri="{FF2B5EF4-FFF2-40B4-BE49-F238E27FC236}">
                <a16:creationId xmlns:a16="http://schemas.microsoft.com/office/drawing/2014/main" id="{3FC83BDC-06DA-49B5-A2A2-06B1D4F0683F}"/>
              </a:ext>
            </a:extLst>
          </p:cNvPr>
          <p:cNvSpPr/>
          <p:nvPr/>
        </p:nvSpPr>
        <p:spPr>
          <a:xfrm>
            <a:off x="7508463" y="5544671"/>
            <a:ext cx="902811" cy="377026"/>
          </a:xfrm>
          <a:prstGeom prst="rect">
            <a:avLst/>
          </a:prstGeom>
        </p:spPr>
        <p:txBody>
          <a:bodyPr wrap="none">
            <a:spAutoFit/>
          </a:bodyPr>
          <a:lstStyle/>
          <a:p>
            <a:pPr>
              <a:lnSpc>
                <a:spcPct val="150000"/>
              </a:lnSpc>
            </a:pPr>
            <a:r>
              <a:rPr lang="zh-CN" altLang="en-US" sz="1400" dirty="0"/>
              <a:t>报表工具</a:t>
            </a:r>
            <a:endParaRPr lang="en-US" altLang="zh-CN" sz="1400" dirty="0"/>
          </a:p>
        </p:txBody>
      </p:sp>
      <p:sp>
        <p:nvSpPr>
          <p:cNvPr id="73" name="矩形 72">
            <a:extLst>
              <a:ext uri="{FF2B5EF4-FFF2-40B4-BE49-F238E27FC236}">
                <a16:creationId xmlns:a16="http://schemas.microsoft.com/office/drawing/2014/main" id="{51BC081D-F5C6-4812-8A8B-DEB1EA9F6831}"/>
              </a:ext>
            </a:extLst>
          </p:cNvPr>
          <p:cNvSpPr/>
          <p:nvPr/>
        </p:nvSpPr>
        <p:spPr>
          <a:xfrm>
            <a:off x="3002407" y="5433114"/>
            <a:ext cx="1718740" cy="700192"/>
          </a:xfrm>
          <a:prstGeom prst="rect">
            <a:avLst/>
          </a:prstGeom>
        </p:spPr>
        <p:txBody>
          <a:bodyPr wrap="none">
            <a:spAutoFit/>
          </a:bodyPr>
          <a:lstStyle/>
          <a:p>
            <a:pPr algn="r">
              <a:lnSpc>
                <a:spcPct val="150000"/>
              </a:lnSpc>
            </a:pPr>
            <a:r>
              <a:rPr lang="en-US" altLang="zh-CN" sz="1400" dirty="0"/>
              <a:t>MongoDB BI/Spark</a:t>
            </a:r>
          </a:p>
          <a:p>
            <a:pPr algn="r">
              <a:lnSpc>
                <a:spcPct val="150000"/>
              </a:lnSpc>
            </a:pPr>
            <a:r>
              <a:rPr lang="zh-CN" altLang="en-US" sz="1400" dirty="0"/>
              <a:t>分析平台连接器</a:t>
            </a:r>
            <a:endParaRPr lang="en-US" altLang="zh-CN" sz="1400" dirty="0"/>
          </a:p>
        </p:txBody>
      </p:sp>
      <p:sp>
        <p:nvSpPr>
          <p:cNvPr id="74" name="矩形 73">
            <a:extLst>
              <a:ext uri="{FF2B5EF4-FFF2-40B4-BE49-F238E27FC236}">
                <a16:creationId xmlns:a16="http://schemas.microsoft.com/office/drawing/2014/main" id="{6970CFCF-3FC5-458F-AD3B-5705D66D71B7}"/>
              </a:ext>
            </a:extLst>
          </p:cNvPr>
          <p:cNvSpPr/>
          <p:nvPr/>
        </p:nvSpPr>
        <p:spPr>
          <a:xfrm>
            <a:off x="1594375" y="4112841"/>
            <a:ext cx="902811" cy="377026"/>
          </a:xfrm>
          <a:prstGeom prst="rect">
            <a:avLst/>
          </a:prstGeom>
        </p:spPr>
        <p:txBody>
          <a:bodyPr wrap="none">
            <a:spAutoFit/>
          </a:bodyPr>
          <a:lstStyle/>
          <a:p>
            <a:pPr algn="r">
              <a:lnSpc>
                <a:spcPct val="150000"/>
              </a:lnSpc>
            </a:pPr>
            <a:r>
              <a:rPr lang="zh-CN" altLang="en-US" sz="1400" dirty="0"/>
              <a:t>报表工具</a:t>
            </a:r>
            <a:endParaRPr lang="en-US" altLang="zh-CN" sz="1400" dirty="0"/>
          </a:p>
        </p:txBody>
      </p:sp>
      <p:sp>
        <p:nvSpPr>
          <p:cNvPr id="75" name="矩形 74">
            <a:extLst>
              <a:ext uri="{FF2B5EF4-FFF2-40B4-BE49-F238E27FC236}">
                <a16:creationId xmlns:a16="http://schemas.microsoft.com/office/drawing/2014/main" id="{869555ED-BC69-4E4D-B65F-BC4A1ED00600}"/>
              </a:ext>
            </a:extLst>
          </p:cNvPr>
          <p:cNvSpPr/>
          <p:nvPr/>
        </p:nvSpPr>
        <p:spPr>
          <a:xfrm>
            <a:off x="1000993" y="3055821"/>
            <a:ext cx="982961" cy="377026"/>
          </a:xfrm>
          <a:prstGeom prst="rect">
            <a:avLst/>
          </a:prstGeom>
        </p:spPr>
        <p:txBody>
          <a:bodyPr wrap="none">
            <a:spAutoFit/>
          </a:bodyPr>
          <a:lstStyle/>
          <a:p>
            <a:pPr algn="r">
              <a:lnSpc>
                <a:spcPct val="150000"/>
              </a:lnSpc>
            </a:pPr>
            <a:r>
              <a:rPr lang="en-US" altLang="zh-CN" sz="1400" dirty="0"/>
              <a:t>SaaS</a:t>
            </a:r>
            <a:r>
              <a:rPr lang="zh-CN" altLang="en-US" sz="1400" dirty="0"/>
              <a:t>平台</a:t>
            </a:r>
            <a:endParaRPr lang="en-US" altLang="zh-CN" sz="1400" dirty="0"/>
          </a:p>
        </p:txBody>
      </p:sp>
      <p:sp>
        <p:nvSpPr>
          <p:cNvPr id="76" name="矩形 75">
            <a:extLst>
              <a:ext uri="{FF2B5EF4-FFF2-40B4-BE49-F238E27FC236}">
                <a16:creationId xmlns:a16="http://schemas.microsoft.com/office/drawing/2014/main" id="{2E87F1F5-4091-4680-BC72-E6875F13E3D6}"/>
              </a:ext>
            </a:extLst>
          </p:cNvPr>
          <p:cNvSpPr/>
          <p:nvPr/>
        </p:nvSpPr>
        <p:spPr>
          <a:xfrm>
            <a:off x="1198806" y="1928150"/>
            <a:ext cx="1082348" cy="377026"/>
          </a:xfrm>
          <a:prstGeom prst="rect">
            <a:avLst/>
          </a:prstGeom>
        </p:spPr>
        <p:txBody>
          <a:bodyPr wrap="none">
            <a:spAutoFit/>
          </a:bodyPr>
          <a:lstStyle/>
          <a:p>
            <a:pPr algn="r">
              <a:lnSpc>
                <a:spcPct val="150000"/>
              </a:lnSpc>
            </a:pPr>
            <a:r>
              <a:rPr lang="zh-CN" altLang="en-US" sz="1400" dirty="0"/>
              <a:t>云服务平台</a:t>
            </a:r>
            <a:endParaRPr lang="en-US" altLang="zh-CN" sz="1400" dirty="0"/>
          </a:p>
        </p:txBody>
      </p:sp>
      <p:cxnSp>
        <p:nvCxnSpPr>
          <p:cNvPr id="72" name="直接箭头连接符 71">
            <a:extLst>
              <a:ext uri="{FF2B5EF4-FFF2-40B4-BE49-F238E27FC236}">
                <a16:creationId xmlns:a16="http://schemas.microsoft.com/office/drawing/2014/main" id="{75CAFE99-6EB7-42B3-9F8A-B5F47A282872}"/>
              </a:ext>
            </a:extLst>
          </p:cNvPr>
          <p:cNvCxnSpPr>
            <a:cxnSpLocks/>
            <a:endCxn id="44" idx="7"/>
          </p:cNvCxnSpPr>
          <p:nvPr/>
        </p:nvCxnSpPr>
        <p:spPr>
          <a:xfrm flipH="1">
            <a:off x="3236934" y="3339037"/>
            <a:ext cx="578050" cy="6700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BEB0F075-D133-4806-915B-9BD658964A55}"/>
              </a:ext>
            </a:extLst>
          </p:cNvPr>
          <p:cNvCxnSpPr>
            <a:cxnSpLocks/>
            <a:endCxn id="58" idx="3"/>
          </p:cNvCxnSpPr>
          <p:nvPr/>
        </p:nvCxnSpPr>
        <p:spPr>
          <a:xfrm flipH="1">
            <a:off x="2844313" y="3023460"/>
            <a:ext cx="802343" cy="2277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834B062-C39F-41C3-A81E-072AC69A52D4}"/>
              </a:ext>
            </a:extLst>
          </p:cNvPr>
          <p:cNvCxnSpPr>
            <a:cxnSpLocks/>
          </p:cNvCxnSpPr>
          <p:nvPr/>
        </p:nvCxnSpPr>
        <p:spPr>
          <a:xfrm flipH="1" flipV="1">
            <a:off x="3066158" y="2319343"/>
            <a:ext cx="575989" cy="32084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14E1794-A3CF-484A-BF61-484BBE65A36B}"/>
              </a:ext>
            </a:extLst>
          </p:cNvPr>
          <p:cNvCxnSpPr>
            <a:cxnSpLocks/>
            <a:stCxn id="67" idx="3"/>
          </p:cNvCxnSpPr>
          <p:nvPr/>
        </p:nvCxnSpPr>
        <p:spPr>
          <a:xfrm flipH="1">
            <a:off x="5395679" y="4914680"/>
            <a:ext cx="311382" cy="42607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EB84AB42-C84A-4097-B251-83F6A35BB4AC}"/>
              </a:ext>
            </a:extLst>
          </p:cNvPr>
          <p:cNvCxnSpPr>
            <a:cxnSpLocks/>
            <a:endCxn id="60" idx="1"/>
          </p:cNvCxnSpPr>
          <p:nvPr/>
        </p:nvCxnSpPr>
        <p:spPr>
          <a:xfrm>
            <a:off x="6407864" y="4991100"/>
            <a:ext cx="376699" cy="45368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C988280E-8A67-4AE9-A9A2-DBD10812DC49}"/>
              </a:ext>
            </a:extLst>
          </p:cNvPr>
          <p:cNvCxnSpPr>
            <a:cxnSpLocks/>
          </p:cNvCxnSpPr>
          <p:nvPr/>
        </p:nvCxnSpPr>
        <p:spPr>
          <a:xfrm>
            <a:off x="8356230" y="3339037"/>
            <a:ext cx="547932" cy="63858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BF55E21-2420-4AAA-9409-721702FA96B3}"/>
              </a:ext>
            </a:extLst>
          </p:cNvPr>
          <p:cNvCxnSpPr>
            <a:cxnSpLocks/>
          </p:cNvCxnSpPr>
          <p:nvPr/>
        </p:nvCxnSpPr>
        <p:spPr>
          <a:xfrm>
            <a:off x="8603704" y="3009601"/>
            <a:ext cx="532143" cy="1058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60FFBF5F-FAE0-4E2A-BC13-65D30ABB33CA}"/>
              </a:ext>
            </a:extLst>
          </p:cNvPr>
          <p:cNvCxnSpPr>
            <a:cxnSpLocks/>
          </p:cNvCxnSpPr>
          <p:nvPr/>
        </p:nvCxnSpPr>
        <p:spPr>
          <a:xfrm flipV="1">
            <a:off x="8550732" y="2300700"/>
            <a:ext cx="405716" cy="33274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4FC5F41C-B994-419F-9CB0-7846B0EFD832}"/>
              </a:ext>
            </a:extLst>
          </p:cNvPr>
          <p:cNvGrpSpPr/>
          <p:nvPr/>
        </p:nvGrpSpPr>
        <p:grpSpPr>
          <a:xfrm>
            <a:off x="4821577" y="2064580"/>
            <a:ext cx="2548846" cy="1737801"/>
            <a:chOff x="4831378" y="2041244"/>
            <a:chExt cx="2548846" cy="1737801"/>
          </a:xfrm>
        </p:grpSpPr>
        <p:sp>
          <p:nvSpPr>
            <p:cNvPr id="109" name="îṣḻíďe">
              <a:extLst>
                <a:ext uri="{FF2B5EF4-FFF2-40B4-BE49-F238E27FC236}">
                  <a16:creationId xmlns:a16="http://schemas.microsoft.com/office/drawing/2014/main" id="{7584D29D-0FEA-4323-94DF-F08218C5A1AA}"/>
                </a:ext>
              </a:extLst>
            </p:cNvPr>
            <p:cNvSpPr/>
            <p:nvPr/>
          </p:nvSpPr>
          <p:spPr>
            <a:xfrm>
              <a:off x="4831378" y="2041244"/>
              <a:ext cx="2548846" cy="1737801"/>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en-US" altLang="zh-CN" sz="4800" b="1" dirty="0">
                <a:solidFill>
                  <a:schemeClr val="tx1"/>
                </a:solidFill>
              </a:endParaRPr>
            </a:p>
          </p:txBody>
        </p:sp>
        <p:pic>
          <p:nvPicPr>
            <p:cNvPr id="5126" name="Picture 6" descr="Image result for mongodb logo png">
              <a:extLst>
                <a:ext uri="{FF2B5EF4-FFF2-40B4-BE49-F238E27FC236}">
                  <a16:creationId xmlns:a16="http://schemas.microsoft.com/office/drawing/2014/main" id="{9DDF9C2D-2C16-451B-8EC7-6C7B6A0E1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212" y="2173807"/>
              <a:ext cx="2135178" cy="14726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231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B5863-12CE-41B9-8B4E-A4D237A161C5}"/>
              </a:ext>
            </a:extLst>
          </p:cNvPr>
          <p:cNvSpPr>
            <a:spLocks noGrp="1"/>
          </p:cNvSpPr>
          <p:nvPr>
            <p:ph type="title"/>
          </p:nvPr>
        </p:nvSpPr>
        <p:spPr/>
        <p:txBody>
          <a:bodyPr/>
          <a:lstStyle/>
          <a:p>
            <a:r>
              <a:rPr lang="zh-CN" altLang="en-US" dirty="0"/>
              <a:t>技术架构</a:t>
            </a:r>
          </a:p>
        </p:txBody>
      </p:sp>
      <p:sp>
        <p:nvSpPr>
          <p:cNvPr id="4" name="页脚占位符 3">
            <a:extLst>
              <a:ext uri="{FF2B5EF4-FFF2-40B4-BE49-F238E27FC236}">
                <a16:creationId xmlns:a16="http://schemas.microsoft.com/office/drawing/2014/main" id="{97BD00F4-73F3-4816-949D-21C5855A4890}"/>
              </a:ext>
            </a:extLst>
          </p:cNvPr>
          <p:cNvSpPr>
            <a:spLocks noGrp="1"/>
          </p:cNvSpPr>
          <p:nvPr>
            <p:ph type="ftr" sz="quarter" idx="11"/>
          </p:nvPr>
        </p:nvSpPr>
        <p:spPr>
          <a:xfrm>
            <a:off x="669924" y="6240463"/>
            <a:ext cx="4140201" cy="206381"/>
          </a:xfrm>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6C369597-7883-4C4F-96DD-4626F2699867}"/>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16</a:t>
            </a:fld>
            <a:endParaRPr lang="zh-CN" altLang="en-US"/>
          </a:p>
        </p:txBody>
      </p:sp>
      <p:grpSp>
        <p:nvGrpSpPr>
          <p:cNvPr id="49" name="组合 48">
            <a:extLst>
              <a:ext uri="{FF2B5EF4-FFF2-40B4-BE49-F238E27FC236}">
                <a16:creationId xmlns:a16="http://schemas.microsoft.com/office/drawing/2014/main" id="{E6D9A2AA-B153-476A-8F29-F0A879D3BB60}"/>
              </a:ext>
            </a:extLst>
          </p:cNvPr>
          <p:cNvGrpSpPr/>
          <p:nvPr/>
        </p:nvGrpSpPr>
        <p:grpSpPr>
          <a:xfrm>
            <a:off x="759605" y="1667069"/>
            <a:ext cx="6511543" cy="3697764"/>
            <a:chOff x="759606" y="1667069"/>
            <a:chExt cx="6511543" cy="3697764"/>
          </a:xfrm>
        </p:grpSpPr>
        <p:sp>
          <p:nvSpPr>
            <p:cNvPr id="6" name="矩形 5">
              <a:extLst>
                <a:ext uri="{FF2B5EF4-FFF2-40B4-BE49-F238E27FC236}">
                  <a16:creationId xmlns:a16="http://schemas.microsoft.com/office/drawing/2014/main" id="{E6434075-0D2A-4E49-B44F-8853EECB9A3E}"/>
                </a:ext>
              </a:extLst>
            </p:cNvPr>
            <p:cNvSpPr/>
            <p:nvPr/>
          </p:nvSpPr>
          <p:spPr>
            <a:xfrm>
              <a:off x="6768899" y="2268887"/>
              <a:ext cx="502250" cy="1493314"/>
            </a:xfrm>
            <a:prstGeom prst="rect">
              <a:avLst/>
            </a:prstGeom>
            <a:noFill/>
            <a:ln w="25400">
              <a:solidFill>
                <a:schemeClr val="accent5">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accent5">
                      <a:lumMod val="75000"/>
                    </a:schemeClr>
                  </a:solidFill>
                </a:rPr>
                <a:t>管理</a:t>
              </a:r>
              <a:endParaRPr lang="en-US" altLang="zh-CN" sz="1200" b="1" dirty="0">
                <a:solidFill>
                  <a:schemeClr val="accent5">
                    <a:lumMod val="75000"/>
                  </a:schemeClr>
                </a:solidFill>
              </a:endParaRPr>
            </a:p>
            <a:p>
              <a:pPr algn="ctr"/>
              <a:r>
                <a:rPr lang="zh-CN" altLang="en-US" sz="1200" b="1" dirty="0">
                  <a:solidFill>
                    <a:schemeClr val="accent5">
                      <a:lumMod val="75000"/>
                    </a:schemeClr>
                  </a:solidFill>
                </a:rPr>
                <a:t>（</a:t>
              </a:r>
              <a:r>
                <a:rPr lang="en-US" altLang="zh-CN" sz="1200" b="1" dirty="0">
                  <a:solidFill>
                    <a:schemeClr val="accent5">
                      <a:lumMod val="75000"/>
                    </a:schemeClr>
                  </a:solidFill>
                </a:rPr>
                <a:t>Management</a:t>
              </a:r>
              <a:r>
                <a:rPr lang="zh-CN" altLang="en-US" sz="1200" b="1" dirty="0">
                  <a:solidFill>
                    <a:schemeClr val="accent5">
                      <a:lumMod val="75000"/>
                    </a:schemeClr>
                  </a:solidFill>
                </a:rPr>
                <a:t>）</a:t>
              </a:r>
              <a:endParaRPr lang="zh-CN" altLang="en-US" sz="1200" dirty="0"/>
            </a:p>
          </p:txBody>
        </p:sp>
        <p:sp>
          <p:nvSpPr>
            <p:cNvPr id="7" name="矩形 6">
              <a:extLst>
                <a:ext uri="{FF2B5EF4-FFF2-40B4-BE49-F238E27FC236}">
                  <a16:creationId xmlns:a16="http://schemas.microsoft.com/office/drawing/2014/main" id="{91E91D13-E303-4BB9-B9AE-828E142D02CB}"/>
                </a:ext>
              </a:extLst>
            </p:cNvPr>
            <p:cNvSpPr/>
            <p:nvPr/>
          </p:nvSpPr>
          <p:spPr>
            <a:xfrm>
              <a:off x="1371767" y="1667069"/>
              <a:ext cx="1008000" cy="533641"/>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知识库</a:t>
              </a:r>
              <a:endParaRPr lang="en-US" altLang="zh-CN" sz="1200" dirty="0">
                <a:solidFill>
                  <a:schemeClr val="tx1"/>
                </a:solidFill>
              </a:endParaRPr>
            </a:p>
          </p:txBody>
        </p:sp>
        <p:sp>
          <p:nvSpPr>
            <p:cNvPr id="8" name="矩形 7">
              <a:extLst>
                <a:ext uri="{FF2B5EF4-FFF2-40B4-BE49-F238E27FC236}">
                  <a16:creationId xmlns:a16="http://schemas.microsoft.com/office/drawing/2014/main" id="{A481BBD5-8900-4FC1-B893-50D0EB913C72}"/>
                </a:ext>
              </a:extLst>
            </p:cNvPr>
            <p:cNvSpPr/>
            <p:nvPr/>
          </p:nvSpPr>
          <p:spPr>
            <a:xfrm>
              <a:off x="2441572" y="1667069"/>
              <a:ext cx="1008000" cy="533641"/>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物联网传感</a:t>
              </a:r>
              <a:endParaRPr lang="en-US" altLang="zh-CN" sz="1200" dirty="0">
                <a:solidFill>
                  <a:schemeClr val="tx1"/>
                </a:solidFill>
              </a:endParaRPr>
            </a:p>
            <a:p>
              <a:pPr algn="ctr"/>
              <a:r>
                <a:rPr lang="zh-CN" altLang="en-US" sz="1200" dirty="0">
                  <a:solidFill>
                    <a:schemeClr val="tx1"/>
                  </a:solidFill>
                </a:rPr>
                <a:t>数据</a:t>
              </a:r>
              <a:endParaRPr lang="en-US" altLang="zh-CN" sz="1200" dirty="0">
                <a:solidFill>
                  <a:schemeClr val="tx1"/>
                </a:solidFill>
              </a:endParaRPr>
            </a:p>
          </p:txBody>
        </p:sp>
        <p:sp>
          <p:nvSpPr>
            <p:cNvPr id="9" name="矩形 8">
              <a:extLst>
                <a:ext uri="{FF2B5EF4-FFF2-40B4-BE49-F238E27FC236}">
                  <a16:creationId xmlns:a16="http://schemas.microsoft.com/office/drawing/2014/main" id="{2BCBDBFA-63CD-40BD-A4F0-2FDDB782BD6C}"/>
                </a:ext>
              </a:extLst>
            </p:cNvPr>
            <p:cNvSpPr/>
            <p:nvPr/>
          </p:nvSpPr>
          <p:spPr>
            <a:xfrm>
              <a:off x="3511377" y="1667069"/>
              <a:ext cx="1008000" cy="533641"/>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广告服务</a:t>
              </a:r>
              <a:endParaRPr lang="en-US" altLang="zh-CN" sz="1200" dirty="0">
                <a:solidFill>
                  <a:schemeClr val="tx1"/>
                </a:solidFill>
              </a:endParaRPr>
            </a:p>
          </p:txBody>
        </p:sp>
        <p:sp>
          <p:nvSpPr>
            <p:cNvPr id="10" name="矩形 9">
              <a:extLst>
                <a:ext uri="{FF2B5EF4-FFF2-40B4-BE49-F238E27FC236}">
                  <a16:creationId xmlns:a16="http://schemas.microsoft.com/office/drawing/2014/main" id="{8C610098-E83C-4AD2-B4A5-02BBFDE13DF4}"/>
                </a:ext>
              </a:extLst>
            </p:cNvPr>
            <p:cNvSpPr/>
            <p:nvPr/>
          </p:nvSpPr>
          <p:spPr>
            <a:xfrm>
              <a:off x="4581182" y="1667069"/>
              <a:ext cx="1008000" cy="533641"/>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实时分析</a:t>
              </a:r>
            </a:p>
          </p:txBody>
        </p:sp>
        <p:sp>
          <p:nvSpPr>
            <p:cNvPr id="11" name="矩形 10">
              <a:extLst>
                <a:ext uri="{FF2B5EF4-FFF2-40B4-BE49-F238E27FC236}">
                  <a16:creationId xmlns:a16="http://schemas.microsoft.com/office/drawing/2014/main" id="{C48226B6-2C97-4D7C-A042-A16E25CC13EE}"/>
                </a:ext>
              </a:extLst>
            </p:cNvPr>
            <p:cNvSpPr/>
            <p:nvPr/>
          </p:nvSpPr>
          <p:spPr>
            <a:xfrm>
              <a:off x="5650987" y="1667069"/>
              <a:ext cx="1008000" cy="533641"/>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solidFill>
                </a:rPr>
                <a:t>…</a:t>
              </a:r>
            </a:p>
          </p:txBody>
        </p:sp>
        <p:sp>
          <p:nvSpPr>
            <p:cNvPr id="12" name="矩形 11">
              <a:extLst>
                <a:ext uri="{FF2B5EF4-FFF2-40B4-BE49-F238E27FC236}">
                  <a16:creationId xmlns:a16="http://schemas.microsoft.com/office/drawing/2014/main" id="{C12FF03E-CB0B-4293-85CD-B2ED619451C6}"/>
                </a:ext>
              </a:extLst>
            </p:cNvPr>
            <p:cNvSpPr/>
            <p:nvPr/>
          </p:nvSpPr>
          <p:spPr>
            <a:xfrm>
              <a:off x="1543317" y="4360662"/>
              <a:ext cx="925721" cy="547197"/>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lumMod val="95000"/>
                      <a:lumOff val="5000"/>
                    </a:schemeClr>
                  </a:solidFill>
                </a:rPr>
                <a:t>MMAP V1</a:t>
              </a:r>
            </a:p>
            <a:p>
              <a:pPr algn="ctr"/>
              <a:r>
                <a:rPr lang="zh-CN" altLang="en-US" sz="1200" dirty="0">
                  <a:solidFill>
                    <a:schemeClr val="tx1">
                      <a:lumMod val="95000"/>
                      <a:lumOff val="5000"/>
                    </a:schemeClr>
                  </a:solidFill>
                </a:rPr>
                <a:t>引擎</a:t>
              </a:r>
            </a:p>
          </p:txBody>
        </p:sp>
        <p:sp>
          <p:nvSpPr>
            <p:cNvPr id="13" name="矩形 12">
              <a:extLst>
                <a:ext uri="{FF2B5EF4-FFF2-40B4-BE49-F238E27FC236}">
                  <a16:creationId xmlns:a16="http://schemas.microsoft.com/office/drawing/2014/main" id="{A969745F-C805-4C70-8D94-D98F6987E0D5}"/>
                </a:ext>
              </a:extLst>
            </p:cNvPr>
            <p:cNvSpPr/>
            <p:nvPr/>
          </p:nvSpPr>
          <p:spPr>
            <a:xfrm>
              <a:off x="2560942" y="4360662"/>
              <a:ext cx="925721" cy="547197"/>
            </a:xfrm>
            <a:prstGeom prst="rect">
              <a:avLst/>
            </a:prstGeom>
            <a:noFill/>
            <a:ln w="25400">
              <a:solidFill>
                <a:schemeClr val="bg1">
                  <a:lumMod val="75000"/>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err="1">
                  <a:solidFill>
                    <a:schemeClr val="tx1">
                      <a:lumMod val="95000"/>
                      <a:lumOff val="5000"/>
                    </a:schemeClr>
                  </a:solidFill>
                </a:rPr>
                <a:t>WiredTiger</a:t>
              </a:r>
              <a:endParaRPr lang="en-US" altLang="zh-CN" sz="1200" dirty="0">
                <a:solidFill>
                  <a:schemeClr val="tx1">
                    <a:lumMod val="95000"/>
                    <a:lumOff val="5000"/>
                  </a:schemeClr>
                </a:solidFill>
              </a:endParaRPr>
            </a:p>
            <a:p>
              <a:pPr algn="ctr"/>
              <a:r>
                <a:rPr lang="zh-CN" altLang="en-US" sz="1200" dirty="0">
                  <a:solidFill>
                    <a:schemeClr val="tx1">
                      <a:lumMod val="95000"/>
                      <a:lumOff val="5000"/>
                    </a:schemeClr>
                  </a:solidFill>
                </a:rPr>
                <a:t>引擎</a:t>
              </a:r>
            </a:p>
          </p:txBody>
        </p:sp>
        <p:sp>
          <p:nvSpPr>
            <p:cNvPr id="14" name="矩形 13">
              <a:extLst>
                <a:ext uri="{FF2B5EF4-FFF2-40B4-BE49-F238E27FC236}">
                  <a16:creationId xmlns:a16="http://schemas.microsoft.com/office/drawing/2014/main" id="{3B660252-ACE5-49F6-9F7F-0A4912B5465A}"/>
                </a:ext>
              </a:extLst>
            </p:cNvPr>
            <p:cNvSpPr/>
            <p:nvPr/>
          </p:nvSpPr>
          <p:spPr>
            <a:xfrm>
              <a:off x="3578567" y="4360662"/>
              <a:ext cx="925721" cy="547197"/>
            </a:xfrm>
            <a:prstGeom prst="rect">
              <a:avLst/>
            </a:prstGeom>
            <a:noFill/>
            <a:ln w="25400">
              <a:solidFill>
                <a:schemeClr val="bg1">
                  <a:lumMod val="75000"/>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lumMod val="95000"/>
                      <a:lumOff val="5000"/>
                    </a:schemeClr>
                  </a:solidFill>
                </a:rPr>
                <a:t>内存缓存</a:t>
              </a:r>
            </a:p>
          </p:txBody>
        </p:sp>
        <p:sp>
          <p:nvSpPr>
            <p:cNvPr id="15" name="矩形 14">
              <a:extLst>
                <a:ext uri="{FF2B5EF4-FFF2-40B4-BE49-F238E27FC236}">
                  <a16:creationId xmlns:a16="http://schemas.microsoft.com/office/drawing/2014/main" id="{1B8C15E2-D8C5-4BA9-87AD-FF5D17437526}"/>
                </a:ext>
              </a:extLst>
            </p:cNvPr>
            <p:cNvSpPr/>
            <p:nvPr/>
          </p:nvSpPr>
          <p:spPr>
            <a:xfrm>
              <a:off x="4594241" y="4360662"/>
              <a:ext cx="925721" cy="547197"/>
            </a:xfrm>
            <a:prstGeom prst="rect">
              <a:avLst/>
            </a:prstGeom>
            <a:noFill/>
            <a:ln w="25400">
              <a:solidFill>
                <a:schemeClr val="bg1">
                  <a:lumMod val="75000"/>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a:solidFill>
                    <a:schemeClr val="tx1">
                      <a:lumMod val="95000"/>
                      <a:lumOff val="5000"/>
                    </a:schemeClr>
                  </a:solidFill>
                </a:rPr>
                <a:t>HDFS</a:t>
              </a:r>
              <a:endParaRPr lang="zh-CN" altLang="en-US" sz="1200" dirty="0">
                <a:solidFill>
                  <a:schemeClr val="tx1">
                    <a:lumMod val="95000"/>
                    <a:lumOff val="5000"/>
                  </a:schemeClr>
                </a:solidFill>
              </a:endParaRPr>
            </a:p>
          </p:txBody>
        </p:sp>
        <p:sp>
          <p:nvSpPr>
            <p:cNvPr id="16" name="矩形 15">
              <a:extLst>
                <a:ext uri="{FF2B5EF4-FFF2-40B4-BE49-F238E27FC236}">
                  <a16:creationId xmlns:a16="http://schemas.microsoft.com/office/drawing/2014/main" id="{55A190B9-0031-44DC-B86B-4D4D81A9E417}"/>
                </a:ext>
              </a:extLst>
            </p:cNvPr>
            <p:cNvSpPr/>
            <p:nvPr/>
          </p:nvSpPr>
          <p:spPr>
            <a:xfrm>
              <a:off x="5609915" y="4360662"/>
              <a:ext cx="925721" cy="547197"/>
            </a:xfrm>
            <a:prstGeom prst="rect">
              <a:avLst/>
            </a:prstGeom>
            <a:noFill/>
            <a:ln w="25400">
              <a:solidFill>
                <a:schemeClr val="bg1">
                  <a:lumMod val="75000"/>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lumMod val="95000"/>
                      <a:lumOff val="5000"/>
                    </a:schemeClr>
                  </a:solidFill>
                </a:rPr>
                <a:t>其他存储引擎</a:t>
              </a:r>
            </a:p>
          </p:txBody>
        </p:sp>
        <p:sp>
          <p:nvSpPr>
            <p:cNvPr id="17" name="矩形 16">
              <a:extLst>
                <a:ext uri="{FF2B5EF4-FFF2-40B4-BE49-F238E27FC236}">
                  <a16:creationId xmlns:a16="http://schemas.microsoft.com/office/drawing/2014/main" id="{DA39C84E-D2CB-4D95-936D-8D9977988E17}"/>
                </a:ext>
              </a:extLst>
            </p:cNvPr>
            <p:cNvSpPr/>
            <p:nvPr/>
          </p:nvSpPr>
          <p:spPr>
            <a:xfrm>
              <a:off x="1371767" y="2268887"/>
              <a:ext cx="5287220" cy="706835"/>
            </a:xfrm>
            <a:prstGeom prst="rect">
              <a:avLst/>
            </a:prstGeom>
            <a:noFill/>
            <a:ln w="25400">
              <a:solidFill>
                <a:schemeClr val="accent5">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b="1" dirty="0">
                  <a:solidFill>
                    <a:schemeClr val="tx1">
                      <a:lumMod val="95000"/>
                      <a:lumOff val="5000"/>
                    </a:schemeClr>
                  </a:solidFill>
                </a:rPr>
                <a:t>MQL </a:t>
              </a:r>
              <a:r>
                <a:rPr lang="zh-CN" altLang="en-US" sz="1200" b="1" dirty="0">
                  <a:solidFill>
                    <a:schemeClr val="tx1">
                      <a:lumMod val="95000"/>
                      <a:lumOff val="5000"/>
                    </a:schemeClr>
                  </a:solidFill>
                </a:rPr>
                <a:t>查询语言</a:t>
              </a:r>
              <a:endParaRPr lang="en-US" altLang="zh-CN" sz="1200" b="1" dirty="0">
                <a:solidFill>
                  <a:schemeClr val="tx1">
                    <a:lumMod val="95000"/>
                    <a:lumOff val="5000"/>
                  </a:schemeClr>
                </a:solidFill>
              </a:endParaRPr>
            </a:p>
            <a:p>
              <a:pPr algn="ctr"/>
              <a:r>
                <a:rPr lang="zh-CN" altLang="en-US" sz="1200" b="1" dirty="0">
                  <a:solidFill>
                    <a:schemeClr val="tx1">
                      <a:lumMod val="95000"/>
                      <a:lumOff val="5000"/>
                    </a:schemeClr>
                  </a:solidFill>
                </a:rPr>
                <a:t>（</a:t>
              </a:r>
              <a:r>
                <a:rPr lang="en-US" altLang="zh-CN" sz="1200" b="1" dirty="0">
                  <a:solidFill>
                    <a:schemeClr val="tx1">
                      <a:lumMod val="95000"/>
                      <a:lumOff val="5000"/>
                    </a:schemeClr>
                  </a:solidFill>
                </a:rPr>
                <a:t>MongoDB Query Language</a:t>
              </a:r>
              <a:r>
                <a:rPr lang="zh-CN" altLang="en-US" sz="1200" b="1" dirty="0">
                  <a:solidFill>
                    <a:schemeClr val="tx1">
                      <a:lumMod val="95000"/>
                      <a:lumOff val="5000"/>
                    </a:schemeClr>
                  </a:solidFill>
                </a:rPr>
                <a:t>）</a:t>
              </a:r>
            </a:p>
          </p:txBody>
        </p:sp>
        <p:sp>
          <p:nvSpPr>
            <p:cNvPr id="18" name="矩形 17">
              <a:extLst>
                <a:ext uri="{FF2B5EF4-FFF2-40B4-BE49-F238E27FC236}">
                  <a16:creationId xmlns:a16="http://schemas.microsoft.com/office/drawing/2014/main" id="{7BBEFB06-AECA-461D-B31D-196CA6CFE044}"/>
                </a:ext>
              </a:extLst>
            </p:cNvPr>
            <p:cNvSpPr/>
            <p:nvPr/>
          </p:nvSpPr>
          <p:spPr>
            <a:xfrm>
              <a:off x="1380655" y="3055368"/>
              <a:ext cx="5287220" cy="706835"/>
            </a:xfrm>
            <a:prstGeom prst="rect">
              <a:avLst/>
            </a:prstGeom>
            <a:noFill/>
            <a:ln w="25400">
              <a:solidFill>
                <a:schemeClr val="accent5">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b="1" dirty="0">
                  <a:solidFill>
                    <a:schemeClr val="tx1">
                      <a:lumMod val="95000"/>
                      <a:lumOff val="5000"/>
                    </a:schemeClr>
                  </a:solidFill>
                </a:rPr>
                <a:t>MDM </a:t>
              </a:r>
              <a:r>
                <a:rPr lang="zh-CN" altLang="en-US" sz="1200" b="1" dirty="0">
                  <a:solidFill>
                    <a:schemeClr val="tx1">
                      <a:lumMod val="95000"/>
                      <a:lumOff val="5000"/>
                    </a:schemeClr>
                  </a:solidFill>
                </a:rPr>
                <a:t>数据模型</a:t>
              </a:r>
              <a:endParaRPr lang="en-US" altLang="zh-CN" sz="1200" b="1" dirty="0">
                <a:solidFill>
                  <a:schemeClr val="tx1">
                    <a:lumMod val="95000"/>
                    <a:lumOff val="5000"/>
                  </a:schemeClr>
                </a:solidFill>
              </a:endParaRPr>
            </a:p>
            <a:p>
              <a:pPr algn="ctr"/>
              <a:r>
                <a:rPr lang="zh-CN" altLang="en-US" sz="1200" b="1" dirty="0">
                  <a:solidFill>
                    <a:schemeClr val="tx1">
                      <a:lumMod val="95000"/>
                      <a:lumOff val="5000"/>
                    </a:schemeClr>
                  </a:solidFill>
                </a:rPr>
                <a:t>（</a:t>
              </a:r>
              <a:r>
                <a:rPr lang="en-US" altLang="zh-CN" sz="1200" b="1" dirty="0">
                  <a:solidFill>
                    <a:schemeClr val="tx1">
                      <a:lumMod val="95000"/>
                      <a:lumOff val="5000"/>
                    </a:schemeClr>
                  </a:solidFill>
                </a:rPr>
                <a:t>MongoDB Data Model</a:t>
              </a:r>
              <a:r>
                <a:rPr lang="zh-CN" altLang="en-US" sz="1200" b="1" dirty="0">
                  <a:solidFill>
                    <a:schemeClr val="tx1">
                      <a:lumMod val="95000"/>
                      <a:lumOff val="5000"/>
                    </a:schemeClr>
                  </a:solidFill>
                </a:rPr>
                <a:t>）</a:t>
              </a:r>
            </a:p>
          </p:txBody>
        </p:sp>
        <p:sp>
          <p:nvSpPr>
            <p:cNvPr id="29" name="矩形 28">
              <a:extLst>
                <a:ext uri="{FF2B5EF4-FFF2-40B4-BE49-F238E27FC236}">
                  <a16:creationId xmlns:a16="http://schemas.microsoft.com/office/drawing/2014/main" id="{271CA8E6-BCE8-45F3-A7B0-360149CAD75A}"/>
                </a:ext>
              </a:extLst>
            </p:cNvPr>
            <p:cNvSpPr/>
            <p:nvPr/>
          </p:nvSpPr>
          <p:spPr>
            <a:xfrm>
              <a:off x="759606" y="2268887"/>
              <a:ext cx="502250" cy="1493314"/>
            </a:xfrm>
            <a:prstGeom prst="rect">
              <a:avLst/>
            </a:prstGeom>
            <a:noFill/>
            <a:ln w="25400">
              <a:solidFill>
                <a:schemeClr val="accent5">
                  <a:alpha val="91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chemeClr val="accent5">
                      <a:lumMod val="75000"/>
                    </a:schemeClr>
                  </a:solidFill>
                </a:rPr>
                <a:t>安全</a:t>
              </a:r>
              <a:endParaRPr lang="en-US" altLang="zh-CN" sz="1200" b="1" dirty="0">
                <a:solidFill>
                  <a:schemeClr val="accent5">
                    <a:lumMod val="75000"/>
                  </a:schemeClr>
                </a:solidFill>
              </a:endParaRPr>
            </a:p>
            <a:p>
              <a:pPr algn="ctr"/>
              <a:r>
                <a:rPr lang="zh-CN" altLang="en-US" sz="1200" b="1" dirty="0">
                  <a:solidFill>
                    <a:schemeClr val="accent5">
                      <a:lumMod val="75000"/>
                    </a:schemeClr>
                  </a:solidFill>
                </a:rPr>
                <a:t>（</a:t>
              </a:r>
              <a:r>
                <a:rPr lang="en-US" altLang="zh-CN" sz="1200" b="1" dirty="0">
                  <a:solidFill>
                    <a:schemeClr val="accent5">
                      <a:lumMod val="75000"/>
                    </a:schemeClr>
                  </a:solidFill>
                </a:rPr>
                <a:t>Security</a:t>
              </a:r>
              <a:r>
                <a:rPr lang="zh-CN" altLang="en-US" sz="1200" b="1" dirty="0">
                  <a:solidFill>
                    <a:schemeClr val="accent5">
                      <a:lumMod val="75000"/>
                    </a:schemeClr>
                  </a:solidFill>
                </a:rPr>
                <a:t>）</a:t>
              </a:r>
              <a:endParaRPr lang="zh-CN" altLang="en-US" sz="1200" dirty="0"/>
            </a:p>
          </p:txBody>
        </p:sp>
        <p:sp>
          <p:nvSpPr>
            <p:cNvPr id="38" name="矩形 37">
              <a:extLst>
                <a:ext uri="{FF2B5EF4-FFF2-40B4-BE49-F238E27FC236}">
                  <a16:creationId xmlns:a16="http://schemas.microsoft.com/office/drawing/2014/main" id="{43B89CA8-48D2-4FC0-B37F-DCD4756D16CE}"/>
                </a:ext>
              </a:extLst>
            </p:cNvPr>
            <p:cNvSpPr/>
            <p:nvPr/>
          </p:nvSpPr>
          <p:spPr>
            <a:xfrm>
              <a:off x="2268768" y="5087834"/>
              <a:ext cx="492443" cy="276999"/>
            </a:xfrm>
            <a:prstGeom prst="rect">
              <a:avLst/>
            </a:prstGeom>
          </p:spPr>
          <p:txBody>
            <a:bodyPr wrap="none">
              <a:spAutoFit/>
            </a:bodyPr>
            <a:lstStyle/>
            <a:p>
              <a:pPr algn="ctr"/>
              <a:r>
                <a:rPr lang="zh-CN" altLang="en-US" sz="1200" dirty="0">
                  <a:solidFill>
                    <a:schemeClr val="tx1">
                      <a:lumMod val="95000"/>
                      <a:lumOff val="5000"/>
                    </a:schemeClr>
                  </a:solidFill>
                </a:rPr>
                <a:t>内置</a:t>
              </a:r>
              <a:endParaRPr lang="en-US" altLang="zh-CN" sz="1200" dirty="0">
                <a:solidFill>
                  <a:schemeClr val="tx1">
                    <a:lumMod val="95000"/>
                    <a:lumOff val="5000"/>
                  </a:schemeClr>
                </a:solidFill>
              </a:endParaRPr>
            </a:p>
          </p:txBody>
        </p:sp>
        <p:sp>
          <p:nvSpPr>
            <p:cNvPr id="39" name="矩形 38">
              <a:extLst>
                <a:ext uri="{FF2B5EF4-FFF2-40B4-BE49-F238E27FC236}">
                  <a16:creationId xmlns:a16="http://schemas.microsoft.com/office/drawing/2014/main" id="{F6687898-C2F1-461A-B9B2-D47EE8C46E67}"/>
                </a:ext>
              </a:extLst>
            </p:cNvPr>
            <p:cNvSpPr/>
            <p:nvPr/>
          </p:nvSpPr>
          <p:spPr>
            <a:xfrm>
              <a:off x="3701099" y="5085239"/>
              <a:ext cx="646332" cy="276999"/>
            </a:xfrm>
            <a:prstGeom prst="rect">
              <a:avLst/>
            </a:prstGeom>
          </p:spPr>
          <p:txBody>
            <a:bodyPr wrap="none">
              <a:spAutoFit/>
            </a:bodyPr>
            <a:lstStyle/>
            <a:p>
              <a:pPr algn="ctr"/>
              <a:r>
                <a:rPr lang="zh-CN" altLang="en-US" sz="1200" dirty="0">
                  <a:solidFill>
                    <a:schemeClr val="tx1">
                      <a:lumMod val="95000"/>
                      <a:lumOff val="5000"/>
                    </a:schemeClr>
                  </a:solidFill>
                </a:rPr>
                <a:t>实验性</a:t>
              </a:r>
              <a:endParaRPr lang="en-US" altLang="zh-CN" sz="1200" dirty="0">
                <a:solidFill>
                  <a:schemeClr val="tx1">
                    <a:lumMod val="95000"/>
                    <a:lumOff val="5000"/>
                  </a:schemeClr>
                </a:solidFill>
              </a:endParaRPr>
            </a:p>
          </p:txBody>
        </p:sp>
        <p:sp>
          <p:nvSpPr>
            <p:cNvPr id="42" name="矩形 41">
              <a:extLst>
                <a:ext uri="{FF2B5EF4-FFF2-40B4-BE49-F238E27FC236}">
                  <a16:creationId xmlns:a16="http://schemas.microsoft.com/office/drawing/2014/main" id="{B2C8C9BA-95BA-4207-8416-629DDD1B8704}"/>
                </a:ext>
              </a:extLst>
            </p:cNvPr>
            <p:cNvSpPr/>
            <p:nvPr/>
          </p:nvSpPr>
          <p:spPr>
            <a:xfrm>
              <a:off x="4891413" y="5085239"/>
              <a:ext cx="1347052" cy="276999"/>
            </a:xfrm>
            <a:prstGeom prst="rect">
              <a:avLst/>
            </a:prstGeom>
          </p:spPr>
          <p:txBody>
            <a:bodyPr wrap="square">
              <a:spAutoFit/>
            </a:bodyPr>
            <a:lstStyle/>
            <a:p>
              <a:pPr algn="ctr"/>
              <a:r>
                <a:rPr lang="zh-CN" altLang="en-US" sz="1200" dirty="0">
                  <a:solidFill>
                    <a:schemeClr val="tx1">
                      <a:lumMod val="95000"/>
                      <a:lumOff val="5000"/>
                    </a:schemeClr>
                  </a:solidFill>
                </a:rPr>
                <a:t>未来计划支持</a:t>
              </a:r>
              <a:endParaRPr lang="en-US" altLang="zh-CN" sz="1200" dirty="0">
                <a:solidFill>
                  <a:schemeClr val="tx1">
                    <a:lumMod val="95000"/>
                    <a:lumOff val="5000"/>
                  </a:schemeClr>
                </a:solidFill>
              </a:endParaRPr>
            </a:p>
          </p:txBody>
        </p:sp>
        <p:sp>
          <p:nvSpPr>
            <p:cNvPr id="44" name="矩形 43">
              <a:extLst>
                <a:ext uri="{FF2B5EF4-FFF2-40B4-BE49-F238E27FC236}">
                  <a16:creationId xmlns:a16="http://schemas.microsoft.com/office/drawing/2014/main" id="{2D6E3D4F-9302-4808-8E2F-E9FD247D0BA2}"/>
                </a:ext>
              </a:extLst>
            </p:cNvPr>
            <p:cNvSpPr/>
            <p:nvPr/>
          </p:nvSpPr>
          <p:spPr>
            <a:xfrm>
              <a:off x="1380655" y="3840761"/>
              <a:ext cx="5287220" cy="1523363"/>
            </a:xfrm>
            <a:prstGeom prst="rect">
              <a:avLst/>
            </a:prstGeom>
            <a:noFill/>
            <a:ln w="25400">
              <a:solidFill>
                <a:schemeClr val="bg1">
                  <a:lumMod val="75000"/>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chemeClr val="tx1">
                    <a:lumMod val="95000"/>
                    <a:lumOff val="5000"/>
                  </a:schemeClr>
                </a:solidFill>
              </a:endParaRPr>
            </a:p>
          </p:txBody>
        </p:sp>
        <p:sp>
          <p:nvSpPr>
            <p:cNvPr id="45" name="左中括号 44">
              <a:extLst>
                <a:ext uri="{FF2B5EF4-FFF2-40B4-BE49-F238E27FC236}">
                  <a16:creationId xmlns:a16="http://schemas.microsoft.com/office/drawing/2014/main" id="{8F413B4B-0C40-4C59-9CC9-5806EA766A2C}"/>
                </a:ext>
              </a:extLst>
            </p:cNvPr>
            <p:cNvSpPr/>
            <p:nvPr/>
          </p:nvSpPr>
          <p:spPr>
            <a:xfrm rot="16200000">
              <a:off x="2468726" y="4068691"/>
              <a:ext cx="92529" cy="1943345"/>
            </a:xfrm>
            <a:prstGeom prst="leftBracke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46" name="左中括号 45">
              <a:extLst>
                <a:ext uri="{FF2B5EF4-FFF2-40B4-BE49-F238E27FC236}">
                  <a16:creationId xmlns:a16="http://schemas.microsoft.com/office/drawing/2014/main" id="{F64161BB-9192-4057-95C7-CD9485F73477}"/>
                </a:ext>
              </a:extLst>
            </p:cNvPr>
            <p:cNvSpPr/>
            <p:nvPr/>
          </p:nvSpPr>
          <p:spPr>
            <a:xfrm rot="16200000">
              <a:off x="5518675" y="4069666"/>
              <a:ext cx="92529" cy="1941396"/>
            </a:xfrm>
            <a:prstGeom prst="leftBracke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47" name="左中括号 46">
              <a:extLst>
                <a:ext uri="{FF2B5EF4-FFF2-40B4-BE49-F238E27FC236}">
                  <a16:creationId xmlns:a16="http://schemas.microsoft.com/office/drawing/2014/main" id="{69E67B5F-5835-42FC-9A3A-4428911BE1AE}"/>
                </a:ext>
              </a:extLst>
            </p:cNvPr>
            <p:cNvSpPr/>
            <p:nvPr/>
          </p:nvSpPr>
          <p:spPr>
            <a:xfrm rot="16200000">
              <a:off x="3995163" y="4576807"/>
              <a:ext cx="92529" cy="925721"/>
            </a:xfrm>
            <a:prstGeom prst="leftBracke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48" name="矩形 47">
              <a:extLst>
                <a:ext uri="{FF2B5EF4-FFF2-40B4-BE49-F238E27FC236}">
                  <a16:creationId xmlns:a16="http://schemas.microsoft.com/office/drawing/2014/main" id="{8636CBE8-2A05-4D89-A1AC-D9910979EA80}"/>
                </a:ext>
              </a:extLst>
            </p:cNvPr>
            <p:cNvSpPr/>
            <p:nvPr/>
          </p:nvSpPr>
          <p:spPr>
            <a:xfrm>
              <a:off x="3212985" y="3840761"/>
              <a:ext cx="1622560" cy="461665"/>
            </a:xfrm>
            <a:prstGeom prst="rect">
              <a:avLst/>
            </a:prstGeom>
          </p:spPr>
          <p:txBody>
            <a:bodyPr wrap="none">
              <a:spAutoFit/>
            </a:bodyPr>
            <a:lstStyle/>
            <a:p>
              <a:pPr algn="ctr"/>
              <a:r>
                <a:rPr lang="zh-CN" altLang="en-US" sz="1200" b="1" dirty="0">
                  <a:solidFill>
                    <a:schemeClr val="tx1">
                      <a:lumMod val="95000"/>
                      <a:lumOff val="5000"/>
                    </a:schemeClr>
                  </a:solidFill>
                </a:rPr>
                <a:t>存储引擎</a:t>
              </a:r>
              <a:endParaRPr lang="en-US" altLang="zh-CN" sz="1200" b="1" dirty="0">
                <a:solidFill>
                  <a:schemeClr val="tx1">
                    <a:lumMod val="95000"/>
                    <a:lumOff val="5000"/>
                  </a:schemeClr>
                </a:solidFill>
              </a:endParaRPr>
            </a:p>
            <a:p>
              <a:pPr algn="ctr"/>
              <a:r>
                <a:rPr lang="zh-CN" altLang="en-US" sz="1200" b="1" dirty="0">
                  <a:solidFill>
                    <a:schemeClr val="tx1">
                      <a:lumMod val="95000"/>
                      <a:lumOff val="5000"/>
                    </a:schemeClr>
                  </a:solidFill>
                </a:rPr>
                <a:t>（</a:t>
              </a:r>
              <a:r>
                <a:rPr lang="en-US" altLang="zh-CN" sz="1200" b="1" dirty="0">
                  <a:solidFill>
                    <a:schemeClr val="tx1">
                      <a:lumMod val="95000"/>
                      <a:lumOff val="5000"/>
                    </a:schemeClr>
                  </a:solidFill>
                </a:rPr>
                <a:t>Storage Engine</a:t>
              </a:r>
              <a:r>
                <a:rPr lang="zh-CN" altLang="en-US" sz="1200" b="1" dirty="0">
                  <a:solidFill>
                    <a:schemeClr val="tx1">
                      <a:lumMod val="95000"/>
                      <a:lumOff val="5000"/>
                    </a:schemeClr>
                  </a:solidFill>
                </a:rPr>
                <a:t>）</a:t>
              </a:r>
              <a:endParaRPr lang="en-US" altLang="zh-CN" sz="1200" b="1" dirty="0">
                <a:solidFill>
                  <a:schemeClr val="tx1">
                    <a:lumMod val="95000"/>
                    <a:lumOff val="5000"/>
                  </a:schemeClr>
                </a:solidFill>
              </a:endParaRPr>
            </a:p>
          </p:txBody>
        </p:sp>
      </p:grpSp>
      <p:sp>
        <p:nvSpPr>
          <p:cNvPr id="56" name="cursor-arrow_2298">
            <a:extLst>
              <a:ext uri="{FF2B5EF4-FFF2-40B4-BE49-F238E27FC236}">
                <a16:creationId xmlns:a16="http://schemas.microsoft.com/office/drawing/2014/main" id="{967E1F24-9DBC-4F69-AE47-AB567C305D35}"/>
              </a:ext>
            </a:extLst>
          </p:cNvPr>
          <p:cNvSpPr>
            <a:spLocks noChangeAspect="1"/>
          </p:cNvSpPr>
          <p:nvPr/>
        </p:nvSpPr>
        <p:spPr bwMode="auto">
          <a:xfrm rot="2700000">
            <a:off x="7352227" y="2696980"/>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5"/>
          </a:solidFill>
          <a:ln>
            <a:noFill/>
          </a:ln>
        </p:spPr>
      </p:sp>
      <p:sp>
        <p:nvSpPr>
          <p:cNvPr id="57" name="矩形 56">
            <a:extLst>
              <a:ext uri="{FF2B5EF4-FFF2-40B4-BE49-F238E27FC236}">
                <a16:creationId xmlns:a16="http://schemas.microsoft.com/office/drawing/2014/main" id="{5B95CB6B-68C1-4958-9E2A-5FEC010CA748}"/>
              </a:ext>
            </a:extLst>
          </p:cNvPr>
          <p:cNvSpPr/>
          <p:nvPr/>
        </p:nvSpPr>
        <p:spPr>
          <a:xfrm>
            <a:off x="8217410" y="1452812"/>
            <a:ext cx="793807" cy="276999"/>
          </a:xfrm>
          <a:prstGeom prst="rect">
            <a:avLst/>
          </a:prstGeom>
          <a:ln>
            <a:noFill/>
          </a:ln>
        </p:spPr>
        <p:txBody>
          <a:bodyPr wrap="none">
            <a:spAutoFit/>
          </a:bodyPr>
          <a:lstStyle/>
          <a:p>
            <a:r>
              <a:rPr lang="en-US" altLang="zh-CN" sz="1200" b="1" dirty="0" err="1">
                <a:solidFill>
                  <a:schemeClr val="accent5">
                    <a:lumMod val="75000"/>
                  </a:schemeClr>
                </a:solidFill>
              </a:rPr>
              <a:t>mongod</a:t>
            </a:r>
            <a:endParaRPr lang="zh-CN" altLang="en-US" sz="1200" dirty="0">
              <a:solidFill>
                <a:schemeClr val="accent5">
                  <a:lumMod val="75000"/>
                </a:schemeClr>
              </a:solidFill>
            </a:endParaRPr>
          </a:p>
        </p:txBody>
      </p:sp>
      <p:cxnSp>
        <p:nvCxnSpPr>
          <p:cNvPr id="59" name="直接连接符 58">
            <a:extLst>
              <a:ext uri="{FF2B5EF4-FFF2-40B4-BE49-F238E27FC236}">
                <a16:creationId xmlns:a16="http://schemas.microsoft.com/office/drawing/2014/main" id="{49EE822D-5341-48CC-B9A3-5B4C4FE8F5CD}"/>
              </a:ext>
            </a:extLst>
          </p:cNvPr>
          <p:cNvCxnSpPr>
            <a:cxnSpLocks/>
          </p:cNvCxnSpPr>
          <p:nvPr/>
        </p:nvCxnSpPr>
        <p:spPr>
          <a:xfrm>
            <a:off x="9362218" y="1729811"/>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D299FD0E-719B-46D4-B2B1-22F82F40E7B3}"/>
              </a:ext>
            </a:extLst>
          </p:cNvPr>
          <p:cNvSpPr/>
          <p:nvPr/>
        </p:nvSpPr>
        <p:spPr>
          <a:xfrm>
            <a:off x="9757639" y="1452811"/>
            <a:ext cx="1474952" cy="276999"/>
          </a:xfrm>
          <a:prstGeom prst="rect">
            <a:avLst/>
          </a:prstGeom>
        </p:spPr>
        <p:txBody>
          <a:bodyPr wrap="square">
            <a:spAutoFit/>
          </a:bodyPr>
          <a:lstStyle/>
          <a:p>
            <a:r>
              <a:rPr lang="zh-CN" altLang="en-US" sz="1200" dirty="0"/>
              <a:t>数据库服务</a:t>
            </a:r>
            <a:endParaRPr lang="en-US" altLang="zh-CN" sz="1200" dirty="0"/>
          </a:p>
        </p:txBody>
      </p:sp>
      <p:sp>
        <p:nvSpPr>
          <p:cNvPr id="63" name="矩形 62">
            <a:extLst>
              <a:ext uri="{FF2B5EF4-FFF2-40B4-BE49-F238E27FC236}">
                <a16:creationId xmlns:a16="http://schemas.microsoft.com/office/drawing/2014/main" id="{AF2420F7-FB01-4A40-BED1-EA35A1974F83}"/>
              </a:ext>
            </a:extLst>
          </p:cNvPr>
          <p:cNvSpPr/>
          <p:nvPr/>
        </p:nvSpPr>
        <p:spPr>
          <a:xfrm>
            <a:off x="8217411" y="1452810"/>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3EB89E5D-E4E1-477C-8079-31145030419D}"/>
              </a:ext>
            </a:extLst>
          </p:cNvPr>
          <p:cNvSpPr/>
          <p:nvPr/>
        </p:nvSpPr>
        <p:spPr>
          <a:xfrm>
            <a:off x="8217410" y="1777136"/>
            <a:ext cx="784189" cy="276999"/>
          </a:xfrm>
          <a:prstGeom prst="rect">
            <a:avLst/>
          </a:prstGeom>
          <a:ln>
            <a:noFill/>
          </a:ln>
        </p:spPr>
        <p:txBody>
          <a:bodyPr wrap="none">
            <a:spAutoFit/>
          </a:bodyPr>
          <a:lstStyle/>
          <a:p>
            <a:r>
              <a:rPr lang="en-US" altLang="zh-CN" sz="1200" b="1" dirty="0">
                <a:solidFill>
                  <a:schemeClr val="accent5">
                    <a:lumMod val="75000"/>
                  </a:schemeClr>
                </a:solidFill>
              </a:rPr>
              <a:t>mongos</a:t>
            </a:r>
            <a:endParaRPr lang="zh-CN" altLang="en-US" sz="1200" dirty="0">
              <a:solidFill>
                <a:schemeClr val="accent5">
                  <a:lumMod val="75000"/>
                </a:schemeClr>
              </a:solidFill>
            </a:endParaRPr>
          </a:p>
        </p:txBody>
      </p:sp>
      <p:cxnSp>
        <p:nvCxnSpPr>
          <p:cNvPr id="68" name="直接连接符 67">
            <a:extLst>
              <a:ext uri="{FF2B5EF4-FFF2-40B4-BE49-F238E27FC236}">
                <a16:creationId xmlns:a16="http://schemas.microsoft.com/office/drawing/2014/main" id="{F37ADA4D-0656-43FA-B559-ABD8722A1012}"/>
              </a:ext>
            </a:extLst>
          </p:cNvPr>
          <p:cNvCxnSpPr>
            <a:cxnSpLocks/>
          </p:cNvCxnSpPr>
          <p:nvPr/>
        </p:nvCxnSpPr>
        <p:spPr>
          <a:xfrm>
            <a:off x="9362218" y="2054135"/>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F652867F-C633-44F9-8D0A-FA90F17CB879}"/>
              </a:ext>
            </a:extLst>
          </p:cNvPr>
          <p:cNvSpPr/>
          <p:nvPr/>
        </p:nvSpPr>
        <p:spPr>
          <a:xfrm>
            <a:off x="9757639" y="1777135"/>
            <a:ext cx="1474952" cy="276999"/>
          </a:xfrm>
          <a:prstGeom prst="rect">
            <a:avLst/>
          </a:prstGeom>
        </p:spPr>
        <p:txBody>
          <a:bodyPr wrap="square">
            <a:spAutoFit/>
          </a:bodyPr>
          <a:lstStyle/>
          <a:p>
            <a:r>
              <a:rPr lang="zh-CN" altLang="en-US" sz="1200" dirty="0"/>
              <a:t>集群路由服务</a:t>
            </a:r>
            <a:endParaRPr lang="en-US" altLang="zh-CN" sz="1200" dirty="0"/>
          </a:p>
        </p:txBody>
      </p:sp>
      <p:sp>
        <p:nvSpPr>
          <p:cNvPr id="70" name="矩形 69">
            <a:extLst>
              <a:ext uri="{FF2B5EF4-FFF2-40B4-BE49-F238E27FC236}">
                <a16:creationId xmlns:a16="http://schemas.microsoft.com/office/drawing/2014/main" id="{7D121A1D-A41E-430F-B2C7-AF0E352BC2F5}"/>
              </a:ext>
            </a:extLst>
          </p:cNvPr>
          <p:cNvSpPr/>
          <p:nvPr/>
        </p:nvSpPr>
        <p:spPr>
          <a:xfrm>
            <a:off x="8217411" y="1777134"/>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6A6A7353-742F-416F-B509-220487DC3D29}"/>
              </a:ext>
            </a:extLst>
          </p:cNvPr>
          <p:cNvSpPr/>
          <p:nvPr/>
        </p:nvSpPr>
        <p:spPr>
          <a:xfrm>
            <a:off x="8217410" y="2101460"/>
            <a:ext cx="1093569" cy="276999"/>
          </a:xfrm>
          <a:prstGeom prst="rect">
            <a:avLst/>
          </a:prstGeom>
          <a:ln>
            <a:noFill/>
          </a:ln>
        </p:spPr>
        <p:txBody>
          <a:bodyPr wrap="none">
            <a:spAutoFit/>
          </a:bodyPr>
          <a:lstStyle/>
          <a:p>
            <a:r>
              <a:rPr lang="en-US" altLang="zh-CN" sz="1200" b="1" dirty="0">
                <a:solidFill>
                  <a:schemeClr val="accent5">
                    <a:lumMod val="75000"/>
                  </a:schemeClr>
                </a:solidFill>
              </a:rPr>
              <a:t>mongo</a:t>
            </a:r>
            <a:r>
              <a:rPr lang="en-US" altLang="zh-CN" sz="1200" dirty="0">
                <a:solidFill>
                  <a:schemeClr val="accent5">
                    <a:lumMod val="75000"/>
                  </a:schemeClr>
                </a:solidFill>
              </a:rPr>
              <a:t> </a:t>
            </a:r>
            <a:r>
              <a:rPr lang="en-US" altLang="zh-CN" sz="1200" b="1" dirty="0">
                <a:solidFill>
                  <a:schemeClr val="accent5">
                    <a:lumMod val="75000"/>
                  </a:schemeClr>
                </a:solidFill>
              </a:rPr>
              <a:t>shell</a:t>
            </a:r>
            <a:endParaRPr lang="zh-CN" altLang="en-US" sz="1200" dirty="0">
              <a:solidFill>
                <a:schemeClr val="accent5">
                  <a:lumMod val="75000"/>
                </a:schemeClr>
              </a:solidFill>
            </a:endParaRPr>
          </a:p>
        </p:txBody>
      </p:sp>
      <p:cxnSp>
        <p:nvCxnSpPr>
          <p:cNvPr id="73" name="直接连接符 72">
            <a:extLst>
              <a:ext uri="{FF2B5EF4-FFF2-40B4-BE49-F238E27FC236}">
                <a16:creationId xmlns:a16="http://schemas.microsoft.com/office/drawing/2014/main" id="{7B949F92-DA2D-4538-83B3-21F861D6A7D5}"/>
              </a:ext>
            </a:extLst>
          </p:cNvPr>
          <p:cNvCxnSpPr>
            <a:cxnSpLocks/>
          </p:cNvCxnSpPr>
          <p:nvPr/>
        </p:nvCxnSpPr>
        <p:spPr>
          <a:xfrm>
            <a:off x="9362218" y="2378459"/>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7BDE8C4-9DCD-4861-A702-BFCA7BE57E08}"/>
              </a:ext>
            </a:extLst>
          </p:cNvPr>
          <p:cNvSpPr/>
          <p:nvPr/>
        </p:nvSpPr>
        <p:spPr>
          <a:xfrm>
            <a:off x="9757639" y="2101459"/>
            <a:ext cx="1474952" cy="276999"/>
          </a:xfrm>
          <a:prstGeom prst="rect">
            <a:avLst/>
          </a:prstGeom>
        </p:spPr>
        <p:txBody>
          <a:bodyPr wrap="square">
            <a:spAutoFit/>
          </a:bodyPr>
          <a:lstStyle/>
          <a:p>
            <a:r>
              <a:rPr lang="zh-CN" altLang="en-US" sz="1200" dirty="0"/>
              <a:t>客户端</a:t>
            </a:r>
            <a:endParaRPr lang="en-US" altLang="zh-CN" sz="1200" dirty="0"/>
          </a:p>
        </p:txBody>
      </p:sp>
      <p:sp>
        <p:nvSpPr>
          <p:cNvPr id="75" name="矩形 74">
            <a:extLst>
              <a:ext uri="{FF2B5EF4-FFF2-40B4-BE49-F238E27FC236}">
                <a16:creationId xmlns:a16="http://schemas.microsoft.com/office/drawing/2014/main" id="{93688B3C-1711-4CC2-9773-4870AA8824B5}"/>
              </a:ext>
            </a:extLst>
          </p:cNvPr>
          <p:cNvSpPr/>
          <p:nvPr/>
        </p:nvSpPr>
        <p:spPr>
          <a:xfrm>
            <a:off x="8217411" y="2101458"/>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E670307D-9EA7-416E-B6CB-C3D251042775}"/>
              </a:ext>
            </a:extLst>
          </p:cNvPr>
          <p:cNvSpPr/>
          <p:nvPr/>
        </p:nvSpPr>
        <p:spPr>
          <a:xfrm>
            <a:off x="8217411" y="2425784"/>
            <a:ext cx="1178528" cy="276999"/>
          </a:xfrm>
          <a:prstGeom prst="rect">
            <a:avLst/>
          </a:prstGeom>
          <a:ln>
            <a:noFill/>
          </a:ln>
        </p:spPr>
        <p:txBody>
          <a:bodyPr wrap="none">
            <a:spAutoFit/>
          </a:bodyPr>
          <a:lstStyle/>
          <a:p>
            <a:r>
              <a:rPr lang="en-US" altLang="zh-CN" sz="1200" b="1" dirty="0" err="1">
                <a:solidFill>
                  <a:schemeClr val="accent5">
                    <a:lumMod val="75000"/>
                  </a:schemeClr>
                </a:solidFill>
              </a:rPr>
              <a:t>mongoimport</a:t>
            </a:r>
            <a:endParaRPr lang="zh-CN" altLang="en-US" sz="1200" dirty="0">
              <a:solidFill>
                <a:schemeClr val="accent5">
                  <a:lumMod val="75000"/>
                </a:schemeClr>
              </a:solidFill>
            </a:endParaRPr>
          </a:p>
        </p:txBody>
      </p:sp>
      <p:sp>
        <p:nvSpPr>
          <p:cNvPr id="79" name="矩形 78">
            <a:extLst>
              <a:ext uri="{FF2B5EF4-FFF2-40B4-BE49-F238E27FC236}">
                <a16:creationId xmlns:a16="http://schemas.microsoft.com/office/drawing/2014/main" id="{08EBA321-8473-4324-8763-C0DD34CC35CB}"/>
              </a:ext>
            </a:extLst>
          </p:cNvPr>
          <p:cNvSpPr/>
          <p:nvPr/>
        </p:nvSpPr>
        <p:spPr>
          <a:xfrm>
            <a:off x="9757639" y="2587946"/>
            <a:ext cx="1474952" cy="276999"/>
          </a:xfrm>
          <a:prstGeom prst="rect">
            <a:avLst/>
          </a:prstGeom>
        </p:spPr>
        <p:txBody>
          <a:bodyPr wrap="square">
            <a:spAutoFit/>
          </a:bodyPr>
          <a:lstStyle/>
          <a:p>
            <a:r>
              <a:rPr lang="zh-CN" altLang="en-US" sz="1200" dirty="0"/>
              <a:t>导入导出工具</a:t>
            </a:r>
            <a:endParaRPr lang="en-US" altLang="zh-CN" sz="1200" dirty="0"/>
          </a:p>
        </p:txBody>
      </p:sp>
      <p:sp>
        <p:nvSpPr>
          <p:cNvPr id="80" name="矩形 79">
            <a:extLst>
              <a:ext uri="{FF2B5EF4-FFF2-40B4-BE49-F238E27FC236}">
                <a16:creationId xmlns:a16="http://schemas.microsoft.com/office/drawing/2014/main" id="{BFAE87A6-3C66-4947-A057-0B587FF1521F}"/>
              </a:ext>
            </a:extLst>
          </p:cNvPr>
          <p:cNvSpPr/>
          <p:nvPr/>
        </p:nvSpPr>
        <p:spPr>
          <a:xfrm>
            <a:off x="8217411" y="2425781"/>
            <a:ext cx="1296000" cy="601319"/>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DEC9F197-1E8B-4B48-A28A-0ABFB8F8D35F}"/>
              </a:ext>
            </a:extLst>
          </p:cNvPr>
          <p:cNvSpPr/>
          <p:nvPr/>
        </p:nvSpPr>
        <p:spPr>
          <a:xfrm>
            <a:off x="8217411" y="2750108"/>
            <a:ext cx="1168910" cy="276999"/>
          </a:xfrm>
          <a:prstGeom prst="rect">
            <a:avLst/>
          </a:prstGeom>
          <a:ln>
            <a:noFill/>
          </a:ln>
        </p:spPr>
        <p:txBody>
          <a:bodyPr wrap="none">
            <a:spAutoFit/>
          </a:bodyPr>
          <a:lstStyle/>
          <a:p>
            <a:r>
              <a:rPr lang="en-US" altLang="zh-CN" sz="1200" b="1" dirty="0" err="1">
                <a:solidFill>
                  <a:schemeClr val="accent5">
                    <a:lumMod val="75000"/>
                  </a:schemeClr>
                </a:solidFill>
              </a:rPr>
              <a:t>mongoexport</a:t>
            </a:r>
            <a:endParaRPr lang="zh-CN" altLang="en-US" sz="1200" dirty="0">
              <a:solidFill>
                <a:schemeClr val="accent5">
                  <a:lumMod val="75000"/>
                </a:schemeClr>
              </a:solidFill>
            </a:endParaRPr>
          </a:p>
        </p:txBody>
      </p:sp>
      <p:cxnSp>
        <p:nvCxnSpPr>
          <p:cNvPr id="83" name="直接连接符 82">
            <a:extLst>
              <a:ext uri="{FF2B5EF4-FFF2-40B4-BE49-F238E27FC236}">
                <a16:creationId xmlns:a16="http://schemas.microsoft.com/office/drawing/2014/main" id="{59743CA1-05D0-4AF2-A6BF-FB59AC6B9DA3}"/>
              </a:ext>
            </a:extLst>
          </p:cNvPr>
          <p:cNvCxnSpPr>
            <a:cxnSpLocks/>
          </p:cNvCxnSpPr>
          <p:nvPr/>
        </p:nvCxnSpPr>
        <p:spPr>
          <a:xfrm>
            <a:off x="9362218" y="3027107"/>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87" name="矩形 86">
            <a:extLst>
              <a:ext uri="{FF2B5EF4-FFF2-40B4-BE49-F238E27FC236}">
                <a16:creationId xmlns:a16="http://schemas.microsoft.com/office/drawing/2014/main" id="{CE8FD01B-4523-4DCA-8AB9-5EF4640D10D5}"/>
              </a:ext>
            </a:extLst>
          </p:cNvPr>
          <p:cNvSpPr/>
          <p:nvPr/>
        </p:nvSpPr>
        <p:spPr>
          <a:xfrm>
            <a:off x="8217410" y="3074432"/>
            <a:ext cx="1152000" cy="276999"/>
          </a:xfrm>
          <a:prstGeom prst="rect">
            <a:avLst/>
          </a:prstGeom>
          <a:ln>
            <a:noFill/>
          </a:ln>
        </p:spPr>
        <p:txBody>
          <a:bodyPr wrap="none">
            <a:spAutoFit/>
          </a:bodyPr>
          <a:lstStyle/>
          <a:p>
            <a:r>
              <a:rPr lang="en-US" altLang="zh-CN" sz="1200" b="1" dirty="0" err="1">
                <a:solidFill>
                  <a:schemeClr val="accent5">
                    <a:lumMod val="75000"/>
                  </a:schemeClr>
                </a:solidFill>
              </a:rPr>
              <a:t>mongodump</a:t>
            </a:r>
            <a:endParaRPr lang="zh-CN" altLang="en-US" sz="1200" dirty="0">
              <a:solidFill>
                <a:schemeClr val="accent5">
                  <a:lumMod val="75000"/>
                </a:schemeClr>
              </a:solidFill>
            </a:endParaRPr>
          </a:p>
        </p:txBody>
      </p:sp>
      <p:sp>
        <p:nvSpPr>
          <p:cNvPr id="89" name="矩形 88">
            <a:extLst>
              <a:ext uri="{FF2B5EF4-FFF2-40B4-BE49-F238E27FC236}">
                <a16:creationId xmlns:a16="http://schemas.microsoft.com/office/drawing/2014/main" id="{18D1F214-BE4B-40D4-8802-631172BAE6D1}"/>
              </a:ext>
            </a:extLst>
          </p:cNvPr>
          <p:cNvSpPr/>
          <p:nvPr/>
        </p:nvSpPr>
        <p:spPr>
          <a:xfrm>
            <a:off x="9757639" y="3236594"/>
            <a:ext cx="1474952" cy="276999"/>
          </a:xfrm>
          <a:prstGeom prst="rect">
            <a:avLst/>
          </a:prstGeom>
        </p:spPr>
        <p:txBody>
          <a:bodyPr wrap="square">
            <a:spAutoFit/>
          </a:bodyPr>
          <a:lstStyle/>
          <a:p>
            <a:r>
              <a:rPr lang="zh-CN" altLang="en-US" sz="1200" dirty="0"/>
              <a:t>备份恢复工具</a:t>
            </a:r>
            <a:endParaRPr lang="en-US" altLang="zh-CN" sz="1200" dirty="0"/>
          </a:p>
        </p:txBody>
      </p:sp>
      <p:sp>
        <p:nvSpPr>
          <p:cNvPr id="90" name="矩形 89">
            <a:extLst>
              <a:ext uri="{FF2B5EF4-FFF2-40B4-BE49-F238E27FC236}">
                <a16:creationId xmlns:a16="http://schemas.microsoft.com/office/drawing/2014/main" id="{B54F4C8B-2895-4522-BF20-76153D5A9992}"/>
              </a:ext>
            </a:extLst>
          </p:cNvPr>
          <p:cNvSpPr/>
          <p:nvPr/>
        </p:nvSpPr>
        <p:spPr>
          <a:xfrm>
            <a:off x="8217411" y="3074429"/>
            <a:ext cx="1296000" cy="601311"/>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7CE9CE94-C2EF-4B22-9950-82975F069001}"/>
              </a:ext>
            </a:extLst>
          </p:cNvPr>
          <p:cNvSpPr/>
          <p:nvPr/>
        </p:nvSpPr>
        <p:spPr>
          <a:xfrm>
            <a:off x="8217410" y="3398756"/>
            <a:ext cx="1218603" cy="276999"/>
          </a:xfrm>
          <a:prstGeom prst="rect">
            <a:avLst/>
          </a:prstGeom>
          <a:ln>
            <a:noFill/>
          </a:ln>
        </p:spPr>
        <p:txBody>
          <a:bodyPr wrap="none">
            <a:spAutoFit/>
          </a:bodyPr>
          <a:lstStyle/>
          <a:p>
            <a:r>
              <a:rPr lang="en-US" altLang="zh-CN" sz="1200" b="1" dirty="0" err="1">
                <a:solidFill>
                  <a:schemeClr val="accent5">
                    <a:lumMod val="75000"/>
                  </a:schemeClr>
                </a:solidFill>
              </a:rPr>
              <a:t>mongorestore</a:t>
            </a:r>
            <a:endParaRPr lang="zh-CN" altLang="en-US" sz="1200" dirty="0">
              <a:solidFill>
                <a:schemeClr val="accent5">
                  <a:lumMod val="75000"/>
                </a:schemeClr>
              </a:solidFill>
            </a:endParaRPr>
          </a:p>
        </p:txBody>
      </p:sp>
      <p:cxnSp>
        <p:nvCxnSpPr>
          <p:cNvPr id="93" name="直接连接符 92">
            <a:extLst>
              <a:ext uri="{FF2B5EF4-FFF2-40B4-BE49-F238E27FC236}">
                <a16:creationId xmlns:a16="http://schemas.microsoft.com/office/drawing/2014/main" id="{AD97C992-E5BE-4A2F-8B36-4601CBCCC565}"/>
              </a:ext>
            </a:extLst>
          </p:cNvPr>
          <p:cNvCxnSpPr>
            <a:cxnSpLocks/>
          </p:cNvCxnSpPr>
          <p:nvPr/>
        </p:nvCxnSpPr>
        <p:spPr>
          <a:xfrm>
            <a:off x="9362218" y="3675755"/>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B25FEE7E-4CF3-45D6-8E10-9B3ABA22F44C}"/>
              </a:ext>
            </a:extLst>
          </p:cNvPr>
          <p:cNvSpPr/>
          <p:nvPr/>
        </p:nvSpPr>
        <p:spPr>
          <a:xfrm>
            <a:off x="8217411" y="3723080"/>
            <a:ext cx="1152000" cy="276999"/>
          </a:xfrm>
          <a:prstGeom prst="rect">
            <a:avLst/>
          </a:prstGeom>
          <a:ln>
            <a:noFill/>
          </a:ln>
        </p:spPr>
        <p:txBody>
          <a:bodyPr wrap="none">
            <a:spAutoFit/>
          </a:bodyPr>
          <a:lstStyle/>
          <a:p>
            <a:r>
              <a:rPr lang="en-US" altLang="zh-CN" sz="1200" b="1" dirty="0" err="1">
                <a:solidFill>
                  <a:schemeClr val="accent5">
                    <a:lumMod val="75000"/>
                  </a:schemeClr>
                </a:solidFill>
              </a:rPr>
              <a:t>mongooplog</a:t>
            </a:r>
            <a:endParaRPr lang="zh-CN" altLang="en-US" sz="1200" dirty="0">
              <a:solidFill>
                <a:schemeClr val="accent5">
                  <a:lumMod val="75000"/>
                </a:schemeClr>
              </a:solidFill>
            </a:endParaRPr>
          </a:p>
        </p:txBody>
      </p:sp>
      <p:cxnSp>
        <p:nvCxnSpPr>
          <p:cNvPr id="98" name="直接连接符 97">
            <a:extLst>
              <a:ext uri="{FF2B5EF4-FFF2-40B4-BE49-F238E27FC236}">
                <a16:creationId xmlns:a16="http://schemas.microsoft.com/office/drawing/2014/main" id="{A976A106-C8DB-4AF8-93C6-50E64F5F3BE7}"/>
              </a:ext>
            </a:extLst>
          </p:cNvPr>
          <p:cNvCxnSpPr>
            <a:cxnSpLocks/>
          </p:cNvCxnSpPr>
          <p:nvPr/>
        </p:nvCxnSpPr>
        <p:spPr>
          <a:xfrm>
            <a:off x="9362218" y="4000079"/>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F2225132-70F6-4555-BCB8-6E73C4B53C9D}"/>
              </a:ext>
            </a:extLst>
          </p:cNvPr>
          <p:cNvSpPr/>
          <p:nvPr/>
        </p:nvSpPr>
        <p:spPr>
          <a:xfrm>
            <a:off x="9757639" y="3723079"/>
            <a:ext cx="1474952" cy="276999"/>
          </a:xfrm>
          <a:prstGeom prst="rect">
            <a:avLst/>
          </a:prstGeom>
        </p:spPr>
        <p:txBody>
          <a:bodyPr wrap="square">
            <a:spAutoFit/>
          </a:bodyPr>
          <a:lstStyle/>
          <a:p>
            <a:r>
              <a:rPr lang="zh-CN" altLang="en-US" sz="1200" dirty="0"/>
              <a:t>操作日志工具</a:t>
            </a:r>
            <a:endParaRPr lang="en-US" altLang="zh-CN" sz="1200" dirty="0"/>
          </a:p>
        </p:txBody>
      </p:sp>
      <p:sp>
        <p:nvSpPr>
          <p:cNvPr id="100" name="矩形 99">
            <a:extLst>
              <a:ext uri="{FF2B5EF4-FFF2-40B4-BE49-F238E27FC236}">
                <a16:creationId xmlns:a16="http://schemas.microsoft.com/office/drawing/2014/main" id="{AFA39F18-FB67-44EF-A465-424E56C47445}"/>
              </a:ext>
            </a:extLst>
          </p:cNvPr>
          <p:cNvSpPr/>
          <p:nvPr/>
        </p:nvSpPr>
        <p:spPr>
          <a:xfrm>
            <a:off x="8217411" y="3723078"/>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5C4929EE-DE42-4B17-B01E-9B21E43DC1A9}"/>
              </a:ext>
            </a:extLst>
          </p:cNvPr>
          <p:cNvSpPr/>
          <p:nvPr/>
        </p:nvSpPr>
        <p:spPr>
          <a:xfrm>
            <a:off x="8217410" y="4047404"/>
            <a:ext cx="971741" cy="276999"/>
          </a:xfrm>
          <a:prstGeom prst="rect">
            <a:avLst/>
          </a:prstGeom>
          <a:ln>
            <a:noFill/>
          </a:ln>
        </p:spPr>
        <p:txBody>
          <a:bodyPr wrap="none">
            <a:spAutoFit/>
          </a:bodyPr>
          <a:lstStyle/>
          <a:p>
            <a:r>
              <a:rPr lang="en-US" altLang="zh-CN" sz="1200" b="1" dirty="0" err="1">
                <a:solidFill>
                  <a:schemeClr val="accent5">
                    <a:lumMod val="75000"/>
                  </a:schemeClr>
                </a:solidFill>
              </a:rPr>
              <a:t>mongostat</a:t>
            </a:r>
            <a:endParaRPr lang="zh-CN" altLang="en-US" sz="1200" dirty="0">
              <a:solidFill>
                <a:schemeClr val="accent5">
                  <a:lumMod val="75000"/>
                </a:schemeClr>
              </a:solidFill>
            </a:endParaRPr>
          </a:p>
        </p:txBody>
      </p:sp>
      <p:sp>
        <p:nvSpPr>
          <p:cNvPr id="104" name="矩形 103">
            <a:extLst>
              <a:ext uri="{FF2B5EF4-FFF2-40B4-BE49-F238E27FC236}">
                <a16:creationId xmlns:a16="http://schemas.microsoft.com/office/drawing/2014/main" id="{6A57DF0E-16D3-484F-A2A9-D9FCA8458270}"/>
              </a:ext>
            </a:extLst>
          </p:cNvPr>
          <p:cNvSpPr/>
          <p:nvPr/>
        </p:nvSpPr>
        <p:spPr>
          <a:xfrm>
            <a:off x="9757639" y="4369763"/>
            <a:ext cx="1474952" cy="276999"/>
          </a:xfrm>
          <a:prstGeom prst="rect">
            <a:avLst/>
          </a:prstGeom>
        </p:spPr>
        <p:txBody>
          <a:bodyPr wrap="square">
            <a:spAutoFit/>
          </a:bodyPr>
          <a:lstStyle/>
          <a:p>
            <a:r>
              <a:rPr lang="zh-CN" altLang="en-US" sz="1200" dirty="0"/>
              <a:t>监控工具</a:t>
            </a:r>
            <a:endParaRPr lang="en-US" altLang="zh-CN" sz="1200" dirty="0"/>
          </a:p>
        </p:txBody>
      </p:sp>
      <p:sp>
        <p:nvSpPr>
          <p:cNvPr id="105" name="矩形 104">
            <a:extLst>
              <a:ext uri="{FF2B5EF4-FFF2-40B4-BE49-F238E27FC236}">
                <a16:creationId xmlns:a16="http://schemas.microsoft.com/office/drawing/2014/main" id="{A92A86C9-49B0-4997-AB29-540CCD3EDEFD}"/>
              </a:ext>
            </a:extLst>
          </p:cNvPr>
          <p:cNvSpPr/>
          <p:nvPr/>
        </p:nvSpPr>
        <p:spPr>
          <a:xfrm>
            <a:off x="8217411" y="4047401"/>
            <a:ext cx="1296000" cy="925641"/>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B423F1A2-5D1C-47CB-9EAF-3AAD533321EF}"/>
              </a:ext>
            </a:extLst>
          </p:cNvPr>
          <p:cNvSpPr/>
          <p:nvPr/>
        </p:nvSpPr>
        <p:spPr>
          <a:xfrm>
            <a:off x="8217410" y="4371728"/>
            <a:ext cx="939681" cy="276999"/>
          </a:xfrm>
          <a:prstGeom prst="rect">
            <a:avLst/>
          </a:prstGeom>
          <a:ln>
            <a:noFill/>
          </a:ln>
        </p:spPr>
        <p:txBody>
          <a:bodyPr wrap="none">
            <a:spAutoFit/>
          </a:bodyPr>
          <a:lstStyle/>
          <a:p>
            <a:r>
              <a:rPr lang="en-US" altLang="zh-CN" sz="1200" b="1" dirty="0" err="1">
                <a:solidFill>
                  <a:schemeClr val="accent5">
                    <a:lumMod val="75000"/>
                  </a:schemeClr>
                </a:solidFill>
              </a:rPr>
              <a:t>mongotop</a:t>
            </a:r>
            <a:endParaRPr lang="zh-CN" altLang="en-US" sz="1200" dirty="0">
              <a:solidFill>
                <a:schemeClr val="accent5">
                  <a:lumMod val="75000"/>
                </a:schemeClr>
              </a:solidFill>
            </a:endParaRPr>
          </a:p>
        </p:txBody>
      </p:sp>
      <p:sp>
        <p:nvSpPr>
          <p:cNvPr id="112" name="矩形 111">
            <a:extLst>
              <a:ext uri="{FF2B5EF4-FFF2-40B4-BE49-F238E27FC236}">
                <a16:creationId xmlns:a16="http://schemas.microsoft.com/office/drawing/2014/main" id="{FFCD898F-B23B-4B6F-9305-E22613B92072}"/>
              </a:ext>
            </a:extLst>
          </p:cNvPr>
          <p:cNvSpPr/>
          <p:nvPr/>
        </p:nvSpPr>
        <p:spPr>
          <a:xfrm>
            <a:off x="8217410" y="4696052"/>
            <a:ext cx="1024639" cy="276999"/>
          </a:xfrm>
          <a:prstGeom prst="rect">
            <a:avLst/>
          </a:prstGeom>
          <a:ln>
            <a:noFill/>
          </a:ln>
        </p:spPr>
        <p:txBody>
          <a:bodyPr wrap="none">
            <a:spAutoFit/>
          </a:bodyPr>
          <a:lstStyle/>
          <a:p>
            <a:r>
              <a:rPr lang="en-US" altLang="zh-CN" sz="1200" b="1" dirty="0" err="1">
                <a:solidFill>
                  <a:schemeClr val="accent5">
                    <a:lumMod val="75000"/>
                  </a:schemeClr>
                </a:solidFill>
              </a:rPr>
              <a:t>mongosniff</a:t>
            </a:r>
            <a:endParaRPr lang="zh-CN" altLang="en-US" sz="1200" dirty="0">
              <a:solidFill>
                <a:schemeClr val="accent5">
                  <a:lumMod val="75000"/>
                </a:schemeClr>
              </a:solidFill>
            </a:endParaRPr>
          </a:p>
        </p:txBody>
      </p:sp>
      <p:cxnSp>
        <p:nvCxnSpPr>
          <p:cNvPr id="113" name="直接连接符 112">
            <a:extLst>
              <a:ext uri="{FF2B5EF4-FFF2-40B4-BE49-F238E27FC236}">
                <a16:creationId xmlns:a16="http://schemas.microsoft.com/office/drawing/2014/main" id="{D393CC04-8F5E-45CA-999D-AD4B7AA4E30A}"/>
              </a:ext>
            </a:extLst>
          </p:cNvPr>
          <p:cNvCxnSpPr>
            <a:cxnSpLocks/>
          </p:cNvCxnSpPr>
          <p:nvPr/>
        </p:nvCxnSpPr>
        <p:spPr>
          <a:xfrm>
            <a:off x="9362218" y="4973051"/>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9B3780B5-285F-49ED-939B-8ABA552D1039}"/>
              </a:ext>
            </a:extLst>
          </p:cNvPr>
          <p:cNvSpPr/>
          <p:nvPr/>
        </p:nvSpPr>
        <p:spPr>
          <a:xfrm>
            <a:off x="8217410" y="5020376"/>
            <a:ext cx="1007007" cy="276999"/>
          </a:xfrm>
          <a:prstGeom prst="rect">
            <a:avLst/>
          </a:prstGeom>
          <a:ln>
            <a:noFill/>
          </a:ln>
        </p:spPr>
        <p:txBody>
          <a:bodyPr wrap="none">
            <a:spAutoFit/>
          </a:bodyPr>
          <a:lstStyle/>
          <a:p>
            <a:r>
              <a:rPr lang="en-US" altLang="zh-CN" sz="1200" b="1" dirty="0" err="1">
                <a:solidFill>
                  <a:schemeClr val="accent5">
                    <a:lumMod val="75000"/>
                  </a:schemeClr>
                </a:solidFill>
              </a:rPr>
              <a:t>mongofiles</a:t>
            </a:r>
            <a:endParaRPr lang="zh-CN" altLang="en-US" sz="1200" dirty="0">
              <a:solidFill>
                <a:schemeClr val="accent5">
                  <a:lumMod val="75000"/>
                </a:schemeClr>
              </a:solidFill>
            </a:endParaRPr>
          </a:p>
        </p:txBody>
      </p:sp>
      <p:cxnSp>
        <p:nvCxnSpPr>
          <p:cNvPr id="118" name="直接连接符 117">
            <a:extLst>
              <a:ext uri="{FF2B5EF4-FFF2-40B4-BE49-F238E27FC236}">
                <a16:creationId xmlns:a16="http://schemas.microsoft.com/office/drawing/2014/main" id="{B922327E-251E-4BDF-987D-4AD522780518}"/>
              </a:ext>
            </a:extLst>
          </p:cNvPr>
          <p:cNvCxnSpPr>
            <a:cxnSpLocks/>
          </p:cNvCxnSpPr>
          <p:nvPr/>
        </p:nvCxnSpPr>
        <p:spPr>
          <a:xfrm>
            <a:off x="9362218" y="5297375"/>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9" name="矩形 118">
            <a:extLst>
              <a:ext uri="{FF2B5EF4-FFF2-40B4-BE49-F238E27FC236}">
                <a16:creationId xmlns:a16="http://schemas.microsoft.com/office/drawing/2014/main" id="{8C842FEE-322D-4BE3-BE09-589BAD936A41}"/>
              </a:ext>
            </a:extLst>
          </p:cNvPr>
          <p:cNvSpPr/>
          <p:nvPr/>
        </p:nvSpPr>
        <p:spPr>
          <a:xfrm>
            <a:off x="9757639" y="5020375"/>
            <a:ext cx="1474952" cy="276999"/>
          </a:xfrm>
          <a:prstGeom prst="rect">
            <a:avLst/>
          </a:prstGeom>
        </p:spPr>
        <p:txBody>
          <a:bodyPr wrap="square">
            <a:spAutoFit/>
          </a:bodyPr>
          <a:lstStyle/>
          <a:p>
            <a:r>
              <a:rPr lang="en-US" altLang="zh-CN" sz="1200" dirty="0" err="1"/>
              <a:t>GridFS</a:t>
            </a:r>
            <a:r>
              <a:rPr lang="zh-CN" altLang="en-US" sz="1200" dirty="0"/>
              <a:t>操作工具</a:t>
            </a:r>
            <a:endParaRPr lang="en-US" altLang="zh-CN" sz="1200" dirty="0"/>
          </a:p>
        </p:txBody>
      </p:sp>
      <p:sp>
        <p:nvSpPr>
          <p:cNvPr id="120" name="矩形 119">
            <a:extLst>
              <a:ext uri="{FF2B5EF4-FFF2-40B4-BE49-F238E27FC236}">
                <a16:creationId xmlns:a16="http://schemas.microsoft.com/office/drawing/2014/main" id="{FB67D07D-1A4C-4B33-BB71-7FE801263607}"/>
              </a:ext>
            </a:extLst>
          </p:cNvPr>
          <p:cNvSpPr/>
          <p:nvPr/>
        </p:nvSpPr>
        <p:spPr>
          <a:xfrm>
            <a:off x="8217411" y="5020374"/>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2F903315-9ACA-45AF-B7B4-3EC681B5EF5B}"/>
              </a:ext>
            </a:extLst>
          </p:cNvPr>
          <p:cNvSpPr/>
          <p:nvPr/>
        </p:nvSpPr>
        <p:spPr>
          <a:xfrm>
            <a:off x="8217410" y="5344700"/>
            <a:ext cx="989373" cy="276999"/>
          </a:xfrm>
          <a:prstGeom prst="rect">
            <a:avLst/>
          </a:prstGeom>
          <a:ln>
            <a:noFill/>
          </a:ln>
        </p:spPr>
        <p:txBody>
          <a:bodyPr wrap="none">
            <a:spAutoFit/>
          </a:bodyPr>
          <a:lstStyle/>
          <a:p>
            <a:r>
              <a:rPr lang="en-US" altLang="zh-CN" sz="1200" b="1" dirty="0" err="1">
                <a:solidFill>
                  <a:schemeClr val="accent5">
                    <a:lumMod val="75000"/>
                  </a:schemeClr>
                </a:solidFill>
              </a:rPr>
              <a:t>mongoperf</a:t>
            </a:r>
            <a:endParaRPr lang="zh-CN" altLang="en-US" sz="1200" dirty="0">
              <a:solidFill>
                <a:schemeClr val="accent5">
                  <a:lumMod val="75000"/>
                </a:schemeClr>
              </a:solidFill>
            </a:endParaRPr>
          </a:p>
        </p:txBody>
      </p:sp>
      <p:cxnSp>
        <p:nvCxnSpPr>
          <p:cNvPr id="123" name="直接连接符 122">
            <a:extLst>
              <a:ext uri="{FF2B5EF4-FFF2-40B4-BE49-F238E27FC236}">
                <a16:creationId xmlns:a16="http://schemas.microsoft.com/office/drawing/2014/main" id="{9583416C-E60F-4B64-B559-83A4AE1844B0}"/>
              </a:ext>
            </a:extLst>
          </p:cNvPr>
          <p:cNvCxnSpPr>
            <a:cxnSpLocks/>
          </p:cNvCxnSpPr>
          <p:nvPr/>
        </p:nvCxnSpPr>
        <p:spPr>
          <a:xfrm>
            <a:off x="9362218" y="5621699"/>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485AF654-5CBA-49B7-BBB7-AA56F259EA66}"/>
              </a:ext>
            </a:extLst>
          </p:cNvPr>
          <p:cNvSpPr/>
          <p:nvPr/>
        </p:nvSpPr>
        <p:spPr>
          <a:xfrm>
            <a:off x="9757639" y="5344699"/>
            <a:ext cx="1474952" cy="276999"/>
          </a:xfrm>
          <a:prstGeom prst="rect">
            <a:avLst/>
          </a:prstGeom>
        </p:spPr>
        <p:txBody>
          <a:bodyPr wrap="square">
            <a:spAutoFit/>
          </a:bodyPr>
          <a:lstStyle/>
          <a:p>
            <a:r>
              <a:rPr lang="zh-CN" altLang="en-US" sz="1200" dirty="0"/>
              <a:t>性能测试工具</a:t>
            </a:r>
            <a:endParaRPr lang="en-US" altLang="zh-CN" sz="1200" dirty="0"/>
          </a:p>
        </p:txBody>
      </p:sp>
      <p:sp>
        <p:nvSpPr>
          <p:cNvPr id="125" name="矩形 124">
            <a:extLst>
              <a:ext uri="{FF2B5EF4-FFF2-40B4-BE49-F238E27FC236}">
                <a16:creationId xmlns:a16="http://schemas.microsoft.com/office/drawing/2014/main" id="{F51B1103-768E-46D5-9DF3-A0A2AAF25333}"/>
              </a:ext>
            </a:extLst>
          </p:cNvPr>
          <p:cNvSpPr/>
          <p:nvPr/>
        </p:nvSpPr>
        <p:spPr>
          <a:xfrm>
            <a:off x="8217411" y="5344698"/>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127C1B36-0E10-46B2-B773-F910756444C0}"/>
              </a:ext>
            </a:extLst>
          </p:cNvPr>
          <p:cNvSpPr/>
          <p:nvPr/>
        </p:nvSpPr>
        <p:spPr>
          <a:xfrm>
            <a:off x="8217410" y="5669028"/>
            <a:ext cx="973343" cy="276999"/>
          </a:xfrm>
          <a:prstGeom prst="rect">
            <a:avLst/>
          </a:prstGeom>
          <a:ln>
            <a:noFill/>
          </a:ln>
        </p:spPr>
        <p:txBody>
          <a:bodyPr wrap="none">
            <a:spAutoFit/>
          </a:bodyPr>
          <a:lstStyle/>
          <a:p>
            <a:r>
              <a:rPr lang="en-US" altLang="zh-CN" sz="1200" b="1" dirty="0" err="1">
                <a:solidFill>
                  <a:schemeClr val="accent5">
                    <a:lumMod val="75000"/>
                  </a:schemeClr>
                </a:solidFill>
              </a:rPr>
              <a:t>bsondump</a:t>
            </a:r>
            <a:endParaRPr lang="zh-CN" altLang="en-US" sz="1200" dirty="0">
              <a:solidFill>
                <a:schemeClr val="accent5">
                  <a:lumMod val="75000"/>
                </a:schemeClr>
              </a:solidFill>
            </a:endParaRPr>
          </a:p>
        </p:txBody>
      </p:sp>
      <p:cxnSp>
        <p:nvCxnSpPr>
          <p:cNvPr id="128" name="直接连接符 127">
            <a:extLst>
              <a:ext uri="{FF2B5EF4-FFF2-40B4-BE49-F238E27FC236}">
                <a16:creationId xmlns:a16="http://schemas.microsoft.com/office/drawing/2014/main" id="{4E678939-DC5E-4927-9EE0-15A4650654A9}"/>
              </a:ext>
            </a:extLst>
          </p:cNvPr>
          <p:cNvCxnSpPr>
            <a:cxnSpLocks/>
          </p:cNvCxnSpPr>
          <p:nvPr/>
        </p:nvCxnSpPr>
        <p:spPr>
          <a:xfrm>
            <a:off x="9362218" y="5946027"/>
            <a:ext cx="2160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9" name="矩形 128">
            <a:extLst>
              <a:ext uri="{FF2B5EF4-FFF2-40B4-BE49-F238E27FC236}">
                <a16:creationId xmlns:a16="http://schemas.microsoft.com/office/drawing/2014/main" id="{44D50361-8073-4E7B-9FDD-EDBAB2F43B1C}"/>
              </a:ext>
            </a:extLst>
          </p:cNvPr>
          <p:cNvSpPr/>
          <p:nvPr/>
        </p:nvSpPr>
        <p:spPr>
          <a:xfrm>
            <a:off x="9757639" y="5669027"/>
            <a:ext cx="1474952" cy="276999"/>
          </a:xfrm>
          <a:prstGeom prst="rect">
            <a:avLst/>
          </a:prstGeom>
        </p:spPr>
        <p:txBody>
          <a:bodyPr wrap="square">
            <a:spAutoFit/>
          </a:bodyPr>
          <a:lstStyle/>
          <a:p>
            <a:r>
              <a:rPr lang="en-US" altLang="zh-CN" sz="1200" dirty="0" err="1"/>
              <a:t>bson</a:t>
            </a:r>
            <a:r>
              <a:rPr lang="zh-CN" altLang="en-US" sz="1200" dirty="0"/>
              <a:t>文件查看工具</a:t>
            </a:r>
          </a:p>
        </p:txBody>
      </p:sp>
      <p:sp>
        <p:nvSpPr>
          <p:cNvPr id="130" name="矩形 129">
            <a:extLst>
              <a:ext uri="{FF2B5EF4-FFF2-40B4-BE49-F238E27FC236}">
                <a16:creationId xmlns:a16="http://schemas.microsoft.com/office/drawing/2014/main" id="{D7DE0126-A314-459B-87BA-1A576F8D0B98}"/>
              </a:ext>
            </a:extLst>
          </p:cNvPr>
          <p:cNvSpPr/>
          <p:nvPr/>
        </p:nvSpPr>
        <p:spPr>
          <a:xfrm>
            <a:off x="8217411" y="5669026"/>
            <a:ext cx="1296000" cy="2770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4354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şľíḓè">
            <a:extLst>
              <a:ext uri="{FF2B5EF4-FFF2-40B4-BE49-F238E27FC236}">
                <a16:creationId xmlns:a16="http://schemas.microsoft.com/office/drawing/2014/main" id="{9E4118FB-7E73-4BE3-A49B-4326CD15B363}"/>
              </a:ext>
            </a:extLst>
          </p:cNvPr>
          <p:cNvSpPr/>
          <p:nvPr/>
        </p:nvSpPr>
        <p:spPr>
          <a:xfrm>
            <a:off x="6096000" y="0"/>
            <a:ext cx="609599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 name="标题 1">
            <a:extLst>
              <a:ext uri="{FF2B5EF4-FFF2-40B4-BE49-F238E27FC236}">
                <a16:creationId xmlns:a16="http://schemas.microsoft.com/office/drawing/2014/main" id="{7EB222C2-E9A1-422F-B800-ADB93B3C126C}"/>
              </a:ext>
            </a:extLst>
          </p:cNvPr>
          <p:cNvSpPr>
            <a:spLocks noGrp="1"/>
          </p:cNvSpPr>
          <p:nvPr>
            <p:ph type="title"/>
          </p:nvPr>
        </p:nvSpPr>
        <p:spPr/>
        <p:txBody>
          <a:bodyPr/>
          <a:lstStyle/>
          <a:p>
            <a:r>
              <a:rPr lang="zh-CN" altLang="en-US" dirty="0"/>
              <a:t>数据结构</a:t>
            </a:r>
          </a:p>
        </p:txBody>
      </p:sp>
      <p:sp>
        <p:nvSpPr>
          <p:cNvPr id="4" name="页脚占位符 3">
            <a:extLst>
              <a:ext uri="{FF2B5EF4-FFF2-40B4-BE49-F238E27FC236}">
                <a16:creationId xmlns:a16="http://schemas.microsoft.com/office/drawing/2014/main" id="{FB3CB21F-C5A5-44C0-AD5D-DB1BE991DBF6}"/>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5A4E607B-0F5B-46F2-A309-A06C0D96E827}"/>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cxnSp>
        <p:nvCxnSpPr>
          <p:cNvPr id="50" name="直接连接符 49">
            <a:extLst>
              <a:ext uri="{FF2B5EF4-FFF2-40B4-BE49-F238E27FC236}">
                <a16:creationId xmlns:a16="http://schemas.microsoft.com/office/drawing/2014/main" id="{1B0DBC3A-6FD5-44E9-ADC9-E1E41FF0FE82}"/>
              </a:ext>
            </a:extLst>
          </p:cNvPr>
          <p:cNvCxnSpPr/>
          <p:nvPr/>
        </p:nvCxnSpPr>
        <p:spPr>
          <a:xfrm>
            <a:off x="669924" y="1028700"/>
            <a:ext cx="10850564"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4" name="表格 83">
            <a:extLst>
              <a:ext uri="{FF2B5EF4-FFF2-40B4-BE49-F238E27FC236}">
                <a16:creationId xmlns:a16="http://schemas.microsoft.com/office/drawing/2014/main" id="{5E2F7427-12F7-4955-B616-5D769C59732E}"/>
              </a:ext>
            </a:extLst>
          </p:cNvPr>
          <p:cNvGraphicFramePr>
            <a:graphicFrameLocks noGrp="1"/>
          </p:cNvGraphicFramePr>
          <p:nvPr>
            <p:extLst>
              <p:ext uri="{D42A27DB-BD31-4B8C-83A1-F6EECF244321}">
                <p14:modId xmlns:p14="http://schemas.microsoft.com/office/powerpoint/2010/main" val="2284284677"/>
              </p:ext>
            </p:extLst>
          </p:nvPr>
        </p:nvGraphicFramePr>
        <p:xfrm>
          <a:off x="669924" y="1130299"/>
          <a:ext cx="10850564" cy="1828800"/>
        </p:xfrm>
        <a:graphic>
          <a:graphicData uri="http://schemas.openxmlformats.org/drawingml/2006/table">
            <a:tbl>
              <a:tblPr firstRow="1" bandRow="1">
                <a:tableStyleId>{5A111915-BE36-4E01-A7E5-04B1672EAD32}</a:tableStyleId>
              </a:tblPr>
              <a:tblGrid>
                <a:gridCol w="5425282">
                  <a:extLst>
                    <a:ext uri="{9D8B030D-6E8A-4147-A177-3AD203B41FA5}">
                      <a16:colId xmlns:a16="http://schemas.microsoft.com/office/drawing/2014/main" val="1874578462"/>
                    </a:ext>
                  </a:extLst>
                </a:gridCol>
                <a:gridCol w="5425282">
                  <a:extLst>
                    <a:ext uri="{9D8B030D-6E8A-4147-A177-3AD203B41FA5}">
                      <a16:colId xmlns:a16="http://schemas.microsoft.com/office/drawing/2014/main" val="1568339181"/>
                    </a:ext>
                  </a:extLst>
                </a:gridCol>
              </a:tblGrid>
              <a:tr h="185420">
                <a:tc>
                  <a:txBody>
                    <a:bodyPr/>
                    <a:lstStyle/>
                    <a:p>
                      <a:pPr algn="ctr"/>
                      <a:r>
                        <a:rPr lang="en-US" altLang="zh-CN" dirty="0"/>
                        <a:t>MySQL</a:t>
                      </a:r>
                      <a:endParaRPr lang="zh-CN" altLang="en-US" dirty="0"/>
                    </a:p>
                  </a:txBody>
                  <a:tcPr anchor="ctr"/>
                </a:tc>
                <a:tc>
                  <a:txBody>
                    <a:bodyPr/>
                    <a:lstStyle/>
                    <a:p>
                      <a:pPr algn="ctr"/>
                      <a:r>
                        <a:rPr lang="en-US" altLang="zh-CN" dirty="0"/>
                        <a:t>Neo4j</a:t>
                      </a:r>
                      <a:endParaRPr lang="zh-CN" altLang="en-US" dirty="0"/>
                    </a:p>
                  </a:txBody>
                  <a:tcPr anchor="ctr"/>
                </a:tc>
                <a:extLst>
                  <a:ext uri="{0D108BD9-81ED-4DB2-BD59-A6C34878D82A}">
                    <a16:rowId xmlns:a16="http://schemas.microsoft.com/office/drawing/2014/main" val="309270935"/>
                  </a:ext>
                </a:extLst>
              </a:tr>
              <a:tr h="185420">
                <a:tc>
                  <a:txBody>
                    <a:bodyPr/>
                    <a:lstStyle/>
                    <a:p>
                      <a:pPr algn="ctr"/>
                      <a:r>
                        <a:rPr lang="zh-CN" altLang="en-US" dirty="0"/>
                        <a:t>数据库</a:t>
                      </a:r>
                      <a:r>
                        <a:rPr lang="en-US" altLang="zh-CN" dirty="0"/>
                        <a:t>(DB)</a:t>
                      </a:r>
                      <a:endParaRPr lang="zh-CN" altLang="en-US" dirty="0"/>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dirty="0"/>
                        <a:t>数据库</a:t>
                      </a:r>
                      <a:r>
                        <a:rPr lang="en-US" altLang="zh-CN" dirty="0"/>
                        <a:t>(DB)</a:t>
                      </a:r>
                      <a:endParaRPr lang="zh-CN" altLang="en-US" dirty="0"/>
                    </a:p>
                  </a:txBody>
                  <a:tcPr anchor="ctr"/>
                </a:tc>
                <a:extLst>
                  <a:ext uri="{0D108BD9-81ED-4DB2-BD59-A6C34878D82A}">
                    <a16:rowId xmlns:a16="http://schemas.microsoft.com/office/drawing/2014/main" val="3974217917"/>
                  </a:ext>
                </a:extLst>
              </a:tr>
              <a:tr h="185420">
                <a:tc>
                  <a:txBody>
                    <a:bodyPr/>
                    <a:lstStyle/>
                    <a:p>
                      <a:pPr algn="ctr"/>
                      <a:r>
                        <a:rPr lang="zh-CN" altLang="en-US" dirty="0"/>
                        <a:t>表（</a:t>
                      </a:r>
                      <a:r>
                        <a:rPr lang="en-US" altLang="zh-CN" dirty="0"/>
                        <a:t>Table</a:t>
                      </a:r>
                      <a:r>
                        <a:rPr lang="zh-CN" altLang="en-US" dirty="0"/>
                        <a:t>）</a:t>
                      </a:r>
                    </a:p>
                  </a:txBody>
                  <a:tcPr anchor="ctr"/>
                </a:tc>
                <a:tc>
                  <a:txBody>
                    <a:bodyPr/>
                    <a:lstStyle/>
                    <a:p>
                      <a:pPr algn="ctr"/>
                      <a:r>
                        <a:rPr lang="zh-CN" altLang="en-US" dirty="0"/>
                        <a:t>集合（</a:t>
                      </a:r>
                      <a:r>
                        <a:rPr lang="en-US" altLang="zh-CN" dirty="0"/>
                        <a:t>Collection</a:t>
                      </a:r>
                      <a:r>
                        <a:rPr lang="zh-CN" altLang="en-US" dirty="0"/>
                        <a:t>）</a:t>
                      </a:r>
                    </a:p>
                  </a:txBody>
                  <a:tcPr anchor="ctr"/>
                </a:tc>
                <a:extLst>
                  <a:ext uri="{0D108BD9-81ED-4DB2-BD59-A6C34878D82A}">
                    <a16:rowId xmlns:a16="http://schemas.microsoft.com/office/drawing/2014/main" val="1554336770"/>
                  </a:ext>
                </a:extLst>
              </a:tr>
              <a:tr h="185420">
                <a:tc>
                  <a:txBody>
                    <a:bodyPr/>
                    <a:lstStyle/>
                    <a:p>
                      <a:pPr algn="ctr"/>
                      <a:r>
                        <a:rPr lang="zh-CN" altLang="en-US" dirty="0"/>
                        <a:t>行（</a:t>
                      </a:r>
                      <a:r>
                        <a:rPr lang="en-US" altLang="zh-CN" dirty="0"/>
                        <a:t>Row</a:t>
                      </a:r>
                      <a:r>
                        <a:rPr lang="zh-CN" altLang="en-US" dirty="0"/>
                        <a:t>）</a:t>
                      </a:r>
                    </a:p>
                  </a:txBody>
                  <a:tcPr anchor="ctr"/>
                </a:tc>
                <a:tc>
                  <a:txBody>
                    <a:bodyPr/>
                    <a:lstStyle/>
                    <a:p>
                      <a:pPr algn="ctr"/>
                      <a:r>
                        <a:rPr lang="zh-CN" altLang="en-US" dirty="0"/>
                        <a:t>文档（</a:t>
                      </a:r>
                      <a:r>
                        <a:rPr lang="en-US" altLang="zh-CN" dirty="0"/>
                        <a:t>Document</a:t>
                      </a:r>
                      <a:r>
                        <a:rPr lang="zh-CN" altLang="en-US" dirty="0"/>
                        <a:t>）</a:t>
                      </a:r>
                    </a:p>
                  </a:txBody>
                  <a:tcPr anchor="ctr"/>
                </a:tc>
                <a:extLst>
                  <a:ext uri="{0D108BD9-81ED-4DB2-BD59-A6C34878D82A}">
                    <a16:rowId xmlns:a16="http://schemas.microsoft.com/office/drawing/2014/main" val="842636788"/>
                  </a:ext>
                </a:extLst>
              </a:tr>
              <a:tr h="185420">
                <a:tc>
                  <a:txBody>
                    <a:bodyPr/>
                    <a:lstStyle/>
                    <a:p>
                      <a:pPr algn="ctr"/>
                      <a:r>
                        <a:rPr lang="zh-CN" altLang="en-US" dirty="0"/>
                        <a:t>列（</a:t>
                      </a:r>
                      <a:r>
                        <a:rPr lang="en-US" altLang="zh-CN" dirty="0"/>
                        <a:t>Column</a:t>
                      </a:r>
                      <a:r>
                        <a:rPr lang="zh-CN" altLang="en-US" dirty="0"/>
                        <a:t>）</a:t>
                      </a:r>
                    </a:p>
                  </a:txBody>
                  <a:tcPr anchor="ctr"/>
                </a:tc>
                <a:tc>
                  <a:txBody>
                    <a:bodyPr/>
                    <a:lstStyle/>
                    <a:p>
                      <a:pPr algn="ctr"/>
                      <a:r>
                        <a:rPr lang="zh-CN" altLang="en-US" dirty="0"/>
                        <a:t>域（</a:t>
                      </a:r>
                      <a:r>
                        <a:rPr lang="en-US" altLang="zh-CN" dirty="0"/>
                        <a:t>Field</a:t>
                      </a:r>
                      <a:r>
                        <a:rPr lang="zh-CN" altLang="en-US" dirty="0"/>
                        <a:t>）</a:t>
                      </a:r>
                    </a:p>
                  </a:txBody>
                  <a:tcPr anchor="ctr"/>
                </a:tc>
                <a:extLst>
                  <a:ext uri="{0D108BD9-81ED-4DB2-BD59-A6C34878D82A}">
                    <a16:rowId xmlns:a16="http://schemas.microsoft.com/office/drawing/2014/main" val="3509215518"/>
                  </a:ext>
                </a:extLst>
              </a:tr>
            </a:tbl>
          </a:graphicData>
        </a:graphic>
      </p:graphicFrame>
      <p:sp>
        <p:nvSpPr>
          <p:cNvPr id="96" name="矩形 95">
            <a:extLst>
              <a:ext uri="{FF2B5EF4-FFF2-40B4-BE49-F238E27FC236}">
                <a16:creationId xmlns:a16="http://schemas.microsoft.com/office/drawing/2014/main" id="{9057349E-C0A8-45D8-AB1A-184FA0A6743C}"/>
              </a:ext>
            </a:extLst>
          </p:cNvPr>
          <p:cNvSpPr/>
          <p:nvPr/>
        </p:nvSpPr>
        <p:spPr>
          <a:xfrm>
            <a:off x="6095205" y="2959099"/>
            <a:ext cx="5425282" cy="3221272"/>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sz="1200" b="1" dirty="0">
                <a:solidFill>
                  <a:srgbClr val="D4D4D4"/>
                </a:solidFill>
                <a:latin typeface="Consolas" panose="020B0609020204030204" pitchFamily="49" charset="0"/>
              </a:rPr>
              <a:t>BSON</a:t>
            </a:r>
          </a:p>
          <a:p>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"_id"</a:t>
            </a:r>
            <a:r>
              <a:rPr lang="en-US" altLang="zh-CN" sz="1200" b="1" dirty="0">
                <a:solidFill>
                  <a:srgbClr val="D4D4D4"/>
                </a:solidFill>
                <a:latin typeface="Consolas" panose="020B0609020204030204" pitchFamily="49" charset="0"/>
              </a:rPr>
              <a:t> : </a:t>
            </a:r>
            <a:r>
              <a:rPr lang="en-US" altLang="zh-CN" sz="1200" b="1" dirty="0">
                <a:solidFill>
                  <a:srgbClr val="B5CEA8"/>
                </a:solidFill>
                <a:latin typeface="Consolas" panose="020B0609020204030204" pitchFamily="49" charset="0"/>
              </a:rPr>
              <a:t>1</a:t>
            </a:r>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"name"</a:t>
            </a:r>
            <a:r>
              <a:rPr lang="en-US" altLang="zh-CN" sz="1200" b="1" dirty="0">
                <a:solidFill>
                  <a:srgbClr val="D4D4D4"/>
                </a:solidFill>
                <a:latin typeface="Consolas" panose="020B0609020204030204" pitchFamily="49" charset="0"/>
              </a:rPr>
              <a:t> : { </a:t>
            </a:r>
            <a:r>
              <a:rPr lang="en-US" altLang="zh-CN" sz="1200" b="1" dirty="0">
                <a:solidFill>
                  <a:srgbClr val="9CDCFE"/>
                </a:solidFill>
                <a:latin typeface="Consolas" panose="020B0609020204030204" pitchFamily="49" charset="0"/>
              </a:rPr>
              <a:t>"first"</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"John"</a:t>
            </a:r>
            <a:r>
              <a:rPr lang="en-US" altLang="zh-CN" sz="1200" b="1" dirty="0">
                <a:solidFill>
                  <a:srgbClr val="D4D4D4"/>
                </a:solidFill>
                <a:latin typeface="Consolas" panose="020B0609020204030204" pitchFamily="49" charset="0"/>
              </a:rPr>
              <a:t>, </a:t>
            </a:r>
            <a:r>
              <a:rPr lang="en-US" altLang="zh-CN" sz="1200" b="1" dirty="0">
                <a:solidFill>
                  <a:srgbClr val="9CDCFE"/>
                </a:solidFill>
                <a:latin typeface="Consolas" panose="020B0609020204030204" pitchFamily="49" charset="0"/>
              </a:rPr>
              <a:t>"last"</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"Backus"</a:t>
            </a:r>
            <a:r>
              <a:rPr lang="en-US" altLang="zh-CN" sz="1200" b="1" dirty="0">
                <a:solidFill>
                  <a:srgbClr val="D4D4D4"/>
                </a:solidFill>
                <a:latin typeface="Consolas" panose="020B0609020204030204" pitchFamily="49" charset="0"/>
              </a:rPr>
              <a:t> },</a:t>
            </a:r>
          </a:p>
          <a:p>
            <a:r>
              <a:rPr lang="en-US" altLang="zh-CN" sz="1200" b="1" dirty="0">
                <a:solidFill>
                  <a:srgbClr val="9CDCFE"/>
                </a:solidFill>
                <a:latin typeface="Consolas" panose="020B0609020204030204" pitchFamily="49" charset="0"/>
              </a:rPr>
              <a:t>    "</a:t>
            </a:r>
            <a:r>
              <a:rPr lang="en-US" altLang="zh-CN" sz="1200" b="1" dirty="0" err="1">
                <a:solidFill>
                  <a:srgbClr val="9CDCFE"/>
                </a:solidFill>
                <a:latin typeface="Consolas" panose="020B0609020204030204" pitchFamily="49" charset="0"/>
              </a:rPr>
              <a:t>contribs</a:t>
            </a:r>
            <a:r>
              <a:rPr lang="en-US" altLang="zh-CN" sz="1200" b="1" dirty="0">
                <a:solidFill>
                  <a:srgbClr val="9CDCFE"/>
                </a:solidFill>
                <a:latin typeface="Consolas" panose="020B0609020204030204" pitchFamily="49" charset="0"/>
              </a:rPr>
              <a:t>"</a:t>
            </a:r>
            <a:r>
              <a:rPr lang="en-US" altLang="zh-CN" sz="1200" b="1" dirty="0">
                <a:solidFill>
                  <a:srgbClr val="D4D4D4"/>
                </a:solidFill>
                <a:latin typeface="Consolas" panose="020B0609020204030204" pitchFamily="49" charset="0"/>
              </a:rPr>
              <a:t> : [ </a:t>
            </a:r>
            <a:r>
              <a:rPr lang="en-US" altLang="zh-CN" sz="1200" b="1" dirty="0">
                <a:solidFill>
                  <a:srgbClr val="CE9178"/>
                </a:solidFill>
                <a:latin typeface="Consolas" panose="020B0609020204030204" pitchFamily="49" charset="0"/>
              </a:rPr>
              <a:t>"Fortran"</a:t>
            </a:r>
            <a:r>
              <a:rPr lang="en-US" altLang="zh-CN" sz="1200" b="1" dirty="0">
                <a:solidFill>
                  <a:srgbClr val="D4D4D4"/>
                </a:solidFill>
                <a:latin typeface="Consolas" panose="020B0609020204030204" pitchFamily="49" charset="0"/>
              </a:rPr>
              <a:t>, </a:t>
            </a:r>
            <a:r>
              <a:rPr lang="en-US" altLang="zh-CN" sz="1200" b="1" dirty="0">
                <a:solidFill>
                  <a:srgbClr val="CE9178"/>
                </a:solidFill>
                <a:latin typeface="Consolas" panose="020B0609020204030204" pitchFamily="49" charset="0"/>
              </a:rPr>
              <a:t>"ALGOL"</a:t>
            </a:r>
            <a:r>
              <a:rPr lang="en-US" altLang="zh-CN" sz="1200" b="1" dirty="0">
                <a:solidFill>
                  <a:srgbClr val="D4D4D4"/>
                </a:solidFill>
                <a:latin typeface="Consolas" panose="020B0609020204030204" pitchFamily="49" charset="0"/>
              </a:rPr>
              <a:t>, </a:t>
            </a:r>
            <a:r>
              <a:rPr lang="en-US" altLang="zh-CN" sz="1200" b="1" dirty="0">
                <a:solidFill>
                  <a:srgbClr val="CE9178"/>
                </a:solidFill>
                <a:latin typeface="Consolas" panose="020B0609020204030204" pitchFamily="49" charset="0"/>
              </a:rPr>
              <a:t>"FP"</a:t>
            </a:r>
            <a:r>
              <a:rPr lang="en-US" altLang="zh-CN" sz="1200" b="1" dirty="0">
                <a:solidFill>
                  <a:srgbClr val="D4D4D4"/>
                </a:solidFill>
                <a:latin typeface="Consolas" panose="020B0609020204030204" pitchFamily="49" charset="0"/>
              </a:rPr>
              <a:t> ],</a:t>
            </a:r>
          </a:p>
          <a:p>
            <a:r>
              <a:rPr lang="en-US" altLang="zh-CN" sz="1200" b="1" dirty="0">
                <a:solidFill>
                  <a:srgbClr val="9CDCFE"/>
                </a:solidFill>
                <a:latin typeface="Consolas" panose="020B0609020204030204" pitchFamily="49" charset="0"/>
              </a:rPr>
              <a:t>    "awards"</a:t>
            </a:r>
            <a:r>
              <a:rPr lang="en-US" altLang="zh-CN" sz="1200" b="1" dirty="0">
                <a:solidFill>
                  <a:srgbClr val="D4D4D4"/>
                </a:solidFill>
                <a:latin typeface="Consolas" panose="020B0609020204030204" pitchFamily="49" charset="0"/>
              </a:rPr>
              <a:t> : [</a:t>
            </a:r>
          </a:p>
          <a:p>
            <a:r>
              <a:rPr lang="en-US" altLang="zh-CN" sz="1200" b="1" dirty="0">
                <a:solidFill>
                  <a:srgbClr val="D4D4D4"/>
                </a:solidFill>
                <a:latin typeface="Consolas" panose="020B0609020204030204" pitchFamily="49" charset="0"/>
              </a:rPr>
              <a:t>        {</a:t>
            </a:r>
          </a:p>
          <a:p>
            <a:r>
              <a:rPr lang="en-US" altLang="zh-CN" sz="1200" b="1" dirty="0">
                <a:solidFill>
                  <a:srgbClr val="9CDCFE"/>
                </a:solidFill>
                <a:latin typeface="Consolas" panose="020B0609020204030204" pitchFamily="49" charset="0"/>
              </a:rPr>
              <a:t>            "award"</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"W.W. McDowell Award"</a:t>
            </a:r>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"year"</a:t>
            </a:r>
            <a:r>
              <a:rPr lang="en-US" altLang="zh-CN" sz="1200" b="1" dirty="0">
                <a:solidFill>
                  <a:srgbClr val="D4D4D4"/>
                </a:solidFill>
                <a:latin typeface="Consolas" panose="020B0609020204030204" pitchFamily="49" charset="0"/>
              </a:rPr>
              <a:t> : </a:t>
            </a:r>
            <a:r>
              <a:rPr lang="en-US" altLang="zh-CN" sz="1200" b="1" dirty="0">
                <a:solidFill>
                  <a:srgbClr val="B5CEA8"/>
                </a:solidFill>
                <a:latin typeface="Consolas" panose="020B0609020204030204" pitchFamily="49" charset="0"/>
              </a:rPr>
              <a:t>1967</a:t>
            </a:r>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"by"</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"IEEE Computer Society"</a:t>
            </a:r>
            <a:endParaRPr lang="en-US" altLang="zh-CN" sz="1200" b="1" dirty="0">
              <a:solidFill>
                <a:srgbClr val="D4D4D4"/>
              </a:solidFill>
              <a:latin typeface="Consolas" panose="020B0609020204030204" pitchFamily="49" charset="0"/>
            </a:endParaRPr>
          </a:p>
          <a:p>
            <a:r>
              <a:rPr lang="en-US" altLang="zh-CN" sz="1200" b="1" dirty="0">
                <a:solidFill>
                  <a:srgbClr val="D4D4D4"/>
                </a:solidFill>
                <a:latin typeface="Consolas" panose="020B0609020204030204" pitchFamily="49" charset="0"/>
              </a:rPr>
              <a:t>        }, {</a:t>
            </a:r>
          </a:p>
          <a:p>
            <a:r>
              <a:rPr lang="en-US" altLang="zh-CN" sz="1200" b="1" dirty="0">
                <a:solidFill>
                  <a:srgbClr val="9CDCFE"/>
                </a:solidFill>
                <a:latin typeface="Consolas" panose="020B0609020204030204" pitchFamily="49" charset="0"/>
              </a:rPr>
              <a:t>            "award"</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"Draper Prize"</a:t>
            </a:r>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"year"</a:t>
            </a:r>
            <a:r>
              <a:rPr lang="en-US" altLang="zh-CN" sz="1200" b="1" dirty="0">
                <a:solidFill>
                  <a:srgbClr val="D4D4D4"/>
                </a:solidFill>
                <a:latin typeface="Consolas" panose="020B0609020204030204" pitchFamily="49" charset="0"/>
              </a:rPr>
              <a:t> : </a:t>
            </a:r>
            <a:r>
              <a:rPr lang="en-US" altLang="zh-CN" sz="1200" b="1" dirty="0">
                <a:solidFill>
                  <a:srgbClr val="B5CEA8"/>
                </a:solidFill>
                <a:latin typeface="Consolas" panose="020B0609020204030204" pitchFamily="49" charset="0"/>
              </a:rPr>
              <a:t>1993</a:t>
            </a:r>
            <a:r>
              <a:rPr lang="en-US" altLang="zh-CN" sz="1200" b="1" dirty="0">
                <a:solidFill>
                  <a:srgbClr val="D4D4D4"/>
                </a:solidFill>
                <a:latin typeface="Consolas" panose="020B0609020204030204" pitchFamily="49" charset="0"/>
              </a:rPr>
              <a:t>,</a:t>
            </a:r>
          </a:p>
          <a:p>
            <a:r>
              <a:rPr lang="en-US" altLang="zh-CN" sz="1200" b="1" dirty="0">
                <a:solidFill>
                  <a:srgbClr val="9CDCFE"/>
                </a:solidFill>
                <a:latin typeface="Consolas" panose="020B0609020204030204" pitchFamily="49" charset="0"/>
              </a:rPr>
              <a:t>            "by"</a:t>
            </a:r>
            <a:r>
              <a:rPr lang="en-US" altLang="zh-CN" sz="1200" b="1" dirty="0">
                <a:solidFill>
                  <a:srgbClr val="D4D4D4"/>
                </a:solidFill>
                <a:latin typeface="Consolas" panose="020B0609020204030204" pitchFamily="49" charset="0"/>
              </a:rPr>
              <a:t> : </a:t>
            </a:r>
            <a:r>
              <a:rPr lang="en-US" altLang="zh-CN" sz="1200" b="1" dirty="0">
                <a:solidFill>
                  <a:srgbClr val="CE9178"/>
                </a:solidFill>
                <a:latin typeface="Consolas" panose="020B0609020204030204" pitchFamily="49" charset="0"/>
              </a:rPr>
              <a:t>“NAE"</a:t>
            </a:r>
            <a:endParaRPr lang="en-US" altLang="zh-CN" sz="1200" b="1" dirty="0">
              <a:solidFill>
                <a:srgbClr val="D4D4D4"/>
              </a:solidFill>
              <a:latin typeface="Consolas" panose="020B0609020204030204" pitchFamily="49" charset="0"/>
            </a:endParaRPr>
          </a:p>
          <a:p>
            <a:r>
              <a:rPr lang="en-US" altLang="zh-CN" sz="1200" b="1" dirty="0">
                <a:solidFill>
                  <a:srgbClr val="D4D4D4"/>
                </a:solidFill>
                <a:latin typeface="Consolas" panose="020B0609020204030204" pitchFamily="49" charset="0"/>
              </a:rPr>
              <a:t>        }</a:t>
            </a:r>
          </a:p>
          <a:p>
            <a:r>
              <a:rPr lang="en-US" altLang="zh-CN" sz="1200" b="1" dirty="0">
                <a:solidFill>
                  <a:srgbClr val="D4D4D4"/>
                </a:solidFill>
                <a:latin typeface="Consolas" panose="020B0609020204030204" pitchFamily="49" charset="0"/>
              </a:rPr>
              <a:t>    ]</a:t>
            </a:r>
          </a:p>
          <a:p>
            <a:r>
              <a:rPr lang="en-US" altLang="zh-CN" sz="1200" b="1" dirty="0">
                <a:solidFill>
                  <a:srgbClr val="D4D4D4"/>
                </a:solidFill>
                <a:latin typeface="Consolas" panose="020B0609020204030204" pitchFamily="49" charset="0"/>
              </a:rPr>
              <a:t>}</a:t>
            </a:r>
          </a:p>
        </p:txBody>
      </p:sp>
      <p:graphicFrame>
        <p:nvGraphicFramePr>
          <p:cNvPr id="97" name="表格 96">
            <a:extLst>
              <a:ext uri="{FF2B5EF4-FFF2-40B4-BE49-F238E27FC236}">
                <a16:creationId xmlns:a16="http://schemas.microsoft.com/office/drawing/2014/main" id="{17E7F2B3-7470-4057-B170-83CF704A075A}"/>
              </a:ext>
            </a:extLst>
          </p:cNvPr>
          <p:cNvGraphicFramePr>
            <a:graphicFrameLocks noGrp="1"/>
          </p:cNvGraphicFramePr>
          <p:nvPr>
            <p:extLst>
              <p:ext uri="{D42A27DB-BD31-4B8C-83A1-F6EECF244321}">
                <p14:modId xmlns:p14="http://schemas.microsoft.com/office/powerpoint/2010/main" val="1733509754"/>
              </p:ext>
            </p:extLst>
          </p:nvPr>
        </p:nvGraphicFramePr>
        <p:xfrm>
          <a:off x="669925" y="3335295"/>
          <a:ext cx="2383791" cy="822960"/>
        </p:xfrm>
        <a:graphic>
          <a:graphicData uri="http://schemas.openxmlformats.org/drawingml/2006/table">
            <a:tbl>
              <a:tblPr firstRow="1" bandRow="1">
                <a:tableStyleId>{FABFCF23-3B69-468F-B69F-88F6DE6A72F2}</a:tableStyleId>
              </a:tblPr>
              <a:tblGrid>
                <a:gridCol w="378143">
                  <a:extLst>
                    <a:ext uri="{9D8B030D-6E8A-4147-A177-3AD203B41FA5}">
                      <a16:colId xmlns:a16="http://schemas.microsoft.com/office/drawing/2014/main" val="441326693"/>
                    </a:ext>
                  </a:extLst>
                </a:gridCol>
                <a:gridCol w="1011555">
                  <a:extLst>
                    <a:ext uri="{9D8B030D-6E8A-4147-A177-3AD203B41FA5}">
                      <a16:colId xmlns:a16="http://schemas.microsoft.com/office/drawing/2014/main" val="3655740002"/>
                    </a:ext>
                  </a:extLst>
                </a:gridCol>
                <a:gridCol w="994093">
                  <a:extLst>
                    <a:ext uri="{9D8B030D-6E8A-4147-A177-3AD203B41FA5}">
                      <a16:colId xmlns:a16="http://schemas.microsoft.com/office/drawing/2014/main" val="2448893776"/>
                    </a:ext>
                  </a:extLst>
                </a:gridCol>
              </a:tblGrid>
              <a:tr h="0">
                <a:tc>
                  <a:txBody>
                    <a:bodyPr/>
                    <a:lstStyle/>
                    <a:p>
                      <a:r>
                        <a:rPr lang="en-US" altLang="zh-CN" sz="1200" dirty="0"/>
                        <a:t>ID</a:t>
                      </a:r>
                      <a:endParaRPr lang="zh-CN" altLang="en-US" sz="1200" dirty="0"/>
                    </a:p>
                  </a:txBody>
                  <a:tcPr/>
                </a:tc>
                <a:tc>
                  <a:txBody>
                    <a:bodyPr/>
                    <a:lstStyle/>
                    <a:p>
                      <a:r>
                        <a:rPr lang="zh-CN" altLang="en-US" sz="1200" dirty="0"/>
                        <a:t>名字</a:t>
                      </a:r>
                    </a:p>
                  </a:txBody>
                  <a:tcPr/>
                </a:tc>
                <a:tc>
                  <a:txBody>
                    <a:bodyPr/>
                    <a:lstStyle/>
                    <a:p>
                      <a:r>
                        <a:rPr lang="zh-CN" altLang="en-US" sz="1200" dirty="0"/>
                        <a:t>姓氏</a:t>
                      </a:r>
                    </a:p>
                  </a:txBody>
                  <a:tcPr/>
                </a:tc>
                <a:extLst>
                  <a:ext uri="{0D108BD9-81ED-4DB2-BD59-A6C34878D82A}">
                    <a16:rowId xmlns:a16="http://schemas.microsoft.com/office/drawing/2014/main" val="2968928743"/>
                  </a:ext>
                </a:extLst>
              </a:tr>
              <a:tr h="0">
                <a:tc>
                  <a:txBody>
                    <a:bodyPr/>
                    <a:lstStyle/>
                    <a:p>
                      <a:r>
                        <a:rPr lang="en-US" altLang="zh-CN" sz="1200" dirty="0"/>
                        <a:t>1</a:t>
                      </a:r>
                      <a:endParaRPr lang="zh-CN" altLang="en-US" sz="1200" dirty="0"/>
                    </a:p>
                  </a:txBody>
                  <a:tcPr/>
                </a:tc>
                <a:tc>
                  <a:txBody>
                    <a:bodyPr/>
                    <a:lstStyle/>
                    <a:p>
                      <a:r>
                        <a:rPr lang="en-US" altLang="zh-CN" sz="1200" dirty="0"/>
                        <a:t>John</a:t>
                      </a:r>
                      <a:endParaRPr lang="zh-CN" altLang="en-US" sz="1200" dirty="0"/>
                    </a:p>
                  </a:txBody>
                  <a:tcPr/>
                </a:tc>
                <a:tc>
                  <a:txBody>
                    <a:bodyPr/>
                    <a:lstStyle/>
                    <a:p>
                      <a:r>
                        <a:rPr lang="en-US" altLang="zh-CN" sz="1200" dirty="0"/>
                        <a:t>Backus</a:t>
                      </a:r>
                      <a:endParaRPr lang="zh-CN" altLang="en-US" sz="1200" dirty="0"/>
                    </a:p>
                  </a:txBody>
                  <a:tcPr/>
                </a:tc>
                <a:extLst>
                  <a:ext uri="{0D108BD9-81ED-4DB2-BD59-A6C34878D82A}">
                    <a16:rowId xmlns:a16="http://schemas.microsoft.com/office/drawing/2014/main" val="794500042"/>
                  </a:ext>
                </a:extLst>
              </a:tr>
              <a:tr h="0">
                <a:tc>
                  <a:txBody>
                    <a:bodyPr/>
                    <a:lstStyle/>
                    <a:p>
                      <a:r>
                        <a:rPr lang="en-US" altLang="zh-CN" sz="1200" dirty="0"/>
                        <a:t>…</a:t>
                      </a:r>
                      <a:endParaRPr lang="zh-CN" altLang="en-US" sz="1200" dirty="0"/>
                    </a:p>
                  </a:txBody>
                  <a:tcPr/>
                </a:tc>
                <a:tc>
                  <a:txBody>
                    <a:bodyPr/>
                    <a:lstStyle/>
                    <a:p>
                      <a:endParaRPr lang="zh-CN" altLang="en-US" sz="1200"/>
                    </a:p>
                  </a:txBody>
                  <a:tcPr/>
                </a:tc>
                <a:tc>
                  <a:txBody>
                    <a:bodyPr/>
                    <a:lstStyle/>
                    <a:p>
                      <a:endParaRPr lang="zh-CN" altLang="en-US" sz="1200" dirty="0"/>
                    </a:p>
                  </a:txBody>
                  <a:tcPr/>
                </a:tc>
                <a:extLst>
                  <a:ext uri="{0D108BD9-81ED-4DB2-BD59-A6C34878D82A}">
                    <a16:rowId xmlns:a16="http://schemas.microsoft.com/office/drawing/2014/main" val="932985160"/>
                  </a:ext>
                </a:extLst>
              </a:tr>
            </a:tbl>
          </a:graphicData>
        </a:graphic>
      </p:graphicFrame>
      <p:graphicFrame>
        <p:nvGraphicFramePr>
          <p:cNvPr id="98" name="表格 97">
            <a:extLst>
              <a:ext uri="{FF2B5EF4-FFF2-40B4-BE49-F238E27FC236}">
                <a16:creationId xmlns:a16="http://schemas.microsoft.com/office/drawing/2014/main" id="{B3D00D93-CC87-43E1-91C6-6F39A05CA5D2}"/>
              </a:ext>
            </a:extLst>
          </p:cNvPr>
          <p:cNvGraphicFramePr>
            <a:graphicFrameLocks noGrp="1"/>
          </p:cNvGraphicFramePr>
          <p:nvPr>
            <p:extLst>
              <p:ext uri="{D42A27DB-BD31-4B8C-83A1-F6EECF244321}">
                <p14:modId xmlns:p14="http://schemas.microsoft.com/office/powerpoint/2010/main" val="1974528592"/>
              </p:ext>
            </p:extLst>
          </p:nvPr>
        </p:nvGraphicFramePr>
        <p:xfrm>
          <a:off x="669925" y="5021458"/>
          <a:ext cx="4510470" cy="1097280"/>
        </p:xfrm>
        <a:graphic>
          <a:graphicData uri="http://schemas.openxmlformats.org/drawingml/2006/table">
            <a:tbl>
              <a:tblPr firstRow="1" bandRow="1">
                <a:tableStyleId>{FABFCF23-3B69-468F-B69F-88F6DE6A72F2}</a:tableStyleId>
              </a:tblPr>
              <a:tblGrid>
                <a:gridCol w="378143">
                  <a:extLst>
                    <a:ext uri="{9D8B030D-6E8A-4147-A177-3AD203B41FA5}">
                      <a16:colId xmlns:a16="http://schemas.microsoft.com/office/drawing/2014/main" val="441326693"/>
                    </a:ext>
                  </a:extLst>
                </a:gridCol>
                <a:gridCol w="1745679">
                  <a:extLst>
                    <a:ext uri="{9D8B030D-6E8A-4147-A177-3AD203B41FA5}">
                      <a16:colId xmlns:a16="http://schemas.microsoft.com/office/drawing/2014/main" val="3655740002"/>
                    </a:ext>
                  </a:extLst>
                </a:gridCol>
                <a:gridCol w="562293">
                  <a:extLst>
                    <a:ext uri="{9D8B030D-6E8A-4147-A177-3AD203B41FA5}">
                      <a16:colId xmlns:a16="http://schemas.microsoft.com/office/drawing/2014/main" val="2448893776"/>
                    </a:ext>
                  </a:extLst>
                </a:gridCol>
                <a:gridCol w="1824355">
                  <a:extLst>
                    <a:ext uri="{9D8B030D-6E8A-4147-A177-3AD203B41FA5}">
                      <a16:colId xmlns:a16="http://schemas.microsoft.com/office/drawing/2014/main" val="3943173769"/>
                    </a:ext>
                  </a:extLst>
                </a:gridCol>
              </a:tblGrid>
              <a:tr h="0">
                <a:tc>
                  <a:txBody>
                    <a:bodyPr/>
                    <a:lstStyle/>
                    <a:p>
                      <a:r>
                        <a:rPr lang="en-US" altLang="zh-CN" sz="1200" dirty="0"/>
                        <a:t>ID</a:t>
                      </a:r>
                      <a:endParaRPr lang="zh-CN" altLang="en-US" sz="1200" dirty="0"/>
                    </a:p>
                  </a:txBody>
                  <a:tcPr/>
                </a:tc>
                <a:tc>
                  <a:txBody>
                    <a:bodyPr/>
                    <a:lstStyle/>
                    <a:p>
                      <a:r>
                        <a:rPr lang="zh-CN" altLang="en-US" sz="1200" dirty="0"/>
                        <a:t>奖项</a:t>
                      </a:r>
                    </a:p>
                  </a:txBody>
                  <a:tcPr/>
                </a:tc>
                <a:tc>
                  <a:txBody>
                    <a:bodyPr/>
                    <a:lstStyle/>
                    <a:p>
                      <a:r>
                        <a:rPr lang="zh-CN" altLang="en-US" sz="1200" dirty="0"/>
                        <a:t>年份</a:t>
                      </a:r>
                    </a:p>
                  </a:txBody>
                  <a:tcPr/>
                </a:tc>
                <a:tc>
                  <a:txBody>
                    <a:bodyPr/>
                    <a:lstStyle/>
                    <a:p>
                      <a:r>
                        <a:rPr lang="zh-CN" altLang="en-US" sz="1200" dirty="0"/>
                        <a:t>颁奖者</a:t>
                      </a:r>
                    </a:p>
                  </a:txBody>
                  <a:tcPr/>
                </a:tc>
                <a:extLst>
                  <a:ext uri="{0D108BD9-81ED-4DB2-BD59-A6C34878D82A}">
                    <a16:rowId xmlns:a16="http://schemas.microsoft.com/office/drawing/2014/main" val="2968928743"/>
                  </a:ext>
                </a:extLst>
              </a:tr>
              <a:tr h="0">
                <a:tc>
                  <a:txBody>
                    <a:bodyPr/>
                    <a:lstStyle/>
                    <a:p>
                      <a:r>
                        <a:rPr lang="en-US" altLang="zh-CN" sz="1200" dirty="0"/>
                        <a:t>1</a:t>
                      </a:r>
                      <a:endParaRPr lang="zh-CN" altLang="en-US" sz="1200" dirty="0"/>
                    </a:p>
                  </a:txBody>
                  <a:tcPr/>
                </a:tc>
                <a:tc>
                  <a:txBody>
                    <a:bodyPr/>
                    <a:lstStyle/>
                    <a:p>
                      <a:r>
                        <a:rPr lang="en-US" altLang="zh-CN" sz="1200" dirty="0"/>
                        <a:t>W.W. McDowell Award</a:t>
                      </a:r>
                      <a:endParaRPr lang="zh-CN" altLang="en-US" sz="1200" dirty="0"/>
                    </a:p>
                  </a:txBody>
                  <a:tcPr/>
                </a:tc>
                <a:tc>
                  <a:txBody>
                    <a:bodyPr/>
                    <a:lstStyle/>
                    <a:p>
                      <a:r>
                        <a:rPr lang="en-US" altLang="zh-CN" sz="1200" dirty="0"/>
                        <a:t>1967</a:t>
                      </a:r>
                      <a:endParaRPr lang="zh-CN" altLang="en-US" sz="1200" dirty="0"/>
                    </a:p>
                  </a:txBody>
                  <a:tcPr/>
                </a:tc>
                <a:tc>
                  <a:txBody>
                    <a:bodyPr/>
                    <a:lstStyle/>
                    <a:p>
                      <a:r>
                        <a:rPr lang="en-US" altLang="zh-CN" sz="1200" dirty="0"/>
                        <a:t>IEEE Computer Society</a:t>
                      </a:r>
                      <a:endParaRPr lang="zh-CN" altLang="en-US" sz="1200" dirty="0"/>
                    </a:p>
                  </a:txBody>
                  <a:tcPr/>
                </a:tc>
                <a:extLst>
                  <a:ext uri="{0D108BD9-81ED-4DB2-BD59-A6C34878D82A}">
                    <a16:rowId xmlns:a16="http://schemas.microsoft.com/office/drawing/2014/main" val="794500042"/>
                  </a:ext>
                </a:extLst>
              </a:tr>
              <a:tr h="0">
                <a:tc>
                  <a:txBody>
                    <a:bodyPr/>
                    <a:lstStyle/>
                    <a:p>
                      <a:r>
                        <a:rPr lang="en-US" altLang="zh-CN" sz="1200" dirty="0"/>
                        <a:t>2</a:t>
                      </a:r>
                      <a:endParaRPr lang="zh-CN" altLang="en-US" sz="1200" dirty="0"/>
                    </a:p>
                  </a:txBody>
                  <a:tcPr/>
                </a:tc>
                <a:tc>
                  <a:txBody>
                    <a:bodyPr/>
                    <a:lstStyle/>
                    <a:p>
                      <a:r>
                        <a:rPr lang="en-US" altLang="zh-CN" sz="1200" dirty="0"/>
                        <a:t>Draper Prize</a:t>
                      </a:r>
                      <a:endParaRPr lang="zh-CN" altLang="en-US" sz="1200" dirty="0"/>
                    </a:p>
                  </a:txBody>
                  <a:tcPr/>
                </a:tc>
                <a:tc>
                  <a:txBody>
                    <a:bodyPr/>
                    <a:lstStyle/>
                    <a:p>
                      <a:r>
                        <a:rPr lang="en-US" altLang="zh-CN" sz="1200" dirty="0"/>
                        <a:t>1993</a:t>
                      </a:r>
                      <a:endParaRPr lang="zh-CN" altLang="en-US" sz="1200" dirty="0"/>
                    </a:p>
                  </a:txBody>
                  <a:tcPr/>
                </a:tc>
                <a:tc>
                  <a:txBody>
                    <a:bodyPr/>
                    <a:lstStyle/>
                    <a:p>
                      <a:r>
                        <a:rPr lang="en-US" altLang="zh-CN" sz="1200" dirty="0"/>
                        <a:t>NAE</a:t>
                      </a:r>
                      <a:endParaRPr lang="zh-CN" altLang="en-US" sz="1200" dirty="0"/>
                    </a:p>
                  </a:txBody>
                  <a:tcPr/>
                </a:tc>
                <a:extLst>
                  <a:ext uri="{0D108BD9-81ED-4DB2-BD59-A6C34878D82A}">
                    <a16:rowId xmlns:a16="http://schemas.microsoft.com/office/drawing/2014/main" val="2530496543"/>
                  </a:ext>
                </a:extLst>
              </a:tr>
              <a:tr h="0">
                <a:tc>
                  <a:txBody>
                    <a:bodyPr/>
                    <a:lstStyle/>
                    <a:p>
                      <a:r>
                        <a:rPr lang="en-US" altLang="zh-CN" sz="1200" dirty="0"/>
                        <a:t>…</a:t>
                      </a:r>
                      <a:endParaRPr lang="zh-CN" altLang="en-US" sz="1200" dirty="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932985160"/>
                  </a:ext>
                </a:extLst>
              </a:tr>
            </a:tbl>
          </a:graphicData>
        </a:graphic>
      </p:graphicFrame>
      <p:graphicFrame>
        <p:nvGraphicFramePr>
          <p:cNvPr id="99" name="表格 98">
            <a:extLst>
              <a:ext uri="{FF2B5EF4-FFF2-40B4-BE49-F238E27FC236}">
                <a16:creationId xmlns:a16="http://schemas.microsoft.com/office/drawing/2014/main" id="{BD834D43-677A-4E16-B0A6-D363D7B080A4}"/>
              </a:ext>
            </a:extLst>
          </p:cNvPr>
          <p:cNvGraphicFramePr>
            <a:graphicFrameLocks noGrp="1"/>
          </p:cNvGraphicFramePr>
          <p:nvPr>
            <p:extLst>
              <p:ext uri="{D42A27DB-BD31-4B8C-83A1-F6EECF244321}">
                <p14:modId xmlns:p14="http://schemas.microsoft.com/office/powerpoint/2010/main" val="3120346168"/>
              </p:ext>
            </p:extLst>
          </p:nvPr>
        </p:nvGraphicFramePr>
        <p:xfrm>
          <a:off x="3958986" y="3335295"/>
          <a:ext cx="1230948" cy="1371600"/>
        </p:xfrm>
        <a:graphic>
          <a:graphicData uri="http://schemas.openxmlformats.org/drawingml/2006/table">
            <a:tbl>
              <a:tblPr firstRow="1" bandRow="1">
                <a:tableStyleId>{FABFCF23-3B69-468F-B69F-88F6DE6A72F2}</a:tableStyleId>
              </a:tblPr>
              <a:tblGrid>
                <a:gridCol w="378143">
                  <a:extLst>
                    <a:ext uri="{9D8B030D-6E8A-4147-A177-3AD203B41FA5}">
                      <a16:colId xmlns:a16="http://schemas.microsoft.com/office/drawing/2014/main" val="441326693"/>
                    </a:ext>
                  </a:extLst>
                </a:gridCol>
                <a:gridCol w="852805">
                  <a:extLst>
                    <a:ext uri="{9D8B030D-6E8A-4147-A177-3AD203B41FA5}">
                      <a16:colId xmlns:a16="http://schemas.microsoft.com/office/drawing/2014/main" val="3655740002"/>
                    </a:ext>
                  </a:extLst>
                </a:gridCol>
              </a:tblGrid>
              <a:tr h="133136">
                <a:tc>
                  <a:txBody>
                    <a:bodyPr/>
                    <a:lstStyle/>
                    <a:p>
                      <a:r>
                        <a:rPr lang="en-US" altLang="zh-CN" sz="1200" dirty="0"/>
                        <a:t>ID</a:t>
                      </a:r>
                      <a:endParaRPr lang="zh-CN" altLang="en-US" sz="1200" dirty="0"/>
                    </a:p>
                  </a:txBody>
                  <a:tcPr/>
                </a:tc>
                <a:tc>
                  <a:txBody>
                    <a:bodyPr/>
                    <a:lstStyle/>
                    <a:p>
                      <a:r>
                        <a:rPr lang="zh-CN" altLang="en-US" sz="1200" dirty="0"/>
                        <a:t>贡献</a:t>
                      </a:r>
                    </a:p>
                  </a:txBody>
                  <a:tcPr/>
                </a:tc>
                <a:extLst>
                  <a:ext uri="{0D108BD9-81ED-4DB2-BD59-A6C34878D82A}">
                    <a16:rowId xmlns:a16="http://schemas.microsoft.com/office/drawing/2014/main" val="2968928743"/>
                  </a:ext>
                </a:extLst>
              </a:tr>
              <a:tr h="133136">
                <a:tc>
                  <a:txBody>
                    <a:bodyPr/>
                    <a:lstStyle/>
                    <a:p>
                      <a:r>
                        <a:rPr lang="en-US" altLang="zh-CN" sz="1200" dirty="0"/>
                        <a:t>1</a:t>
                      </a:r>
                      <a:endParaRPr lang="zh-CN" altLang="en-US" sz="1200" dirty="0"/>
                    </a:p>
                  </a:txBody>
                  <a:tcPr/>
                </a:tc>
                <a:tc>
                  <a:txBody>
                    <a:bodyPr/>
                    <a:lstStyle/>
                    <a:p>
                      <a:r>
                        <a:rPr lang="en-US" altLang="zh-CN" sz="1200" dirty="0"/>
                        <a:t>Fortran</a:t>
                      </a:r>
                      <a:endParaRPr lang="zh-CN" altLang="en-US" sz="1200" dirty="0"/>
                    </a:p>
                  </a:txBody>
                  <a:tcPr/>
                </a:tc>
                <a:extLst>
                  <a:ext uri="{0D108BD9-81ED-4DB2-BD59-A6C34878D82A}">
                    <a16:rowId xmlns:a16="http://schemas.microsoft.com/office/drawing/2014/main" val="794500042"/>
                  </a:ext>
                </a:extLst>
              </a:tr>
              <a:tr h="133136">
                <a:tc>
                  <a:txBody>
                    <a:bodyPr/>
                    <a:lstStyle/>
                    <a:p>
                      <a:r>
                        <a:rPr lang="en-US" altLang="zh-CN" sz="1200" dirty="0"/>
                        <a:t>2</a:t>
                      </a:r>
                      <a:endParaRPr lang="zh-CN" altLang="en-US" sz="1200" dirty="0"/>
                    </a:p>
                  </a:txBody>
                  <a:tcPr/>
                </a:tc>
                <a:tc>
                  <a:txBody>
                    <a:bodyPr/>
                    <a:lstStyle/>
                    <a:p>
                      <a:r>
                        <a:rPr lang="en-US" altLang="zh-CN" sz="1200" dirty="0"/>
                        <a:t>ALGOL</a:t>
                      </a:r>
                      <a:endParaRPr lang="zh-CN" altLang="en-US" sz="1200" dirty="0"/>
                    </a:p>
                  </a:txBody>
                  <a:tcPr/>
                </a:tc>
                <a:extLst>
                  <a:ext uri="{0D108BD9-81ED-4DB2-BD59-A6C34878D82A}">
                    <a16:rowId xmlns:a16="http://schemas.microsoft.com/office/drawing/2014/main" val="2530496543"/>
                  </a:ext>
                </a:extLst>
              </a:tr>
              <a:tr h="133136">
                <a:tc>
                  <a:txBody>
                    <a:bodyPr/>
                    <a:lstStyle/>
                    <a:p>
                      <a:r>
                        <a:rPr lang="en-US" altLang="zh-CN" sz="1200" dirty="0"/>
                        <a:t>3</a:t>
                      </a:r>
                      <a:endParaRPr lang="zh-CN" altLang="en-US" sz="1200" dirty="0"/>
                    </a:p>
                  </a:txBody>
                  <a:tcPr/>
                </a:tc>
                <a:tc>
                  <a:txBody>
                    <a:bodyPr/>
                    <a:lstStyle/>
                    <a:p>
                      <a:r>
                        <a:rPr lang="en-US" altLang="zh-CN" sz="1200" dirty="0"/>
                        <a:t>FP</a:t>
                      </a:r>
                      <a:endParaRPr lang="zh-CN" altLang="en-US" sz="1200" dirty="0"/>
                    </a:p>
                  </a:txBody>
                  <a:tcPr/>
                </a:tc>
                <a:extLst>
                  <a:ext uri="{0D108BD9-81ED-4DB2-BD59-A6C34878D82A}">
                    <a16:rowId xmlns:a16="http://schemas.microsoft.com/office/drawing/2014/main" val="932985160"/>
                  </a:ext>
                </a:extLst>
              </a:tr>
              <a:tr h="133136">
                <a:tc>
                  <a:txBody>
                    <a:bodyPr/>
                    <a:lstStyle/>
                    <a:p>
                      <a:r>
                        <a:rPr lang="en-US" altLang="zh-CN" sz="1200" dirty="0"/>
                        <a:t>…</a:t>
                      </a:r>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761505423"/>
                  </a:ext>
                </a:extLst>
              </a:tr>
            </a:tbl>
          </a:graphicData>
        </a:graphic>
      </p:graphicFrame>
      <p:cxnSp>
        <p:nvCxnSpPr>
          <p:cNvPr id="101" name="连接符: 肘形 100">
            <a:extLst>
              <a:ext uri="{FF2B5EF4-FFF2-40B4-BE49-F238E27FC236}">
                <a16:creationId xmlns:a16="http://schemas.microsoft.com/office/drawing/2014/main" id="{06A0F4CC-4E76-4F87-895D-23CB5B4DEEBE}"/>
              </a:ext>
            </a:extLst>
          </p:cNvPr>
          <p:cNvCxnSpPr>
            <a:cxnSpLocks/>
            <a:stCxn id="97" idx="2"/>
            <a:endCxn id="98" idx="0"/>
          </p:cNvCxnSpPr>
          <p:nvPr/>
        </p:nvCxnSpPr>
        <p:spPr>
          <a:xfrm rot="16200000" flipH="1">
            <a:off x="1961889" y="4058186"/>
            <a:ext cx="863203" cy="1063340"/>
          </a:xfrm>
          <a:prstGeom prst="bentConnector3">
            <a:avLst>
              <a:gd name="adj1" fmla="val 50000"/>
            </a:avLst>
          </a:prstGeom>
          <a:ln w="15875">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4" name="连接符: 肘形 103">
            <a:extLst>
              <a:ext uri="{FF2B5EF4-FFF2-40B4-BE49-F238E27FC236}">
                <a16:creationId xmlns:a16="http://schemas.microsoft.com/office/drawing/2014/main" id="{57D1CA76-7DF1-4775-AC02-4A66FF04ECA2}"/>
              </a:ext>
            </a:extLst>
          </p:cNvPr>
          <p:cNvCxnSpPr>
            <a:cxnSpLocks/>
            <a:stCxn id="97" idx="3"/>
            <a:endCxn id="99" idx="1"/>
          </p:cNvCxnSpPr>
          <p:nvPr/>
        </p:nvCxnSpPr>
        <p:spPr>
          <a:xfrm>
            <a:off x="3053716" y="3746775"/>
            <a:ext cx="905270" cy="274320"/>
          </a:xfrm>
          <a:prstGeom prst="bentConnector3">
            <a:avLst>
              <a:gd name="adj1" fmla="val 50000"/>
            </a:avLst>
          </a:prstGeom>
          <a:ln w="15875">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28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75DD1-FF83-4FBF-B456-3F9273BDAF55}"/>
              </a:ext>
            </a:extLst>
          </p:cNvPr>
          <p:cNvSpPr>
            <a:spLocks noGrp="1"/>
          </p:cNvSpPr>
          <p:nvPr>
            <p:ph type="title"/>
          </p:nvPr>
        </p:nvSpPr>
        <p:spPr/>
        <p:txBody>
          <a:bodyPr/>
          <a:lstStyle/>
          <a:p>
            <a:r>
              <a:rPr lang="zh-CN" altLang="en-US" dirty="0"/>
              <a:t>集群部署方案</a:t>
            </a:r>
          </a:p>
        </p:txBody>
      </p:sp>
      <p:sp>
        <p:nvSpPr>
          <p:cNvPr id="4" name="页脚占位符 3">
            <a:extLst>
              <a:ext uri="{FF2B5EF4-FFF2-40B4-BE49-F238E27FC236}">
                <a16:creationId xmlns:a16="http://schemas.microsoft.com/office/drawing/2014/main" id="{01A7C015-0043-4D11-99A3-454676A19E8D}"/>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1D0DC7E9-CDCA-4802-A7FE-2F0A5B89AEB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cxnSp>
        <p:nvCxnSpPr>
          <p:cNvPr id="15" name="直接连接符 14">
            <a:extLst>
              <a:ext uri="{FF2B5EF4-FFF2-40B4-BE49-F238E27FC236}">
                <a16:creationId xmlns:a16="http://schemas.microsoft.com/office/drawing/2014/main" id="{1D13B26F-A738-45F6-A86F-93AD97A2CEBB}"/>
              </a:ext>
            </a:extLst>
          </p:cNvPr>
          <p:cNvCxnSpPr>
            <a:cxnSpLocks/>
          </p:cNvCxnSpPr>
          <p:nvPr/>
        </p:nvCxnSpPr>
        <p:spPr>
          <a:xfrm>
            <a:off x="4245428" y="1130300"/>
            <a:ext cx="0" cy="500697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7A59D6B-54CD-42E2-B13B-721413811EFA}"/>
              </a:ext>
            </a:extLst>
          </p:cNvPr>
          <p:cNvSpPr/>
          <p:nvPr/>
        </p:nvSpPr>
        <p:spPr>
          <a:xfrm>
            <a:off x="669924" y="1148877"/>
            <a:ext cx="2685351" cy="369332"/>
          </a:xfrm>
          <a:prstGeom prst="rect">
            <a:avLst/>
          </a:prstGeom>
        </p:spPr>
        <p:txBody>
          <a:bodyPr wrap="none">
            <a:spAutoFit/>
          </a:bodyPr>
          <a:lstStyle/>
          <a:p>
            <a:r>
              <a:rPr lang="en-US" altLang="zh-CN" b="1" dirty="0">
                <a:solidFill>
                  <a:schemeClr val="tx1">
                    <a:lumMod val="95000"/>
                    <a:lumOff val="5000"/>
                  </a:schemeClr>
                </a:solidFill>
              </a:rPr>
              <a:t>Replica set </a:t>
            </a:r>
            <a:r>
              <a:rPr lang="zh-CN" altLang="en-US" b="1" dirty="0">
                <a:solidFill>
                  <a:schemeClr val="tx1">
                    <a:lumMod val="95000"/>
                    <a:lumOff val="5000"/>
                  </a:schemeClr>
                </a:solidFill>
              </a:rPr>
              <a:t>副本集 备份</a:t>
            </a:r>
            <a:endParaRPr lang="en-US" altLang="zh-CN" b="1" dirty="0">
              <a:solidFill>
                <a:schemeClr val="tx1">
                  <a:lumMod val="95000"/>
                  <a:lumOff val="5000"/>
                </a:schemeClr>
              </a:solidFill>
            </a:endParaRPr>
          </a:p>
        </p:txBody>
      </p:sp>
      <p:sp>
        <p:nvSpPr>
          <p:cNvPr id="19" name="矩形 18">
            <a:extLst>
              <a:ext uri="{FF2B5EF4-FFF2-40B4-BE49-F238E27FC236}">
                <a16:creationId xmlns:a16="http://schemas.microsoft.com/office/drawing/2014/main" id="{00DA46AF-6915-4BD8-9F46-78FAB2326173}"/>
              </a:ext>
            </a:extLst>
          </p:cNvPr>
          <p:cNvSpPr/>
          <p:nvPr/>
        </p:nvSpPr>
        <p:spPr>
          <a:xfrm>
            <a:off x="669925" y="3429000"/>
            <a:ext cx="2172390" cy="369332"/>
          </a:xfrm>
          <a:prstGeom prst="rect">
            <a:avLst/>
          </a:prstGeom>
        </p:spPr>
        <p:txBody>
          <a:bodyPr wrap="none">
            <a:spAutoFit/>
          </a:bodyPr>
          <a:lstStyle/>
          <a:p>
            <a:r>
              <a:rPr lang="en-US" altLang="zh-CN" b="1" dirty="0" err="1"/>
              <a:t>Sharding</a:t>
            </a:r>
            <a:r>
              <a:rPr lang="en-US" altLang="zh-CN" b="1" dirty="0"/>
              <a:t> </a:t>
            </a:r>
            <a:r>
              <a:rPr lang="zh-CN" altLang="en-US" b="1" dirty="0"/>
              <a:t>数据分片</a:t>
            </a:r>
            <a:endParaRPr lang="en-US" altLang="zh-CN" b="1" dirty="0">
              <a:solidFill>
                <a:schemeClr val="tx1">
                  <a:lumMod val="95000"/>
                  <a:lumOff val="5000"/>
                </a:schemeClr>
              </a:solidFill>
            </a:endParaRPr>
          </a:p>
        </p:txBody>
      </p:sp>
      <p:sp>
        <p:nvSpPr>
          <p:cNvPr id="22" name="database_51319">
            <a:extLst>
              <a:ext uri="{FF2B5EF4-FFF2-40B4-BE49-F238E27FC236}">
                <a16:creationId xmlns:a16="http://schemas.microsoft.com/office/drawing/2014/main" id="{A90B1093-731F-4230-A8A0-5DE84CFC7B82}"/>
              </a:ext>
            </a:extLst>
          </p:cNvPr>
          <p:cNvSpPr>
            <a:spLocks noChangeAspect="1"/>
          </p:cNvSpPr>
          <p:nvPr/>
        </p:nvSpPr>
        <p:spPr bwMode="auto">
          <a:xfrm>
            <a:off x="1705626" y="1778000"/>
            <a:ext cx="445589" cy="540000"/>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sp>
      <p:sp>
        <p:nvSpPr>
          <p:cNvPr id="23" name="database_51319">
            <a:extLst>
              <a:ext uri="{FF2B5EF4-FFF2-40B4-BE49-F238E27FC236}">
                <a16:creationId xmlns:a16="http://schemas.microsoft.com/office/drawing/2014/main" id="{3A20E869-2969-4084-BB8A-DB62A2E82349}"/>
              </a:ext>
            </a:extLst>
          </p:cNvPr>
          <p:cNvSpPr>
            <a:spLocks noChangeAspect="1"/>
          </p:cNvSpPr>
          <p:nvPr/>
        </p:nvSpPr>
        <p:spPr bwMode="auto">
          <a:xfrm>
            <a:off x="1673130" y="2994776"/>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6"/>
          </a:solidFill>
          <a:ln>
            <a:noFill/>
          </a:ln>
        </p:spPr>
      </p:sp>
      <p:sp>
        <p:nvSpPr>
          <p:cNvPr id="24" name="database_51319">
            <a:extLst>
              <a:ext uri="{FF2B5EF4-FFF2-40B4-BE49-F238E27FC236}">
                <a16:creationId xmlns:a16="http://schemas.microsoft.com/office/drawing/2014/main" id="{6B4F5EBC-E228-4FF0-9908-45E063077F23}"/>
              </a:ext>
            </a:extLst>
          </p:cNvPr>
          <p:cNvSpPr>
            <a:spLocks noChangeAspect="1"/>
          </p:cNvSpPr>
          <p:nvPr/>
        </p:nvSpPr>
        <p:spPr bwMode="auto">
          <a:xfrm>
            <a:off x="3428503" y="2361801"/>
            <a:ext cx="445589" cy="540000"/>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2"/>
          </a:solidFill>
          <a:ln>
            <a:noFill/>
          </a:ln>
        </p:spPr>
      </p:sp>
      <p:cxnSp>
        <p:nvCxnSpPr>
          <p:cNvPr id="25" name="直接箭头连接符 24">
            <a:extLst>
              <a:ext uri="{FF2B5EF4-FFF2-40B4-BE49-F238E27FC236}">
                <a16:creationId xmlns:a16="http://schemas.microsoft.com/office/drawing/2014/main" id="{C6185A2E-BA2C-4A5D-A910-85FFA2D03058}"/>
              </a:ext>
            </a:extLst>
          </p:cNvPr>
          <p:cNvCxnSpPr>
            <a:cxnSpLocks/>
            <a:stCxn id="22" idx="4"/>
            <a:endCxn id="65" idx="0"/>
          </p:cNvCxnSpPr>
          <p:nvPr/>
        </p:nvCxnSpPr>
        <p:spPr>
          <a:xfrm>
            <a:off x="1928454" y="2318000"/>
            <a:ext cx="12136" cy="58380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F6CE04A-2C69-48E8-85DC-F44EEF88F0A3}"/>
              </a:ext>
            </a:extLst>
          </p:cNvPr>
          <p:cNvCxnSpPr>
            <a:cxnSpLocks/>
            <a:stCxn id="24" idx="11"/>
            <a:endCxn id="22" idx="2"/>
          </p:cNvCxnSpPr>
          <p:nvPr/>
        </p:nvCxnSpPr>
        <p:spPr>
          <a:xfrm flipH="1" flipV="1">
            <a:off x="2151041" y="2127182"/>
            <a:ext cx="1277651" cy="536971"/>
          </a:xfrm>
          <a:prstGeom prst="straightConnector1">
            <a:avLst/>
          </a:prstGeom>
          <a:ln w="28575">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2AE1C0B-BD95-42E0-B2DC-5A3787506204}"/>
              </a:ext>
            </a:extLst>
          </p:cNvPr>
          <p:cNvCxnSpPr>
            <a:cxnSpLocks/>
            <a:stCxn id="24" idx="11"/>
            <a:endCxn id="65" idx="3"/>
          </p:cNvCxnSpPr>
          <p:nvPr/>
        </p:nvCxnSpPr>
        <p:spPr>
          <a:xfrm flipH="1">
            <a:off x="2614813" y="2664153"/>
            <a:ext cx="813879" cy="480863"/>
          </a:xfrm>
          <a:prstGeom prst="straightConnector1">
            <a:avLst/>
          </a:prstGeom>
          <a:ln w="28575">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directional-arrows-left-and-right_20796">
            <a:extLst>
              <a:ext uri="{FF2B5EF4-FFF2-40B4-BE49-F238E27FC236}">
                <a16:creationId xmlns:a16="http://schemas.microsoft.com/office/drawing/2014/main" id="{024432E5-D983-4970-AA1D-E906F2D1302F}"/>
              </a:ext>
            </a:extLst>
          </p:cNvPr>
          <p:cNvSpPr>
            <a:spLocks noChangeAspect="1"/>
          </p:cNvSpPr>
          <p:nvPr/>
        </p:nvSpPr>
        <p:spPr bwMode="auto">
          <a:xfrm rot="16200000">
            <a:off x="1784319" y="1508931"/>
            <a:ext cx="245947" cy="251544"/>
          </a:xfrm>
          <a:custGeom>
            <a:avLst/>
            <a:gdLst>
              <a:gd name="T0" fmla="*/ 1709 w 2386"/>
              <a:gd name="T1" fmla="*/ 1355 h 2444"/>
              <a:gd name="T2" fmla="*/ 1709 w 2386"/>
              <a:gd name="T3" fmla="*/ 959 h 2444"/>
              <a:gd name="T4" fmla="*/ 1002 w 2386"/>
              <a:gd name="T5" fmla="*/ 959 h 2444"/>
              <a:gd name="T6" fmla="*/ 1002 w 2386"/>
              <a:gd name="T7" fmla="*/ 396 h 2444"/>
              <a:gd name="T8" fmla="*/ 1709 w 2386"/>
              <a:gd name="T9" fmla="*/ 396 h 2444"/>
              <a:gd name="T10" fmla="*/ 1709 w 2386"/>
              <a:gd name="T11" fmla="*/ 0 h 2444"/>
              <a:gd name="T12" fmla="*/ 2386 w 2386"/>
              <a:gd name="T13" fmla="*/ 678 h 2444"/>
              <a:gd name="T14" fmla="*/ 1709 w 2386"/>
              <a:gd name="T15" fmla="*/ 1355 h 2444"/>
              <a:gd name="T16" fmla="*/ 0 w 2386"/>
              <a:gd name="T17" fmla="*/ 1766 h 2444"/>
              <a:gd name="T18" fmla="*/ 677 w 2386"/>
              <a:gd name="T19" fmla="*/ 2444 h 2444"/>
              <a:gd name="T20" fmla="*/ 677 w 2386"/>
              <a:gd name="T21" fmla="*/ 2048 h 2444"/>
              <a:gd name="T22" fmla="*/ 1384 w 2386"/>
              <a:gd name="T23" fmla="*/ 2048 h 2444"/>
              <a:gd name="T24" fmla="*/ 1384 w 2386"/>
              <a:gd name="T25" fmla="*/ 1484 h 2444"/>
              <a:gd name="T26" fmla="*/ 677 w 2386"/>
              <a:gd name="T27" fmla="*/ 1484 h 2444"/>
              <a:gd name="T28" fmla="*/ 677 w 2386"/>
              <a:gd name="T29" fmla="*/ 1088 h 2444"/>
              <a:gd name="T30" fmla="*/ 0 w 2386"/>
              <a:gd name="T31" fmla="*/ 1766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6" h="2444">
                <a:moveTo>
                  <a:pt x="1709" y="1355"/>
                </a:moveTo>
                <a:lnTo>
                  <a:pt x="1709" y="959"/>
                </a:lnTo>
                <a:lnTo>
                  <a:pt x="1002" y="959"/>
                </a:lnTo>
                <a:lnTo>
                  <a:pt x="1002" y="396"/>
                </a:lnTo>
                <a:lnTo>
                  <a:pt x="1709" y="396"/>
                </a:lnTo>
                <a:lnTo>
                  <a:pt x="1709" y="0"/>
                </a:lnTo>
                <a:lnTo>
                  <a:pt x="2386" y="678"/>
                </a:lnTo>
                <a:lnTo>
                  <a:pt x="1709" y="1355"/>
                </a:lnTo>
                <a:close/>
                <a:moveTo>
                  <a:pt x="0" y="1766"/>
                </a:moveTo>
                <a:lnTo>
                  <a:pt x="677" y="2444"/>
                </a:lnTo>
                <a:lnTo>
                  <a:pt x="677" y="2048"/>
                </a:lnTo>
                <a:lnTo>
                  <a:pt x="1384" y="2048"/>
                </a:lnTo>
                <a:lnTo>
                  <a:pt x="1384" y="1484"/>
                </a:lnTo>
                <a:lnTo>
                  <a:pt x="677" y="1484"/>
                </a:lnTo>
                <a:lnTo>
                  <a:pt x="677" y="1088"/>
                </a:lnTo>
                <a:lnTo>
                  <a:pt x="0" y="1766"/>
                </a:lnTo>
                <a:close/>
              </a:path>
            </a:pathLst>
          </a:custGeom>
          <a:solidFill>
            <a:schemeClr val="accent5">
              <a:lumMod val="60000"/>
              <a:lumOff val="40000"/>
            </a:schemeClr>
          </a:solidFill>
          <a:ln>
            <a:noFill/>
          </a:ln>
        </p:spPr>
        <p:txBody>
          <a:bodyPr/>
          <a:lstStyle/>
          <a:p>
            <a:endParaRPr lang="zh-CN" altLang="en-US" dirty="0"/>
          </a:p>
        </p:txBody>
      </p:sp>
      <p:sp>
        <p:nvSpPr>
          <p:cNvPr id="43" name="文本框 42">
            <a:extLst>
              <a:ext uri="{FF2B5EF4-FFF2-40B4-BE49-F238E27FC236}">
                <a16:creationId xmlns:a16="http://schemas.microsoft.com/office/drawing/2014/main" id="{FE7F3AE3-FBF7-4EB2-BCD3-05DC1C65E62F}"/>
              </a:ext>
            </a:extLst>
          </p:cNvPr>
          <p:cNvSpPr txBox="1"/>
          <p:nvPr/>
        </p:nvSpPr>
        <p:spPr>
          <a:xfrm>
            <a:off x="2061528" y="1499567"/>
            <a:ext cx="800219" cy="276999"/>
          </a:xfrm>
          <a:prstGeom prst="rect">
            <a:avLst/>
          </a:prstGeom>
          <a:noFill/>
        </p:spPr>
        <p:txBody>
          <a:bodyPr wrap="none" rtlCol="0">
            <a:spAutoFit/>
          </a:bodyPr>
          <a:lstStyle/>
          <a:p>
            <a:r>
              <a:rPr lang="zh-CN" altLang="en-US" sz="1200" dirty="0"/>
              <a:t>读写数据</a:t>
            </a:r>
          </a:p>
        </p:txBody>
      </p:sp>
      <p:sp>
        <p:nvSpPr>
          <p:cNvPr id="53" name="文本框 52">
            <a:extLst>
              <a:ext uri="{FF2B5EF4-FFF2-40B4-BE49-F238E27FC236}">
                <a16:creationId xmlns:a16="http://schemas.microsoft.com/office/drawing/2014/main" id="{D3F4663B-1AB6-423F-BBDA-5F6A0558F1BF}"/>
              </a:ext>
            </a:extLst>
          </p:cNvPr>
          <p:cNvSpPr txBox="1"/>
          <p:nvPr/>
        </p:nvSpPr>
        <p:spPr>
          <a:xfrm>
            <a:off x="3251283" y="2893521"/>
            <a:ext cx="800219" cy="461665"/>
          </a:xfrm>
          <a:prstGeom prst="rect">
            <a:avLst/>
          </a:prstGeom>
          <a:noFill/>
        </p:spPr>
        <p:txBody>
          <a:bodyPr wrap="none" rtlCol="0">
            <a:spAutoFit/>
          </a:bodyPr>
          <a:lstStyle/>
          <a:p>
            <a:pPr algn="ctr"/>
            <a:r>
              <a:rPr lang="zh-CN" altLang="en-US" sz="1200" b="1" dirty="0"/>
              <a:t>仲裁节点</a:t>
            </a:r>
            <a:endParaRPr lang="en-US" altLang="zh-CN" sz="1200" b="1" dirty="0"/>
          </a:p>
          <a:p>
            <a:pPr algn="ctr"/>
            <a:endParaRPr lang="zh-CN" altLang="en-US" sz="1200" dirty="0"/>
          </a:p>
        </p:txBody>
      </p:sp>
      <p:sp>
        <p:nvSpPr>
          <p:cNvPr id="54" name="database_51319">
            <a:extLst>
              <a:ext uri="{FF2B5EF4-FFF2-40B4-BE49-F238E27FC236}">
                <a16:creationId xmlns:a16="http://schemas.microsoft.com/office/drawing/2014/main" id="{6C3073F9-0FB5-4271-87C6-7B385444E919}"/>
              </a:ext>
            </a:extLst>
          </p:cNvPr>
          <p:cNvSpPr>
            <a:spLocks noChangeAspect="1"/>
          </p:cNvSpPr>
          <p:nvPr/>
        </p:nvSpPr>
        <p:spPr bwMode="auto">
          <a:xfrm>
            <a:off x="1327667" y="2994776"/>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6"/>
          </a:solidFill>
          <a:ln>
            <a:noFill/>
          </a:ln>
        </p:spPr>
      </p:sp>
      <p:sp>
        <p:nvSpPr>
          <p:cNvPr id="63" name="文本框 62">
            <a:extLst>
              <a:ext uri="{FF2B5EF4-FFF2-40B4-BE49-F238E27FC236}">
                <a16:creationId xmlns:a16="http://schemas.microsoft.com/office/drawing/2014/main" id="{8B159680-2ABA-497B-BF18-32BAF288F8E2}"/>
              </a:ext>
            </a:extLst>
          </p:cNvPr>
          <p:cNvSpPr txBox="1"/>
          <p:nvPr/>
        </p:nvSpPr>
        <p:spPr>
          <a:xfrm>
            <a:off x="1059295" y="1904991"/>
            <a:ext cx="646331" cy="276999"/>
          </a:xfrm>
          <a:prstGeom prst="rect">
            <a:avLst/>
          </a:prstGeom>
          <a:noFill/>
        </p:spPr>
        <p:txBody>
          <a:bodyPr wrap="none" rtlCol="0">
            <a:spAutoFit/>
          </a:bodyPr>
          <a:lstStyle/>
          <a:p>
            <a:pPr algn="ctr"/>
            <a:r>
              <a:rPr lang="zh-CN" altLang="en-US" sz="1200" b="1" dirty="0"/>
              <a:t>主节点</a:t>
            </a:r>
            <a:endParaRPr lang="en-US" altLang="zh-CN" sz="1200" b="1" dirty="0"/>
          </a:p>
        </p:txBody>
      </p:sp>
      <p:sp>
        <p:nvSpPr>
          <p:cNvPr id="64" name="文本框 63">
            <a:extLst>
              <a:ext uri="{FF2B5EF4-FFF2-40B4-BE49-F238E27FC236}">
                <a16:creationId xmlns:a16="http://schemas.microsoft.com/office/drawing/2014/main" id="{FD68832A-8873-4F04-8F77-F8717B9B82E8}"/>
              </a:ext>
            </a:extLst>
          </p:cNvPr>
          <p:cNvSpPr txBox="1"/>
          <p:nvPr/>
        </p:nvSpPr>
        <p:spPr>
          <a:xfrm>
            <a:off x="669926" y="3047921"/>
            <a:ext cx="646331" cy="276999"/>
          </a:xfrm>
          <a:prstGeom prst="rect">
            <a:avLst/>
          </a:prstGeom>
          <a:noFill/>
        </p:spPr>
        <p:txBody>
          <a:bodyPr wrap="none" rtlCol="0">
            <a:spAutoFit/>
          </a:bodyPr>
          <a:lstStyle/>
          <a:p>
            <a:pPr algn="ctr"/>
            <a:r>
              <a:rPr lang="zh-CN" altLang="en-US" sz="1200" b="1" dirty="0"/>
              <a:t>从节点</a:t>
            </a:r>
            <a:endParaRPr lang="en-US" altLang="zh-CN" sz="1200" b="1" dirty="0"/>
          </a:p>
        </p:txBody>
      </p:sp>
      <p:sp>
        <p:nvSpPr>
          <p:cNvPr id="65" name="矩形 64">
            <a:extLst>
              <a:ext uri="{FF2B5EF4-FFF2-40B4-BE49-F238E27FC236}">
                <a16:creationId xmlns:a16="http://schemas.microsoft.com/office/drawing/2014/main" id="{917B9293-4160-4EA4-B5BA-A7DE215C2EF0}"/>
              </a:ext>
            </a:extLst>
          </p:cNvPr>
          <p:cNvSpPr/>
          <p:nvPr/>
        </p:nvSpPr>
        <p:spPr>
          <a:xfrm>
            <a:off x="1266367" y="2901801"/>
            <a:ext cx="1348446" cy="48643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database_51319">
            <a:extLst>
              <a:ext uri="{FF2B5EF4-FFF2-40B4-BE49-F238E27FC236}">
                <a16:creationId xmlns:a16="http://schemas.microsoft.com/office/drawing/2014/main" id="{121AB04D-FA7B-4631-96B2-129BF17A9096}"/>
              </a:ext>
            </a:extLst>
          </p:cNvPr>
          <p:cNvSpPr>
            <a:spLocks noChangeAspect="1"/>
          </p:cNvSpPr>
          <p:nvPr/>
        </p:nvSpPr>
        <p:spPr bwMode="auto">
          <a:xfrm>
            <a:off x="2018593" y="2994776"/>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6"/>
          </a:solidFill>
          <a:ln>
            <a:noFill/>
          </a:ln>
        </p:spPr>
        <p:txBody>
          <a:bodyPr/>
          <a:lstStyle/>
          <a:p>
            <a:endParaRPr lang="zh-CN" altLang="en-US" dirty="0"/>
          </a:p>
        </p:txBody>
      </p:sp>
      <p:sp>
        <p:nvSpPr>
          <p:cNvPr id="73" name="文本框 72">
            <a:extLst>
              <a:ext uri="{FF2B5EF4-FFF2-40B4-BE49-F238E27FC236}">
                <a16:creationId xmlns:a16="http://schemas.microsoft.com/office/drawing/2014/main" id="{D416F2B5-BDC4-42BC-9C65-783649DDBD30}"/>
              </a:ext>
            </a:extLst>
          </p:cNvPr>
          <p:cNvSpPr txBox="1"/>
          <p:nvPr/>
        </p:nvSpPr>
        <p:spPr>
          <a:xfrm>
            <a:off x="2277986" y="2999184"/>
            <a:ext cx="338554" cy="276999"/>
          </a:xfrm>
          <a:prstGeom prst="rect">
            <a:avLst/>
          </a:prstGeom>
          <a:noFill/>
        </p:spPr>
        <p:txBody>
          <a:bodyPr wrap="none" rtlCol="0">
            <a:spAutoFit/>
          </a:bodyPr>
          <a:lstStyle/>
          <a:p>
            <a:r>
              <a:rPr lang="en-US" altLang="zh-CN" sz="1200" b="1" dirty="0">
                <a:solidFill>
                  <a:schemeClr val="accent6"/>
                </a:solidFill>
              </a:rPr>
              <a:t>…</a:t>
            </a:r>
            <a:endParaRPr lang="zh-CN" altLang="en-US" sz="1200" b="1" dirty="0">
              <a:solidFill>
                <a:schemeClr val="accent6"/>
              </a:solidFill>
            </a:endParaRPr>
          </a:p>
        </p:txBody>
      </p:sp>
      <p:sp>
        <p:nvSpPr>
          <p:cNvPr id="78" name="文本框 77">
            <a:extLst>
              <a:ext uri="{FF2B5EF4-FFF2-40B4-BE49-F238E27FC236}">
                <a16:creationId xmlns:a16="http://schemas.microsoft.com/office/drawing/2014/main" id="{E33032FD-C9FC-4199-B834-E21F77638C28}"/>
              </a:ext>
            </a:extLst>
          </p:cNvPr>
          <p:cNvSpPr txBox="1"/>
          <p:nvPr/>
        </p:nvSpPr>
        <p:spPr>
          <a:xfrm>
            <a:off x="1183127" y="2427924"/>
            <a:ext cx="1348446" cy="276999"/>
          </a:xfrm>
          <a:prstGeom prst="rect">
            <a:avLst/>
          </a:prstGeom>
          <a:noFill/>
        </p:spPr>
        <p:txBody>
          <a:bodyPr wrap="none" rtlCol="0">
            <a:spAutoFit/>
          </a:bodyPr>
          <a:lstStyle/>
          <a:p>
            <a:r>
              <a:rPr lang="zh-CN" altLang="en-US" sz="1200" dirty="0"/>
              <a:t>异步传输  写日志</a:t>
            </a:r>
          </a:p>
        </p:txBody>
      </p:sp>
      <p:sp>
        <p:nvSpPr>
          <p:cNvPr id="88" name="矩形: 圆角 87">
            <a:extLst>
              <a:ext uri="{FF2B5EF4-FFF2-40B4-BE49-F238E27FC236}">
                <a16:creationId xmlns:a16="http://schemas.microsoft.com/office/drawing/2014/main" id="{FEC9D164-8458-4797-899D-7293A2D9C447}"/>
              </a:ext>
            </a:extLst>
          </p:cNvPr>
          <p:cNvSpPr/>
          <p:nvPr/>
        </p:nvSpPr>
        <p:spPr>
          <a:xfrm>
            <a:off x="1205590" y="4138503"/>
            <a:ext cx="1445728" cy="311021"/>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路由</a:t>
            </a:r>
          </a:p>
        </p:txBody>
      </p:sp>
      <p:sp>
        <p:nvSpPr>
          <p:cNvPr id="89" name="directional-arrows-left-and-right_20796">
            <a:extLst>
              <a:ext uri="{FF2B5EF4-FFF2-40B4-BE49-F238E27FC236}">
                <a16:creationId xmlns:a16="http://schemas.microsoft.com/office/drawing/2014/main" id="{66AA6965-1CF5-4A24-9DBE-144A7EE64E06}"/>
              </a:ext>
            </a:extLst>
          </p:cNvPr>
          <p:cNvSpPr>
            <a:spLocks noChangeAspect="1"/>
          </p:cNvSpPr>
          <p:nvPr/>
        </p:nvSpPr>
        <p:spPr bwMode="auto">
          <a:xfrm rot="16200000">
            <a:off x="1784319" y="3847663"/>
            <a:ext cx="245947" cy="251544"/>
          </a:xfrm>
          <a:custGeom>
            <a:avLst/>
            <a:gdLst>
              <a:gd name="T0" fmla="*/ 1709 w 2386"/>
              <a:gd name="T1" fmla="*/ 1355 h 2444"/>
              <a:gd name="T2" fmla="*/ 1709 w 2386"/>
              <a:gd name="T3" fmla="*/ 959 h 2444"/>
              <a:gd name="T4" fmla="*/ 1002 w 2386"/>
              <a:gd name="T5" fmla="*/ 959 h 2444"/>
              <a:gd name="T6" fmla="*/ 1002 w 2386"/>
              <a:gd name="T7" fmla="*/ 396 h 2444"/>
              <a:gd name="T8" fmla="*/ 1709 w 2386"/>
              <a:gd name="T9" fmla="*/ 396 h 2444"/>
              <a:gd name="T10" fmla="*/ 1709 w 2386"/>
              <a:gd name="T11" fmla="*/ 0 h 2444"/>
              <a:gd name="T12" fmla="*/ 2386 w 2386"/>
              <a:gd name="T13" fmla="*/ 678 h 2444"/>
              <a:gd name="T14" fmla="*/ 1709 w 2386"/>
              <a:gd name="T15" fmla="*/ 1355 h 2444"/>
              <a:gd name="T16" fmla="*/ 0 w 2386"/>
              <a:gd name="T17" fmla="*/ 1766 h 2444"/>
              <a:gd name="T18" fmla="*/ 677 w 2386"/>
              <a:gd name="T19" fmla="*/ 2444 h 2444"/>
              <a:gd name="T20" fmla="*/ 677 w 2386"/>
              <a:gd name="T21" fmla="*/ 2048 h 2444"/>
              <a:gd name="T22" fmla="*/ 1384 w 2386"/>
              <a:gd name="T23" fmla="*/ 2048 h 2444"/>
              <a:gd name="T24" fmla="*/ 1384 w 2386"/>
              <a:gd name="T25" fmla="*/ 1484 h 2444"/>
              <a:gd name="T26" fmla="*/ 677 w 2386"/>
              <a:gd name="T27" fmla="*/ 1484 h 2444"/>
              <a:gd name="T28" fmla="*/ 677 w 2386"/>
              <a:gd name="T29" fmla="*/ 1088 h 2444"/>
              <a:gd name="T30" fmla="*/ 0 w 2386"/>
              <a:gd name="T31" fmla="*/ 1766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6" h="2444">
                <a:moveTo>
                  <a:pt x="1709" y="1355"/>
                </a:moveTo>
                <a:lnTo>
                  <a:pt x="1709" y="959"/>
                </a:lnTo>
                <a:lnTo>
                  <a:pt x="1002" y="959"/>
                </a:lnTo>
                <a:lnTo>
                  <a:pt x="1002" y="396"/>
                </a:lnTo>
                <a:lnTo>
                  <a:pt x="1709" y="396"/>
                </a:lnTo>
                <a:lnTo>
                  <a:pt x="1709" y="0"/>
                </a:lnTo>
                <a:lnTo>
                  <a:pt x="2386" y="678"/>
                </a:lnTo>
                <a:lnTo>
                  <a:pt x="1709" y="1355"/>
                </a:lnTo>
                <a:close/>
                <a:moveTo>
                  <a:pt x="0" y="1766"/>
                </a:moveTo>
                <a:lnTo>
                  <a:pt x="677" y="2444"/>
                </a:lnTo>
                <a:lnTo>
                  <a:pt x="677" y="2048"/>
                </a:lnTo>
                <a:lnTo>
                  <a:pt x="1384" y="2048"/>
                </a:lnTo>
                <a:lnTo>
                  <a:pt x="1384" y="1484"/>
                </a:lnTo>
                <a:lnTo>
                  <a:pt x="677" y="1484"/>
                </a:lnTo>
                <a:lnTo>
                  <a:pt x="677" y="1088"/>
                </a:lnTo>
                <a:lnTo>
                  <a:pt x="0" y="1766"/>
                </a:lnTo>
                <a:close/>
              </a:path>
            </a:pathLst>
          </a:custGeom>
          <a:solidFill>
            <a:schemeClr val="accent5">
              <a:lumMod val="60000"/>
              <a:lumOff val="40000"/>
            </a:schemeClr>
          </a:solidFill>
          <a:ln>
            <a:noFill/>
          </a:ln>
        </p:spPr>
        <p:txBody>
          <a:bodyPr/>
          <a:lstStyle/>
          <a:p>
            <a:endParaRPr lang="zh-CN" altLang="en-US" dirty="0"/>
          </a:p>
        </p:txBody>
      </p:sp>
      <p:sp>
        <p:nvSpPr>
          <p:cNvPr id="90" name="文本框 89">
            <a:extLst>
              <a:ext uri="{FF2B5EF4-FFF2-40B4-BE49-F238E27FC236}">
                <a16:creationId xmlns:a16="http://schemas.microsoft.com/office/drawing/2014/main" id="{B2BD5FED-7468-4533-9A5C-AB76DDBA139A}"/>
              </a:ext>
            </a:extLst>
          </p:cNvPr>
          <p:cNvSpPr txBox="1"/>
          <p:nvPr/>
        </p:nvSpPr>
        <p:spPr>
          <a:xfrm>
            <a:off x="2061528" y="3838299"/>
            <a:ext cx="800219" cy="276999"/>
          </a:xfrm>
          <a:prstGeom prst="rect">
            <a:avLst/>
          </a:prstGeom>
          <a:noFill/>
        </p:spPr>
        <p:txBody>
          <a:bodyPr wrap="none" rtlCol="0">
            <a:spAutoFit/>
          </a:bodyPr>
          <a:lstStyle/>
          <a:p>
            <a:r>
              <a:rPr lang="zh-CN" altLang="en-US" sz="1200" dirty="0"/>
              <a:t>读写数据</a:t>
            </a:r>
          </a:p>
        </p:txBody>
      </p:sp>
      <p:sp>
        <p:nvSpPr>
          <p:cNvPr id="91" name="矩形 90">
            <a:extLst>
              <a:ext uri="{FF2B5EF4-FFF2-40B4-BE49-F238E27FC236}">
                <a16:creationId xmlns:a16="http://schemas.microsoft.com/office/drawing/2014/main" id="{8EF65246-86D6-4182-B040-66042F4A1D0A}"/>
              </a:ext>
            </a:extLst>
          </p:cNvPr>
          <p:cNvSpPr/>
          <p:nvPr/>
        </p:nvSpPr>
        <p:spPr>
          <a:xfrm>
            <a:off x="819430" y="4765576"/>
            <a:ext cx="614169" cy="108475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database_51319">
            <a:extLst>
              <a:ext uri="{FF2B5EF4-FFF2-40B4-BE49-F238E27FC236}">
                <a16:creationId xmlns:a16="http://schemas.microsoft.com/office/drawing/2014/main" id="{00AB246D-77FC-4EE3-A3F0-AF9CA3B6D191}"/>
              </a:ext>
            </a:extLst>
          </p:cNvPr>
          <p:cNvSpPr>
            <a:spLocks noChangeAspect="1"/>
          </p:cNvSpPr>
          <p:nvPr/>
        </p:nvSpPr>
        <p:spPr bwMode="auto">
          <a:xfrm>
            <a:off x="986716" y="5387338"/>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sp>
      <p:sp>
        <p:nvSpPr>
          <p:cNvPr id="93" name="configuration-gears_525">
            <a:extLst>
              <a:ext uri="{FF2B5EF4-FFF2-40B4-BE49-F238E27FC236}">
                <a16:creationId xmlns:a16="http://schemas.microsoft.com/office/drawing/2014/main" id="{04C31A20-8F88-41EF-8744-900F54A3E97B}"/>
              </a:ext>
            </a:extLst>
          </p:cNvPr>
          <p:cNvSpPr>
            <a:spLocks noChangeAspect="1"/>
          </p:cNvSpPr>
          <p:nvPr/>
        </p:nvSpPr>
        <p:spPr bwMode="auto">
          <a:xfrm>
            <a:off x="945503" y="4934497"/>
            <a:ext cx="362022" cy="258129"/>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5"/>
          </a:solidFill>
          <a:ln>
            <a:noFill/>
          </a:ln>
        </p:spPr>
      </p:sp>
      <p:sp>
        <p:nvSpPr>
          <p:cNvPr id="94" name="矩形 93">
            <a:extLst>
              <a:ext uri="{FF2B5EF4-FFF2-40B4-BE49-F238E27FC236}">
                <a16:creationId xmlns:a16="http://schemas.microsoft.com/office/drawing/2014/main" id="{FA3D1BF8-F203-414D-A421-AA263F144F12}"/>
              </a:ext>
            </a:extLst>
          </p:cNvPr>
          <p:cNvSpPr/>
          <p:nvPr/>
        </p:nvSpPr>
        <p:spPr>
          <a:xfrm>
            <a:off x="1625364" y="4765576"/>
            <a:ext cx="614169" cy="108475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database_51319">
            <a:extLst>
              <a:ext uri="{FF2B5EF4-FFF2-40B4-BE49-F238E27FC236}">
                <a16:creationId xmlns:a16="http://schemas.microsoft.com/office/drawing/2014/main" id="{570ABFE8-AEDF-493F-A6E7-EDC7010C8E44}"/>
              </a:ext>
            </a:extLst>
          </p:cNvPr>
          <p:cNvSpPr>
            <a:spLocks noChangeAspect="1"/>
          </p:cNvSpPr>
          <p:nvPr/>
        </p:nvSpPr>
        <p:spPr bwMode="auto">
          <a:xfrm>
            <a:off x="1792650" y="5387338"/>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sp>
      <p:sp>
        <p:nvSpPr>
          <p:cNvPr id="96" name="configuration-gears_525">
            <a:extLst>
              <a:ext uri="{FF2B5EF4-FFF2-40B4-BE49-F238E27FC236}">
                <a16:creationId xmlns:a16="http://schemas.microsoft.com/office/drawing/2014/main" id="{2A5BEE27-CE8F-4E1C-88D2-30079E6549F9}"/>
              </a:ext>
            </a:extLst>
          </p:cNvPr>
          <p:cNvSpPr>
            <a:spLocks noChangeAspect="1"/>
          </p:cNvSpPr>
          <p:nvPr/>
        </p:nvSpPr>
        <p:spPr bwMode="auto">
          <a:xfrm>
            <a:off x="1751437" y="4934497"/>
            <a:ext cx="362022" cy="258129"/>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5"/>
          </a:solidFill>
          <a:ln>
            <a:noFill/>
          </a:ln>
        </p:spPr>
      </p:sp>
      <p:sp>
        <p:nvSpPr>
          <p:cNvPr id="97" name="矩形 96">
            <a:extLst>
              <a:ext uri="{FF2B5EF4-FFF2-40B4-BE49-F238E27FC236}">
                <a16:creationId xmlns:a16="http://schemas.microsoft.com/office/drawing/2014/main" id="{37E1AAB0-D5A1-4A53-B613-C09B7A0F80F2}"/>
              </a:ext>
            </a:extLst>
          </p:cNvPr>
          <p:cNvSpPr/>
          <p:nvPr/>
        </p:nvSpPr>
        <p:spPr>
          <a:xfrm>
            <a:off x="2432533" y="4765576"/>
            <a:ext cx="614169" cy="108475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database_51319">
            <a:extLst>
              <a:ext uri="{FF2B5EF4-FFF2-40B4-BE49-F238E27FC236}">
                <a16:creationId xmlns:a16="http://schemas.microsoft.com/office/drawing/2014/main" id="{96EE80F3-FE88-4087-B315-41C7B279C3D1}"/>
              </a:ext>
            </a:extLst>
          </p:cNvPr>
          <p:cNvSpPr>
            <a:spLocks noChangeAspect="1"/>
          </p:cNvSpPr>
          <p:nvPr/>
        </p:nvSpPr>
        <p:spPr bwMode="auto">
          <a:xfrm>
            <a:off x="2598583" y="5387338"/>
            <a:ext cx="279596" cy="338836"/>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sp>
      <p:sp>
        <p:nvSpPr>
          <p:cNvPr id="99" name="configuration-gears_525">
            <a:extLst>
              <a:ext uri="{FF2B5EF4-FFF2-40B4-BE49-F238E27FC236}">
                <a16:creationId xmlns:a16="http://schemas.microsoft.com/office/drawing/2014/main" id="{0838B801-6DD0-4969-B5DA-E109693773E7}"/>
              </a:ext>
            </a:extLst>
          </p:cNvPr>
          <p:cNvSpPr>
            <a:spLocks noChangeAspect="1"/>
          </p:cNvSpPr>
          <p:nvPr/>
        </p:nvSpPr>
        <p:spPr bwMode="auto">
          <a:xfrm>
            <a:off x="2557370" y="4934497"/>
            <a:ext cx="362022" cy="258129"/>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5"/>
          </a:solidFill>
          <a:ln>
            <a:noFill/>
          </a:ln>
        </p:spPr>
      </p:sp>
      <p:cxnSp>
        <p:nvCxnSpPr>
          <p:cNvPr id="100" name="直接箭头连接符 99">
            <a:extLst>
              <a:ext uri="{FF2B5EF4-FFF2-40B4-BE49-F238E27FC236}">
                <a16:creationId xmlns:a16="http://schemas.microsoft.com/office/drawing/2014/main" id="{6F6B04DB-8387-442D-BD23-C6D74BE36FA8}"/>
              </a:ext>
            </a:extLst>
          </p:cNvPr>
          <p:cNvCxnSpPr>
            <a:cxnSpLocks/>
            <a:stCxn id="88" idx="2"/>
            <a:endCxn id="91" idx="0"/>
          </p:cNvCxnSpPr>
          <p:nvPr/>
        </p:nvCxnSpPr>
        <p:spPr>
          <a:xfrm flipH="1">
            <a:off x="1126515" y="4449524"/>
            <a:ext cx="801939" cy="31605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1036273B-13C5-4EC8-A7A2-A5CA82D75A27}"/>
              </a:ext>
            </a:extLst>
          </p:cNvPr>
          <p:cNvCxnSpPr>
            <a:cxnSpLocks/>
            <a:stCxn id="88" idx="2"/>
            <a:endCxn id="94" idx="0"/>
          </p:cNvCxnSpPr>
          <p:nvPr/>
        </p:nvCxnSpPr>
        <p:spPr>
          <a:xfrm>
            <a:off x="1928454" y="4449524"/>
            <a:ext cx="3995" cy="31605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BAFB8168-46BF-4A68-923D-D5002AF863EC}"/>
              </a:ext>
            </a:extLst>
          </p:cNvPr>
          <p:cNvCxnSpPr>
            <a:cxnSpLocks/>
            <a:stCxn id="88" idx="2"/>
            <a:endCxn id="97" idx="0"/>
          </p:cNvCxnSpPr>
          <p:nvPr/>
        </p:nvCxnSpPr>
        <p:spPr>
          <a:xfrm>
            <a:off x="1928454" y="4449524"/>
            <a:ext cx="811164" cy="31605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7395097E-25F6-43D2-AAFD-49B847DEF91B}"/>
              </a:ext>
            </a:extLst>
          </p:cNvPr>
          <p:cNvSpPr txBox="1"/>
          <p:nvPr/>
        </p:nvSpPr>
        <p:spPr>
          <a:xfrm>
            <a:off x="3400242" y="4921208"/>
            <a:ext cx="800219" cy="276999"/>
          </a:xfrm>
          <a:prstGeom prst="rect">
            <a:avLst/>
          </a:prstGeom>
          <a:noFill/>
        </p:spPr>
        <p:txBody>
          <a:bodyPr wrap="none" rtlCol="0">
            <a:spAutoFit/>
          </a:bodyPr>
          <a:lstStyle/>
          <a:p>
            <a:pPr algn="ctr"/>
            <a:r>
              <a:rPr lang="zh-CN" altLang="en-US" sz="1200" b="1" dirty="0"/>
              <a:t>配置服务</a:t>
            </a:r>
            <a:endParaRPr lang="en-US" altLang="zh-CN" sz="1200" b="1" dirty="0"/>
          </a:p>
        </p:txBody>
      </p:sp>
      <p:sp>
        <p:nvSpPr>
          <p:cNvPr id="115" name="cursor-arrow_2298">
            <a:extLst>
              <a:ext uri="{FF2B5EF4-FFF2-40B4-BE49-F238E27FC236}">
                <a16:creationId xmlns:a16="http://schemas.microsoft.com/office/drawing/2014/main" id="{CAC8D90D-923B-4AA2-8F16-CA01440BB8D9}"/>
              </a:ext>
            </a:extLst>
          </p:cNvPr>
          <p:cNvSpPr>
            <a:spLocks noChangeAspect="1"/>
          </p:cNvSpPr>
          <p:nvPr/>
        </p:nvSpPr>
        <p:spPr bwMode="auto">
          <a:xfrm rot="13500000">
            <a:off x="3174292" y="4946787"/>
            <a:ext cx="227561" cy="225840"/>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5"/>
          </a:solidFill>
          <a:ln>
            <a:noFill/>
          </a:ln>
        </p:spPr>
      </p:sp>
      <p:sp>
        <p:nvSpPr>
          <p:cNvPr id="116" name="文本框 115">
            <a:extLst>
              <a:ext uri="{FF2B5EF4-FFF2-40B4-BE49-F238E27FC236}">
                <a16:creationId xmlns:a16="http://schemas.microsoft.com/office/drawing/2014/main" id="{1FF51692-81B2-4105-B468-10A9DDAE1151}"/>
              </a:ext>
            </a:extLst>
          </p:cNvPr>
          <p:cNvSpPr txBox="1"/>
          <p:nvPr/>
        </p:nvSpPr>
        <p:spPr>
          <a:xfrm>
            <a:off x="3400245" y="5426006"/>
            <a:ext cx="800219" cy="276999"/>
          </a:xfrm>
          <a:prstGeom prst="rect">
            <a:avLst/>
          </a:prstGeom>
          <a:noFill/>
        </p:spPr>
        <p:txBody>
          <a:bodyPr wrap="none" rtlCol="0">
            <a:spAutoFit/>
          </a:bodyPr>
          <a:lstStyle/>
          <a:p>
            <a:pPr algn="ctr"/>
            <a:r>
              <a:rPr lang="zh-CN" altLang="en-US" sz="1200" b="1" dirty="0"/>
              <a:t>数据分片</a:t>
            </a:r>
            <a:endParaRPr lang="en-US" altLang="zh-CN" sz="1200" b="1" dirty="0"/>
          </a:p>
        </p:txBody>
      </p:sp>
      <p:sp>
        <p:nvSpPr>
          <p:cNvPr id="117" name="cursor-arrow_2298">
            <a:extLst>
              <a:ext uri="{FF2B5EF4-FFF2-40B4-BE49-F238E27FC236}">
                <a16:creationId xmlns:a16="http://schemas.microsoft.com/office/drawing/2014/main" id="{423A4E63-5C6A-43C3-92D0-4FB72F7D624F}"/>
              </a:ext>
            </a:extLst>
          </p:cNvPr>
          <p:cNvSpPr>
            <a:spLocks noChangeAspect="1"/>
          </p:cNvSpPr>
          <p:nvPr/>
        </p:nvSpPr>
        <p:spPr bwMode="auto">
          <a:xfrm rot="13500000">
            <a:off x="3174292" y="5451585"/>
            <a:ext cx="227561" cy="225840"/>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5"/>
          </a:solidFill>
          <a:ln>
            <a:noFill/>
          </a:ln>
        </p:spPr>
      </p:sp>
      <p:sp>
        <p:nvSpPr>
          <p:cNvPr id="118" name="文本框 117">
            <a:extLst>
              <a:ext uri="{FF2B5EF4-FFF2-40B4-BE49-F238E27FC236}">
                <a16:creationId xmlns:a16="http://schemas.microsoft.com/office/drawing/2014/main" id="{3CEF15F1-0506-4795-934A-21FCF1285818}"/>
              </a:ext>
            </a:extLst>
          </p:cNvPr>
          <p:cNvSpPr txBox="1"/>
          <p:nvPr/>
        </p:nvSpPr>
        <p:spPr>
          <a:xfrm>
            <a:off x="828996" y="5850326"/>
            <a:ext cx="595035" cy="276999"/>
          </a:xfrm>
          <a:prstGeom prst="rect">
            <a:avLst/>
          </a:prstGeom>
          <a:noFill/>
        </p:spPr>
        <p:txBody>
          <a:bodyPr wrap="none" rtlCol="0">
            <a:spAutoFit/>
          </a:bodyPr>
          <a:lstStyle/>
          <a:p>
            <a:pPr algn="ctr"/>
            <a:r>
              <a:rPr lang="zh-CN" altLang="en-US" sz="1200" dirty="0"/>
              <a:t>节点</a:t>
            </a:r>
            <a:r>
              <a:rPr lang="en-US" altLang="zh-CN" sz="1200" dirty="0"/>
              <a:t>A</a:t>
            </a:r>
            <a:endParaRPr lang="zh-CN" altLang="en-US" sz="1200" dirty="0"/>
          </a:p>
        </p:txBody>
      </p:sp>
      <p:sp>
        <p:nvSpPr>
          <p:cNvPr id="119" name="文本框 118">
            <a:extLst>
              <a:ext uri="{FF2B5EF4-FFF2-40B4-BE49-F238E27FC236}">
                <a16:creationId xmlns:a16="http://schemas.microsoft.com/office/drawing/2014/main" id="{F30710EE-D17F-47E0-B21E-6BFCA3C0AE58}"/>
              </a:ext>
            </a:extLst>
          </p:cNvPr>
          <p:cNvSpPr txBox="1"/>
          <p:nvPr/>
        </p:nvSpPr>
        <p:spPr>
          <a:xfrm>
            <a:off x="1634931" y="5850326"/>
            <a:ext cx="595035" cy="276999"/>
          </a:xfrm>
          <a:prstGeom prst="rect">
            <a:avLst/>
          </a:prstGeom>
          <a:noFill/>
        </p:spPr>
        <p:txBody>
          <a:bodyPr wrap="none" rtlCol="0">
            <a:spAutoFit/>
          </a:bodyPr>
          <a:lstStyle/>
          <a:p>
            <a:pPr algn="ctr"/>
            <a:r>
              <a:rPr lang="zh-CN" altLang="en-US" sz="1200" dirty="0"/>
              <a:t>节点</a:t>
            </a:r>
            <a:r>
              <a:rPr lang="en-US" altLang="zh-CN" sz="1200" dirty="0"/>
              <a:t>B</a:t>
            </a:r>
            <a:endParaRPr lang="zh-CN" altLang="en-US" sz="1200" dirty="0"/>
          </a:p>
        </p:txBody>
      </p:sp>
      <p:sp>
        <p:nvSpPr>
          <p:cNvPr id="120" name="文本框 119">
            <a:extLst>
              <a:ext uri="{FF2B5EF4-FFF2-40B4-BE49-F238E27FC236}">
                <a16:creationId xmlns:a16="http://schemas.microsoft.com/office/drawing/2014/main" id="{7768C9C4-B45F-45BA-9D32-80330976FB62}"/>
              </a:ext>
            </a:extLst>
          </p:cNvPr>
          <p:cNvSpPr txBox="1"/>
          <p:nvPr/>
        </p:nvSpPr>
        <p:spPr>
          <a:xfrm>
            <a:off x="2416454" y="5850326"/>
            <a:ext cx="646331" cy="276999"/>
          </a:xfrm>
          <a:prstGeom prst="rect">
            <a:avLst/>
          </a:prstGeom>
          <a:noFill/>
        </p:spPr>
        <p:txBody>
          <a:bodyPr wrap="none" rtlCol="0">
            <a:spAutoFit/>
          </a:bodyPr>
          <a:lstStyle/>
          <a:p>
            <a:pPr algn="ctr"/>
            <a:r>
              <a:rPr lang="zh-CN" altLang="en-US" sz="1200" dirty="0"/>
              <a:t>节点</a:t>
            </a:r>
            <a:r>
              <a:rPr lang="en-US" altLang="zh-CN" sz="1200" dirty="0"/>
              <a:t>…</a:t>
            </a:r>
            <a:endParaRPr lang="zh-CN" altLang="en-US" sz="1200" dirty="0"/>
          </a:p>
        </p:txBody>
      </p:sp>
      <p:cxnSp>
        <p:nvCxnSpPr>
          <p:cNvPr id="122" name="直接连接符 121">
            <a:extLst>
              <a:ext uri="{FF2B5EF4-FFF2-40B4-BE49-F238E27FC236}">
                <a16:creationId xmlns:a16="http://schemas.microsoft.com/office/drawing/2014/main" id="{58C1CBA0-3CA2-4A9C-8274-8C32323D15A4}"/>
              </a:ext>
            </a:extLst>
          </p:cNvPr>
          <p:cNvCxnSpPr>
            <a:cxnSpLocks/>
          </p:cNvCxnSpPr>
          <p:nvPr/>
        </p:nvCxnSpPr>
        <p:spPr>
          <a:xfrm flipV="1">
            <a:off x="669924" y="3416482"/>
            <a:ext cx="3456803" cy="1251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71" name="Group 181">
            <a:extLst>
              <a:ext uri="{FF2B5EF4-FFF2-40B4-BE49-F238E27FC236}">
                <a16:creationId xmlns:a16="http://schemas.microsoft.com/office/drawing/2014/main" id="{DDE65CC2-D6E7-4626-94FB-8DDA44CA18D6}"/>
              </a:ext>
            </a:extLst>
          </p:cNvPr>
          <p:cNvGrpSpPr/>
          <p:nvPr/>
        </p:nvGrpSpPr>
        <p:grpSpPr>
          <a:xfrm>
            <a:off x="4409534" y="1619692"/>
            <a:ext cx="2952302" cy="1368000"/>
            <a:chOff x="4422839" y="1158108"/>
            <a:chExt cx="2952302" cy="1368000"/>
          </a:xfrm>
        </p:grpSpPr>
        <p:sp>
          <p:nvSpPr>
            <p:cNvPr id="272" name="矩形 271">
              <a:extLst>
                <a:ext uri="{FF2B5EF4-FFF2-40B4-BE49-F238E27FC236}">
                  <a16:creationId xmlns:a16="http://schemas.microsoft.com/office/drawing/2014/main" id="{FB4DFD05-E76C-4D83-A3CF-5FF18F2FF6C9}"/>
                </a:ext>
              </a:extLst>
            </p:cNvPr>
            <p:cNvSpPr/>
            <p:nvPr/>
          </p:nvSpPr>
          <p:spPr>
            <a:xfrm>
              <a:off x="4422839" y="1158108"/>
              <a:ext cx="2952302"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91440" tIns="45720" rIns="91440" bIns="45720" numCol="1" spcCol="0" rtlCol="0" fromWordArt="0" anchor="b"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rPr>
                <a:t>节点</a:t>
              </a:r>
              <a:r>
                <a:rPr lang="en-US" altLang="zh-CN" sz="1600" b="1" dirty="0">
                  <a:solidFill>
                    <a:schemeClr val="tx1"/>
                  </a:solidFill>
                </a:rPr>
                <a:t>1</a:t>
              </a:r>
              <a:endParaRPr lang="zh-CN" altLang="en-US" sz="1600" b="1" dirty="0">
                <a:solidFill>
                  <a:schemeClr val="tx1"/>
                </a:solidFill>
              </a:endParaRPr>
            </a:p>
          </p:txBody>
        </p:sp>
        <p:sp>
          <p:nvSpPr>
            <p:cNvPr id="273" name="database_51319">
              <a:extLst>
                <a:ext uri="{FF2B5EF4-FFF2-40B4-BE49-F238E27FC236}">
                  <a16:creationId xmlns:a16="http://schemas.microsoft.com/office/drawing/2014/main" id="{2D450483-3333-4D4C-AEA9-D3B54E43AF6B}"/>
                </a:ext>
              </a:extLst>
            </p:cNvPr>
            <p:cNvSpPr>
              <a:spLocks noChangeAspect="1"/>
            </p:cNvSpPr>
            <p:nvPr/>
          </p:nvSpPr>
          <p:spPr bwMode="auto">
            <a:xfrm>
              <a:off x="5675469"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txBody>
            <a:bodyPr/>
            <a:lstStyle/>
            <a:p>
              <a:endParaRPr lang="zh-CN" altLang="en-US"/>
            </a:p>
          </p:txBody>
        </p:sp>
        <p:sp>
          <p:nvSpPr>
            <p:cNvPr id="274" name="configuration-gears_525">
              <a:extLst>
                <a:ext uri="{FF2B5EF4-FFF2-40B4-BE49-F238E27FC236}">
                  <a16:creationId xmlns:a16="http://schemas.microsoft.com/office/drawing/2014/main" id="{4CA203A7-28E4-4423-B26E-039D96665681}"/>
                </a:ext>
              </a:extLst>
            </p:cNvPr>
            <p:cNvSpPr>
              <a:spLocks noChangeAspect="1"/>
            </p:cNvSpPr>
            <p:nvPr/>
          </p:nvSpPr>
          <p:spPr bwMode="auto">
            <a:xfrm>
              <a:off x="4945463" y="1504219"/>
              <a:ext cx="493255" cy="351700"/>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6"/>
            </a:solidFill>
            <a:ln>
              <a:noFill/>
            </a:ln>
          </p:spPr>
          <p:txBody>
            <a:bodyPr/>
            <a:lstStyle/>
            <a:p>
              <a:endParaRPr lang="zh-CN" altLang="en-US"/>
            </a:p>
          </p:txBody>
        </p:sp>
        <p:sp>
          <p:nvSpPr>
            <p:cNvPr id="275" name="database_51319">
              <a:extLst>
                <a:ext uri="{FF2B5EF4-FFF2-40B4-BE49-F238E27FC236}">
                  <a16:creationId xmlns:a16="http://schemas.microsoft.com/office/drawing/2014/main" id="{2439CFBC-CE69-41F1-A379-74B2705084B6}"/>
                </a:ext>
              </a:extLst>
            </p:cNvPr>
            <p:cNvSpPr>
              <a:spLocks noChangeAspect="1"/>
            </p:cNvSpPr>
            <p:nvPr/>
          </p:nvSpPr>
          <p:spPr bwMode="auto">
            <a:xfrm>
              <a:off x="6225141"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4">
                <a:lumMod val="60000"/>
                <a:lumOff val="40000"/>
              </a:schemeClr>
            </a:solidFill>
            <a:ln>
              <a:noFill/>
            </a:ln>
          </p:spPr>
          <p:txBody>
            <a:bodyPr/>
            <a:lstStyle/>
            <a:p>
              <a:endParaRPr lang="zh-CN" altLang="en-US"/>
            </a:p>
          </p:txBody>
        </p:sp>
        <p:sp>
          <p:nvSpPr>
            <p:cNvPr id="276" name="文本框 140">
              <a:extLst>
                <a:ext uri="{FF2B5EF4-FFF2-40B4-BE49-F238E27FC236}">
                  <a16:creationId xmlns:a16="http://schemas.microsoft.com/office/drawing/2014/main" id="{9BE196EC-61A1-479A-9DAB-0E94F6A9635E}"/>
                </a:ext>
              </a:extLst>
            </p:cNvPr>
            <p:cNvSpPr txBox="1"/>
            <p:nvPr/>
          </p:nvSpPr>
          <p:spPr>
            <a:xfrm>
              <a:off x="4791981" y="2016502"/>
              <a:ext cx="80021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配置服务</a:t>
              </a:r>
            </a:p>
          </p:txBody>
        </p:sp>
        <p:sp>
          <p:nvSpPr>
            <p:cNvPr id="277" name="文本框 141">
              <a:extLst>
                <a:ext uri="{FF2B5EF4-FFF2-40B4-BE49-F238E27FC236}">
                  <a16:creationId xmlns:a16="http://schemas.microsoft.com/office/drawing/2014/main" id="{7F47E2F5-A5A9-4390-9D82-1A4B8A94DBC2}"/>
                </a:ext>
              </a:extLst>
            </p:cNvPr>
            <p:cNvSpPr txBox="1"/>
            <p:nvPr/>
          </p:nvSpPr>
          <p:spPr>
            <a:xfrm>
              <a:off x="5568427"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A</a:t>
              </a:r>
            </a:p>
            <a:p>
              <a:pPr algn="ctr"/>
              <a:r>
                <a:rPr lang="en-US" altLang="zh-CN" sz="1200" dirty="0"/>
                <a:t>(</a:t>
              </a:r>
              <a:r>
                <a:rPr lang="zh-CN" altLang="en-US" sz="1200" dirty="0"/>
                <a:t>主</a:t>
              </a:r>
              <a:r>
                <a:rPr lang="en-US" altLang="zh-CN" sz="1200" dirty="0"/>
                <a:t>)</a:t>
              </a:r>
              <a:endParaRPr lang="zh-CN" altLang="en-US" sz="1200" dirty="0"/>
            </a:p>
          </p:txBody>
        </p:sp>
        <p:sp>
          <p:nvSpPr>
            <p:cNvPr id="278" name="文本框 142">
              <a:extLst>
                <a:ext uri="{FF2B5EF4-FFF2-40B4-BE49-F238E27FC236}">
                  <a16:creationId xmlns:a16="http://schemas.microsoft.com/office/drawing/2014/main" id="{A42A0A75-A55D-4A4E-A892-78CD0636C2B7}"/>
                </a:ext>
              </a:extLst>
            </p:cNvPr>
            <p:cNvSpPr txBox="1"/>
            <p:nvPr/>
          </p:nvSpPr>
          <p:spPr>
            <a:xfrm>
              <a:off x="6116095"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B</a:t>
              </a:r>
            </a:p>
            <a:p>
              <a:pPr algn="ctr"/>
              <a:r>
                <a:rPr lang="en-US" altLang="zh-CN" sz="1200" dirty="0"/>
                <a:t>(</a:t>
              </a:r>
              <a:r>
                <a:rPr lang="zh-CN" altLang="en-US" sz="1200" dirty="0"/>
                <a:t>副</a:t>
              </a:r>
              <a:r>
                <a:rPr lang="en-US" altLang="zh-CN" sz="1200" dirty="0"/>
                <a:t>)</a:t>
              </a:r>
              <a:endParaRPr lang="zh-CN" altLang="en-US" sz="1200" dirty="0"/>
            </a:p>
          </p:txBody>
        </p:sp>
        <p:sp>
          <p:nvSpPr>
            <p:cNvPr id="279" name="database_51319">
              <a:extLst>
                <a:ext uri="{FF2B5EF4-FFF2-40B4-BE49-F238E27FC236}">
                  <a16:creationId xmlns:a16="http://schemas.microsoft.com/office/drawing/2014/main" id="{A59A2D10-DE09-455E-932B-C22D2D87FA8C}"/>
                </a:ext>
              </a:extLst>
            </p:cNvPr>
            <p:cNvSpPr>
              <a:spLocks noChangeAspect="1"/>
            </p:cNvSpPr>
            <p:nvPr/>
          </p:nvSpPr>
          <p:spPr bwMode="auto">
            <a:xfrm>
              <a:off x="6734455" y="1503180"/>
              <a:ext cx="461665" cy="360441"/>
            </a:xfrm>
            <a:custGeom>
              <a:avLst/>
              <a:gdLst>
                <a:gd name="connsiteX0" fmla="*/ 31461 w 607525"/>
                <a:gd name="connsiteY0" fmla="*/ 411587 h 474320"/>
                <a:gd name="connsiteX1" fmla="*/ 321954 w 607525"/>
                <a:gd name="connsiteY1" fmla="*/ 411587 h 474320"/>
                <a:gd name="connsiteX2" fmla="*/ 353321 w 607525"/>
                <a:gd name="connsiteY2" fmla="*/ 442907 h 474320"/>
                <a:gd name="connsiteX3" fmla="*/ 321954 w 607525"/>
                <a:gd name="connsiteY3" fmla="*/ 474320 h 474320"/>
                <a:gd name="connsiteX4" fmla="*/ 31461 w 607525"/>
                <a:gd name="connsiteY4" fmla="*/ 474320 h 474320"/>
                <a:gd name="connsiteX5" fmla="*/ 0 w 607525"/>
                <a:gd name="connsiteY5" fmla="*/ 442907 h 474320"/>
                <a:gd name="connsiteX6" fmla="*/ 31461 w 607525"/>
                <a:gd name="connsiteY6" fmla="*/ 411587 h 474320"/>
                <a:gd name="connsiteX7" fmla="*/ 199038 w 607525"/>
                <a:gd name="connsiteY7" fmla="*/ 1202 h 474320"/>
                <a:gd name="connsiteX8" fmla="*/ 400463 w 607525"/>
                <a:gd name="connsiteY8" fmla="*/ 69496 h 474320"/>
                <a:gd name="connsiteX9" fmla="*/ 414971 w 607525"/>
                <a:gd name="connsiteY9" fmla="*/ 98846 h 474320"/>
                <a:gd name="connsiteX10" fmla="*/ 385671 w 607525"/>
                <a:gd name="connsiteY10" fmla="*/ 113333 h 474320"/>
                <a:gd name="connsiteX11" fmla="*/ 371257 w 607525"/>
                <a:gd name="connsiteY11" fmla="*/ 108441 h 474320"/>
                <a:gd name="connsiteX12" fmla="*/ 344218 w 607525"/>
                <a:gd name="connsiteY12" fmla="*/ 187836 h 474320"/>
                <a:gd name="connsiteX13" fmla="*/ 583892 w 607525"/>
                <a:gd name="connsiteY13" fmla="*/ 269018 h 474320"/>
                <a:gd name="connsiteX14" fmla="*/ 605655 w 607525"/>
                <a:gd name="connsiteY14" fmla="*/ 313043 h 474320"/>
                <a:gd name="connsiteX15" fmla="*/ 561658 w 607525"/>
                <a:gd name="connsiteY15" fmla="*/ 334679 h 474320"/>
                <a:gd name="connsiteX16" fmla="*/ 321984 w 607525"/>
                <a:gd name="connsiteY16" fmla="*/ 253497 h 474320"/>
                <a:gd name="connsiteX17" fmla="*/ 296830 w 607525"/>
                <a:gd name="connsiteY17" fmla="*/ 327342 h 474320"/>
                <a:gd name="connsiteX18" fmla="*/ 311150 w 607525"/>
                <a:gd name="connsiteY18" fmla="*/ 332233 h 474320"/>
                <a:gd name="connsiteX19" fmla="*/ 325659 w 607525"/>
                <a:gd name="connsiteY19" fmla="*/ 361583 h 474320"/>
                <a:gd name="connsiteX20" fmla="*/ 296265 w 607525"/>
                <a:gd name="connsiteY20" fmla="*/ 376070 h 474320"/>
                <a:gd name="connsiteX21" fmla="*/ 94841 w 607525"/>
                <a:gd name="connsiteY21" fmla="*/ 307775 h 474320"/>
                <a:gd name="connsiteX22" fmla="*/ 80426 w 607525"/>
                <a:gd name="connsiteY22" fmla="*/ 278425 h 474320"/>
                <a:gd name="connsiteX23" fmla="*/ 109726 w 607525"/>
                <a:gd name="connsiteY23" fmla="*/ 264033 h 474320"/>
                <a:gd name="connsiteX24" fmla="*/ 124140 w 607525"/>
                <a:gd name="connsiteY24" fmla="*/ 268830 h 474320"/>
                <a:gd name="connsiteX25" fmla="*/ 198567 w 607525"/>
                <a:gd name="connsiteY25" fmla="*/ 49930 h 474320"/>
                <a:gd name="connsiteX26" fmla="*/ 184153 w 607525"/>
                <a:gd name="connsiteY26" fmla="*/ 45038 h 474320"/>
                <a:gd name="connsiteX27" fmla="*/ 169739 w 607525"/>
                <a:gd name="connsiteY27" fmla="*/ 15688 h 474320"/>
                <a:gd name="connsiteX28" fmla="*/ 199038 w 607525"/>
                <a:gd name="connsiteY28" fmla="*/ 1202 h 4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7525" h="474320">
                  <a:moveTo>
                    <a:pt x="31461" y="411587"/>
                  </a:moveTo>
                  <a:lnTo>
                    <a:pt x="321954" y="411587"/>
                  </a:lnTo>
                  <a:cubicBezTo>
                    <a:pt x="339286" y="411587"/>
                    <a:pt x="353321" y="425601"/>
                    <a:pt x="353321" y="442907"/>
                  </a:cubicBezTo>
                  <a:cubicBezTo>
                    <a:pt x="353321" y="460212"/>
                    <a:pt x="339286" y="474320"/>
                    <a:pt x="321954" y="474320"/>
                  </a:cubicBezTo>
                  <a:lnTo>
                    <a:pt x="31461" y="474320"/>
                  </a:lnTo>
                  <a:cubicBezTo>
                    <a:pt x="14129" y="474320"/>
                    <a:pt x="0" y="460212"/>
                    <a:pt x="0" y="442907"/>
                  </a:cubicBezTo>
                  <a:cubicBezTo>
                    <a:pt x="0" y="425601"/>
                    <a:pt x="14129" y="411587"/>
                    <a:pt x="31461" y="411587"/>
                  </a:cubicBezTo>
                  <a:close/>
                  <a:moveTo>
                    <a:pt x="199038" y="1202"/>
                  </a:moveTo>
                  <a:lnTo>
                    <a:pt x="400463" y="69496"/>
                  </a:lnTo>
                  <a:cubicBezTo>
                    <a:pt x="412616" y="73635"/>
                    <a:pt x="419116" y="86711"/>
                    <a:pt x="414971" y="98846"/>
                  </a:cubicBezTo>
                  <a:cubicBezTo>
                    <a:pt x="410920" y="110981"/>
                    <a:pt x="397730" y="117378"/>
                    <a:pt x="385671" y="113333"/>
                  </a:cubicBezTo>
                  <a:lnTo>
                    <a:pt x="371257" y="108441"/>
                  </a:lnTo>
                  <a:lnTo>
                    <a:pt x="344218" y="187836"/>
                  </a:lnTo>
                  <a:lnTo>
                    <a:pt x="583892" y="269018"/>
                  </a:lnTo>
                  <a:cubicBezTo>
                    <a:pt x="602075" y="275227"/>
                    <a:pt x="611873" y="294888"/>
                    <a:pt x="605655" y="313043"/>
                  </a:cubicBezTo>
                  <a:cubicBezTo>
                    <a:pt x="599531" y="331198"/>
                    <a:pt x="579747" y="340888"/>
                    <a:pt x="561658" y="334679"/>
                  </a:cubicBezTo>
                  <a:lnTo>
                    <a:pt x="321984" y="253497"/>
                  </a:lnTo>
                  <a:lnTo>
                    <a:pt x="296830" y="327342"/>
                  </a:lnTo>
                  <a:lnTo>
                    <a:pt x="311150" y="332233"/>
                  </a:lnTo>
                  <a:cubicBezTo>
                    <a:pt x="323303" y="336372"/>
                    <a:pt x="329804" y="349448"/>
                    <a:pt x="325659" y="361583"/>
                  </a:cubicBezTo>
                  <a:cubicBezTo>
                    <a:pt x="321608" y="373624"/>
                    <a:pt x="308418" y="380115"/>
                    <a:pt x="296265" y="376070"/>
                  </a:cubicBezTo>
                  <a:lnTo>
                    <a:pt x="94841" y="307775"/>
                  </a:lnTo>
                  <a:cubicBezTo>
                    <a:pt x="82782" y="303636"/>
                    <a:pt x="76281" y="290466"/>
                    <a:pt x="80426" y="278425"/>
                  </a:cubicBezTo>
                  <a:cubicBezTo>
                    <a:pt x="84477" y="266290"/>
                    <a:pt x="97667" y="259894"/>
                    <a:pt x="109726" y="264033"/>
                  </a:cubicBezTo>
                  <a:lnTo>
                    <a:pt x="124140" y="268830"/>
                  </a:lnTo>
                  <a:lnTo>
                    <a:pt x="198567" y="49930"/>
                  </a:lnTo>
                  <a:lnTo>
                    <a:pt x="184153" y="45038"/>
                  </a:lnTo>
                  <a:cubicBezTo>
                    <a:pt x="172094" y="40899"/>
                    <a:pt x="165593" y="27823"/>
                    <a:pt x="169739" y="15688"/>
                  </a:cubicBezTo>
                  <a:cubicBezTo>
                    <a:pt x="173790" y="3648"/>
                    <a:pt x="186979" y="-2843"/>
                    <a:pt x="199038" y="1202"/>
                  </a:cubicBezTo>
                  <a:close/>
                </a:path>
              </a:pathLst>
            </a:custGeom>
            <a:solidFill>
              <a:schemeClr val="accent3"/>
            </a:solidFill>
            <a:ln>
              <a:noFill/>
            </a:ln>
          </p:spPr>
          <p:txBody>
            <a:bodyPr/>
            <a:lstStyle/>
            <a:p>
              <a:endParaRPr lang="zh-CN" altLang="en-US"/>
            </a:p>
          </p:txBody>
        </p:sp>
        <p:sp>
          <p:nvSpPr>
            <p:cNvPr id="280" name="文本框 156">
              <a:extLst>
                <a:ext uri="{FF2B5EF4-FFF2-40B4-BE49-F238E27FC236}">
                  <a16:creationId xmlns:a16="http://schemas.microsoft.com/office/drawing/2014/main" id="{AF3E357A-22DF-43DD-9C9A-59756C021453}"/>
                </a:ext>
              </a:extLst>
            </p:cNvPr>
            <p:cNvSpPr txBox="1"/>
            <p:nvPr/>
          </p:nvSpPr>
          <p:spPr>
            <a:xfrm>
              <a:off x="6663764" y="2016502"/>
              <a:ext cx="60305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C</a:t>
              </a:r>
            </a:p>
            <a:p>
              <a:pPr algn="ctr"/>
              <a:r>
                <a:rPr lang="zh-CN" altLang="en-US" sz="1200" dirty="0"/>
                <a:t>仲裁</a:t>
              </a:r>
            </a:p>
          </p:txBody>
        </p:sp>
      </p:grpSp>
      <p:grpSp>
        <p:nvGrpSpPr>
          <p:cNvPr id="261" name="Group 182">
            <a:extLst>
              <a:ext uri="{FF2B5EF4-FFF2-40B4-BE49-F238E27FC236}">
                <a16:creationId xmlns:a16="http://schemas.microsoft.com/office/drawing/2014/main" id="{9E2CA763-C9FF-495D-9F00-D0AD992D97DB}"/>
              </a:ext>
            </a:extLst>
          </p:cNvPr>
          <p:cNvGrpSpPr/>
          <p:nvPr/>
        </p:nvGrpSpPr>
        <p:grpSpPr>
          <a:xfrm>
            <a:off x="4409534" y="3194484"/>
            <a:ext cx="2952302" cy="1368000"/>
            <a:chOff x="4422839" y="1158108"/>
            <a:chExt cx="2952302" cy="1368000"/>
          </a:xfrm>
        </p:grpSpPr>
        <p:sp>
          <p:nvSpPr>
            <p:cNvPr id="262" name="矩形 261">
              <a:extLst>
                <a:ext uri="{FF2B5EF4-FFF2-40B4-BE49-F238E27FC236}">
                  <a16:creationId xmlns:a16="http://schemas.microsoft.com/office/drawing/2014/main" id="{F62C37C3-547B-47BC-BDBB-A8C4582D26F8}"/>
                </a:ext>
              </a:extLst>
            </p:cNvPr>
            <p:cNvSpPr/>
            <p:nvPr/>
          </p:nvSpPr>
          <p:spPr>
            <a:xfrm>
              <a:off x="4422839" y="1158108"/>
              <a:ext cx="2952302"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91440" tIns="45720" rIns="91440" bIns="45720" numCol="1" spcCol="0" rtlCol="0" fromWordArt="0" anchor="b"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rPr>
                <a:t>节点</a:t>
              </a:r>
              <a:r>
                <a:rPr lang="en-US" altLang="zh-CN" sz="1600" b="1" dirty="0">
                  <a:solidFill>
                    <a:schemeClr val="tx1"/>
                  </a:solidFill>
                </a:rPr>
                <a:t>3</a:t>
              </a:r>
              <a:endParaRPr lang="zh-CN" altLang="en-US" sz="1600" b="1" dirty="0">
                <a:solidFill>
                  <a:schemeClr val="tx1"/>
                </a:solidFill>
              </a:endParaRPr>
            </a:p>
          </p:txBody>
        </p:sp>
        <p:sp>
          <p:nvSpPr>
            <p:cNvPr id="263" name="database_51319">
              <a:extLst>
                <a:ext uri="{FF2B5EF4-FFF2-40B4-BE49-F238E27FC236}">
                  <a16:creationId xmlns:a16="http://schemas.microsoft.com/office/drawing/2014/main" id="{F285C648-434F-4228-AF91-2A3EA67591D9}"/>
                </a:ext>
              </a:extLst>
            </p:cNvPr>
            <p:cNvSpPr>
              <a:spLocks noChangeAspect="1"/>
            </p:cNvSpPr>
            <p:nvPr/>
          </p:nvSpPr>
          <p:spPr bwMode="auto">
            <a:xfrm>
              <a:off x="5675469"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lumMod val="60000"/>
                <a:lumOff val="40000"/>
              </a:schemeClr>
            </a:solidFill>
            <a:ln>
              <a:noFill/>
            </a:ln>
          </p:spPr>
          <p:txBody>
            <a:bodyPr/>
            <a:lstStyle/>
            <a:p>
              <a:endParaRPr lang="zh-CN" altLang="en-US"/>
            </a:p>
          </p:txBody>
        </p:sp>
        <p:sp>
          <p:nvSpPr>
            <p:cNvPr id="264" name="configuration-gears_525">
              <a:extLst>
                <a:ext uri="{FF2B5EF4-FFF2-40B4-BE49-F238E27FC236}">
                  <a16:creationId xmlns:a16="http://schemas.microsoft.com/office/drawing/2014/main" id="{93210225-E396-49C2-9B2F-99846E002712}"/>
                </a:ext>
              </a:extLst>
            </p:cNvPr>
            <p:cNvSpPr>
              <a:spLocks noChangeAspect="1"/>
            </p:cNvSpPr>
            <p:nvPr/>
          </p:nvSpPr>
          <p:spPr bwMode="auto">
            <a:xfrm>
              <a:off x="4945463" y="1504219"/>
              <a:ext cx="493255" cy="351700"/>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6"/>
            </a:solidFill>
            <a:ln>
              <a:noFill/>
            </a:ln>
          </p:spPr>
          <p:txBody>
            <a:bodyPr/>
            <a:lstStyle/>
            <a:p>
              <a:endParaRPr lang="zh-CN" altLang="en-US"/>
            </a:p>
          </p:txBody>
        </p:sp>
        <p:sp>
          <p:nvSpPr>
            <p:cNvPr id="265" name="database_51319">
              <a:extLst>
                <a:ext uri="{FF2B5EF4-FFF2-40B4-BE49-F238E27FC236}">
                  <a16:creationId xmlns:a16="http://schemas.microsoft.com/office/drawing/2014/main" id="{10631591-46EE-48A7-924A-063151F442C1}"/>
                </a:ext>
              </a:extLst>
            </p:cNvPr>
            <p:cNvSpPr>
              <a:spLocks noChangeAspect="1"/>
            </p:cNvSpPr>
            <p:nvPr/>
          </p:nvSpPr>
          <p:spPr bwMode="auto">
            <a:xfrm>
              <a:off x="6184783" y="1503180"/>
              <a:ext cx="461665" cy="360441"/>
            </a:xfrm>
            <a:custGeom>
              <a:avLst/>
              <a:gdLst>
                <a:gd name="connsiteX0" fmla="*/ 31461 w 607525"/>
                <a:gd name="connsiteY0" fmla="*/ 411587 h 474320"/>
                <a:gd name="connsiteX1" fmla="*/ 321954 w 607525"/>
                <a:gd name="connsiteY1" fmla="*/ 411587 h 474320"/>
                <a:gd name="connsiteX2" fmla="*/ 353321 w 607525"/>
                <a:gd name="connsiteY2" fmla="*/ 442907 h 474320"/>
                <a:gd name="connsiteX3" fmla="*/ 321954 w 607525"/>
                <a:gd name="connsiteY3" fmla="*/ 474320 h 474320"/>
                <a:gd name="connsiteX4" fmla="*/ 31461 w 607525"/>
                <a:gd name="connsiteY4" fmla="*/ 474320 h 474320"/>
                <a:gd name="connsiteX5" fmla="*/ 0 w 607525"/>
                <a:gd name="connsiteY5" fmla="*/ 442907 h 474320"/>
                <a:gd name="connsiteX6" fmla="*/ 31461 w 607525"/>
                <a:gd name="connsiteY6" fmla="*/ 411587 h 474320"/>
                <a:gd name="connsiteX7" fmla="*/ 199038 w 607525"/>
                <a:gd name="connsiteY7" fmla="*/ 1202 h 474320"/>
                <a:gd name="connsiteX8" fmla="*/ 400463 w 607525"/>
                <a:gd name="connsiteY8" fmla="*/ 69496 h 474320"/>
                <a:gd name="connsiteX9" fmla="*/ 414971 w 607525"/>
                <a:gd name="connsiteY9" fmla="*/ 98846 h 474320"/>
                <a:gd name="connsiteX10" fmla="*/ 385671 w 607525"/>
                <a:gd name="connsiteY10" fmla="*/ 113333 h 474320"/>
                <a:gd name="connsiteX11" fmla="*/ 371257 w 607525"/>
                <a:gd name="connsiteY11" fmla="*/ 108441 h 474320"/>
                <a:gd name="connsiteX12" fmla="*/ 344218 w 607525"/>
                <a:gd name="connsiteY12" fmla="*/ 187836 h 474320"/>
                <a:gd name="connsiteX13" fmla="*/ 583892 w 607525"/>
                <a:gd name="connsiteY13" fmla="*/ 269018 h 474320"/>
                <a:gd name="connsiteX14" fmla="*/ 605655 w 607525"/>
                <a:gd name="connsiteY14" fmla="*/ 313043 h 474320"/>
                <a:gd name="connsiteX15" fmla="*/ 561658 w 607525"/>
                <a:gd name="connsiteY15" fmla="*/ 334679 h 474320"/>
                <a:gd name="connsiteX16" fmla="*/ 321984 w 607525"/>
                <a:gd name="connsiteY16" fmla="*/ 253497 h 474320"/>
                <a:gd name="connsiteX17" fmla="*/ 296830 w 607525"/>
                <a:gd name="connsiteY17" fmla="*/ 327342 h 474320"/>
                <a:gd name="connsiteX18" fmla="*/ 311150 w 607525"/>
                <a:gd name="connsiteY18" fmla="*/ 332233 h 474320"/>
                <a:gd name="connsiteX19" fmla="*/ 325659 w 607525"/>
                <a:gd name="connsiteY19" fmla="*/ 361583 h 474320"/>
                <a:gd name="connsiteX20" fmla="*/ 296265 w 607525"/>
                <a:gd name="connsiteY20" fmla="*/ 376070 h 474320"/>
                <a:gd name="connsiteX21" fmla="*/ 94841 w 607525"/>
                <a:gd name="connsiteY21" fmla="*/ 307775 h 474320"/>
                <a:gd name="connsiteX22" fmla="*/ 80426 w 607525"/>
                <a:gd name="connsiteY22" fmla="*/ 278425 h 474320"/>
                <a:gd name="connsiteX23" fmla="*/ 109726 w 607525"/>
                <a:gd name="connsiteY23" fmla="*/ 264033 h 474320"/>
                <a:gd name="connsiteX24" fmla="*/ 124140 w 607525"/>
                <a:gd name="connsiteY24" fmla="*/ 268830 h 474320"/>
                <a:gd name="connsiteX25" fmla="*/ 198567 w 607525"/>
                <a:gd name="connsiteY25" fmla="*/ 49930 h 474320"/>
                <a:gd name="connsiteX26" fmla="*/ 184153 w 607525"/>
                <a:gd name="connsiteY26" fmla="*/ 45038 h 474320"/>
                <a:gd name="connsiteX27" fmla="*/ 169739 w 607525"/>
                <a:gd name="connsiteY27" fmla="*/ 15688 h 474320"/>
                <a:gd name="connsiteX28" fmla="*/ 199038 w 607525"/>
                <a:gd name="connsiteY28" fmla="*/ 1202 h 4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7525" h="474320">
                  <a:moveTo>
                    <a:pt x="31461" y="411587"/>
                  </a:moveTo>
                  <a:lnTo>
                    <a:pt x="321954" y="411587"/>
                  </a:lnTo>
                  <a:cubicBezTo>
                    <a:pt x="339286" y="411587"/>
                    <a:pt x="353321" y="425601"/>
                    <a:pt x="353321" y="442907"/>
                  </a:cubicBezTo>
                  <a:cubicBezTo>
                    <a:pt x="353321" y="460212"/>
                    <a:pt x="339286" y="474320"/>
                    <a:pt x="321954" y="474320"/>
                  </a:cubicBezTo>
                  <a:lnTo>
                    <a:pt x="31461" y="474320"/>
                  </a:lnTo>
                  <a:cubicBezTo>
                    <a:pt x="14129" y="474320"/>
                    <a:pt x="0" y="460212"/>
                    <a:pt x="0" y="442907"/>
                  </a:cubicBezTo>
                  <a:cubicBezTo>
                    <a:pt x="0" y="425601"/>
                    <a:pt x="14129" y="411587"/>
                    <a:pt x="31461" y="411587"/>
                  </a:cubicBezTo>
                  <a:close/>
                  <a:moveTo>
                    <a:pt x="199038" y="1202"/>
                  </a:moveTo>
                  <a:lnTo>
                    <a:pt x="400463" y="69496"/>
                  </a:lnTo>
                  <a:cubicBezTo>
                    <a:pt x="412616" y="73635"/>
                    <a:pt x="419116" y="86711"/>
                    <a:pt x="414971" y="98846"/>
                  </a:cubicBezTo>
                  <a:cubicBezTo>
                    <a:pt x="410920" y="110981"/>
                    <a:pt x="397730" y="117378"/>
                    <a:pt x="385671" y="113333"/>
                  </a:cubicBezTo>
                  <a:lnTo>
                    <a:pt x="371257" y="108441"/>
                  </a:lnTo>
                  <a:lnTo>
                    <a:pt x="344218" y="187836"/>
                  </a:lnTo>
                  <a:lnTo>
                    <a:pt x="583892" y="269018"/>
                  </a:lnTo>
                  <a:cubicBezTo>
                    <a:pt x="602075" y="275227"/>
                    <a:pt x="611873" y="294888"/>
                    <a:pt x="605655" y="313043"/>
                  </a:cubicBezTo>
                  <a:cubicBezTo>
                    <a:pt x="599531" y="331198"/>
                    <a:pt x="579747" y="340888"/>
                    <a:pt x="561658" y="334679"/>
                  </a:cubicBezTo>
                  <a:lnTo>
                    <a:pt x="321984" y="253497"/>
                  </a:lnTo>
                  <a:lnTo>
                    <a:pt x="296830" y="327342"/>
                  </a:lnTo>
                  <a:lnTo>
                    <a:pt x="311150" y="332233"/>
                  </a:lnTo>
                  <a:cubicBezTo>
                    <a:pt x="323303" y="336372"/>
                    <a:pt x="329804" y="349448"/>
                    <a:pt x="325659" y="361583"/>
                  </a:cubicBezTo>
                  <a:cubicBezTo>
                    <a:pt x="321608" y="373624"/>
                    <a:pt x="308418" y="380115"/>
                    <a:pt x="296265" y="376070"/>
                  </a:cubicBezTo>
                  <a:lnTo>
                    <a:pt x="94841" y="307775"/>
                  </a:lnTo>
                  <a:cubicBezTo>
                    <a:pt x="82782" y="303636"/>
                    <a:pt x="76281" y="290466"/>
                    <a:pt x="80426" y="278425"/>
                  </a:cubicBezTo>
                  <a:cubicBezTo>
                    <a:pt x="84477" y="266290"/>
                    <a:pt x="97667" y="259894"/>
                    <a:pt x="109726" y="264033"/>
                  </a:cubicBezTo>
                  <a:lnTo>
                    <a:pt x="124140" y="268830"/>
                  </a:lnTo>
                  <a:lnTo>
                    <a:pt x="198567" y="49930"/>
                  </a:lnTo>
                  <a:lnTo>
                    <a:pt x="184153" y="45038"/>
                  </a:lnTo>
                  <a:cubicBezTo>
                    <a:pt x="172094" y="40899"/>
                    <a:pt x="165593" y="27823"/>
                    <a:pt x="169739" y="15688"/>
                  </a:cubicBezTo>
                  <a:cubicBezTo>
                    <a:pt x="173790" y="3648"/>
                    <a:pt x="186979" y="-2843"/>
                    <a:pt x="199038" y="1202"/>
                  </a:cubicBezTo>
                  <a:close/>
                </a:path>
              </a:pathLst>
            </a:custGeom>
            <a:solidFill>
              <a:schemeClr val="accent4"/>
            </a:solidFill>
            <a:ln>
              <a:noFill/>
            </a:ln>
          </p:spPr>
          <p:txBody>
            <a:bodyPr/>
            <a:lstStyle/>
            <a:p>
              <a:endParaRPr lang="zh-CN" altLang="en-US"/>
            </a:p>
          </p:txBody>
        </p:sp>
        <p:sp>
          <p:nvSpPr>
            <p:cNvPr id="266" name="文本框 187">
              <a:extLst>
                <a:ext uri="{FF2B5EF4-FFF2-40B4-BE49-F238E27FC236}">
                  <a16:creationId xmlns:a16="http://schemas.microsoft.com/office/drawing/2014/main" id="{0D73ADBE-860D-4F9D-BDD8-9F5DA944C22E}"/>
                </a:ext>
              </a:extLst>
            </p:cNvPr>
            <p:cNvSpPr txBox="1"/>
            <p:nvPr/>
          </p:nvSpPr>
          <p:spPr>
            <a:xfrm>
              <a:off x="4791981" y="2016502"/>
              <a:ext cx="80021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配置服务</a:t>
              </a:r>
            </a:p>
          </p:txBody>
        </p:sp>
        <p:sp>
          <p:nvSpPr>
            <p:cNvPr id="267" name="文本框 188">
              <a:extLst>
                <a:ext uri="{FF2B5EF4-FFF2-40B4-BE49-F238E27FC236}">
                  <a16:creationId xmlns:a16="http://schemas.microsoft.com/office/drawing/2014/main" id="{A35C2F02-50C8-4660-A87C-BB9A021A9094}"/>
                </a:ext>
              </a:extLst>
            </p:cNvPr>
            <p:cNvSpPr txBox="1"/>
            <p:nvPr/>
          </p:nvSpPr>
          <p:spPr>
            <a:xfrm>
              <a:off x="5568427"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A</a:t>
              </a:r>
            </a:p>
            <a:p>
              <a:pPr algn="ctr"/>
              <a:r>
                <a:rPr lang="en-US" altLang="zh-CN" sz="1200" dirty="0"/>
                <a:t>(</a:t>
              </a:r>
              <a:r>
                <a:rPr lang="zh-CN" altLang="en-US" sz="1200" dirty="0"/>
                <a:t>副</a:t>
              </a:r>
              <a:r>
                <a:rPr lang="en-US" altLang="zh-CN" sz="1200" dirty="0"/>
                <a:t>)</a:t>
              </a:r>
              <a:endParaRPr lang="zh-CN" altLang="en-US" sz="1200" dirty="0"/>
            </a:p>
          </p:txBody>
        </p:sp>
        <p:sp>
          <p:nvSpPr>
            <p:cNvPr id="268" name="文本框 189">
              <a:extLst>
                <a:ext uri="{FF2B5EF4-FFF2-40B4-BE49-F238E27FC236}">
                  <a16:creationId xmlns:a16="http://schemas.microsoft.com/office/drawing/2014/main" id="{24008E3D-2A3B-4D55-91F1-2787A2FDF508}"/>
                </a:ext>
              </a:extLst>
            </p:cNvPr>
            <p:cNvSpPr txBox="1"/>
            <p:nvPr/>
          </p:nvSpPr>
          <p:spPr>
            <a:xfrm>
              <a:off x="6116095"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B</a:t>
              </a:r>
            </a:p>
            <a:p>
              <a:pPr algn="ctr"/>
              <a:r>
                <a:rPr lang="zh-CN" altLang="en-US" sz="1200" dirty="0"/>
                <a:t>仲裁</a:t>
              </a:r>
            </a:p>
          </p:txBody>
        </p:sp>
        <p:sp>
          <p:nvSpPr>
            <p:cNvPr id="269" name="database_51319">
              <a:extLst>
                <a:ext uri="{FF2B5EF4-FFF2-40B4-BE49-F238E27FC236}">
                  <a16:creationId xmlns:a16="http://schemas.microsoft.com/office/drawing/2014/main" id="{FAF047B3-89A3-4B52-AE3B-5B6D5E003753}"/>
                </a:ext>
              </a:extLst>
            </p:cNvPr>
            <p:cNvSpPr>
              <a:spLocks noChangeAspect="1"/>
            </p:cNvSpPr>
            <p:nvPr/>
          </p:nvSpPr>
          <p:spPr bwMode="auto">
            <a:xfrm>
              <a:off x="6774813"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3"/>
            </a:solidFill>
            <a:ln>
              <a:noFill/>
            </a:ln>
          </p:spPr>
          <p:txBody>
            <a:bodyPr/>
            <a:lstStyle/>
            <a:p>
              <a:endParaRPr lang="zh-CN" altLang="en-US"/>
            </a:p>
          </p:txBody>
        </p:sp>
        <p:sp>
          <p:nvSpPr>
            <p:cNvPr id="270" name="文本框 191">
              <a:extLst>
                <a:ext uri="{FF2B5EF4-FFF2-40B4-BE49-F238E27FC236}">
                  <a16:creationId xmlns:a16="http://schemas.microsoft.com/office/drawing/2014/main" id="{F192D644-A292-4AB0-BBBA-E81899B866C8}"/>
                </a:ext>
              </a:extLst>
            </p:cNvPr>
            <p:cNvSpPr txBox="1"/>
            <p:nvPr/>
          </p:nvSpPr>
          <p:spPr>
            <a:xfrm>
              <a:off x="6663764" y="2016502"/>
              <a:ext cx="60305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C</a:t>
              </a:r>
            </a:p>
            <a:p>
              <a:pPr algn="ctr"/>
              <a:r>
                <a:rPr lang="en-US" altLang="zh-CN" sz="1200" dirty="0"/>
                <a:t>(</a:t>
              </a:r>
              <a:r>
                <a:rPr lang="zh-CN" altLang="en-US" sz="1200" dirty="0"/>
                <a:t>主</a:t>
              </a:r>
              <a:r>
                <a:rPr lang="en-US" altLang="zh-CN" sz="1200" dirty="0"/>
                <a:t>)</a:t>
              </a:r>
              <a:endParaRPr lang="zh-CN" altLang="en-US" sz="1200" dirty="0"/>
            </a:p>
          </p:txBody>
        </p:sp>
      </p:grpSp>
      <p:grpSp>
        <p:nvGrpSpPr>
          <p:cNvPr id="193" name="组合 192">
            <a:extLst>
              <a:ext uri="{FF2B5EF4-FFF2-40B4-BE49-F238E27FC236}">
                <a16:creationId xmlns:a16="http://schemas.microsoft.com/office/drawing/2014/main" id="{1B9C851F-ACE3-47B2-A381-CC4F0C188D8E}"/>
              </a:ext>
            </a:extLst>
          </p:cNvPr>
          <p:cNvGrpSpPr/>
          <p:nvPr/>
        </p:nvGrpSpPr>
        <p:grpSpPr>
          <a:xfrm>
            <a:off x="7568395" y="1619692"/>
            <a:ext cx="2952302" cy="1368000"/>
            <a:chOff x="4422839" y="1158108"/>
            <a:chExt cx="2952302" cy="1368000"/>
          </a:xfrm>
        </p:grpSpPr>
        <p:sp>
          <p:nvSpPr>
            <p:cNvPr id="194" name="矩形 193">
              <a:extLst>
                <a:ext uri="{FF2B5EF4-FFF2-40B4-BE49-F238E27FC236}">
                  <a16:creationId xmlns:a16="http://schemas.microsoft.com/office/drawing/2014/main" id="{C6A3EDF9-85FE-4817-A1E0-B34E33E49E43}"/>
                </a:ext>
              </a:extLst>
            </p:cNvPr>
            <p:cNvSpPr/>
            <p:nvPr/>
          </p:nvSpPr>
          <p:spPr>
            <a:xfrm>
              <a:off x="4422839" y="1158108"/>
              <a:ext cx="2952302"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600" b="1" dirty="0">
                  <a:solidFill>
                    <a:schemeClr val="tx1"/>
                  </a:solidFill>
                </a:rPr>
                <a:t>节点</a:t>
              </a:r>
              <a:r>
                <a:rPr lang="en-US" altLang="zh-CN" sz="1600" b="1" dirty="0">
                  <a:solidFill>
                    <a:schemeClr val="tx1"/>
                  </a:solidFill>
                </a:rPr>
                <a:t>2</a:t>
              </a:r>
              <a:endParaRPr lang="zh-CN" altLang="en-US" sz="1600" b="1" dirty="0">
                <a:solidFill>
                  <a:schemeClr val="tx1"/>
                </a:solidFill>
              </a:endParaRPr>
            </a:p>
          </p:txBody>
        </p:sp>
        <p:sp>
          <p:nvSpPr>
            <p:cNvPr id="195" name="database_51319">
              <a:extLst>
                <a:ext uri="{FF2B5EF4-FFF2-40B4-BE49-F238E27FC236}">
                  <a16:creationId xmlns:a16="http://schemas.microsoft.com/office/drawing/2014/main" id="{25B189D4-CF93-4684-B122-8E1F33D41349}"/>
                </a:ext>
              </a:extLst>
            </p:cNvPr>
            <p:cNvSpPr>
              <a:spLocks noChangeAspect="1"/>
            </p:cNvSpPr>
            <p:nvPr/>
          </p:nvSpPr>
          <p:spPr bwMode="auto">
            <a:xfrm>
              <a:off x="5675469"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lumMod val="60000"/>
                <a:lumOff val="40000"/>
              </a:schemeClr>
            </a:solidFill>
            <a:ln>
              <a:noFill/>
            </a:ln>
          </p:spPr>
        </p:sp>
        <p:sp>
          <p:nvSpPr>
            <p:cNvPr id="196" name="configuration-gears_525">
              <a:extLst>
                <a:ext uri="{FF2B5EF4-FFF2-40B4-BE49-F238E27FC236}">
                  <a16:creationId xmlns:a16="http://schemas.microsoft.com/office/drawing/2014/main" id="{7D1911F8-E69F-40CA-8C10-DBBA9B2B117D}"/>
                </a:ext>
              </a:extLst>
            </p:cNvPr>
            <p:cNvSpPr>
              <a:spLocks noChangeAspect="1"/>
            </p:cNvSpPr>
            <p:nvPr/>
          </p:nvSpPr>
          <p:spPr bwMode="auto">
            <a:xfrm>
              <a:off x="4945463" y="1504219"/>
              <a:ext cx="493255" cy="351700"/>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6"/>
            </a:solidFill>
            <a:ln>
              <a:noFill/>
            </a:ln>
          </p:spPr>
        </p:sp>
        <p:sp>
          <p:nvSpPr>
            <p:cNvPr id="197" name="database_51319">
              <a:extLst>
                <a:ext uri="{FF2B5EF4-FFF2-40B4-BE49-F238E27FC236}">
                  <a16:creationId xmlns:a16="http://schemas.microsoft.com/office/drawing/2014/main" id="{55E5F520-795D-41A6-8F58-5CB4AB39E675}"/>
                </a:ext>
              </a:extLst>
            </p:cNvPr>
            <p:cNvSpPr>
              <a:spLocks noChangeAspect="1"/>
            </p:cNvSpPr>
            <p:nvPr/>
          </p:nvSpPr>
          <p:spPr bwMode="auto">
            <a:xfrm>
              <a:off x="6225141"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4"/>
            </a:solidFill>
            <a:ln>
              <a:noFill/>
            </a:ln>
          </p:spPr>
        </p:sp>
        <p:sp>
          <p:nvSpPr>
            <p:cNvPr id="198" name="文本框 197">
              <a:extLst>
                <a:ext uri="{FF2B5EF4-FFF2-40B4-BE49-F238E27FC236}">
                  <a16:creationId xmlns:a16="http://schemas.microsoft.com/office/drawing/2014/main" id="{D9026B79-9254-4B0B-89D2-8CB52329F437}"/>
                </a:ext>
              </a:extLst>
            </p:cNvPr>
            <p:cNvSpPr txBox="1"/>
            <p:nvPr/>
          </p:nvSpPr>
          <p:spPr>
            <a:xfrm>
              <a:off x="4791981" y="2016502"/>
              <a:ext cx="800219" cy="276999"/>
            </a:xfrm>
            <a:prstGeom prst="rect">
              <a:avLst/>
            </a:prstGeom>
            <a:noFill/>
          </p:spPr>
          <p:txBody>
            <a:bodyPr wrap="none" rtlCol="0">
              <a:spAutoFit/>
            </a:bodyPr>
            <a:lstStyle/>
            <a:p>
              <a:pPr algn="ctr"/>
              <a:r>
                <a:rPr lang="zh-CN" altLang="en-US" sz="1200" dirty="0"/>
                <a:t>配置服务</a:t>
              </a:r>
            </a:p>
          </p:txBody>
        </p:sp>
        <p:sp>
          <p:nvSpPr>
            <p:cNvPr id="199" name="文本框 198">
              <a:extLst>
                <a:ext uri="{FF2B5EF4-FFF2-40B4-BE49-F238E27FC236}">
                  <a16:creationId xmlns:a16="http://schemas.microsoft.com/office/drawing/2014/main" id="{60387C18-6C64-47DB-9172-5FC52EA8B1CA}"/>
                </a:ext>
              </a:extLst>
            </p:cNvPr>
            <p:cNvSpPr txBox="1"/>
            <p:nvPr/>
          </p:nvSpPr>
          <p:spPr>
            <a:xfrm>
              <a:off x="5568427" y="2016502"/>
              <a:ext cx="595035" cy="461665"/>
            </a:xfrm>
            <a:prstGeom prst="rect">
              <a:avLst/>
            </a:prstGeom>
            <a:noFill/>
          </p:spPr>
          <p:txBody>
            <a:bodyPr wrap="none" rtlCol="0">
              <a:spAutoFit/>
            </a:bodyPr>
            <a:lstStyle/>
            <a:p>
              <a:pPr algn="ctr"/>
              <a:r>
                <a:rPr lang="zh-CN" altLang="en-US" sz="1200" dirty="0"/>
                <a:t>分片</a:t>
              </a:r>
              <a:r>
                <a:rPr lang="en-US" altLang="zh-CN" sz="1200" dirty="0"/>
                <a:t>A</a:t>
              </a:r>
            </a:p>
            <a:p>
              <a:pPr algn="ctr"/>
              <a:r>
                <a:rPr lang="en-US" altLang="zh-CN" sz="1200" dirty="0"/>
                <a:t>(</a:t>
              </a:r>
              <a:r>
                <a:rPr lang="zh-CN" altLang="en-US" sz="1200" dirty="0"/>
                <a:t>副</a:t>
              </a:r>
              <a:r>
                <a:rPr lang="en-US" altLang="zh-CN" sz="1200" dirty="0"/>
                <a:t>)</a:t>
              </a:r>
              <a:endParaRPr lang="zh-CN" altLang="en-US" sz="1200" dirty="0"/>
            </a:p>
          </p:txBody>
        </p:sp>
        <p:sp>
          <p:nvSpPr>
            <p:cNvPr id="200" name="文本框 199">
              <a:extLst>
                <a:ext uri="{FF2B5EF4-FFF2-40B4-BE49-F238E27FC236}">
                  <a16:creationId xmlns:a16="http://schemas.microsoft.com/office/drawing/2014/main" id="{60AA1191-2F91-46DC-9EC7-0E4BDA8694E2}"/>
                </a:ext>
              </a:extLst>
            </p:cNvPr>
            <p:cNvSpPr txBox="1"/>
            <p:nvPr/>
          </p:nvSpPr>
          <p:spPr>
            <a:xfrm>
              <a:off x="6116095" y="2016502"/>
              <a:ext cx="595035" cy="461665"/>
            </a:xfrm>
            <a:prstGeom prst="rect">
              <a:avLst/>
            </a:prstGeom>
            <a:noFill/>
          </p:spPr>
          <p:txBody>
            <a:bodyPr wrap="none" rtlCol="0">
              <a:spAutoFit/>
            </a:bodyPr>
            <a:lstStyle/>
            <a:p>
              <a:pPr algn="ctr"/>
              <a:r>
                <a:rPr lang="zh-CN" altLang="en-US" sz="1200" dirty="0"/>
                <a:t>分片</a:t>
              </a:r>
              <a:r>
                <a:rPr lang="en-US" altLang="zh-CN" sz="1200" dirty="0"/>
                <a:t>B</a:t>
              </a:r>
            </a:p>
            <a:p>
              <a:pPr algn="ctr"/>
              <a:r>
                <a:rPr lang="en-US" altLang="zh-CN" sz="1200" dirty="0"/>
                <a:t>(</a:t>
              </a:r>
              <a:r>
                <a:rPr lang="zh-CN" altLang="en-US" sz="1200" dirty="0"/>
                <a:t>主</a:t>
              </a:r>
              <a:r>
                <a:rPr lang="en-US" altLang="zh-CN" sz="1200" dirty="0"/>
                <a:t>)</a:t>
              </a:r>
              <a:endParaRPr lang="zh-CN" altLang="en-US" sz="1200" dirty="0"/>
            </a:p>
          </p:txBody>
        </p:sp>
        <p:sp>
          <p:nvSpPr>
            <p:cNvPr id="201" name="database_51319">
              <a:extLst>
                <a:ext uri="{FF2B5EF4-FFF2-40B4-BE49-F238E27FC236}">
                  <a16:creationId xmlns:a16="http://schemas.microsoft.com/office/drawing/2014/main" id="{523FA6E3-CF75-46AA-8CAF-1640BE4FBFBA}"/>
                </a:ext>
              </a:extLst>
            </p:cNvPr>
            <p:cNvSpPr>
              <a:spLocks noChangeAspect="1"/>
            </p:cNvSpPr>
            <p:nvPr/>
          </p:nvSpPr>
          <p:spPr bwMode="auto">
            <a:xfrm>
              <a:off x="6774813"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3">
                <a:lumMod val="40000"/>
                <a:lumOff val="60000"/>
              </a:schemeClr>
            </a:solidFill>
            <a:ln>
              <a:noFill/>
            </a:ln>
          </p:spPr>
        </p:sp>
        <p:sp>
          <p:nvSpPr>
            <p:cNvPr id="202" name="文本框 201">
              <a:extLst>
                <a:ext uri="{FF2B5EF4-FFF2-40B4-BE49-F238E27FC236}">
                  <a16:creationId xmlns:a16="http://schemas.microsoft.com/office/drawing/2014/main" id="{5DA45E0D-5587-4490-86EE-A5F5FCA69CBA}"/>
                </a:ext>
              </a:extLst>
            </p:cNvPr>
            <p:cNvSpPr txBox="1"/>
            <p:nvPr/>
          </p:nvSpPr>
          <p:spPr>
            <a:xfrm>
              <a:off x="6663764" y="2016502"/>
              <a:ext cx="603050" cy="461665"/>
            </a:xfrm>
            <a:prstGeom prst="rect">
              <a:avLst/>
            </a:prstGeom>
            <a:noFill/>
          </p:spPr>
          <p:txBody>
            <a:bodyPr wrap="none" rtlCol="0">
              <a:spAutoFit/>
            </a:bodyPr>
            <a:lstStyle/>
            <a:p>
              <a:pPr algn="ctr"/>
              <a:r>
                <a:rPr lang="zh-CN" altLang="en-US" sz="1200" dirty="0"/>
                <a:t>分片</a:t>
              </a:r>
              <a:r>
                <a:rPr lang="en-US" altLang="zh-CN" sz="1200" dirty="0"/>
                <a:t>C</a:t>
              </a:r>
            </a:p>
            <a:p>
              <a:pPr algn="ctr"/>
              <a:r>
                <a:rPr lang="en-US" altLang="zh-CN" sz="1200" dirty="0"/>
                <a:t>(</a:t>
              </a:r>
              <a:r>
                <a:rPr lang="zh-CN" altLang="en-US" sz="1200" dirty="0"/>
                <a:t>副</a:t>
              </a:r>
              <a:r>
                <a:rPr lang="en-US" altLang="zh-CN" sz="1200" dirty="0"/>
                <a:t>)</a:t>
              </a:r>
              <a:endParaRPr lang="zh-CN" altLang="en-US" sz="1200" dirty="0"/>
            </a:p>
          </p:txBody>
        </p:sp>
      </p:grpSp>
      <p:grpSp>
        <p:nvGrpSpPr>
          <p:cNvPr id="281" name="组合 280">
            <a:extLst>
              <a:ext uri="{FF2B5EF4-FFF2-40B4-BE49-F238E27FC236}">
                <a16:creationId xmlns:a16="http://schemas.microsoft.com/office/drawing/2014/main" id="{3F3DAAE1-E77B-4224-AD81-B30966E80514}"/>
              </a:ext>
            </a:extLst>
          </p:cNvPr>
          <p:cNvGrpSpPr/>
          <p:nvPr/>
        </p:nvGrpSpPr>
        <p:grpSpPr>
          <a:xfrm>
            <a:off x="4409534" y="4769275"/>
            <a:ext cx="1764027" cy="1368000"/>
            <a:chOff x="4409534" y="4769275"/>
            <a:chExt cx="1764027" cy="1368000"/>
          </a:xfrm>
        </p:grpSpPr>
        <p:sp>
          <p:nvSpPr>
            <p:cNvPr id="131" name="矩形 130">
              <a:extLst>
                <a:ext uri="{FF2B5EF4-FFF2-40B4-BE49-F238E27FC236}">
                  <a16:creationId xmlns:a16="http://schemas.microsoft.com/office/drawing/2014/main" id="{1A724367-314C-431C-9D63-A700DEC2D6DC}"/>
                </a:ext>
              </a:extLst>
            </p:cNvPr>
            <p:cNvSpPr/>
            <p:nvPr/>
          </p:nvSpPr>
          <p:spPr>
            <a:xfrm>
              <a:off x="4409534" y="4769275"/>
              <a:ext cx="1761944"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zh-CN" altLang="en-US" sz="1600" b="1" dirty="0">
                  <a:solidFill>
                    <a:schemeClr val="tx1"/>
                  </a:solidFill>
                </a:rPr>
                <a:t>节点</a:t>
              </a:r>
              <a:r>
                <a:rPr lang="en-US" altLang="zh-CN" sz="1600" b="1" dirty="0">
                  <a:solidFill>
                    <a:schemeClr val="tx1"/>
                  </a:solidFill>
                </a:rPr>
                <a:t>1</a:t>
              </a:r>
              <a:endParaRPr lang="zh-CN" altLang="en-US" sz="1600" b="1" dirty="0">
                <a:solidFill>
                  <a:schemeClr val="tx1"/>
                </a:solidFill>
              </a:endParaRPr>
            </a:p>
          </p:txBody>
        </p:sp>
        <p:sp>
          <p:nvSpPr>
            <p:cNvPr id="217" name="database_51319">
              <a:extLst>
                <a:ext uri="{FF2B5EF4-FFF2-40B4-BE49-F238E27FC236}">
                  <a16:creationId xmlns:a16="http://schemas.microsoft.com/office/drawing/2014/main" id="{33B30513-CD2A-46AE-ABB7-7A3D980FCF5C}"/>
                </a:ext>
              </a:extLst>
            </p:cNvPr>
            <p:cNvSpPr>
              <a:spLocks noChangeAspect="1"/>
            </p:cNvSpPr>
            <p:nvPr/>
          </p:nvSpPr>
          <p:spPr bwMode="auto">
            <a:xfrm>
              <a:off x="5685568" y="5032561"/>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5"/>
            </a:solidFill>
            <a:ln>
              <a:noFill/>
            </a:ln>
          </p:spPr>
        </p:sp>
        <p:sp>
          <p:nvSpPr>
            <p:cNvPr id="218" name="configuration-gears_525">
              <a:extLst>
                <a:ext uri="{FF2B5EF4-FFF2-40B4-BE49-F238E27FC236}">
                  <a16:creationId xmlns:a16="http://schemas.microsoft.com/office/drawing/2014/main" id="{A2EB1BDB-DDDF-4B7B-BB28-37076810E001}"/>
                </a:ext>
              </a:extLst>
            </p:cNvPr>
            <p:cNvSpPr>
              <a:spLocks noChangeAspect="1"/>
            </p:cNvSpPr>
            <p:nvPr/>
          </p:nvSpPr>
          <p:spPr bwMode="auto">
            <a:xfrm>
              <a:off x="4955562" y="5084211"/>
              <a:ext cx="493255" cy="351700"/>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6"/>
            </a:solidFill>
            <a:ln>
              <a:noFill/>
            </a:ln>
          </p:spPr>
        </p:sp>
        <p:sp>
          <p:nvSpPr>
            <p:cNvPr id="219" name="文本框 218">
              <a:extLst>
                <a:ext uri="{FF2B5EF4-FFF2-40B4-BE49-F238E27FC236}">
                  <a16:creationId xmlns:a16="http://schemas.microsoft.com/office/drawing/2014/main" id="{AFD20CF6-0E96-4E90-80B3-B36F8706D73E}"/>
                </a:ext>
              </a:extLst>
            </p:cNvPr>
            <p:cNvSpPr txBox="1"/>
            <p:nvPr/>
          </p:nvSpPr>
          <p:spPr>
            <a:xfrm>
              <a:off x="4802080" y="5596494"/>
              <a:ext cx="800219" cy="276999"/>
            </a:xfrm>
            <a:prstGeom prst="rect">
              <a:avLst/>
            </a:prstGeom>
            <a:noFill/>
          </p:spPr>
          <p:txBody>
            <a:bodyPr wrap="none" rtlCol="0">
              <a:spAutoFit/>
            </a:bodyPr>
            <a:lstStyle/>
            <a:p>
              <a:pPr algn="ctr"/>
              <a:r>
                <a:rPr lang="zh-CN" altLang="en-US" sz="1200" dirty="0"/>
                <a:t>配置服务</a:t>
              </a:r>
            </a:p>
          </p:txBody>
        </p:sp>
        <p:sp>
          <p:nvSpPr>
            <p:cNvPr id="220" name="文本框 219">
              <a:extLst>
                <a:ext uri="{FF2B5EF4-FFF2-40B4-BE49-F238E27FC236}">
                  <a16:creationId xmlns:a16="http://schemas.microsoft.com/office/drawing/2014/main" id="{F3BA4DFA-4F8E-4913-93CD-216221F79078}"/>
                </a:ext>
              </a:extLst>
            </p:cNvPr>
            <p:cNvSpPr txBox="1"/>
            <p:nvPr/>
          </p:nvSpPr>
          <p:spPr>
            <a:xfrm>
              <a:off x="5578526" y="5596494"/>
              <a:ext cx="595035" cy="276999"/>
            </a:xfrm>
            <a:prstGeom prst="rect">
              <a:avLst/>
            </a:prstGeom>
            <a:noFill/>
          </p:spPr>
          <p:txBody>
            <a:bodyPr wrap="none" rtlCol="0">
              <a:spAutoFit/>
            </a:bodyPr>
            <a:lstStyle/>
            <a:p>
              <a:pPr algn="ctr"/>
              <a:r>
                <a:rPr lang="zh-CN" altLang="en-US" sz="1200" dirty="0"/>
                <a:t>分片</a:t>
              </a:r>
              <a:r>
                <a:rPr lang="en-US" altLang="zh-CN" sz="1200" dirty="0"/>
                <a:t>A</a:t>
              </a:r>
            </a:p>
          </p:txBody>
        </p:sp>
      </p:grpSp>
      <p:grpSp>
        <p:nvGrpSpPr>
          <p:cNvPr id="251" name="Group 240">
            <a:extLst>
              <a:ext uri="{FF2B5EF4-FFF2-40B4-BE49-F238E27FC236}">
                <a16:creationId xmlns:a16="http://schemas.microsoft.com/office/drawing/2014/main" id="{02362BD8-5629-4EAB-960F-5992D1AAADA1}"/>
              </a:ext>
            </a:extLst>
          </p:cNvPr>
          <p:cNvGrpSpPr/>
          <p:nvPr/>
        </p:nvGrpSpPr>
        <p:grpSpPr>
          <a:xfrm>
            <a:off x="7562289" y="3194484"/>
            <a:ext cx="2952302" cy="1368000"/>
            <a:chOff x="4422839" y="1158108"/>
            <a:chExt cx="2952302" cy="1368000"/>
          </a:xfrm>
        </p:grpSpPr>
        <p:sp>
          <p:nvSpPr>
            <p:cNvPr id="252" name="矩形 251">
              <a:extLst>
                <a:ext uri="{FF2B5EF4-FFF2-40B4-BE49-F238E27FC236}">
                  <a16:creationId xmlns:a16="http://schemas.microsoft.com/office/drawing/2014/main" id="{523CBB40-2305-430F-8381-29789769FFE0}"/>
                </a:ext>
              </a:extLst>
            </p:cNvPr>
            <p:cNvSpPr/>
            <p:nvPr/>
          </p:nvSpPr>
          <p:spPr>
            <a:xfrm>
              <a:off x="4422839" y="1158108"/>
              <a:ext cx="2952302"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91440" tIns="45720" rIns="91440" bIns="45720" numCol="1" spcCol="0" rtlCol="0" fromWordArt="0" anchor="b"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rPr>
                <a:t>节点</a:t>
              </a:r>
              <a:r>
                <a:rPr lang="en-US" altLang="zh-CN" sz="1600" b="1" dirty="0">
                  <a:solidFill>
                    <a:schemeClr val="tx1"/>
                  </a:solidFill>
                </a:rPr>
                <a:t>4</a:t>
              </a:r>
              <a:endParaRPr lang="zh-CN" altLang="en-US" sz="1600" b="1" dirty="0">
                <a:solidFill>
                  <a:schemeClr val="tx1"/>
                </a:solidFill>
              </a:endParaRPr>
            </a:p>
          </p:txBody>
        </p:sp>
        <p:sp>
          <p:nvSpPr>
            <p:cNvPr id="253" name="database_51319">
              <a:extLst>
                <a:ext uri="{FF2B5EF4-FFF2-40B4-BE49-F238E27FC236}">
                  <a16:creationId xmlns:a16="http://schemas.microsoft.com/office/drawing/2014/main" id="{CA8B775E-187A-4A7A-9702-87E640ED7EE7}"/>
                </a:ext>
              </a:extLst>
            </p:cNvPr>
            <p:cNvSpPr>
              <a:spLocks noChangeAspect="1"/>
            </p:cNvSpPr>
            <p:nvPr/>
          </p:nvSpPr>
          <p:spPr bwMode="auto">
            <a:xfrm>
              <a:off x="5635111" y="1503180"/>
              <a:ext cx="461665" cy="360441"/>
            </a:xfrm>
            <a:custGeom>
              <a:avLst/>
              <a:gdLst>
                <a:gd name="connsiteX0" fmla="*/ 31461 w 607525"/>
                <a:gd name="connsiteY0" fmla="*/ 411587 h 474320"/>
                <a:gd name="connsiteX1" fmla="*/ 321954 w 607525"/>
                <a:gd name="connsiteY1" fmla="*/ 411587 h 474320"/>
                <a:gd name="connsiteX2" fmla="*/ 353321 w 607525"/>
                <a:gd name="connsiteY2" fmla="*/ 442907 h 474320"/>
                <a:gd name="connsiteX3" fmla="*/ 321954 w 607525"/>
                <a:gd name="connsiteY3" fmla="*/ 474320 h 474320"/>
                <a:gd name="connsiteX4" fmla="*/ 31461 w 607525"/>
                <a:gd name="connsiteY4" fmla="*/ 474320 h 474320"/>
                <a:gd name="connsiteX5" fmla="*/ 0 w 607525"/>
                <a:gd name="connsiteY5" fmla="*/ 442907 h 474320"/>
                <a:gd name="connsiteX6" fmla="*/ 31461 w 607525"/>
                <a:gd name="connsiteY6" fmla="*/ 411587 h 474320"/>
                <a:gd name="connsiteX7" fmla="*/ 199038 w 607525"/>
                <a:gd name="connsiteY7" fmla="*/ 1202 h 474320"/>
                <a:gd name="connsiteX8" fmla="*/ 400463 w 607525"/>
                <a:gd name="connsiteY8" fmla="*/ 69496 h 474320"/>
                <a:gd name="connsiteX9" fmla="*/ 414971 w 607525"/>
                <a:gd name="connsiteY9" fmla="*/ 98846 h 474320"/>
                <a:gd name="connsiteX10" fmla="*/ 385671 w 607525"/>
                <a:gd name="connsiteY10" fmla="*/ 113333 h 474320"/>
                <a:gd name="connsiteX11" fmla="*/ 371257 w 607525"/>
                <a:gd name="connsiteY11" fmla="*/ 108441 h 474320"/>
                <a:gd name="connsiteX12" fmla="*/ 344218 w 607525"/>
                <a:gd name="connsiteY12" fmla="*/ 187836 h 474320"/>
                <a:gd name="connsiteX13" fmla="*/ 583892 w 607525"/>
                <a:gd name="connsiteY13" fmla="*/ 269018 h 474320"/>
                <a:gd name="connsiteX14" fmla="*/ 605655 w 607525"/>
                <a:gd name="connsiteY14" fmla="*/ 313043 h 474320"/>
                <a:gd name="connsiteX15" fmla="*/ 561658 w 607525"/>
                <a:gd name="connsiteY15" fmla="*/ 334679 h 474320"/>
                <a:gd name="connsiteX16" fmla="*/ 321984 w 607525"/>
                <a:gd name="connsiteY16" fmla="*/ 253497 h 474320"/>
                <a:gd name="connsiteX17" fmla="*/ 296830 w 607525"/>
                <a:gd name="connsiteY17" fmla="*/ 327342 h 474320"/>
                <a:gd name="connsiteX18" fmla="*/ 311150 w 607525"/>
                <a:gd name="connsiteY18" fmla="*/ 332233 h 474320"/>
                <a:gd name="connsiteX19" fmla="*/ 325659 w 607525"/>
                <a:gd name="connsiteY19" fmla="*/ 361583 h 474320"/>
                <a:gd name="connsiteX20" fmla="*/ 296265 w 607525"/>
                <a:gd name="connsiteY20" fmla="*/ 376070 h 474320"/>
                <a:gd name="connsiteX21" fmla="*/ 94841 w 607525"/>
                <a:gd name="connsiteY21" fmla="*/ 307775 h 474320"/>
                <a:gd name="connsiteX22" fmla="*/ 80426 w 607525"/>
                <a:gd name="connsiteY22" fmla="*/ 278425 h 474320"/>
                <a:gd name="connsiteX23" fmla="*/ 109726 w 607525"/>
                <a:gd name="connsiteY23" fmla="*/ 264033 h 474320"/>
                <a:gd name="connsiteX24" fmla="*/ 124140 w 607525"/>
                <a:gd name="connsiteY24" fmla="*/ 268830 h 474320"/>
                <a:gd name="connsiteX25" fmla="*/ 198567 w 607525"/>
                <a:gd name="connsiteY25" fmla="*/ 49930 h 474320"/>
                <a:gd name="connsiteX26" fmla="*/ 184153 w 607525"/>
                <a:gd name="connsiteY26" fmla="*/ 45038 h 474320"/>
                <a:gd name="connsiteX27" fmla="*/ 169739 w 607525"/>
                <a:gd name="connsiteY27" fmla="*/ 15688 h 474320"/>
                <a:gd name="connsiteX28" fmla="*/ 199038 w 607525"/>
                <a:gd name="connsiteY28" fmla="*/ 1202 h 4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7525" h="474320">
                  <a:moveTo>
                    <a:pt x="31461" y="411587"/>
                  </a:moveTo>
                  <a:lnTo>
                    <a:pt x="321954" y="411587"/>
                  </a:lnTo>
                  <a:cubicBezTo>
                    <a:pt x="339286" y="411587"/>
                    <a:pt x="353321" y="425601"/>
                    <a:pt x="353321" y="442907"/>
                  </a:cubicBezTo>
                  <a:cubicBezTo>
                    <a:pt x="353321" y="460212"/>
                    <a:pt x="339286" y="474320"/>
                    <a:pt x="321954" y="474320"/>
                  </a:cubicBezTo>
                  <a:lnTo>
                    <a:pt x="31461" y="474320"/>
                  </a:lnTo>
                  <a:cubicBezTo>
                    <a:pt x="14129" y="474320"/>
                    <a:pt x="0" y="460212"/>
                    <a:pt x="0" y="442907"/>
                  </a:cubicBezTo>
                  <a:cubicBezTo>
                    <a:pt x="0" y="425601"/>
                    <a:pt x="14129" y="411587"/>
                    <a:pt x="31461" y="411587"/>
                  </a:cubicBezTo>
                  <a:close/>
                  <a:moveTo>
                    <a:pt x="199038" y="1202"/>
                  </a:moveTo>
                  <a:lnTo>
                    <a:pt x="400463" y="69496"/>
                  </a:lnTo>
                  <a:cubicBezTo>
                    <a:pt x="412616" y="73635"/>
                    <a:pt x="419116" y="86711"/>
                    <a:pt x="414971" y="98846"/>
                  </a:cubicBezTo>
                  <a:cubicBezTo>
                    <a:pt x="410920" y="110981"/>
                    <a:pt x="397730" y="117378"/>
                    <a:pt x="385671" y="113333"/>
                  </a:cubicBezTo>
                  <a:lnTo>
                    <a:pt x="371257" y="108441"/>
                  </a:lnTo>
                  <a:lnTo>
                    <a:pt x="344218" y="187836"/>
                  </a:lnTo>
                  <a:lnTo>
                    <a:pt x="583892" y="269018"/>
                  </a:lnTo>
                  <a:cubicBezTo>
                    <a:pt x="602075" y="275227"/>
                    <a:pt x="611873" y="294888"/>
                    <a:pt x="605655" y="313043"/>
                  </a:cubicBezTo>
                  <a:cubicBezTo>
                    <a:pt x="599531" y="331198"/>
                    <a:pt x="579747" y="340888"/>
                    <a:pt x="561658" y="334679"/>
                  </a:cubicBezTo>
                  <a:lnTo>
                    <a:pt x="321984" y="253497"/>
                  </a:lnTo>
                  <a:lnTo>
                    <a:pt x="296830" y="327342"/>
                  </a:lnTo>
                  <a:lnTo>
                    <a:pt x="311150" y="332233"/>
                  </a:lnTo>
                  <a:cubicBezTo>
                    <a:pt x="323303" y="336372"/>
                    <a:pt x="329804" y="349448"/>
                    <a:pt x="325659" y="361583"/>
                  </a:cubicBezTo>
                  <a:cubicBezTo>
                    <a:pt x="321608" y="373624"/>
                    <a:pt x="308418" y="380115"/>
                    <a:pt x="296265" y="376070"/>
                  </a:cubicBezTo>
                  <a:lnTo>
                    <a:pt x="94841" y="307775"/>
                  </a:lnTo>
                  <a:cubicBezTo>
                    <a:pt x="82782" y="303636"/>
                    <a:pt x="76281" y="290466"/>
                    <a:pt x="80426" y="278425"/>
                  </a:cubicBezTo>
                  <a:cubicBezTo>
                    <a:pt x="84477" y="266290"/>
                    <a:pt x="97667" y="259894"/>
                    <a:pt x="109726" y="264033"/>
                  </a:cubicBezTo>
                  <a:lnTo>
                    <a:pt x="124140" y="268830"/>
                  </a:lnTo>
                  <a:lnTo>
                    <a:pt x="198567" y="49930"/>
                  </a:lnTo>
                  <a:lnTo>
                    <a:pt x="184153" y="45038"/>
                  </a:lnTo>
                  <a:cubicBezTo>
                    <a:pt x="172094" y="40899"/>
                    <a:pt x="165593" y="27823"/>
                    <a:pt x="169739" y="15688"/>
                  </a:cubicBezTo>
                  <a:cubicBezTo>
                    <a:pt x="173790" y="3648"/>
                    <a:pt x="186979" y="-2843"/>
                    <a:pt x="199038" y="1202"/>
                  </a:cubicBezTo>
                  <a:close/>
                </a:path>
              </a:pathLst>
            </a:custGeom>
            <a:solidFill>
              <a:schemeClr val="accent5"/>
            </a:solidFill>
            <a:ln>
              <a:noFill/>
            </a:ln>
          </p:spPr>
          <p:txBody>
            <a:bodyPr/>
            <a:lstStyle/>
            <a:p>
              <a:endParaRPr lang="zh-CN" altLang="en-US"/>
            </a:p>
          </p:txBody>
        </p:sp>
        <p:sp>
          <p:nvSpPr>
            <p:cNvPr id="254" name="configuration-gears_525">
              <a:extLst>
                <a:ext uri="{FF2B5EF4-FFF2-40B4-BE49-F238E27FC236}">
                  <a16:creationId xmlns:a16="http://schemas.microsoft.com/office/drawing/2014/main" id="{BF7970D5-EC64-4F56-96DA-683ABCB70D03}"/>
                </a:ext>
              </a:extLst>
            </p:cNvPr>
            <p:cNvSpPr>
              <a:spLocks noChangeAspect="1"/>
            </p:cNvSpPr>
            <p:nvPr/>
          </p:nvSpPr>
          <p:spPr bwMode="auto">
            <a:xfrm>
              <a:off x="4945463" y="1504219"/>
              <a:ext cx="493255" cy="351700"/>
            </a:xfrm>
            <a:custGeom>
              <a:avLst/>
              <a:gdLst>
                <a:gd name="connsiteX0" fmla="*/ 206677 w 567167"/>
                <a:gd name="connsiteY0" fmla="*/ 136244 h 404402"/>
                <a:gd name="connsiteX1" fmla="*/ 140655 w 567167"/>
                <a:gd name="connsiteY1" fmla="*/ 202208 h 404402"/>
                <a:gd name="connsiteX2" fmla="*/ 206677 w 567167"/>
                <a:gd name="connsiteY2" fmla="*/ 266738 h 404402"/>
                <a:gd name="connsiteX3" fmla="*/ 272699 w 567167"/>
                <a:gd name="connsiteY3" fmla="*/ 202208 h 404402"/>
                <a:gd name="connsiteX4" fmla="*/ 206677 w 567167"/>
                <a:gd name="connsiteY4" fmla="*/ 136244 h 404402"/>
                <a:gd name="connsiteX5" fmla="*/ 459789 w 567167"/>
                <a:gd name="connsiteY5" fmla="*/ 65329 h 404402"/>
                <a:gd name="connsiteX6" fmla="*/ 442203 w 567167"/>
                <a:gd name="connsiteY6" fmla="*/ 81823 h 404402"/>
                <a:gd name="connsiteX7" fmla="*/ 457995 w 567167"/>
                <a:gd name="connsiteY7" fmla="*/ 123417 h 404402"/>
                <a:gd name="connsiteX8" fmla="*/ 501062 w 567167"/>
                <a:gd name="connsiteY8" fmla="*/ 107640 h 404402"/>
                <a:gd name="connsiteX9" fmla="*/ 483835 w 567167"/>
                <a:gd name="connsiteY9" fmla="*/ 66046 h 404402"/>
                <a:gd name="connsiteX10" fmla="*/ 459789 w 567167"/>
                <a:gd name="connsiteY10" fmla="*/ 65329 h 404402"/>
                <a:gd name="connsiteX11" fmla="*/ 445075 w 567167"/>
                <a:gd name="connsiteY11" fmla="*/ 69 h 404402"/>
                <a:gd name="connsiteX12" fmla="*/ 466608 w 567167"/>
                <a:gd name="connsiteY12" fmla="*/ 20149 h 404402"/>
                <a:gd name="connsiteX13" fmla="*/ 479528 w 567167"/>
                <a:gd name="connsiteY13" fmla="*/ 21583 h 404402"/>
                <a:gd name="connsiteX14" fmla="*/ 501062 w 567167"/>
                <a:gd name="connsiteY14" fmla="*/ 1504 h 404402"/>
                <a:gd name="connsiteX15" fmla="*/ 521160 w 567167"/>
                <a:gd name="connsiteY15" fmla="*/ 10109 h 404402"/>
                <a:gd name="connsiteX16" fmla="*/ 521160 w 567167"/>
                <a:gd name="connsiteY16" fmla="*/ 40229 h 404402"/>
                <a:gd name="connsiteX17" fmla="*/ 529774 w 567167"/>
                <a:gd name="connsiteY17" fmla="*/ 48835 h 404402"/>
                <a:gd name="connsiteX18" fmla="*/ 559921 w 567167"/>
                <a:gd name="connsiteY18" fmla="*/ 50269 h 404402"/>
                <a:gd name="connsiteX19" fmla="*/ 567099 w 567167"/>
                <a:gd name="connsiteY19" fmla="*/ 70349 h 404402"/>
                <a:gd name="connsiteX20" fmla="*/ 547001 w 567167"/>
                <a:gd name="connsiteY20" fmla="*/ 90429 h 404402"/>
                <a:gd name="connsiteX21" fmla="*/ 547001 w 567167"/>
                <a:gd name="connsiteY21" fmla="*/ 103337 h 404402"/>
                <a:gd name="connsiteX22" fmla="*/ 567099 w 567167"/>
                <a:gd name="connsiteY22" fmla="*/ 124851 h 404402"/>
                <a:gd name="connsiteX23" fmla="*/ 558485 w 567167"/>
                <a:gd name="connsiteY23" fmla="*/ 144931 h 404402"/>
                <a:gd name="connsiteX24" fmla="*/ 528338 w 567167"/>
                <a:gd name="connsiteY24" fmla="*/ 144931 h 404402"/>
                <a:gd name="connsiteX25" fmla="*/ 518289 w 567167"/>
                <a:gd name="connsiteY25" fmla="*/ 153537 h 404402"/>
                <a:gd name="connsiteX26" fmla="*/ 518289 w 567167"/>
                <a:gd name="connsiteY26" fmla="*/ 182222 h 404402"/>
                <a:gd name="connsiteX27" fmla="*/ 498191 w 567167"/>
                <a:gd name="connsiteY27" fmla="*/ 189394 h 404402"/>
                <a:gd name="connsiteX28" fmla="*/ 476657 w 567167"/>
                <a:gd name="connsiteY28" fmla="*/ 169314 h 404402"/>
                <a:gd name="connsiteX29" fmla="*/ 463737 w 567167"/>
                <a:gd name="connsiteY29" fmla="*/ 167880 h 404402"/>
                <a:gd name="connsiteX30" fmla="*/ 442203 w 567167"/>
                <a:gd name="connsiteY30" fmla="*/ 187959 h 404402"/>
                <a:gd name="connsiteX31" fmla="*/ 422105 w 567167"/>
                <a:gd name="connsiteY31" fmla="*/ 179354 h 404402"/>
                <a:gd name="connsiteX32" fmla="*/ 422105 w 567167"/>
                <a:gd name="connsiteY32" fmla="*/ 149234 h 404402"/>
                <a:gd name="connsiteX33" fmla="*/ 413492 w 567167"/>
                <a:gd name="connsiteY33" fmla="*/ 140628 h 404402"/>
                <a:gd name="connsiteX34" fmla="*/ 383345 w 567167"/>
                <a:gd name="connsiteY34" fmla="*/ 139194 h 404402"/>
                <a:gd name="connsiteX35" fmla="*/ 374731 w 567167"/>
                <a:gd name="connsiteY35" fmla="*/ 119114 h 404402"/>
                <a:gd name="connsiteX36" fmla="*/ 396265 w 567167"/>
                <a:gd name="connsiteY36" fmla="*/ 99034 h 404402"/>
                <a:gd name="connsiteX37" fmla="*/ 396265 w 567167"/>
                <a:gd name="connsiteY37" fmla="*/ 86126 h 404402"/>
                <a:gd name="connsiteX38" fmla="*/ 376167 w 567167"/>
                <a:gd name="connsiteY38" fmla="*/ 64612 h 404402"/>
                <a:gd name="connsiteX39" fmla="*/ 384780 w 567167"/>
                <a:gd name="connsiteY39" fmla="*/ 44532 h 404402"/>
                <a:gd name="connsiteX40" fmla="*/ 414927 w 567167"/>
                <a:gd name="connsiteY40" fmla="*/ 44532 h 404402"/>
                <a:gd name="connsiteX41" fmla="*/ 423541 w 567167"/>
                <a:gd name="connsiteY41" fmla="*/ 35926 h 404402"/>
                <a:gd name="connsiteX42" fmla="*/ 424976 w 567167"/>
                <a:gd name="connsiteY42" fmla="*/ 7241 h 404402"/>
                <a:gd name="connsiteX43" fmla="*/ 182277 w 567167"/>
                <a:gd name="connsiteY43" fmla="*/ 14 h 404402"/>
                <a:gd name="connsiteX44" fmla="*/ 228206 w 567167"/>
                <a:gd name="connsiteY44" fmla="*/ 14 h 404402"/>
                <a:gd name="connsiteX45" fmla="*/ 254040 w 567167"/>
                <a:gd name="connsiteY45" fmla="*/ 54506 h 404402"/>
                <a:gd name="connsiteX46" fmla="*/ 278440 w 567167"/>
                <a:gd name="connsiteY46" fmla="*/ 64544 h 404402"/>
                <a:gd name="connsiteX47" fmla="*/ 335850 w 567167"/>
                <a:gd name="connsiteY47" fmla="*/ 43034 h 404402"/>
                <a:gd name="connsiteX48" fmla="*/ 367426 w 567167"/>
                <a:gd name="connsiteY48" fmla="*/ 73148 h 404402"/>
                <a:gd name="connsiteX49" fmla="*/ 345897 w 567167"/>
                <a:gd name="connsiteY49" fmla="*/ 130508 h 404402"/>
                <a:gd name="connsiteX50" fmla="*/ 355943 w 567167"/>
                <a:gd name="connsiteY50" fmla="*/ 154886 h 404402"/>
                <a:gd name="connsiteX51" fmla="*/ 413354 w 567167"/>
                <a:gd name="connsiteY51" fmla="*/ 177830 h 404402"/>
                <a:gd name="connsiteX52" fmla="*/ 413354 w 567167"/>
                <a:gd name="connsiteY52" fmla="*/ 222284 h 404402"/>
                <a:gd name="connsiteX53" fmla="*/ 355943 w 567167"/>
                <a:gd name="connsiteY53" fmla="*/ 248096 h 404402"/>
                <a:gd name="connsiteX54" fmla="*/ 345897 w 567167"/>
                <a:gd name="connsiteY54" fmla="*/ 272474 h 404402"/>
                <a:gd name="connsiteX55" fmla="*/ 368861 w 567167"/>
                <a:gd name="connsiteY55" fmla="*/ 328400 h 404402"/>
                <a:gd name="connsiteX56" fmla="*/ 337285 w 567167"/>
                <a:gd name="connsiteY56" fmla="*/ 359948 h 404402"/>
                <a:gd name="connsiteX57" fmla="*/ 279875 w 567167"/>
                <a:gd name="connsiteY57" fmla="*/ 338438 h 404402"/>
                <a:gd name="connsiteX58" fmla="*/ 254040 w 567167"/>
                <a:gd name="connsiteY58" fmla="*/ 348476 h 404402"/>
                <a:gd name="connsiteX59" fmla="*/ 229641 w 567167"/>
                <a:gd name="connsiteY59" fmla="*/ 404402 h 404402"/>
                <a:gd name="connsiteX60" fmla="*/ 185148 w 567167"/>
                <a:gd name="connsiteY60" fmla="*/ 404402 h 404402"/>
                <a:gd name="connsiteX61" fmla="*/ 159313 w 567167"/>
                <a:gd name="connsiteY61" fmla="*/ 348476 h 404402"/>
                <a:gd name="connsiteX62" fmla="*/ 133479 w 567167"/>
                <a:gd name="connsiteY62" fmla="*/ 338438 h 404402"/>
                <a:gd name="connsiteX63" fmla="*/ 77504 w 567167"/>
                <a:gd name="connsiteY63" fmla="*/ 361382 h 404402"/>
                <a:gd name="connsiteX64" fmla="*/ 44493 w 567167"/>
                <a:gd name="connsiteY64" fmla="*/ 329834 h 404402"/>
                <a:gd name="connsiteX65" fmla="*/ 67457 w 567167"/>
                <a:gd name="connsiteY65" fmla="*/ 272474 h 404402"/>
                <a:gd name="connsiteX66" fmla="*/ 57410 w 567167"/>
                <a:gd name="connsiteY66" fmla="*/ 248096 h 404402"/>
                <a:gd name="connsiteX67" fmla="*/ 0 w 567167"/>
                <a:gd name="connsiteY67" fmla="*/ 225152 h 404402"/>
                <a:gd name="connsiteX68" fmla="*/ 0 w 567167"/>
                <a:gd name="connsiteY68" fmla="*/ 180698 h 404402"/>
                <a:gd name="connsiteX69" fmla="*/ 55975 w 567167"/>
                <a:gd name="connsiteY69" fmla="*/ 156320 h 404402"/>
                <a:gd name="connsiteX70" fmla="*/ 67457 w 567167"/>
                <a:gd name="connsiteY70" fmla="*/ 130508 h 404402"/>
                <a:gd name="connsiteX71" fmla="*/ 43057 w 567167"/>
                <a:gd name="connsiteY71" fmla="*/ 74582 h 404402"/>
                <a:gd name="connsiteX72" fmla="*/ 76068 w 567167"/>
                <a:gd name="connsiteY72" fmla="*/ 43034 h 404402"/>
                <a:gd name="connsiteX73" fmla="*/ 133479 w 567167"/>
                <a:gd name="connsiteY73" fmla="*/ 65978 h 404402"/>
                <a:gd name="connsiteX74" fmla="*/ 159313 w 567167"/>
                <a:gd name="connsiteY74" fmla="*/ 54506 h 404402"/>
                <a:gd name="connsiteX75" fmla="*/ 182277 w 567167"/>
                <a:gd name="connsiteY75" fmla="*/ 14 h 40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67167" h="404402">
                  <a:moveTo>
                    <a:pt x="206677" y="136244"/>
                  </a:moveTo>
                  <a:cubicBezTo>
                    <a:pt x="170795" y="136244"/>
                    <a:pt x="140655" y="166358"/>
                    <a:pt x="140655" y="202208"/>
                  </a:cubicBezTo>
                  <a:cubicBezTo>
                    <a:pt x="140655" y="236624"/>
                    <a:pt x="170795" y="266738"/>
                    <a:pt x="206677" y="266738"/>
                  </a:cubicBezTo>
                  <a:cubicBezTo>
                    <a:pt x="242558" y="266738"/>
                    <a:pt x="272699" y="238058"/>
                    <a:pt x="272699" y="202208"/>
                  </a:cubicBezTo>
                  <a:cubicBezTo>
                    <a:pt x="272699" y="166358"/>
                    <a:pt x="242558" y="136244"/>
                    <a:pt x="206677" y="136244"/>
                  </a:cubicBezTo>
                  <a:close/>
                  <a:moveTo>
                    <a:pt x="459789" y="65329"/>
                  </a:moveTo>
                  <a:cubicBezTo>
                    <a:pt x="452252" y="68197"/>
                    <a:pt x="445792" y="73935"/>
                    <a:pt x="442203" y="81823"/>
                  </a:cubicBezTo>
                  <a:cubicBezTo>
                    <a:pt x="435026" y="97600"/>
                    <a:pt x="442203" y="116246"/>
                    <a:pt x="457995" y="123417"/>
                  </a:cubicBezTo>
                  <a:cubicBezTo>
                    <a:pt x="475222" y="130588"/>
                    <a:pt x="493884" y="123417"/>
                    <a:pt x="501062" y="107640"/>
                  </a:cubicBezTo>
                  <a:cubicBezTo>
                    <a:pt x="506804" y="91863"/>
                    <a:pt x="499627" y="73217"/>
                    <a:pt x="483835" y="66046"/>
                  </a:cubicBezTo>
                  <a:cubicBezTo>
                    <a:pt x="475940" y="62460"/>
                    <a:pt x="467326" y="62460"/>
                    <a:pt x="459789" y="65329"/>
                  </a:cubicBezTo>
                  <a:close/>
                  <a:moveTo>
                    <a:pt x="445075" y="69"/>
                  </a:moveTo>
                  <a:cubicBezTo>
                    <a:pt x="446510" y="-1365"/>
                    <a:pt x="466608" y="20149"/>
                    <a:pt x="466608" y="20149"/>
                  </a:cubicBezTo>
                  <a:lnTo>
                    <a:pt x="479528" y="21583"/>
                  </a:lnTo>
                  <a:cubicBezTo>
                    <a:pt x="479528" y="21583"/>
                    <a:pt x="499627" y="69"/>
                    <a:pt x="501062" y="1504"/>
                  </a:cubicBezTo>
                  <a:lnTo>
                    <a:pt x="521160" y="10109"/>
                  </a:lnTo>
                  <a:cubicBezTo>
                    <a:pt x="522596" y="10109"/>
                    <a:pt x="521160" y="40229"/>
                    <a:pt x="521160" y="40229"/>
                  </a:cubicBezTo>
                  <a:lnTo>
                    <a:pt x="529774" y="48835"/>
                  </a:lnTo>
                  <a:cubicBezTo>
                    <a:pt x="529774" y="48835"/>
                    <a:pt x="558485" y="48835"/>
                    <a:pt x="559921" y="50269"/>
                  </a:cubicBezTo>
                  <a:lnTo>
                    <a:pt x="567099" y="70349"/>
                  </a:lnTo>
                  <a:cubicBezTo>
                    <a:pt x="568534" y="71783"/>
                    <a:pt x="547001" y="90429"/>
                    <a:pt x="547001" y="90429"/>
                  </a:cubicBezTo>
                  <a:lnTo>
                    <a:pt x="547001" y="103337"/>
                  </a:lnTo>
                  <a:cubicBezTo>
                    <a:pt x="547001" y="103337"/>
                    <a:pt x="567099" y="123417"/>
                    <a:pt x="567099" y="124851"/>
                  </a:cubicBezTo>
                  <a:lnTo>
                    <a:pt x="558485" y="144931"/>
                  </a:lnTo>
                  <a:cubicBezTo>
                    <a:pt x="557050" y="146365"/>
                    <a:pt x="528338" y="144931"/>
                    <a:pt x="528338" y="144931"/>
                  </a:cubicBezTo>
                  <a:lnTo>
                    <a:pt x="518289" y="153537"/>
                  </a:lnTo>
                  <a:cubicBezTo>
                    <a:pt x="518289" y="153537"/>
                    <a:pt x="519725" y="182222"/>
                    <a:pt x="518289" y="182222"/>
                  </a:cubicBezTo>
                  <a:lnTo>
                    <a:pt x="498191" y="189394"/>
                  </a:lnTo>
                  <a:cubicBezTo>
                    <a:pt x="496755" y="190828"/>
                    <a:pt x="476657" y="169314"/>
                    <a:pt x="476657" y="169314"/>
                  </a:cubicBezTo>
                  <a:lnTo>
                    <a:pt x="463737" y="167880"/>
                  </a:lnTo>
                  <a:cubicBezTo>
                    <a:pt x="463737" y="167880"/>
                    <a:pt x="443639" y="187959"/>
                    <a:pt x="442203" y="187959"/>
                  </a:cubicBezTo>
                  <a:lnTo>
                    <a:pt x="422105" y="179354"/>
                  </a:lnTo>
                  <a:cubicBezTo>
                    <a:pt x="420670" y="177920"/>
                    <a:pt x="422105" y="149234"/>
                    <a:pt x="422105" y="149234"/>
                  </a:cubicBezTo>
                  <a:lnTo>
                    <a:pt x="413492" y="140628"/>
                  </a:lnTo>
                  <a:cubicBezTo>
                    <a:pt x="413492" y="140628"/>
                    <a:pt x="383345" y="140628"/>
                    <a:pt x="383345" y="139194"/>
                  </a:cubicBezTo>
                  <a:lnTo>
                    <a:pt x="374731" y="119114"/>
                  </a:lnTo>
                  <a:cubicBezTo>
                    <a:pt x="374731" y="117680"/>
                    <a:pt x="396265" y="99034"/>
                    <a:pt x="396265" y="99034"/>
                  </a:cubicBezTo>
                  <a:lnTo>
                    <a:pt x="396265" y="86126"/>
                  </a:lnTo>
                  <a:cubicBezTo>
                    <a:pt x="396265" y="86126"/>
                    <a:pt x="374731" y="66046"/>
                    <a:pt x="376167" y="64612"/>
                  </a:cubicBezTo>
                  <a:lnTo>
                    <a:pt x="384780" y="44532"/>
                  </a:lnTo>
                  <a:cubicBezTo>
                    <a:pt x="384780" y="43098"/>
                    <a:pt x="414927" y="44532"/>
                    <a:pt x="414927" y="44532"/>
                  </a:cubicBezTo>
                  <a:lnTo>
                    <a:pt x="423541" y="35926"/>
                  </a:lnTo>
                  <a:cubicBezTo>
                    <a:pt x="423541" y="35926"/>
                    <a:pt x="423541" y="7241"/>
                    <a:pt x="424976" y="7241"/>
                  </a:cubicBezTo>
                  <a:close/>
                  <a:moveTo>
                    <a:pt x="182277" y="14"/>
                  </a:moveTo>
                  <a:lnTo>
                    <a:pt x="228206" y="14"/>
                  </a:lnTo>
                  <a:cubicBezTo>
                    <a:pt x="231076" y="14"/>
                    <a:pt x="254040" y="54506"/>
                    <a:pt x="254040" y="54506"/>
                  </a:cubicBezTo>
                  <a:lnTo>
                    <a:pt x="278440" y="64544"/>
                  </a:lnTo>
                  <a:cubicBezTo>
                    <a:pt x="278440" y="64544"/>
                    <a:pt x="332979" y="40166"/>
                    <a:pt x="335850" y="43034"/>
                  </a:cubicBezTo>
                  <a:lnTo>
                    <a:pt x="367426" y="73148"/>
                  </a:lnTo>
                  <a:cubicBezTo>
                    <a:pt x="370296" y="76016"/>
                    <a:pt x="345897" y="130508"/>
                    <a:pt x="345897" y="130508"/>
                  </a:cubicBezTo>
                  <a:lnTo>
                    <a:pt x="355943" y="154886"/>
                  </a:lnTo>
                  <a:cubicBezTo>
                    <a:pt x="355943" y="154886"/>
                    <a:pt x="413354" y="174962"/>
                    <a:pt x="413354" y="177830"/>
                  </a:cubicBezTo>
                  <a:lnTo>
                    <a:pt x="413354" y="222284"/>
                  </a:lnTo>
                  <a:cubicBezTo>
                    <a:pt x="413354" y="226586"/>
                    <a:pt x="355943" y="248096"/>
                    <a:pt x="355943" y="248096"/>
                  </a:cubicBezTo>
                  <a:lnTo>
                    <a:pt x="345897" y="272474"/>
                  </a:lnTo>
                  <a:cubicBezTo>
                    <a:pt x="345897" y="272474"/>
                    <a:pt x="371731" y="325532"/>
                    <a:pt x="368861" y="328400"/>
                  </a:cubicBezTo>
                  <a:lnTo>
                    <a:pt x="337285" y="359948"/>
                  </a:lnTo>
                  <a:cubicBezTo>
                    <a:pt x="334415" y="361382"/>
                    <a:pt x="279875" y="338438"/>
                    <a:pt x="279875" y="338438"/>
                  </a:cubicBezTo>
                  <a:lnTo>
                    <a:pt x="254040" y="348476"/>
                  </a:lnTo>
                  <a:cubicBezTo>
                    <a:pt x="254040" y="348476"/>
                    <a:pt x="233947" y="404402"/>
                    <a:pt x="229641" y="404402"/>
                  </a:cubicBezTo>
                  <a:lnTo>
                    <a:pt x="185148" y="404402"/>
                  </a:lnTo>
                  <a:cubicBezTo>
                    <a:pt x="182277" y="404402"/>
                    <a:pt x="159313" y="348476"/>
                    <a:pt x="159313" y="348476"/>
                  </a:cubicBezTo>
                  <a:lnTo>
                    <a:pt x="133479" y="338438"/>
                  </a:lnTo>
                  <a:cubicBezTo>
                    <a:pt x="133479" y="338438"/>
                    <a:pt x="78939" y="362816"/>
                    <a:pt x="77504" y="361382"/>
                  </a:cubicBezTo>
                  <a:lnTo>
                    <a:pt x="44493" y="329834"/>
                  </a:lnTo>
                  <a:cubicBezTo>
                    <a:pt x="43057" y="326966"/>
                    <a:pt x="67457" y="272474"/>
                    <a:pt x="67457" y="272474"/>
                  </a:cubicBezTo>
                  <a:lnTo>
                    <a:pt x="57410" y="248096"/>
                  </a:lnTo>
                  <a:cubicBezTo>
                    <a:pt x="57410" y="248096"/>
                    <a:pt x="0" y="228020"/>
                    <a:pt x="0" y="225152"/>
                  </a:cubicBezTo>
                  <a:lnTo>
                    <a:pt x="0" y="180698"/>
                  </a:lnTo>
                  <a:cubicBezTo>
                    <a:pt x="0" y="177830"/>
                    <a:pt x="55975" y="156320"/>
                    <a:pt x="55975" y="156320"/>
                  </a:cubicBezTo>
                  <a:lnTo>
                    <a:pt x="67457" y="130508"/>
                  </a:lnTo>
                  <a:cubicBezTo>
                    <a:pt x="67457" y="130508"/>
                    <a:pt x="41622" y="77450"/>
                    <a:pt x="43057" y="74582"/>
                  </a:cubicBezTo>
                  <a:lnTo>
                    <a:pt x="76068" y="43034"/>
                  </a:lnTo>
                  <a:cubicBezTo>
                    <a:pt x="77504" y="41600"/>
                    <a:pt x="133479" y="65978"/>
                    <a:pt x="133479" y="65978"/>
                  </a:cubicBezTo>
                  <a:lnTo>
                    <a:pt x="159313" y="54506"/>
                  </a:lnTo>
                  <a:cubicBezTo>
                    <a:pt x="159313" y="54506"/>
                    <a:pt x="179407" y="14"/>
                    <a:pt x="182277" y="14"/>
                  </a:cubicBezTo>
                  <a:close/>
                </a:path>
              </a:pathLst>
            </a:custGeom>
            <a:solidFill>
              <a:schemeClr val="accent6"/>
            </a:solidFill>
            <a:ln>
              <a:noFill/>
            </a:ln>
          </p:spPr>
          <p:txBody>
            <a:bodyPr/>
            <a:lstStyle/>
            <a:p>
              <a:endParaRPr lang="zh-CN" altLang="en-US"/>
            </a:p>
          </p:txBody>
        </p:sp>
        <p:sp>
          <p:nvSpPr>
            <p:cNvPr id="255" name="database_51319">
              <a:extLst>
                <a:ext uri="{FF2B5EF4-FFF2-40B4-BE49-F238E27FC236}">
                  <a16:creationId xmlns:a16="http://schemas.microsoft.com/office/drawing/2014/main" id="{F231AE6A-05ED-434E-A6C2-6BFA11D9B0BC}"/>
                </a:ext>
              </a:extLst>
            </p:cNvPr>
            <p:cNvSpPr>
              <a:spLocks noChangeAspect="1"/>
            </p:cNvSpPr>
            <p:nvPr/>
          </p:nvSpPr>
          <p:spPr bwMode="auto">
            <a:xfrm>
              <a:off x="6225141"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4">
                <a:lumMod val="60000"/>
                <a:lumOff val="40000"/>
              </a:schemeClr>
            </a:solidFill>
            <a:ln>
              <a:noFill/>
            </a:ln>
          </p:spPr>
          <p:txBody>
            <a:bodyPr/>
            <a:lstStyle/>
            <a:p>
              <a:endParaRPr lang="zh-CN" altLang="en-US"/>
            </a:p>
          </p:txBody>
        </p:sp>
        <p:sp>
          <p:nvSpPr>
            <p:cNvPr id="256" name="文本框 245">
              <a:extLst>
                <a:ext uri="{FF2B5EF4-FFF2-40B4-BE49-F238E27FC236}">
                  <a16:creationId xmlns:a16="http://schemas.microsoft.com/office/drawing/2014/main" id="{3401E78F-1B64-4851-87FB-1856A6C6B27F}"/>
                </a:ext>
              </a:extLst>
            </p:cNvPr>
            <p:cNvSpPr txBox="1"/>
            <p:nvPr/>
          </p:nvSpPr>
          <p:spPr>
            <a:xfrm>
              <a:off x="4791981" y="2016502"/>
              <a:ext cx="80021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配置服务</a:t>
              </a:r>
            </a:p>
          </p:txBody>
        </p:sp>
        <p:sp>
          <p:nvSpPr>
            <p:cNvPr id="257" name="文本框 246">
              <a:extLst>
                <a:ext uri="{FF2B5EF4-FFF2-40B4-BE49-F238E27FC236}">
                  <a16:creationId xmlns:a16="http://schemas.microsoft.com/office/drawing/2014/main" id="{96B1085A-B0BF-41A4-A02F-2913B8CA3721}"/>
                </a:ext>
              </a:extLst>
            </p:cNvPr>
            <p:cNvSpPr txBox="1"/>
            <p:nvPr/>
          </p:nvSpPr>
          <p:spPr>
            <a:xfrm>
              <a:off x="5568428"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A</a:t>
              </a:r>
            </a:p>
            <a:p>
              <a:pPr algn="ctr"/>
              <a:r>
                <a:rPr lang="zh-CN" altLang="en-US" sz="1200" dirty="0"/>
                <a:t>仲裁</a:t>
              </a:r>
            </a:p>
          </p:txBody>
        </p:sp>
        <p:sp>
          <p:nvSpPr>
            <p:cNvPr id="258" name="文本框 247">
              <a:extLst>
                <a:ext uri="{FF2B5EF4-FFF2-40B4-BE49-F238E27FC236}">
                  <a16:creationId xmlns:a16="http://schemas.microsoft.com/office/drawing/2014/main" id="{84BAFF29-BF21-4636-B90F-ED1D9C9D6CEF}"/>
                </a:ext>
              </a:extLst>
            </p:cNvPr>
            <p:cNvSpPr txBox="1"/>
            <p:nvPr/>
          </p:nvSpPr>
          <p:spPr>
            <a:xfrm>
              <a:off x="6116095" y="2016502"/>
              <a:ext cx="59503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B</a:t>
              </a:r>
            </a:p>
            <a:p>
              <a:pPr algn="ctr"/>
              <a:r>
                <a:rPr lang="en-US" altLang="zh-CN" sz="1200" dirty="0"/>
                <a:t>(</a:t>
              </a:r>
              <a:r>
                <a:rPr lang="zh-CN" altLang="en-US" sz="1200" dirty="0"/>
                <a:t>副</a:t>
              </a:r>
              <a:r>
                <a:rPr lang="en-US" altLang="zh-CN" sz="1200" dirty="0"/>
                <a:t>)</a:t>
              </a:r>
              <a:endParaRPr lang="zh-CN" altLang="en-US" sz="1200" dirty="0"/>
            </a:p>
          </p:txBody>
        </p:sp>
        <p:sp>
          <p:nvSpPr>
            <p:cNvPr id="259" name="database_51319">
              <a:extLst>
                <a:ext uri="{FF2B5EF4-FFF2-40B4-BE49-F238E27FC236}">
                  <a16:creationId xmlns:a16="http://schemas.microsoft.com/office/drawing/2014/main" id="{4D26BBED-ECC6-4146-AE4D-D05F2EBE0482}"/>
                </a:ext>
              </a:extLst>
            </p:cNvPr>
            <p:cNvSpPr>
              <a:spLocks noChangeAspect="1"/>
            </p:cNvSpPr>
            <p:nvPr/>
          </p:nvSpPr>
          <p:spPr bwMode="auto">
            <a:xfrm>
              <a:off x="6774813" y="1452569"/>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3">
                <a:lumMod val="40000"/>
                <a:lumOff val="60000"/>
              </a:schemeClr>
            </a:solidFill>
            <a:ln>
              <a:noFill/>
            </a:ln>
          </p:spPr>
          <p:txBody>
            <a:bodyPr/>
            <a:lstStyle/>
            <a:p>
              <a:endParaRPr lang="zh-CN" altLang="en-US"/>
            </a:p>
          </p:txBody>
        </p:sp>
        <p:sp>
          <p:nvSpPr>
            <p:cNvPr id="260" name="文本框 249">
              <a:extLst>
                <a:ext uri="{FF2B5EF4-FFF2-40B4-BE49-F238E27FC236}">
                  <a16:creationId xmlns:a16="http://schemas.microsoft.com/office/drawing/2014/main" id="{5DEE959B-AD72-4B78-BE5F-DDCF252F7F59}"/>
                </a:ext>
              </a:extLst>
            </p:cNvPr>
            <p:cNvSpPr txBox="1"/>
            <p:nvPr/>
          </p:nvSpPr>
          <p:spPr>
            <a:xfrm>
              <a:off x="6663764" y="2016502"/>
              <a:ext cx="60305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t>分片</a:t>
              </a:r>
              <a:r>
                <a:rPr lang="en-US" altLang="zh-CN" sz="1200" dirty="0"/>
                <a:t>C</a:t>
              </a:r>
            </a:p>
            <a:p>
              <a:pPr algn="ctr"/>
              <a:r>
                <a:rPr lang="en-US" altLang="zh-CN" sz="1200" dirty="0"/>
                <a:t>(</a:t>
              </a:r>
              <a:r>
                <a:rPr lang="zh-CN" altLang="en-US" sz="1200" dirty="0"/>
                <a:t>副</a:t>
              </a:r>
              <a:r>
                <a:rPr lang="en-US" altLang="zh-CN" sz="1200" dirty="0"/>
                <a:t>)</a:t>
              </a:r>
              <a:endParaRPr lang="zh-CN" altLang="en-US" sz="1200" dirty="0"/>
            </a:p>
          </p:txBody>
        </p:sp>
      </p:grpSp>
      <p:grpSp>
        <p:nvGrpSpPr>
          <p:cNvPr id="294" name="组合 293">
            <a:extLst>
              <a:ext uri="{FF2B5EF4-FFF2-40B4-BE49-F238E27FC236}">
                <a16:creationId xmlns:a16="http://schemas.microsoft.com/office/drawing/2014/main" id="{0CA64FE3-3FC4-4073-B1F4-45FE9936AEA1}"/>
              </a:ext>
            </a:extLst>
          </p:cNvPr>
          <p:cNvGrpSpPr/>
          <p:nvPr/>
        </p:nvGrpSpPr>
        <p:grpSpPr>
          <a:xfrm>
            <a:off x="6581075" y="4769275"/>
            <a:ext cx="1764027" cy="1368000"/>
            <a:chOff x="4409534" y="4769275"/>
            <a:chExt cx="1764027" cy="1368000"/>
          </a:xfrm>
        </p:grpSpPr>
        <p:sp>
          <p:nvSpPr>
            <p:cNvPr id="295" name="矩形 294">
              <a:extLst>
                <a:ext uri="{FF2B5EF4-FFF2-40B4-BE49-F238E27FC236}">
                  <a16:creationId xmlns:a16="http://schemas.microsoft.com/office/drawing/2014/main" id="{14175826-262B-4682-A4B1-74948652C52A}"/>
                </a:ext>
              </a:extLst>
            </p:cNvPr>
            <p:cNvSpPr/>
            <p:nvPr/>
          </p:nvSpPr>
          <p:spPr>
            <a:xfrm>
              <a:off x="4409534" y="4769275"/>
              <a:ext cx="1761944"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zh-CN" altLang="en-US" sz="1600" b="1" dirty="0">
                  <a:solidFill>
                    <a:schemeClr val="tx1"/>
                  </a:solidFill>
                </a:rPr>
                <a:t>节点</a:t>
              </a:r>
              <a:r>
                <a:rPr lang="en-US" altLang="zh-CN" sz="1600" b="1" dirty="0">
                  <a:solidFill>
                    <a:schemeClr val="tx1"/>
                  </a:solidFill>
                </a:rPr>
                <a:t>2</a:t>
              </a:r>
              <a:endParaRPr lang="zh-CN" altLang="en-US" sz="1600" b="1" dirty="0">
                <a:solidFill>
                  <a:schemeClr val="tx1"/>
                </a:solidFill>
              </a:endParaRPr>
            </a:p>
          </p:txBody>
        </p:sp>
        <p:sp>
          <p:nvSpPr>
            <p:cNvPr id="296" name="database_51319">
              <a:extLst>
                <a:ext uri="{FF2B5EF4-FFF2-40B4-BE49-F238E27FC236}">
                  <a16:creationId xmlns:a16="http://schemas.microsoft.com/office/drawing/2014/main" id="{C7B4795E-1F34-4922-866A-EDB90C640208}"/>
                </a:ext>
              </a:extLst>
            </p:cNvPr>
            <p:cNvSpPr>
              <a:spLocks noChangeAspect="1"/>
            </p:cNvSpPr>
            <p:nvPr/>
          </p:nvSpPr>
          <p:spPr bwMode="auto">
            <a:xfrm>
              <a:off x="5685568" y="5032561"/>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4"/>
            </a:solidFill>
            <a:ln>
              <a:noFill/>
            </a:ln>
          </p:spPr>
        </p:sp>
        <p:sp>
          <p:nvSpPr>
            <p:cNvPr id="299" name="文本框 298">
              <a:extLst>
                <a:ext uri="{FF2B5EF4-FFF2-40B4-BE49-F238E27FC236}">
                  <a16:creationId xmlns:a16="http://schemas.microsoft.com/office/drawing/2014/main" id="{B13BCE4A-9EAB-4CAD-84CA-5AF25D3CE098}"/>
                </a:ext>
              </a:extLst>
            </p:cNvPr>
            <p:cNvSpPr txBox="1"/>
            <p:nvPr/>
          </p:nvSpPr>
          <p:spPr>
            <a:xfrm>
              <a:off x="5578526" y="5596494"/>
              <a:ext cx="595035" cy="276999"/>
            </a:xfrm>
            <a:prstGeom prst="rect">
              <a:avLst/>
            </a:prstGeom>
            <a:noFill/>
          </p:spPr>
          <p:txBody>
            <a:bodyPr wrap="none" rtlCol="0">
              <a:spAutoFit/>
            </a:bodyPr>
            <a:lstStyle/>
            <a:p>
              <a:pPr algn="ctr"/>
              <a:r>
                <a:rPr lang="zh-CN" altLang="en-US" sz="1200" dirty="0"/>
                <a:t>分片</a:t>
              </a:r>
              <a:r>
                <a:rPr lang="en-US" altLang="zh-CN" sz="1200" dirty="0"/>
                <a:t>B</a:t>
              </a:r>
              <a:endParaRPr lang="zh-CN" altLang="en-US" sz="1200" dirty="0"/>
            </a:p>
          </p:txBody>
        </p:sp>
      </p:grpSp>
      <p:grpSp>
        <p:nvGrpSpPr>
          <p:cNvPr id="300" name="组合 299">
            <a:extLst>
              <a:ext uri="{FF2B5EF4-FFF2-40B4-BE49-F238E27FC236}">
                <a16:creationId xmlns:a16="http://schemas.microsoft.com/office/drawing/2014/main" id="{E03E0477-F91F-4589-82A3-6C9F31C12B8B}"/>
              </a:ext>
            </a:extLst>
          </p:cNvPr>
          <p:cNvGrpSpPr/>
          <p:nvPr/>
        </p:nvGrpSpPr>
        <p:grpSpPr>
          <a:xfrm>
            <a:off x="8752616" y="4769275"/>
            <a:ext cx="1768035" cy="1368000"/>
            <a:chOff x="4409534" y="4769275"/>
            <a:chExt cx="1768035" cy="1368000"/>
          </a:xfrm>
        </p:grpSpPr>
        <p:sp>
          <p:nvSpPr>
            <p:cNvPr id="301" name="矩形 300">
              <a:extLst>
                <a:ext uri="{FF2B5EF4-FFF2-40B4-BE49-F238E27FC236}">
                  <a16:creationId xmlns:a16="http://schemas.microsoft.com/office/drawing/2014/main" id="{EDEEEDE2-0CFD-457C-97A5-F719408E5764}"/>
                </a:ext>
              </a:extLst>
            </p:cNvPr>
            <p:cNvSpPr/>
            <p:nvPr/>
          </p:nvSpPr>
          <p:spPr>
            <a:xfrm>
              <a:off x="4409534" y="4769275"/>
              <a:ext cx="1761944" cy="136800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b" anchorCtr="0" forceAA="0" compatLnSpc="1">
              <a:prstTxWarp prst="textNoShape">
                <a:avLst/>
              </a:prstTxWarp>
              <a:noAutofit/>
            </a:bodyPr>
            <a:lstStyle/>
            <a:p>
              <a:pPr algn="ctr"/>
              <a:r>
                <a:rPr lang="zh-CN" altLang="en-US" sz="1600" b="1" dirty="0">
                  <a:solidFill>
                    <a:schemeClr val="tx1"/>
                  </a:solidFill>
                </a:rPr>
                <a:t>节点</a:t>
              </a:r>
              <a:r>
                <a:rPr lang="en-US" altLang="zh-CN" sz="1600" b="1" dirty="0">
                  <a:solidFill>
                    <a:schemeClr val="tx1"/>
                  </a:solidFill>
                </a:rPr>
                <a:t>3</a:t>
              </a:r>
              <a:endParaRPr lang="zh-CN" altLang="en-US" sz="1600" b="1" dirty="0">
                <a:solidFill>
                  <a:schemeClr val="tx1"/>
                </a:solidFill>
              </a:endParaRPr>
            </a:p>
          </p:txBody>
        </p:sp>
        <p:sp>
          <p:nvSpPr>
            <p:cNvPr id="302" name="database_51319">
              <a:extLst>
                <a:ext uri="{FF2B5EF4-FFF2-40B4-BE49-F238E27FC236}">
                  <a16:creationId xmlns:a16="http://schemas.microsoft.com/office/drawing/2014/main" id="{73983AC9-6B9A-4B54-B566-9C428683A9CE}"/>
                </a:ext>
              </a:extLst>
            </p:cNvPr>
            <p:cNvSpPr>
              <a:spLocks noChangeAspect="1"/>
            </p:cNvSpPr>
            <p:nvPr/>
          </p:nvSpPr>
          <p:spPr bwMode="auto">
            <a:xfrm>
              <a:off x="5685568" y="5032561"/>
              <a:ext cx="380950" cy="461665"/>
            </a:xfrm>
            <a:custGeom>
              <a:avLst/>
              <a:gdLst>
                <a:gd name="connsiteX0" fmla="*/ 271 w 499606"/>
                <a:gd name="connsiteY0" fmla="*/ 391513 h 605463"/>
                <a:gd name="connsiteX1" fmla="*/ 249841 w 499606"/>
                <a:gd name="connsiteY1" fmla="*/ 475565 h 605463"/>
                <a:gd name="connsiteX2" fmla="*/ 499411 w 499606"/>
                <a:gd name="connsiteY2" fmla="*/ 391513 h 605463"/>
                <a:gd name="connsiteX3" fmla="*/ 499411 w 499606"/>
                <a:gd name="connsiteY3" fmla="*/ 514725 h 605463"/>
                <a:gd name="connsiteX4" fmla="*/ 249841 w 499606"/>
                <a:gd name="connsiteY4" fmla="*/ 605463 h 605463"/>
                <a:gd name="connsiteX5" fmla="*/ 271 w 499606"/>
                <a:gd name="connsiteY5" fmla="*/ 514725 h 605463"/>
                <a:gd name="connsiteX6" fmla="*/ 212 w 499606"/>
                <a:gd name="connsiteY6" fmla="*/ 215793 h 605463"/>
                <a:gd name="connsiteX7" fmla="*/ 249803 w 499606"/>
                <a:gd name="connsiteY7" fmla="*/ 299845 h 605463"/>
                <a:gd name="connsiteX8" fmla="*/ 499394 w 499606"/>
                <a:gd name="connsiteY8" fmla="*/ 215793 h 605463"/>
                <a:gd name="connsiteX9" fmla="*/ 499394 w 499606"/>
                <a:gd name="connsiteY9" fmla="*/ 339005 h 605463"/>
                <a:gd name="connsiteX10" fmla="*/ 249803 w 499606"/>
                <a:gd name="connsiteY10" fmla="*/ 429743 h 605463"/>
                <a:gd name="connsiteX11" fmla="*/ 212 w 499606"/>
                <a:gd name="connsiteY11" fmla="*/ 339005 h 605463"/>
                <a:gd name="connsiteX12" fmla="*/ 212 w 499606"/>
                <a:gd name="connsiteY12" fmla="*/ 215793 h 605463"/>
                <a:gd name="connsiteX13" fmla="*/ 249841 w 499606"/>
                <a:gd name="connsiteY13" fmla="*/ 0 h 605463"/>
                <a:gd name="connsiteX14" fmla="*/ 499411 w 499606"/>
                <a:gd name="connsiteY14" fmla="*/ 90720 h 605463"/>
                <a:gd name="connsiteX15" fmla="*/ 499411 w 499606"/>
                <a:gd name="connsiteY15" fmla="*/ 165682 h 605463"/>
                <a:gd name="connsiteX16" fmla="*/ 249841 w 499606"/>
                <a:gd name="connsiteY16" fmla="*/ 256402 h 605463"/>
                <a:gd name="connsiteX17" fmla="*/ 271 w 499606"/>
                <a:gd name="connsiteY17" fmla="*/ 165682 h 605463"/>
                <a:gd name="connsiteX18" fmla="*/ 271 w 499606"/>
                <a:gd name="connsiteY18" fmla="*/ 90720 h 605463"/>
                <a:gd name="connsiteX19" fmla="*/ 249841 w 499606"/>
                <a:gd name="connsiteY19" fmla="*/ 0 h 6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606" h="605463">
                  <a:moveTo>
                    <a:pt x="271" y="391513"/>
                  </a:moveTo>
                  <a:cubicBezTo>
                    <a:pt x="9833" y="438315"/>
                    <a:pt x="118363" y="475565"/>
                    <a:pt x="249841" y="475565"/>
                  </a:cubicBezTo>
                  <a:cubicBezTo>
                    <a:pt x="381798" y="475565"/>
                    <a:pt x="489849" y="438315"/>
                    <a:pt x="499411" y="391513"/>
                  </a:cubicBezTo>
                  <a:lnTo>
                    <a:pt x="499411" y="514725"/>
                  </a:lnTo>
                  <a:cubicBezTo>
                    <a:pt x="499411" y="564870"/>
                    <a:pt x="388013" y="605463"/>
                    <a:pt x="249841" y="605463"/>
                  </a:cubicBezTo>
                  <a:cubicBezTo>
                    <a:pt x="112147" y="605463"/>
                    <a:pt x="271" y="564870"/>
                    <a:pt x="271" y="514725"/>
                  </a:cubicBezTo>
                  <a:close/>
                  <a:moveTo>
                    <a:pt x="212" y="215793"/>
                  </a:moveTo>
                  <a:cubicBezTo>
                    <a:pt x="9775" y="262595"/>
                    <a:pt x="118314" y="299845"/>
                    <a:pt x="249803" y="299845"/>
                  </a:cubicBezTo>
                  <a:cubicBezTo>
                    <a:pt x="381771" y="299845"/>
                    <a:pt x="489831" y="262595"/>
                    <a:pt x="499394" y="215793"/>
                  </a:cubicBezTo>
                  <a:cubicBezTo>
                    <a:pt x="499872" y="218181"/>
                    <a:pt x="499394" y="339005"/>
                    <a:pt x="499394" y="339005"/>
                  </a:cubicBezTo>
                  <a:cubicBezTo>
                    <a:pt x="499394" y="389150"/>
                    <a:pt x="387987" y="429743"/>
                    <a:pt x="249803" y="429743"/>
                  </a:cubicBezTo>
                  <a:cubicBezTo>
                    <a:pt x="112098" y="429743"/>
                    <a:pt x="212" y="389150"/>
                    <a:pt x="212" y="339005"/>
                  </a:cubicBezTo>
                  <a:cubicBezTo>
                    <a:pt x="212" y="339005"/>
                    <a:pt x="-266" y="218181"/>
                    <a:pt x="212" y="215793"/>
                  </a:cubicBezTo>
                  <a:close/>
                  <a:moveTo>
                    <a:pt x="249841" y="0"/>
                  </a:moveTo>
                  <a:cubicBezTo>
                    <a:pt x="388013" y="0"/>
                    <a:pt x="499411" y="40585"/>
                    <a:pt x="499411" y="90720"/>
                  </a:cubicBezTo>
                  <a:lnTo>
                    <a:pt x="499411" y="165682"/>
                  </a:lnTo>
                  <a:cubicBezTo>
                    <a:pt x="499411" y="215817"/>
                    <a:pt x="388013" y="256402"/>
                    <a:pt x="249841" y="256402"/>
                  </a:cubicBezTo>
                  <a:cubicBezTo>
                    <a:pt x="112147" y="256402"/>
                    <a:pt x="271" y="215817"/>
                    <a:pt x="271" y="165682"/>
                  </a:cubicBezTo>
                  <a:lnTo>
                    <a:pt x="271" y="90720"/>
                  </a:lnTo>
                  <a:cubicBezTo>
                    <a:pt x="271" y="40585"/>
                    <a:pt x="112147" y="0"/>
                    <a:pt x="249841" y="0"/>
                  </a:cubicBezTo>
                  <a:close/>
                </a:path>
              </a:pathLst>
            </a:custGeom>
            <a:solidFill>
              <a:schemeClr val="accent3"/>
            </a:solidFill>
            <a:ln>
              <a:noFill/>
            </a:ln>
          </p:spPr>
        </p:sp>
        <p:sp>
          <p:nvSpPr>
            <p:cNvPr id="305" name="文本框 304">
              <a:extLst>
                <a:ext uri="{FF2B5EF4-FFF2-40B4-BE49-F238E27FC236}">
                  <a16:creationId xmlns:a16="http://schemas.microsoft.com/office/drawing/2014/main" id="{6C405F15-B397-40B0-AB96-831D0095B00D}"/>
                </a:ext>
              </a:extLst>
            </p:cNvPr>
            <p:cNvSpPr txBox="1"/>
            <p:nvPr/>
          </p:nvSpPr>
          <p:spPr>
            <a:xfrm>
              <a:off x="5574519" y="5596494"/>
              <a:ext cx="603050" cy="276999"/>
            </a:xfrm>
            <a:prstGeom prst="rect">
              <a:avLst/>
            </a:prstGeom>
            <a:noFill/>
          </p:spPr>
          <p:txBody>
            <a:bodyPr wrap="none" rtlCol="0">
              <a:spAutoFit/>
            </a:bodyPr>
            <a:lstStyle/>
            <a:p>
              <a:pPr algn="ctr"/>
              <a:r>
                <a:rPr lang="zh-CN" altLang="en-US" sz="1200" dirty="0"/>
                <a:t>分片</a:t>
              </a:r>
              <a:r>
                <a:rPr lang="en-US" altLang="zh-CN" sz="1200" dirty="0"/>
                <a:t>C</a:t>
              </a:r>
              <a:endParaRPr lang="zh-CN" altLang="en-US" sz="1200" dirty="0"/>
            </a:p>
          </p:txBody>
        </p:sp>
      </p:grpSp>
      <p:sp>
        <p:nvSpPr>
          <p:cNvPr id="306" name="矩形 305">
            <a:extLst>
              <a:ext uri="{FF2B5EF4-FFF2-40B4-BE49-F238E27FC236}">
                <a16:creationId xmlns:a16="http://schemas.microsoft.com/office/drawing/2014/main" id="{A1964226-E31F-48A8-8CC0-E48A26055E73}"/>
              </a:ext>
            </a:extLst>
          </p:cNvPr>
          <p:cNvSpPr/>
          <p:nvPr/>
        </p:nvSpPr>
        <p:spPr>
          <a:xfrm>
            <a:off x="4266631" y="1130235"/>
            <a:ext cx="3050835" cy="369332"/>
          </a:xfrm>
          <a:prstGeom prst="rect">
            <a:avLst/>
          </a:prstGeom>
        </p:spPr>
        <p:txBody>
          <a:bodyPr wrap="none">
            <a:spAutoFit/>
          </a:bodyPr>
          <a:lstStyle/>
          <a:p>
            <a:r>
              <a:rPr lang="zh-CN" altLang="en-US" b="1" dirty="0">
                <a:solidFill>
                  <a:schemeClr val="tx1">
                    <a:lumMod val="95000"/>
                    <a:lumOff val="5000"/>
                  </a:schemeClr>
                </a:solidFill>
              </a:rPr>
              <a:t>容灾 </a:t>
            </a:r>
            <a:r>
              <a:rPr lang="en-US" altLang="zh-CN" b="1" dirty="0">
                <a:solidFill>
                  <a:schemeClr val="tx1">
                    <a:lumMod val="95000"/>
                    <a:lumOff val="5000"/>
                  </a:schemeClr>
                </a:solidFill>
              </a:rPr>
              <a:t>+ </a:t>
            </a:r>
            <a:r>
              <a:rPr lang="zh-CN" altLang="en-US" b="1" dirty="0">
                <a:solidFill>
                  <a:schemeClr val="tx1">
                    <a:lumMod val="95000"/>
                    <a:lumOff val="5000"/>
                  </a:schemeClr>
                </a:solidFill>
              </a:rPr>
              <a:t>高可用 集群部署方案</a:t>
            </a:r>
            <a:endParaRPr lang="en-US" altLang="zh-CN" b="1" dirty="0">
              <a:solidFill>
                <a:schemeClr val="tx1">
                  <a:lumMod val="95000"/>
                  <a:lumOff val="5000"/>
                </a:schemeClr>
              </a:solidFill>
            </a:endParaRPr>
          </a:p>
        </p:txBody>
      </p:sp>
      <p:sp>
        <p:nvSpPr>
          <p:cNvPr id="307" name="矩形 306">
            <a:extLst>
              <a:ext uri="{FF2B5EF4-FFF2-40B4-BE49-F238E27FC236}">
                <a16:creationId xmlns:a16="http://schemas.microsoft.com/office/drawing/2014/main" id="{C3BE3BC3-7E8E-4619-B642-0D8F206EBD31}"/>
              </a:ext>
            </a:extLst>
          </p:cNvPr>
          <p:cNvSpPr/>
          <p:nvPr/>
        </p:nvSpPr>
        <p:spPr>
          <a:xfrm>
            <a:off x="10882554" y="2462633"/>
            <a:ext cx="346385" cy="1323439"/>
          </a:xfrm>
          <a:prstGeom prst="rect">
            <a:avLst/>
          </a:prstGeom>
        </p:spPr>
        <p:txBody>
          <a:bodyPr wrap="square">
            <a:spAutoFit/>
          </a:bodyPr>
          <a:lstStyle/>
          <a:p>
            <a:r>
              <a:rPr lang="zh-CN" altLang="en-US" sz="1600" b="1" dirty="0">
                <a:solidFill>
                  <a:schemeClr val="tx1">
                    <a:lumMod val="95000"/>
                    <a:lumOff val="5000"/>
                  </a:schemeClr>
                </a:solidFill>
              </a:rPr>
              <a:t>主数据中心</a:t>
            </a:r>
            <a:endParaRPr lang="en-US" altLang="zh-CN" sz="1600" b="1" dirty="0">
              <a:solidFill>
                <a:schemeClr val="tx1">
                  <a:lumMod val="95000"/>
                  <a:lumOff val="5000"/>
                </a:schemeClr>
              </a:solidFill>
            </a:endParaRPr>
          </a:p>
        </p:txBody>
      </p:sp>
      <p:sp>
        <p:nvSpPr>
          <p:cNvPr id="308" name="左中括号 307">
            <a:extLst>
              <a:ext uri="{FF2B5EF4-FFF2-40B4-BE49-F238E27FC236}">
                <a16:creationId xmlns:a16="http://schemas.microsoft.com/office/drawing/2014/main" id="{250410A2-0B68-49CB-89E5-F224C9721343}"/>
              </a:ext>
            </a:extLst>
          </p:cNvPr>
          <p:cNvSpPr/>
          <p:nvPr/>
        </p:nvSpPr>
        <p:spPr>
          <a:xfrm rot="10800000">
            <a:off x="10655361" y="1560126"/>
            <a:ext cx="92529" cy="3049973"/>
          </a:xfrm>
          <a:prstGeom prst="leftBracket">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309" name="矩形 308">
            <a:extLst>
              <a:ext uri="{FF2B5EF4-FFF2-40B4-BE49-F238E27FC236}">
                <a16:creationId xmlns:a16="http://schemas.microsoft.com/office/drawing/2014/main" id="{4F6A7D1B-70F4-4AB9-B03C-197219DEAF91}"/>
              </a:ext>
            </a:extLst>
          </p:cNvPr>
          <p:cNvSpPr/>
          <p:nvPr/>
        </p:nvSpPr>
        <p:spPr>
          <a:xfrm>
            <a:off x="10894740" y="4709396"/>
            <a:ext cx="346385" cy="1569660"/>
          </a:xfrm>
          <a:prstGeom prst="rect">
            <a:avLst/>
          </a:prstGeom>
        </p:spPr>
        <p:txBody>
          <a:bodyPr wrap="square">
            <a:spAutoFit/>
          </a:bodyPr>
          <a:lstStyle/>
          <a:p>
            <a:r>
              <a:rPr lang="zh-CN" altLang="en-US" sz="1600" b="1" dirty="0">
                <a:solidFill>
                  <a:schemeClr val="tx1">
                    <a:lumMod val="95000"/>
                    <a:lumOff val="5000"/>
                  </a:schemeClr>
                </a:solidFill>
              </a:rPr>
              <a:t>容灾数据中心</a:t>
            </a:r>
            <a:endParaRPr lang="en-US" altLang="zh-CN" sz="1600" b="1" dirty="0">
              <a:solidFill>
                <a:schemeClr val="tx1">
                  <a:lumMod val="95000"/>
                  <a:lumOff val="5000"/>
                </a:schemeClr>
              </a:solidFill>
            </a:endParaRPr>
          </a:p>
        </p:txBody>
      </p:sp>
      <p:sp>
        <p:nvSpPr>
          <p:cNvPr id="310" name="左中括号 309">
            <a:extLst>
              <a:ext uri="{FF2B5EF4-FFF2-40B4-BE49-F238E27FC236}">
                <a16:creationId xmlns:a16="http://schemas.microsoft.com/office/drawing/2014/main" id="{9B1BB75E-BCE4-40DC-9C40-A3E926CF21CB}"/>
              </a:ext>
            </a:extLst>
          </p:cNvPr>
          <p:cNvSpPr/>
          <p:nvPr/>
        </p:nvSpPr>
        <p:spPr>
          <a:xfrm rot="10800000">
            <a:off x="10667546" y="4693209"/>
            <a:ext cx="92529" cy="1486248"/>
          </a:xfrm>
          <a:prstGeom prst="leftBracket">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Tree>
    <p:extLst>
      <p:ext uri="{BB962C8B-B14F-4D97-AF65-F5344CB8AC3E}">
        <p14:creationId xmlns:p14="http://schemas.microsoft.com/office/powerpoint/2010/main" val="409686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0DEB0-A7D7-4979-AB3C-917DA9988775}"/>
              </a:ext>
            </a:extLst>
          </p:cNvPr>
          <p:cNvSpPr>
            <a:spLocks noGrp="1"/>
          </p:cNvSpPr>
          <p:nvPr>
            <p:ph type="title"/>
          </p:nvPr>
        </p:nvSpPr>
        <p:spPr/>
        <p:txBody>
          <a:bodyPr/>
          <a:lstStyle/>
          <a:p>
            <a:r>
              <a:rPr lang="zh-CN" altLang="en-US" dirty="0"/>
              <a:t>最佳实践</a:t>
            </a:r>
          </a:p>
        </p:txBody>
      </p:sp>
      <p:sp>
        <p:nvSpPr>
          <p:cNvPr id="4" name="页脚占位符 3">
            <a:extLst>
              <a:ext uri="{FF2B5EF4-FFF2-40B4-BE49-F238E27FC236}">
                <a16:creationId xmlns:a16="http://schemas.microsoft.com/office/drawing/2014/main" id="{E55B68C2-BF77-4CCE-B9B3-7D8CB90BEF46}"/>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FB2D51AF-8783-441A-AF3A-F10BC19994D7}"/>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7" name="îśľíḍè">
            <a:extLst>
              <a:ext uri="{FF2B5EF4-FFF2-40B4-BE49-F238E27FC236}">
                <a16:creationId xmlns:a16="http://schemas.microsoft.com/office/drawing/2014/main" id="{99044E65-71C2-4B92-8DDC-1AD787D09245}"/>
              </a:ext>
            </a:extLst>
          </p:cNvPr>
          <p:cNvGrpSpPr/>
          <p:nvPr/>
        </p:nvGrpSpPr>
        <p:grpSpPr>
          <a:xfrm>
            <a:off x="0" y="4452495"/>
            <a:ext cx="12177669" cy="2440828"/>
            <a:chOff x="0" y="4466341"/>
            <a:chExt cx="9144000" cy="1832773"/>
          </a:xfrm>
        </p:grpSpPr>
        <p:sp>
          <p:nvSpPr>
            <p:cNvPr id="109" name="îṩḷíḋê">
              <a:extLst>
                <a:ext uri="{FF2B5EF4-FFF2-40B4-BE49-F238E27FC236}">
                  <a16:creationId xmlns:a16="http://schemas.microsoft.com/office/drawing/2014/main" id="{24B91648-F27B-4881-A656-9EE49B9927C7}"/>
                </a:ext>
              </a:extLst>
            </p:cNvPr>
            <p:cNvSpPr/>
            <p:nvPr/>
          </p:nvSpPr>
          <p:spPr bwMode="auto">
            <a:xfrm>
              <a:off x="0" y="5982589"/>
              <a:ext cx="9144000" cy="316525"/>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91" name="íṣḷíďè">
              <a:extLst>
                <a:ext uri="{FF2B5EF4-FFF2-40B4-BE49-F238E27FC236}">
                  <a16:creationId xmlns:a16="http://schemas.microsoft.com/office/drawing/2014/main" id="{C96AB7A6-6F11-47F9-A08C-BEE0B06BA360}"/>
                </a:ext>
              </a:extLst>
            </p:cNvPr>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92" name="íşľiḓe">
              <a:extLst>
                <a:ext uri="{FF2B5EF4-FFF2-40B4-BE49-F238E27FC236}">
                  <a16:creationId xmlns:a16="http://schemas.microsoft.com/office/drawing/2014/main" id="{0235A7A7-B055-43F4-808D-987A934AB16E}"/>
                </a:ext>
              </a:extLst>
            </p:cNvPr>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93" name="íṩḻídé">
              <a:extLst>
                <a:ext uri="{FF2B5EF4-FFF2-40B4-BE49-F238E27FC236}">
                  <a16:creationId xmlns:a16="http://schemas.microsoft.com/office/drawing/2014/main" id="{2BFFCD75-73D8-4335-B57B-3F31CF8EA2AA}"/>
                </a:ext>
              </a:extLst>
            </p:cNvPr>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94" name="íšḷíďé">
              <a:extLst>
                <a:ext uri="{FF2B5EF4-FFF2-40B4-BE49-F238E27FC236}">
                  <a16:creationId xmlns:a16="http://schemas.microsoft.com/office/drawing/2014/main" id="{A20A5A27-E3A3-48AB-92CF-1E6178DF0008}"/>
                </a:ext>
              </a:extLst>
            </p:cNvPr>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95" name="ïšḷiḓe">
              <a:extLst>
                <a:ext uri="{FF2B5EF4-FFF2-40B4-BE49-F238E27FC236}">
                  <a16:creationId xmlns:a16="http://schemas.microsoft.com/office/drawing/2014/main" id="{AFCBC4F1-1055-4876-9F57-6E2A4FE12B01}"/>
                </a:ext>
              </a:extLst>
            </p:cNvPr>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96" name="íŝļiḍé">
              <a:extLst>
                <a:ext uri="{FF2B5EF4-FFF2-40B4-BE49-F238E27FC236}">
                  <a16:creationId xmlns:a16="http://schemas.microsoft.com/office/drawing/2014/main" id="{7B67B1F2-C009-483C-AF02-AF7CD9CC0600}"/>
                </a:ext>
              </a:extLst>
            </p:cNvPr>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97" name="îšļîḋe">
              <a:extLst>
                <a:ext uri="{FF2B5EF4-FFF2-40B4-BE49-F238E27FC236}">
                  <a16:creationId xmlns:a16="http://schemas.microsoft.com/office/drawing/2014/main" id="{BC971B8A-D9C2-4DD4-9715-E1BF4770DCFD}"/>
                </a:ext>
              </a:extLst>
            </p:cNvPr>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98" name="ïŝḷíḍé">
              <a:extLst>
                <a:ext uri="{FF2B5EF4-FFF2-40B4-BE49-F238E27FC236}">
                  <a16:creationId xmlns:a16="http://schemas.microsoft.com/office/drawing/2014/main" id="{A0E8778B-4382-4CAE-954E-7697FD0E38F4}"/>
                </a:ext>
              </a:extLst>
            </p:cNvPr>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99" name="íšlïḑe">
              <a:extLst>
                <a:ext uri="{FF2B5EF4-FFF2-40B4-BE49-F238E27FC236}">
                  <a16:creationId xmlns:a16="http://schemas.microsoft.com/office/drawing/2014/main" id="{4EAA081C-D4C3-49C3-8999-3ADC5B68EAA7}"/>
                </a:ext>
              </a:extLst>
            </p:cNvPr>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100" name="ïsļiḑe">
              <a:extLst>
                <a:ext uri="{FF2B5EF4-FFF2-40B4-BE49-F238E27FC236}">
                  <a16:creationId xmlns:a16="http://schemas.microsoft.com/office/drawing/2014/main" id="{13431743-9C0F-4F93-B715-A6A7A5293D14}"/>
                </a:ext>
              </a:extLst>
            </p:cNvPr>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1" name="î$liḓe">
              <a:extLst>
                <a:ext uri="{FF2B5EF4-FFF2-40B4-BE49-F238E27FC236}">
                  <a16:creationId xmlns:a16="http://schemas.microsoft.com/office/drawing/2014/main" id="{DE94EF8D-D402-4448-8F36-C78900E43B27}"/>
                </a:ext>
              </a:extLst>
            </p:cNvPr>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102" name="îs1íḓe">
              <a:extLst>
                <a:ext uri="{FF2B5EF4-FFF2-40B4-BE49-F238E27FC236}">
                  <a16:creationId xmlns:a16="http://schemas.microsoft.com/office/drawing/2014/main" id="{A7914C39-7FFF-4625-8F62-A3561D395C37}"/>
                </a:ext>
              </a:extLst>
            </p:cNvPr>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3" name="iŝļîḍe">
              <a:extLst>
                <a:ext uri="{FF2B5EF4-FFF2-40B4-BE49-F238E27FC236}">
                  <a16:creationId xmlns:a16="http://schemas.microsoft.com/office/drawing/2014/main" id="{376A8BEC-9D7C-4711-820C-E7882ADBEFDA}"/>
                </a:ext>
              </a:extLst>
            </p:cNvPr>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4" name="ïṣľiḑê">
              <a:extLst>
                <a:ext uri="{FF2B5EF4-FFF2-40B4-BE49-F238E27FC236}">
                  <a16:creationId xmlns:a16="http://schemas.microsoft.com/office/drawing/2014/main" id="{83CE5A90-E7A3-40C4-AF9A-B2CCE17A1389}"/>
                </a:ext>
              </a:extLst>
            </p:cNvPr>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5" name="ïṩ1íḋè">
              <a:extLst>
                <a:ext uri="{FF2B5EF4-FFF2-40B4-BE49-F238E27FC236}">
                  <a16:creationId xmlns:a16="http://schemas.microsoft.com/office/drawing/2014/main" id="{5ECFB45B-C0BE-4D47-8927-C2688F9BC984}"/>
                </a:ext>
              </a:extLst>
            </p:cNvPr>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6" name="ïṣľîďe">
              <a:extLst>
                <a:ext uri="{FF2B5EF4-FFF2-40B4-BE49-F238E27FC236}">
                  <a16:creationId xmlns:a16="http://schemas.microsoft.com/office/drawing/2014/main" id="{5511EAEE-6F34-47C0-B55E-003AFDC42AF0}"/>
                </a:ext>
              </a:extLst>
            </p:cNvPr>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107" name="iṧ1îḑè">
              <a:extLst>
                <a:ext uri="{FF2B5EF4-FFF2-40B4-BE49-F238E27FC236}">
                  <a16:creationId xmlns:a16="http://schemas.microsoft.com/office/drawing/2014/main" id="{BD52D1FA-6B93-4BBB-AA76-6639FB421281}"/>
                </a:ext>
              </a:extLst>
            </p:cNvPr>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08" name="îSliḓê">
              <a:extLst>
                <a:ext uri="{FF2B5EF4-FFF2-40B4-BE49-F238E27FC236}">
                  <a16:creationId xmlns:a16="http://schemas.microsoft.com/office/drawing/2014/main" id="{0B15C851-F157-4A57-BC95-4B7A43139144}"/>
                </a:ext>
              </a:extLst>
            </p:cNvPr>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110" name="îṥļíḋe">
              <a:extLst>
                <a:ext uri="{FF2B5EF4-FFF2-40B4-BE49-F238E27FC236}">
                  <a16:creationId xmlns:a16="http://schemas.microsoft.com/office/drawing/2014/main" id="{7D1C52A3-3E7F-4F08-A48E-09ECEE8091AA}"/>
                </a:ext>
              </a:extLst>
            </p:cNvPr>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11" name="ï$ḻïḍe">
              <a:extLst>
                <a:ext uri="{FF2B5EF4-FFF2-40B4-BE49-F238E27FC236}">
                  <a16:creationId xmlns:a16="http://schemas.microsoft.com/office/drawing/2014/main" id="{92559AA5-08DB-44A7-8194-5EFE8D5DE668}"/>
                </a:ext>
              </a:extLst>
            </p:cNvPr>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12" name="ïṩḷîḑé">
              <a:extLst>
                <a:ext uri="{FF2B5EF4-FFF2-40B4-BE49-F238E27FC236}">
                  <a16:creationId xmlns:a16="http://schemas.microsoft.com/office/drawing/2014/main" id="{19020C11-2C81-4A0A-9FED-E40B0F84B121}"/>
                </a:ext>
              </a:extLst>
            </p:cNvPr>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113" name="i$ḻiḍé">
              <a:extLst>
                <a:ext uri="{FF2B5EF4-FFF2-40B4-BE49-F238E27FC236}">
                  <a16:creationId xmlns:a16="http://schemas.microsoft.com/office/drawing/2014/main" id="{EA7784E9-ABC3-4756-B167-108F78A2870A}"/>
                </a:ext>
              </a:extLst>
            </p:cNvPr>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114" name="îšḷiḓê">
              <a:extLst>
                <a:ext uri="{FF2B5EF4-FFF2-40B4-BE49-F238E27FC236}">
                  <a16:creationId xmlns:a16="http://schemas.microsoft.com/office/drawing/2014/main" id="{FD4DC11B-4B01-4004-A4AA-47368C6483AF}"/>
                </a:ext>
              </a:extLst>
            </p:cNvPr>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15" name="îṥľídè">
              <a:extLst>
                <a:ext uri="{FF2B5EF4-FFF2-40B4-BE49-F238E27FC236}">
                  <a16:creationId xmlns:a16="http://schemas.microsoft.com/office/drawing/2014/main" id="{DFD680BB-D3CB-46CD-AC82-0EF1E2DFB9B9}"/>
                </a:ext>
              </a:extLst>
            </p:cNvPr>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116" name="íṣļïḓè">
              <a:extLst>
                <a:ext uri="{FF2B5EF4-FFF2-40B4-BE49-F238E27FC236}">
                  <a16:creationId xmlns:a16="http://schemas.microsoft.com/office/drawing/2014/main" id="{F3902DE8-F754-4C6A-9A79-2C140CCFFA52}"/>
                </a:ext>
              </a:extLst>
            </p:cNvPr>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117" name="íšļiḋè">
              <a:extLst>
                <a:ext uri="{FF2B5EF4-FFF2-40B4-BE49-F238E27FC236}">
                  <a16:creationId xmlns:a16="http://schemas.microsoft.com/office/drawing/2014/main" id="{588F21D5-ADBE-4164-9349-CFA54029E5B8}"/>
                </a:ext>
              </a:extLst>
            </p:cNvPr>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118" name="iSḻiḋê">
              <a:extLst>
                <a:ext uri="{FF2B5EF4-FFF2-40B4-BE49-F238E27FC236}">
                  <a16:creationId xmlns:a16="http://schemas.microsoft.com/office/drawing/2014/main" id="{7D9A3931-2CDB-431C-AC0E-69CCE88C864D}"/>
                </a:ext>
              </a:extLst>
            </p:cNvPr>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19" name="iṡ1ïḓè">
              <a:extLst>
                <a:ext uri="{FF2B5EF4-FFF2-40B4-BE49-F238E27FC236}">
                  <a16:creationId xmlns:a16="http://schemas.microsoft.com/office/drawing/2014/main" id="{D65C478C-F05F-4862-834A-061BC27FD0CE}"/>
                </a:ext>
              </a:extLst>
            </p:cNvPr>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grpSp>
        <p:nvGrpSpPr>
          <p:cNvPr id="175" name="iṣlíďê">
            <a:extLst>
              <a:ext uri="{FF2B5EF4-FFF2-40B4-BE49-F238E27FC236}">
                <a16:creationId xmlns:a16="http://schemas.microsoft.com/office/drawing/2014/main" id="{1ED2C2AA-3779-483C-AA9A-CDCA4AC3653D}"/>
              </a:ext>
            </a:extLst>
          </p:cNvPr>
          <p:cNvGrpSpPr/>
          <p:nvPr/>
        </p:nvGrpSpPr>
        <p:grpSpPr>
          <a:xfrm>
            <a:off x="697830" y="4081952"/>
            <a:ext cx="589296" cy="589296"/>
            <a:chOff x="2091022" y="2935611"/>
            <a:chExt cx="841946" cy="841946"/>
          </a:xfrm>
        </p:grpSpPr>
        <p:sp>
          <p:nvSpPr>
            <p:cNvPr id="177" name="îŝľiḋê">
              <a:extLst>
                <a:ext uri="{FF2B5EF4-FFF2-40B4-BE49-F238E27FC236}">
                  <a16:creationId xmlns:a16="http://schemas.microsoft.com/office/drawing/2014/main" id="{E68D8133-45BC-41C9-9853-9DCC36112B19}"/>
                </a:ext>
              </a:extLst>
            </p:cNvPr>
            <p:cNvSpPr/>
            <p:nvPr/>
          </p:nvSpPr>
          <p:spPr>
            <a:xfrm>
              <a:off x="2091022" y="2935611"/>
              <a:ext cx="841946" cy="841946"/>
            </a:xfrm>
            <a:prstGeom prst="ellipse">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78" name="îṩľídê">
              <a:extLst>
                <a:ext uri="{FF2B5EF4-FFF2-40B4-BE49-F238E27FC236}">
                  <a16:creationId xmlns:a16="http://schemas.microsoft.com/office/drawing/2014/main" id="{F2F71091-98F7-4CDA-B5BF-97ED995D2552}"/>
                </a:ext>
              </a:extLst>
            </p:cNvPr>
            <p:cNvSpPr/>
            <p:nvPr/>
          </p:nvSpPr>
          <p:spPr>
            <a:xfrm>
              <a:off x="2329416" y="3137827"/>
              <a:ext cx="365154" cy="437512"/>
            </a:xfrm>
            <a:custGeom>
              <a:avLst/>
              <a:gdLst>
                <a:gd name="connsiteX0" fmla="*/ 141324 w 504966"/>
                <a:gd name="connsiteY0" fmla="*/ 423477 h 605028"/>
                <a:gd name="connsiteX1" fmla="*/ 131216 w 504966"/>
                <a:gd name="connsiteY1" fmla="*/ 433568 h 605028"/>
                <a:gd name="connsiteX2" fmla="*/ 141324 w 504966"/>
                <a:gd name="connsiteY2" fmla="*/ 443660 h 605028"/>
                <a:gd name="connsiteX3" fmla="*/ 444404 w 504966"/>
                <a:gd name="connsiteY3" fmla="*/ 443660 h 605028"/>
                <a:gd name="connsiteX4" fmla="*/ 454513 w 504966"/>
                <a:gd name="connsiteY4" fmla="*/ 433568 h 605028"/>
                <a:gd name="connsiteX5" fmla="*/ 444404 w 504966"/>
                <a:gd name="connsiteY5" fmla="*/ 423477 h 605028"/>
                <a:gd name="connsiteX6" fmla="*/ 141324 w 504966"/>
                <a:gd name="connsiteY6" fmla="*/ 363019 h 605028"/>
                <a:gd name="connsiteX7" fmla="*/ 131216 w 504966"/>
                <a:gd name="connsiteY7" fmla="*/ 373110 h 605028"/>
                <a:gd name="connsiteX8" fmla="*/ 141324 w 504966"/>
                <a:gd name="connsiteY8" fmla="*/ 383202 h 605028"/>
                <a:gd name="connsiteX9" fmla="*/ 444404 w 504966"/>
                <a:gd name="connsiteY9" fmla="*/ 383202 h 605028"/>
                <a:gd name="connsiteX10" fmla="*/ 454513 w 504966"/>
                <a:gd name="connsiteY10" fmla="*/ 373110 h 605028"/>
                <a:gd name="connsiteX11" fmla="*/ 444404 w 504966"/>
                <a:gd name="connsiteY11" fmla="*/ 363019 h 605028"/>
                <a:gd name="connsiteX12" fmla="*/ 141324 w 504966"/>
                <a:gd name="connsiteY12" fmla="*/ 302471 h 605028"/>
                <a:gd name="connsiteX13" fmla="*/ 131216 w 504966"/>
                <a:gd name="connsiteY13" fmla="*/ 312562 h 605028"/>
                <a:gd name="connsiteX14" fmla="*/ 141324 w 504966"/>
                <a:gd name="connsiteY14" fmla="*/ 322653 h 605028"/>
                <a:gd name="connsiteX15" fmla="*/ 444404 w 504966"/>
                <a:gd name="connsiteY15" fmla="*/ 322653 h 605028"/>
                <a:gd name="connsiteX16" fmla="*/ 454513 w 504966"/>
                <a:gd name="connsiteY16" fmla="*/ 312562 h 605028"/>
                <a:gd name="connsiteX17" fmla="*/ 444404 w 504966"/>
                <a:gd name="connsiteY17" fmla="*/ 302471 h 605028"/>
                <a:gd name="connsiteX18" fmla="*/ 141324 w 504966"/>
                <a:gd name="connsiteY18" fmla="*/ 242013 h 605028"/>
                <a:gd name="connsiteX19" fmla="*/ 131216 w 504966"/>
                <a:gd name="connsiteY19" fmla="*/ 252104 h 605028"/>
                <a:gd name="connsiteX20" fmla="*/ 141324 w 504966"/>
                <a:gd name="connsiteY20" fmla="*/ 262195 h 605028"/>
                <a:gd name="connsiteX21" fmla="*/ 444404 w 504966"/>
                <a:gd name="connsiteY21" fmla="*/ 262195 h 605028"/>
                <a:gd name="connsiteX22" fmla="*/ 454513 w 504966"/>
                <a:gd name="connsiteY22" fmla="*/ 252104 h 605028"/>
                <a:gd name="connsiteX23" fmla="*/ 444404 w 504966"/>
                <a:gd name="connsiteY23" fmla="*/ 242013 h 605028"/>
                <a:gd name="connsiteX24" fmla="*/ 141324 w 504966"/>
                <a:gd name="connsiteY24" fmla="*/ 181464 h 605028"/>
                <a:gd name="connsiteX25" fmla="*/ 131216 w 504966"/>
                <a:gd name="connsiteY25" fmla="*/ 191556 h 605028"/>
                <a:gd name="connsiteX26" fmla="*/ 141324 w 504966"/>
                <a:gd name="connsiteY26" fmla="*/ 201647 h 605028"/>
                <a:gd name="connsiteX27" fmla="*/ 444404 w 504966"/>
                <a:gd name="connsiteY27" fmla="*/ 201647 h 605028"/>
                <a:gd name="connsiteX28" fmla="*/ 454513 w 504966"/>
                <a:gd name="connsiteY28" fmla="*/ 191556 h 605028"/>
                <a:gd name="connsiteX29" fmla="*/ 444404 w 504966"/>
                <a:gd name="connsiteY29" fmla="*/ 181464 h 605028"/>
                <a:gd name="connsiteX30" fmla="*/ 141324 w 504966"/>
                <a:gd name="connsiteY30" fmla="*/ 121006 h 605028"/>
                <a:gd name="connsiteX31" fmla="*/ 131216 w 504966"/>
                <a:gd name="connsiteY31" fmla="*/ 131098 h 605028"/>
                <a:gd name="connsiteX32" fmla="*/ 141324 w 504966"/>
                <a:gd name="connsiteY32" fmla="*/ 141189 h 605028"/>
                <a:gd name="connsiteX33" fmla="*/ 323190 w 504966"/>
                <a:gd name="connsiteY33" fmla="*/ 141189 h 605028"/>
                <a:gd name="connsiteX34" fmla="*/ 333299 w 504966"/>
                <a:gd name="connsiteY34" fmla="*/ 131098 h 605028"/>
                <a:gd name="connsiteX35" fmla="*/ 323190 w 504966"/>
                <a:gd name="connsiteY35" fmla="*/ 121006 h 605028"/>
                <a:gd name="connsiteX36" fmla="*/ 30236 w 504966"/>
                <a:gd name="connsiteY36" fmla="*/ 60475 h 605028"/>
                <a:gd name="connsiteX37" fmla="*/ 40344 w 504966"/>
                <a:gd name="connsiteY37" fmla="*/ 60475 h 605028"/>
                <a:gd name="connsiteX38" fmla="*/ 40344 w 504966"/>
                <a:gd name="connsiteY38" fmla="*/ 514299 h 605028"/>
                <a:gd name="connsiteX39" fmla="*/ 90888 w 504966"/>
                <a:gd name="connsiteY39" fmla="*/ 564664 h 605028"/>
                <a:gd name="connsiteX40" fmla="*/ 444421 w 504966"/>
                <a:gd name="connsiteY40" fmla="*/ 564664 h 605028"/>
                <a:gd name="connsiteX41" fmla="*/ 444421 w 504966"/>
                <a:gd name="connsiteY41" fmla="*/ 574755 h 605028"/>
                <a:gd name="connsiteX42" fmla="*/ 414095 w 504966"/>
                <a:gd name="connsiteY42" fmla="*/ 605028 h 605028"/>
                <a:gd name="connsiteX43" fmla="*/ 30236 w 504966"/>
                <a:gd name="connsiteY43" fmla="*/ 605028 h 605028"/>
                <a:gd name="connsiteX44" fmla="*/ 0 w 504966"/>
                <a:gd name="connsiteY44" fmla="*/ 574755 h 605028"/>
                <a:gd name="connsiteX45" fmla="*/ 0 w 504966"/>
                <a:gd name="connsiteY45" fmla="*/ 90748 h 605028"/>
                <a:gd name="connsiteX46" fmla="*/ 30236 w 504966"/>
                <a:gd name="connsiteY46" fmla="*/ 60475 h 605028"/>
                <a:gd name="connsiteX47" fmla="*/ 383752 w 504966"/>
                <a:gd name="connsiteY47" fmla="*/ 34419 h 605028"/>
                <a:gd name="connsiteX48" fmla="*/ 383752 w 504966"/>
                <a:gd name="connsiteY48" fmla="*/ 110915 h 605028"/>
                <a:gd name="connsiteX49" fmla="*/ 393861 w 504966"/>
                <a:gd name="connsiteY49" fmla="*/ 121006 h 605028"/>
                <a:gd name="connsiteX50" fmla="*/ 470488 w 504966"/>
                <a:gd name="connsiteY50" fmla="*/ 121006 h 605028"/>
                <a:gd name="connsiteX51" fmla="*/ 90871 w 504966"/>
                <a:gd name="connsiteY51" fmla="*/ 0 h 605028"/>
                <a:gd name="connsiteX52" fmla="*/ 373643 w 504966"/>
                <a:gd name="connsiteY52" fmla="*/ 0 h 605028"/>
                <a:gd name="connsiteX53" fmla="*/ 374185 w 504966"/>
                <a:gd name="connsiteY53" fmla="*/ 90 h 605028"/>
                <a:gd name="connsiteX54" fmla="*/ 376983 w 504966"/>
                <a:gd name="connsiteY54" fmla="*/ 631 h 605028"/>
                <a:gd name="connsiteX55" fmla="*/ 377885 w 504966"/>
                <a:gd name="connsiteY55" fmla="*/ 991 h 605028"/>
                <a:gd name="connsiteX56" fmla="*/ 380774 w 504966"/>
                <a:gd name="connsiteY56" fmla="*/ 2883 h 605028"/>
                <a:gd name="connsiteX57" fmla="*/ 380864 w 504966"/>
                <a:gd name="connsiteY57" fmla="*/ 2973 h 605028"/>
                <a:gd name="connsiteX58" fmla="*/ 501988 w 504966"/>
                <a:gd name="connsiteY58" fmla="*/ 123980 h 605028"/>
                <a:gd name="connsiteX59" fmla="*/ 502078 w 504966"/>
                <a:gd name="connsiteY59" fmla="*/ 123980 h 605028"/>
                <a:gd name="connsiteX60" fmla="*/ 503973 w 504966"/>
                <a:gd name="connsiteY60" fmla="*/ 126863 h 605028"/>
                <a:gd name="connsiteX61" fmla="*/ 504334 w 504966"/>
                <a:gd name="connsiteY61" fmla="*/ 127764 h 605028"/>
                <a:gd name="connsiteX62" fmla="*/ 504876 w 504966"/>
                <a:gd name="connsiteY62" fmla="*/ 130467 h 605028"/>
                <a:gd name="connsiteX63" fmla="*/ 504966 w 504966"/>
                <a:gd name="connsiteY63" fmla="*/ 131098 h 605028"/>
                <a:gd name="connsiteX64" fmla="*/ 504966 w 504966"/>
                <a:gd name="connsiteY64" fmla="*/ 514299 h 605028"/>
                <a:gd name="connsiteX65" fmla="*/ 474640 w 504966"/>
                <a:gd name="connsiteY65" fmla="*/ 544483 h 605028"/>
                <a:gd name="connsiteX66" fmla="*/ 90871 w 504966"/>
                <a:gd name="connsiteY66" fmla="*/ 544483 h 605028"/>
                <a:gd name="connsiteX67" fmla="*/ 60545 w 504966"/>
                <a:gd name="connsiteY67" fmla="*/ 514299 h 605028"/>
                <a:gd name="connsiteX68" fmla="*/ 60545 w 504966"/>
                <a:gd name="connsiteY68" fmla="*/ 30274 h 605028"/>
                <a:gd name="connsiteX69" fmla="*/ 90871 w 504966"/>
                <a:gd name="connsiteY69"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4966" h="605028">
                  <a:moveTo>
                    <a:pt x="141324" y="423477"/>
                  </a:moveTo>
                  <a:cubicBezTo>
                    <a:pt x="135819" y="423477"/>
                    <a:pt x="131216" y="427982"/>
                    <a:pt x="131216" y="433568"/>
                  </a:cubicBezTo>
                  <a:cubicBezTo>
                    <a:pt x="131216" y="439155"/>
                    <a:pt x="135819" y="443660"/>
                    <a:pt x="141324" y="443660"/>
                  </a:cubicBezTo>
                  <a:lnTo>
                    <a:pt x="444404" y="443660"/>
                  </a:lnTo>
                  <a:cubicBezTo>
                    <a:pt x="449910" y="443660"/>
                    <a:pt x="454513" y="439155"/>
                    <a:pt x="454513" y="433568"/>
                  </a:cubicBezTo>
                  <a:cubicBezTo>
                    <a:pt x="454513" y="427982"/>
                    <a:pt x="449910" y="423477"/>
                    <a:pt x="444404" y="423477"/>
                  </a:cubicBezTo>
                  <a:close/>
                  <a:moveTo>
                    <a:pt x="141324" y="363019"/>
                  </a:moveTo>
                  <a:cubicBezTo>
                    <a:pt x="135819" y="363019"/>
                    <a:pt x="131216" y="367524"/>
                    <a:pt x="131216" y="373110"/>
                  </a:cubicBezTo>
                  <a:cubicBezTo>
                    <a:pt x="131216" y="378696"/>
                    <a:pt x="135819" y="383202"/>
                    <a:pt x="141324" y="383202"/>
                  </a:cubicBezTo>
                  <a:lnTo>
                    <a:pt x="444404" y="383202"/>
                  </a:lnTo>
                  <a:cubicBezTo>
                    <a:pt x="449910" y="383202"/>
                    <a:pt x="454513" y="378696"/>
                    <a:pt x="454513" y="373110"/>
                  </a:cubicBezTo>
                  <a:cubicBezTo>
                    <a:pt x="454513" y="367524"/>
                    <a:pt x="449910" y="363019"/>
                    <a:pt x="444404" y="363019"/>
                  </a:cubicBezTo>
                  <a:close/>
                  <a:moveTo>
                    <a:pt x="141324" y="302471"/>
                  </a:moveTo>
                  <a:cubicBezTo>
                    <a:pt x="135819" y="302471"/>
                    <a:pt x="131216" y="306976"/>
                    <a:pt x="131216" y="312562"/>
                  </a:cubicBezTo>
                  <a:cubicBezTo>
                    <a:pt x="131216" y="318148"/>
                    <a:pt x="135819" y="322653"/>
                    <a:pt x="141324" y="322653"/>
                  </a:cubicBezTo>
                  <a:lnTo>
                    <a:pt x="444404" y="322653"/>
                  </a:lnTo>
                  <a:cubicBezTo>
                    <a:pt x="449910" y="322653"/>
                    <a:pt x="454513" y="318148"/>
                    <a:pt x="454513" y="312562"/>
                  </a:cubicBezTo>
                  <a:cubicBezTo>
                    <a:pt x="454513" y="306976"/>
                    <a:pt x="449910" y="302471"/>
                    <a:pt x="444404" y="302471"/>
                  </a:cubicBezTo>
                  <a:close/>
                  <a:moveTo>
                    <a:pt x="141324" y="242013"/>
                  </a:moveTo>
                  <a:cubicBezTo>
                    <a:pt x="135819" y="242013"/>
                    <a:pt x="131216" y="246518"/>
                    <a:pt x="131216" y="252104"/>
                  </a:cubicBezTo>
                  <a:cubicBezTo>
                    <a:pt x="131216" y="257690"/>
                    <a:pt x="135819" y="262195"/>
                    <a:pt x="141324" y="262195"/>
                  </a:cubicBezTo>
                  <a:lnTo>
                    <a:pt x="444404" y="262195"/>
                  </a:lnTo>
                  <a:cubicBezTo>
                    <a:pt x="449910" y="262195"/>
                    <a:pt x="454513" y="257690"/>
                    <a:pt x="454513" y="252104"/>
                  </a:cubicBezTo>
                  <a:cubicBezTo>
                    <a:pt x="454513" y="246518"/>
                    <a:pt x="449910" y="242013"/>
                    <a:pt x="444404" y="242013"/>
                  </a:cubicBezTo>
                  <a:close/>
                  <a:moveTo>
                    <a:pt x="141324" y="181464"/>
                  </a:moveTo>
                  <a:cubicBezTo>
                    <a:pt x="135819" y="181464"/>
                    <a:pt x="131216" y="185970"/>
                    <a:pt x="131216" y="191556"/>
                  </a:cubicBezTo>
                  <a:cubicBezTo>
                    <a:pt x="131216" y="197142"/>
                    <a:pt x="135819" y="201647"/>
                    <a:pt x="141324" y="201647"/>
                  </a:cubicBezTo>
                  <a:lnTo>
                    <a:pt x="444404" y="201647"/>
                  </a:lnTo>
                  <a:cubicBezTo>
                    <a:pt x="449910" y="201647"/>
                    <a:pt x="454513" y="197142"/>
                    <a:pt x="454513" y="191556"/>
                  </a:cubicBezTo>
                  <a:cubicBezTo>
                    <a:pt x="454513" y="185970"/>
                    <a:pt x="449910" y="181464"/>
                    <a:pt x="444404" y="181464"/>
                  </a:cubicBezTo>
                  <a:close/>
                  <a:moveTo>
                    <a:pt x="141324" y="121006"/>
                  </a:moveTo>
                  <a:cubicBezTo>
                    <a:pt x="135819" y="121006"/>
                    <a:pt x="131216" y="125511"/>
                    <a:pt x="131216" y="131098"/>
                  </a:cubicBezTo>
                  <a:cubicBezTo>
                    <a:pt x="131216" y="136684"/>
                    <a:pt x="135819" y="141189"/>
                    <a:pt x="141324" y="141189"/>
                  </a:cubicBezTo>
                  <a:lnTo>
                    <a:pt x="323190" y="141189"/>
                  </a:lnTo>
                  <a:cubicBezTo>
                    <a:pt x="328786" y="141189"/>
                    <a:pt x="333299" y="136684"/>
                    <a:pt x="333299" y="131098"/>
                  </a:cubicBezTo>
                  <a:cubicBezTo>
                    <a:pt x="333299" y="125511"/>
                    <a:pt x="328786" y="121006"/>
                    <a:pt x="323190" y="121006"/>
                  </a:cubicBezTo>
                  <a:close/>
                  <a:moveTo>
                    <a:pt x="30236" y="60475"/>
                  </a:moveTo>
                  <a:lnTo>
                    <a:pt x="40344" y="60475"/>
                  </a:lnTo>
                  <a:lnTo>
                    <a:pt x="40344" y="514299"/>
                  </a:lnTo>
                  <a:cubicBezTo>
                    <a:pt x="40344" y="542050"/>
                    <a:pt x="62999" y="564664"/>
                    <a:pt x="90888" y="564664"/>
                  </a:cubicBezTo>
                  <a:lnTo>
                    <a:pt x="444421" y="564664"/>
                  </a:lnTo>
                  <a:lnTo>
                    <a:pt x="444421" y="574755"/>
                  </a:lnTo>
                  <a:cubicBezTo>
                    <a:pt x="444421" y="591423"/>
                    <a:pt x="430792" y="605028"/>
                    <a:pt x="414095" y="605028"/>
                  </a:cubicBezTo>
                  <a:lnTo>
                    <a:pt x="30236" y="605028"/>
                  </a:lnTo>
                  <a:cubicBezTo>
                    <a:pt x="13538" y="605028"/>
                    <a:pt x="0" y="591423"/>
                    <a:pt x="0" y="574755"/>
                  </a:cubicBezTo>
                  <a:lnTo>
                    <a:pt x="0" y="90748"/>
                  </a:lnTo>
                  <a:cubicBezTo>
                    <a:pt x="0" y="74080"/>
                    <a:pt x="13538" y="60475"/>
                    <a:pt x="30236" y="60475"/>
                  </a:cubicBezTo>
                  <a:close/>
                  <a:moveTo>
                    <a:pt x="383752" y="34419"/>
                  </a:moveTo>
                  <a:lnTo>
                    <a:pt x="383752" y="110915"/>
                  </a:lnTo>
                  <a:cubicBezTo>
                    <a:pt x="383752" y="116501"/>
                    <a:pt x="388265" y="121006"/>
                    <a:pt x="393861" y="121006"/>
                  </a:cubicBezTo>
                  <a:lnTo>
                    <a:pt x="470488" y="121006"/>
                  </a:lnTo>
                  <a:close/>
                  <a:moveTo>
                    <a:pt x="90871" y="0"/>
                  </a:moveTo>
                  <a:lnTo>
                    <a:pt x="373643" y="0"/>
                  </a:lnTo>
                  <a:cubicBezTo>
                    <a:pt x="373824" y="0"/>
                    <a:pt x="374004" y="90"/>
                    <a:pt x="374185" y="90"/>
                  </a:cubicBezTo>
                  <a:cubicBezTo>
                    <a:pt x="375178" y="180"/>
                    <a:pt x="376080" y="360"/>
                    <a:pt x="376983" y="631"/>
                  </a:cubicBezTo>
                  <a:cubicBezTo>
                    <a:pt x="377344" y="811"/>
                    <a:pt x="377615" y="901"/>
                    <a:pt x="377885" y="991"/>
                  </a:cubicBezTo>
                  <a:cubicBezTo>
                    <a:pt x="378969" y="1441"/>
                    <a:pt x="379961" y="2072"/>
                    <a:pt x="380774" y="2883"/>
                  </a:cubicBezTo>
                  <a:cubicBezTo>
                    <a:pt x="380774" y="2973"/>
                    <a:pt x="380774" y="2973"/>
                    <a:pt x="380864" y="2973"/>
                  </a:cubicBezTo>
                  <a:lnTo>
                    <a:pt x="501988" y="123980"/>
                  </a:lnTo>
                  <a:cubicBezTo>
                    <a:pt x="502078" y="123980"/>
                    <a:pt x="502078" y="123980"/>
                    <a:pt x="502078" y="123980"/>
                  </a:cubicBezTo>
                  <a:cubicBezTo>
                    <a:pt x="502890" y="124791"/>
                    <a:pt x="503522" y="125782"/>
                    <a:pt x="503973" y="126863"/>
                  </a:cubicBezTo>
                  <a:cubicBezTo>
                    <a:pt x="504154" y="127133"/>
                    <a:pt x="504244" y="127494"/>
                    <a:pt x="504334" y="127764"/>
                  </a:cubicBezTo>
                  <a:cubicBezTo>
                    <a:pt x="504605" y="128665"/>
                    <a:pt x="504786" y="129566"/>
                    <a:pt x="504876" y="130467"/>
                  </a:cubicBezTo>
                  <a:cubicBezTo>
                    <a:pt x="504876" y="130647"/>
                    <a:pt x="504966" y="130827"/>
                    <a:pt x="504966" y="131098"/>
                  </a:cubicBezTo>
                  <a:lnTo>
                    <a:pt x="504966" y="514299"/>
                  </a:lnTo>
                  <a:cubicBezTo>
                    <a:pt x="504966" y="530968"/>
                    <a:pt x="491428" y="544483"/>
                    <a:pt x="474640" y="544483"/>
                  </a:cubicBezTo>
                  <a:lnTo>
                    <a:pt x="90871" y="544483"/>
                  </a:lnTo>
                  <a:cubicBezTo>
                    <a:pt x="74174" y="544483"/>
                    <a:pt x="60545" y="530968"/>
                    <a:pt x="60545" y="514299"/>
                  </a:cubicBezTo>
                  <a:lnTo>
                    <a:pt x="60545" y="30274"/>
                  </a:lnTo>
                  <a:cubicBezTo>
                    <a:pt x="60545" y="13605"/>
                    <a:pt x="74174" y="0"/>
                    <a:pt x="9087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76" name="iśľîḓé">
            <a:extLst>
              <a:ext uri="{FF2B5EF4-FFF2-40B4-BE49-F238E27FC236}">
                <a16:creationId xmlns:a16="http://schemas.microsoft.com/office/drawing/2014/main" id="{BC361E29-216C-442B-A70B-7F495E0959D0}"/>
              </a:ext>
            </a:extLst>
          </p:cNvPr>
          <p:cNvSpPr/>
          <p:nvPr/>
        </p:nvSpPr>
        <p:spPr bwMode="auto">
          <a:xfrm>
            <a:off x="1357015" y="4054255"/>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7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400" b="1" dirty="0"/>
              <a:t>关闭 </a:t>
            </a:r>
            <a:r>
              <a:rPr lang="en-US" altLang="zh-CN" sz="1400" b="1" dirty="0"/>
              <a:t>Transparent Huge Pages</a:t>
            </a:r>
          </a:p>
          <a:p>
            <a:pPr>
              <a:lnSpc>
                <a:spcPct val="150000"/>
              </a:lnSpc>
              <a:spcBef>
                <a:spcPct val="0"/>
              </a:spcBef>
            </a:pPr>
            <a:r>
              <a:rPr lang="en-US" altLang="zh-CN" sz="1100" dirty="0"/>
              <a:t>MongoDB</a:t>
            </a:r>
            <a:r>
              <a:rPr lang="zh-CN" altLang="en-US" sz="1100" dirty="0"/>
              <a:t>数据库大部分是比较分散的小量数据读写，</a:t>
            </a:r>
            <a:r>
              <a:rPr lang="en-US" altLang="zh-CN" sz="1100" dirty="0"/>
              <a:t>THP</a:t>
            </a:r>
            <a:r>
              <a:rPr lang="zh-CN" altLang="en-US" sz="1100" dirty="0"/>
              <a:t>会起反作用。</a:t>
            </a:r>
            <a:endParaRPr lang="en-US" altLang="zh-CN" sz="1100" dirty="0"/>
          </a:p>
        </p:txBody>
      </p:sp>
      <p:grpSp>
        <p:nvGrpSpPr>
          <p:cNvPr id="83" name="î$líḍe">
            <a:extLst>
              <a:ext uri="{FF2B5EF4-FFF2-40B4-BE49-F238E27FC236}">
                <a16:creationId xmlns:a16="http://schemas.microsoft.com/office/drawing/2014/main" id="{9CA438AA-5949-44C0-9C01-BC96F28FA077}"/>
              </a:ext>
            </a:extLst>
          </p:cNvPr>
          <p:cNvGrpSpPr/>
          <p:nvPr/>
        </p:nvGrpSpPr>
        <p:grpSpPr>
          <a:xfrm>
            <a:off x="6339117" y="4081952"/>
            <a:ext cx="589296" cy="589296"/>
            <a:chOff x="2091022" y="2935611"/>
            <a:chExt cx="841946" cy="841946"/>
          </a:xfrm>
        </p:grpSpPr>
        <p:sp>
          <p:nvSpPr>
            <p:cNvPr id="85" name="iṣļídé">
              <a:extLst>
                <a:ext uri="{FF2B5EF4-FFF2-40B4-BE49-F238E27FC236}">
                  <a16:creationId xmlns:a16="http://schemas.microsoft.com/office/drawing/2014/main" id="{11E0F016-4219-4A86-8EB4-10656AE6DFF7}"/>
                </a:ext>
              </a:extLst>
            </p:cNvPr>
            <p:cNvSpPr/>
            <p:nvPr/>
          </p:nvSpPr>
          <p:spPr>
            <a:xfrm>
              <a:off x="2091022" y="2935611"/>
              <a:ext cx="841946" cy="841946"/>
            </a:xfrm>
            <a:prstGeom prst="ellips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86" name="ïṩlíḍé">
              <a:extLst>
                <a:ext uri="{FF2B5EF4-FFF2-40B4-BE49-F238E27FC236}">
                  <a16:creationId xmlns:a16="http://schemas.microsoft.com/office/drawing/2014/main" id="{D2CEC764-D470-4B12-B672-B511FBD5083C}"/>
                </a:ext>
              </a:extLst>
            </p:cNvPr>
            <p:cNvSpPr/>
            <p:nvPr/>
          </p:nvSpPr>
          <p:spPr>
            <a:xfrm>
              <a:off x="2293239" y="3171496"/>
              <a:ext cx="437512" cy="370175"/>
            </a:xfrm>
            <a:custGeom>
              <a:avLst/>
              <a:gdLst>
                <a:gd name="connsiteX0" fmla="*/ 82314 w 609332"/>
                <a:gd name="connsiteY0" fmla="*/ 471503 h 515551"/>
                <a:gd name="connsiteX1" fmla="*/ 66477 w 609332"/>
                <a:gd name="connsiteY1" fmla="*/ 487317 h 515551"/>
                <a:gd name="connsiteX2" fmla="*/ 82314 w 609332"/>
                <a:gd name="connsiteY2" fmla="*/ 503131 h 515551"/>
                <a:gd name="connsiteX3" fmla="*/ 98152 w 609332"/>
                <a:gd name="connsiteY3" fmla="*/ 487317 h 515551"/>
                <a:gd name="connsiteX4" fmla="*/ 82314 w 609332"/>
                <a:gd name="connsiteY4" fmla="*/ 471503 h 515551"/>
                <a:gd name="connsiteX5" fmla="*/ 519477 w 609332"/>
                <a:gd name="connsiteY5" fmla="*/ 331502 h 515551"/>
                <a:gd name="connsiteX6" fmla="*/ 500606 w 609332"/>
                <a:gd name="connsiteY6" fmla="*/ 350244 h 515551"/>
                <a:gd name="connsiteX7" fmla="*/ 519477 w 609332"/>
                <a:gd name="connsiteY7" fmla="*/ 369084 h 515551"/>
                <a:gd name="connsiteX8" fmla="*/ 538250 w 609332"/>
                <a:gd name="connsiteY8" fmla="*/ 350244 h 515551"/>
                <a:gd name="connsiteX9" fmla="*/ 519477 w 609332"/>
                <a:gd name="connsiteY9" fmla="*/ 331502 h 515551"/>
                <a:gd name="connsiteX10" fmla="*/ 33434 w 609332"/>
                <a:gd name="connsiteY10" fmla="*/ 294911 h 515551"/>
                <a:gd name="connsiteX11" fmla="*/ 33434 w 609332"/>
                <a:gd name="connsiteY11" fmla="*/ 439093 h 515551"/>
                <a:gd name="connsiteX12" fmla="*/ 131293 w 609332"/>
                <a:gd name="connsiteY12" fmla="*/ 439093 h 515551"/>
                <a:gd name="connsiteX13" fmla="*/ 131293 w 609332"/>
                <a:gd name="connsiteY13" fmla="*/ 294911 h 515551"/>
                <a:gd name="connsiteX14" fmla="*/ 20530 w 609332"/>
                <a:gd name="connsiteY14" fmla="*/ 254106 h 515551"/>
                <a:gd name="connsiteX15" fmla="*/ 144099 w 609332"/>
                <a:gd name="connsiteY15" fmla="*/ 254106 h 515551"/>
                <a:gd name="connsiteX16" fmla="*/ 164629 w 609332"/>
                <a:gd name="connsiteY16" fmla="*/ 274606 h 515551"/>
                <a:gd name="connsiteX17" fmla="*/ 164629 w 609332"/>
                <a:gd name="connsiteY17" fmla="*/ 494248 h 515551"/>
                <a:gd name="connsiteX18" fmla="*/ 144099 w 609332"/>
                <a:gd name="connsiteY18" fmla="*/ 514845 h 515551"/>
                <a:gd name="connsiteX19" fmla="*/ 20530 w 609332"/>
                <a:gd name="connsiteY19" fmla="*/ 514845 h 515551"/>
                <a:gd name="connsiteX20" fmla="*/ 0 w 609332"/>
                <a:gd name="connsiteY20" fmla="*/ 494248 h 515551"/>
                <a:gd name="connsiteX21" fmla="*/ 0 w 609332"/>
                <a:gd name="connsiteY21" fmla="*/ 274606 h 515551"/>
                <a:gd name="connsiteX22" fmla="*/ 20530 w 609332"/>
                <a:gd name="connsiteY22" fmla="*/ 254106 h 515551"/>
                <a:gd name="connsiteX23" fmla="*/ 97946 w 609332"/>
                <a:gd name="connsiteY23" fmla="*/ 147552 h 515551"/>
                <a:gd name="connsiteX24" fmla="*/ 314156 w 609332"/>
                <a:gd name="connsiteY24" fmla="*/ 147552 h 515551"/>
                <a:gd name="connsiteX25" fmla="*/ 347111 w 609332"/>
                <a:gd name="connsiteY25" fmla="*/ 180456 h 515551"/>
                <a:gd name="connsiteX26" fmla="*/ 347111 w 609332"/>
                <a:gd name="connsiteY26" fmla="*/ 482647 h 515551"/>
                <a:gd name="connsiteX27" fmla="*/ 314156 w 609332"/>
                <a:gd name="connsiteY27" fmla="*/ 515551 h 515551"/>
                <a:gd name="connsiteX28" fmla="*/ 192018 w 609332"/>
                <a:gd name="connsiteY28" fmla="*/ 515551 h 515551"/>
                <a:gd name="connsiteX29" fmla="*/ 195441 w 609332"/>
                <a:gd name="connsiteY29" fmla="*/ 497488 h 515551"/>
                <a:gd name="connsiteX30" fmla="*/ 195441 w 609332"/>
                <a:gd name="connsiteY30" fmla="*/ 492118 h 515551"/>
                <a:gd name="connsiteX31" fmla="*/ 206002 w 609332"/>
                <a:gd name="connsiteY31" fmla="*/ 495828 h 515551"/>
                <a:gd name="connsiteX32" fmla="*/ 224875 w 609332"/>
                <a:gd name="connsiteY32" fmla="*/ 476984 h 515551"/>
                <a:gd name="connsiteX33" fmla="*/ 206002 w 609332"/>
                <a:gd name="connsiteY33" fmla="*/ 458238 h 515551"/>
                <a:gd name="connsiteX34" fmla="*/ 195441 w 609332"/>
                <a:gd name="connsiteY34" fmla="*/ 461948 h 515551"/>
                <a:gd name="connsiteX35" fmla="*/ 195441 w 609332"/>
                <a:gd name="connsiteY35" fmla="*/ 425333 h 515551"/>
                <a:gd name="connsiteX36" fmla="*/ 301835 w 609332"/>
                <a:gd name="connsiteY36" fmla="*/ 425333 h 515551"/>
                <a:gd name="connsiteX37" fmla="*/ 301835 w 609332"/>
                <a:gd name="connsiteY37" fmla="*/ 199202 h 515551"/>
                <a:gd name="connsiteX38" fmla="*/ 110169 w 609332"/>
                <a:gd name="connsiteY38" fmla="*/ 199202 h 515551"/>
                <a:gd name="connsiteX39" fmla="*/ 110169 w 609332"/>
                <a:gd name="connsiteY39" fmla="*/ 226541 h 515551"/>
                <a:gd name="connsiteX40" fmla="*/ 64991 w 609332"/>
                <a:gd name="connsiteY40" fmla="*/ 226541 h 515551"/>
                <a:gd name="connsiteX41" fmla="*/ 64991 w 609332"/>
                <a:gd name="connsiteY41" fmla="*/ 180456 h 515551"/>
                <a:gd name="connsiteX42" fmla="*/ 97946 w 609332"/>
                <a:gd name="connsiteY42" fmla="*/ 147552 h 515551"/>
                <a:gd name="connsiteX43" fmla="*/ 183816 w 609332"/>
                <a:gd name="connsiteY43" fmla="*/ 0 h 515551"/>
                <a:gd name="connsiteX44" fmla="*/ 549103 w 609332"/>
                <a:gd name="connsiteY44" fmla="*/ 0 h 515551"/>
                <a:gd name="connsiteX45" fmla="*/ 609332 w 609332"/>
                <a:gd name="connsiteY45" fmla="*/ 60228 h 515551"/>
                <a:gd name="connsiteX46" fmla="*/ 609332 w 609332"/>
                <a:gd name="connsiteY46" fmla="*/ 338237 h 515551"/>
                <a:gd name="connsiteX47" fmla="*/ 549103 w 609332"/>
                <a:gd name="connsiteY47" fmla="*/ 398466 h 515551"/>
                <a:gd name="connsiteX48" fmla="*/ 421702 w 609332"/>
                <a:gd name="connsiteY48" fmla="*/ 398466 h 515551"/>
                <a:gd name="connsiteX49" fmla="*/ 421702 w 609332"/>
                <a:gd name="connsiteY49" fmla="*/ 439074 h 515551"/>
                <a:gd name="connsiteX50" fmla="*/ 477727 w 609332"/>
                <a:gd name="connsiteY50" fmla="*/ 439074 h 515551"/>
                <a:gd name="connsiteX51" fmla="*/ 500606 w 609332"/>
                <a:gd name="connsiteY51" fmla="*/ 461916 h 515551"/>
                <a:gd name="connsiteX52" fmla="*/ 500606 w 609332"/>
                <a:gd name="connsiteY52" fmla="*/ 491201 h 515551"/>
                <a:gd name="connsiteX53" fmla="*/ 477727 w 609332"/>
                <a:gd name="connsiteY53" fmla="*/ 514140 h 515551"/>
                <a:gd name="connsiteX54" fmla="*/ 369099 w 609332"/>
                <a:gd name="connsiteY54" fmla="*/ 514140 h 515551"/>
                <a:gd name="connsiteX55" fmla="*/ 377606 w 609332"/>
                <a:gd name="connsiteY55" fmla="*/ 485148 h 515551"/>
                <a:gd name="connsiteX56" fmla="*/ 377801 w 609332"/>
                <a:gd name="connsiteY56" fmla="*/ 384409 h 515551"/>
                <a:gd name="connsiteX57" fmla="*/ 377801 w 609332"/>
                <a:gd name="connsiteY57" fmla="*/ 309343 h 515551"/>
                <a:gd name="connsiteX58" fmla="*/ 534143 w 609332"/>
                <a:gd name="connsiteY58" fmla="*/ 309343 h 515551"/>
                <a:gd name="connsiteX59" fmla="*/ 557022 w 609332"/>
                <a:gd name="connsiteY59" fmla="*/ 286404 h 515551"/>
                <a:gd name="connsiteX60" fmla="*/ 557022 w 609332"/>
                <a:gd name="connsiteY60" fmla="*/ 71064 h 515551"/>
                <a:gd name="connsiteX61" fmla="*/ 534143 w 609332"/>
                <a:gd name="connsiteY61" fmla="*/ 48222 h 515551"/>
                <a:gd name="connsiteX62" fmla="*/ 198776 w 609332"/>
                <a:gd name="connsiteY62" fmla="*/ 48222 h 515551"/>
                <a:gd name="connsiteX63" fmla="*/ 175799 w 609332"/>
                <a:gd name="connsiteY63" fmla="*/ 71064 h 515551"/>
                <a:gd name="connsiteX64" fmla="*/ 175799 w 609332"/>
                <a:gd name="connsiteY64" fmla="*/ 116845 h 515551"/>
                <a:gd name="connsiteX65" fmla="*/ 123489 w 609332"/>
                <a:gd name="connsiteY65" fmla="*/ 116845 h 515551"/>
                <a:gd name="connsiteX66" fmla="*/ 123489 w 609332"/>
                <a:gd name="connsiteY66" fmla="*/ 60228 h 515551"/>
                <a:gd name="connsiteX67" fmla="*/ 183816 w 609332"/>
                <a:gd name="connsiteY67" fmla="*/ 0 h 5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9332" h="515551">
                  <a:moveTo>
                    <a:pt x="82314" y="471503"/>
                  </a:moveTo>
                  <a:cubicBezTo>
                    <a:pt x="73614" y="471503"/>
                    <a:pt x="66477" y="478629"/>
                    <a:pt x="66477" y="487317"/>
                  </a:cubicBezTo>
                  <a:cubicBezTo>
                    <a:pt x="66477" y="496005"/>
                    <a:pt x="73614" y="503131"/>
                    <a:pt x="82314" y="503131"/>
                  </a:cubicBezTo>
                  <a:cubicBezTo>
                    <a:pt x="91015" y="503131"/>
                    <a:pt x="98152" y="496005"/>
                    <a:pt x="98152" y="487317"/>
                  </a:cubicBezTo>
                  <a:cubicBezTo>
                    <a:pt x="98152" y="478629"/>
                    <a:pt x="91015" y="471503"/>
                    <a:pt x="82314" y="471503"/>
                  </a:cubicBezTo>
                  <a:close/>
                  <a:moveTo>
                    <a:pt x="519477" y="331502"/>
                  </a:moveTo>
                  <a:cubicBezTo>
                    <a:pt x="509015" y="331502"/>
                    <a:pt x="500606" y="339897"/>
                    <a:pt x="500606" y="350244"/>
                  </a:cubicBezTo>
                  <a:cubicBezTo>
                    <a:pt x="500606" y="360689"/>
                    <a:pt x="509015" y="369084"/>
                    <a:pt x="519477" y="369084"/>
                  </a:cubicBezTo>
                  <a:cubicBezTo>
                    <a:pt x="529841" y="369084"/>
                    <a:pt x="538250" y="360689"/>
                    <a:pt x="538250" y="350244"/>
                  </a:cubicBezTo>
                  <a:cubicBezTo>
                    <a:pt x="538250" y="339897"/>
                    <a:pt x="529841" y="331502"/>
                    <a:pt x="519477" y="331502"/>
                  </a:cubicBezTo>
                  <a:close/>
                  <a:moveTo>
                    <a:pt x="33434" y="294911"/>
                  </a:moveTo>
                  <a:lnTo>
                    <a:pt x="33434" y="439093"/>
                  </a:lnTo>
                  <a:lnTo>
                    <a:pt x="131293" y="439093"/>
                  </a:lnTo>
                  <a:lnTo>
                    <a:pt x="131293" y="294911"/>
                  </a:lnTo>
                  <a:close/>
                  <a:moveTo>
                    <a:pt x="20530" y="254106"/>
                  </a:moveTo>
                  <a:lnTo>
                    <a:pt x="144099" y="254106"/>
                  </a:lnTo>
                  <a:cubicBezTo>
                    <a:pt x="155440" y="254106"/>
                    <a:pt x="164629" y="263282"/>
                    <a:pt x="164629" y="274606"/>
                  </a:cubicBezTo>
                  <a:lnTo>
                    <a:pt x="164629" y="494248"/>
                  </a:lnTo>
                  <a:cubicBezTo>
                    <a:pt x="164629" y="505669"/>
                    <a:pt x="155440" y="514845"/>
                    <a:pt x="144099" y="514845"/>
                  </a:cubicBezTo>
                  <a:lnTo>
                    <a:pt x="20530" y="514845"/>
                  </a:lnTo>
                  <a:cubicBezTo>
                    <a:pt x="9190" y="514845"/>
                    <a:pt x="0" y="505669"/>
                    <a:pt x="0" y="494248"/>
                  </a:cubicBezTo>
                  <a:lnTo>
                    <a:pt x="0" y="274606"/>
                  </a:lnTo>
                  <a:cubicBezTo>
                    <a:pt x="0" y="263282"/>
                    <a:pt x="9190" y="254106"/>
                    <a:pt x="20530" y="254106"/>
                  </a:cubicBezTo>
                  <a:close/>
                  <a:moveTo>
                    <a:pt x="97946" y="147552"/>
                  </a:moveTo>
                  <a:lnTo>
                    <a:pt x="314156" y="147552"/>
                  </a:lnTo>
                  <a:cubicBezTo>
                    <a:pt x="332345" y="147552"/>
                    <a:pt x="347111" y="162295"/>
                    <a:pt x="347111" y="180456"/>
                  </a:cubicBezTo>
                  <a:lnTo>
                    <a:pt x="347111" y="482647"/>
                  </a:lnTo>
                  <a:cubicBezTo>
                    <a:pt x="347111" y="500808"/>
                    <a:pt x="332345" y="515551"/>
                    <a:pt x="314156" y="515551"/>
                  </a:cubicBezTo>
                  <a:lnTo>
                    <a:pt x="192018" y="515551"/>
                  </a:lnTo>
                  <a:cubicBezTo>
                    <a:pt x="194072" y="509888"/>
                    <a:pt x="195441" y="503835"/>
                    <a:pt x="195441" y="497488"/>
                  </a:cubicBezTo>
                  <a:lnTo>
                    <a:pt x="195441" y="492118"/>
                  </a:lnTo>
                  <a:cubicBezTo>
                    <a:pt x="198472" y="494266"/>
                    <a:pt x="201993" y="495828"/>
                    <a:pt x="206002" y="495828"/>
                  </a:cubicBezTo>
                  <a:cubicBezTo>
                    <a:pt x="216368" y="495828"/>
                    <a:pt x="224875" y="487334"/>
                    <a:pt x="224875" y="476984"/>
                  </a:cubicBezTo>
                  <a:cubicBezTo>
                    <a:pt x="224875" y="466634"/>
                    <a:pt x="216368" y="458238"/>
                    <a:pt x="206002" y="458238"/>
                  </a:cubicBezTo>
                  <a:cubicBezTo>
                    <a:pt x="201993" y="458238"/>
                    <a:pt x="198472" y="459800"/>
                    <a:pt x="195441" y="461948"/>
                  </a:cubicBezTo>
                  <a:lnTo>
                    <a:pt x="195441" y="425333"/>
                  </a:lnTo>
                  <a:lnTo>
                    <a:pt x="301835" y="425333"/>
                  </a:lnTo>
                  <a:lnTo>
                    <a:pt x="301835" y="199202"/>
                  </a:lnTo>
                  <a:lnTo>
                    <a:pt x="110169" y="199202"/>
                  </a:lnTo>
                  <a:lnTo>
                    <a:pt x="110169" y="226541"/>
                  </a:lnTo>
                  <a:lnTo>
                    <a:pt x="64991" y="226541"/>
                  </a:lnTo>
                  <a:lnTo>
                    <a:pt x="64991" y="180456"/>
                  </a:lnTo>
                  <a:cubicBezTo>
                    <a:pt x="64991" y="162295"/>
                    <a:pt x="79757" y="147552"/>
                    <a:pt x="97946" y="147552"/>
                  </a:cubicBezTo>
                  <a:close/>
                  <a:moveTo>
                    <a:pt x="183816" y="0"/>
                  </a:moveTo>
                  <a:lnTo>
                    <a:pt x="549103" y="0"/>
                  </a:lnTo>
                  <a:cubicBezTo>
                    <a:pt x="582346" y="0"/>
                    <a:pt x="609332" y="26942"/>
                    <a:pt x="609332" y="60228"/>
                  </a:cubicBezTo>
                  <a:lnTo>
                    <a:pt x="609332" y="338237"/>
                  </a:lnTo>
                  <a:cubicBezTo>
                    <a:pt x="609332" y="371427"/>
                    <a:pt x="582346" y="398466"/>
                    <a:pt x="549103" y="398466"/>
                  </a:cubicBezTo>
                  <a:lnTo>
                    <a:pt x="421702" y="398466"/>
                  </a:lnTo>
                  <a:lnTo>
                    <a:pt x="421702" y="439074"/>
                  </a:lnTo>
                  <a:lnTo>
                    <a:pt x="477727" y="439074"/>
                  </a:lnTo>
                  <a:cubicBezTo>
                    <a:pt x="490340" y="439074"/>
                    <a:pt x="500606" y="449324"/>
                    <a:pt x="500606" y="461916"/>
                  </a:cubicBezTo>
                  <a:lnTo>
                    <a:pt x="500606" y="491201"/>
                  </a:lnTo>
                  <a:cubicBezTo>
                    <a:pt x="500606" y="503891"/>
                    <a:pt x="490340" y="514140"/>
                    <a:pt x="477727" y="514140"/>
                  </a:cubicBezTo>
                  <a:lnTo>
                    <a:pt x="369099" y="514140"/>
                  </a:lnTo>
                  <a:cubicBezTo>
                    <a:pt x="374086" y="505452"/>
                    <a:pt x="377117" y="495691"/>
                    <a:pt x="377606" y="485148"/>
                  </a:cubicBezTo>
                  <a:cubicBezTo>
                    <a:pt x="377606" y="484270"/>
                    <a:pt x="377801" y="384409"/>
                    <a:pt x="377801" y="384409"/>
                  </a:cubicBezTo>
                  <a:lnTo>
                    <a:pt x="377801" y="309343"/>
                  </a:lnTo>
                  <a:lnTo>
                    <a:pt x="534143" y="309343"/>
                  </a:lnTo>
                  <a:cubicBezTo>
                    <a:pt x="546756" y="309343"/>
                    <a:pt x="557022" y="299094"/>
                    <a:pt x="557022" y="286404"/>
                  </a:cubicBezTo>
                  <a:lnTo>
                    <a:pt x="557022" y="71064"/>
                  </a:lnTo>
                  <a:cubicBezTo>
                    <a:pt x="557022" y="58471"/>
                    <a:pt x="546756" y="48222"/>
                    <a:pt x="534143" y="48222"/>
                  </a:cubicBezTo>
                  <a:lnTo>
                    <a:pt x="198776" y="48222"/>
                  </a:lnTo>
                  <a:cubicBezTo>
                    <a:pt x="186065" y="48222"/>
                    <a:pt x="175799" y="58471"/>
                    <a:pt x="175799" y="71064"/>
                  </a:cubicBezTo>
                  <a:lnTo>
                    <a:pt x="175799" y="116845"/>
                  </a:lnTo>
                  <a:lnTo>
                    <a:pt x="123489" y="116845"/>
                  </a:lnTo>
                  <a:lnTo>
                    <a:pt x="123489" y="60228"/>
                  </a:lnTo>
                  <a:cubicBezTo>
                    <a:pt x="123489" y="26942"/>
                    <a:pt x="150475" y="0"/>
                    <a:pt x="183816"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84" name="íṩḷiḋe">
            <a:extLst>
              <a:ext uri="{FF2B5EF4-FFF2-40B4-BE49-F238E27FC236}">
                <a16:creationId xmlns:a16="http://schemas.microsoft.com/office/drawing/2014/main" id="{BC361E29-216C-442B-A70B-7F495E0959D0}"/>
              </a:ext>
            </a:extLst>
          </p:cNvPr>
          <p:cNvSpPr/>
          <p:nvPr/>
        </p:nvSpPr>
        <p:spPr bwMode="auto">
          <a:xfrm>
            <a:off x="6998302" y="4054255"/>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数据冗余</a:t>
            </a:r>
            <a:endParaRPr lang="en-US" altLang="zh-CN" sz="1100" b="1" dirty="0"/>
          </a:p>
          <a:p>
            <a:pPr>
              <a:lnSpc>
                <a:spcPct val="150000"/>
              </a:lnSpc>
              <a:spcBef>
                <a:spcPct val="0"/>
              </a:spcBef>
            </a:pPr>
            <a:r>
              <a:rPr lang="zh-CN" altLang="en-US" sz="1100" dirty="0"/>
              <a:t>不要在</a:t>
            </a:r>
            <a:r>
              <a:rPr lang="en-US" altLang="zh-CN" sz="1100" dirty="0"/>
              <a:t>MongoDB</a:t>
            </a:r>
            <a:r>
              <a:rPr lang="zh-CN" altLang="en-US" sz="1100" dirty="0"/>
              <a:t>中考虑第三范式，不经常变的字段的冗余是完全可以接受的。</a:t>
            </a:r>
            <a:endParaRPr lang="en-US" altLang="zh-CN" sz="1100" dirty="0"/>
          </a:p>
        </p:txBody>
      </p:sp>
      <p:grpSp>
        <p:nvGrpSpPr>
          <p:cNvPr id="170" name="iślíde">
            <a:extLst>
              <a:ext uri="{FF2B5EF4-FFF2-40B4-BE49-F238E27FC236}">
                <a16:creationId xmlns:a16="http://schemas.microsoft.com/office/drawing/2014/main" id="{2526FC57-2586-4FC9-B7D0-A08419740316}"/>
              </a:ext>
            </a:extLst>
          </p:cNvPr>
          <p:cNvGrpSpPr/>
          <p:nvPr/>
        </p:nvGrpSpPr>
        <p:grpSpPr>
          <a:xfrm>
            <a:off x="697830" y="5234172"/>
            <a:ext cx="589296" cy="589296"/>
            <a:chOff x="2091022" y="2935611"/>
            <a:chExt cx="841946" cy="841946"/>
          </a:xfrm>
        </p:grpSpPr>
        <p:sp>
          <p:nvSpPr>
            <p:cNvPr id="172" name="ïṡļîḋê">
              <a:extLst>
                <a:ext uri="{FF2B5EF4-FFF2-40B4-BE49-F238E27FC236}">
                  <a16:creationId xmlns:a16="http://schemas.microsoft.com/office/drawing/2014/main" id="{6260B7D4-C5F2-44F5-A014-502187962BF7}"/>
                </a:ext>
              </a:extLst>
            </p:cNvPr>
            <p:cNvSpPr/>
            <p:nvPr/>
          </p:nvSpPr>
          <p:spPr>
            <a:xfrm>
              <a:off x="2091022" y="2935611"/>
              <a:ext cx="841946" cy="841946"/>
            </a:xfrm>
            <a:prstGeom prst="ellipse">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73" name="ïṧḻïdê">
              <a:extLst>
                <a:ext uri="{FF2B5EF4-FFF2-40B4-BE49-F238E27FC236}">
                  <a16:creationId xmlns:a16="http://schemas.microsoft.com/office/drawing/2014/main" id="{B8205506-472D-4284-93A4-E8D14B0B3F5F}"/>
                </a:ext>
              </a:extLst>
            </p:cNvPr>
            <p:cNvSpPr/>
            <p:nvPr/>
          </p:nvSpPr>
          <p:spPr>
            <a:xfrm>
              <a:off x="2329417" y="3137827"/>
              <a:ext cx="365154" cy="437512"/>
            </a:xfrm>
            <a:custGeom>
              <a:avLst/>
              <a:gdLst>
                <a:gd name="connsiteX0" fmla="*/ 141324 w 504966"/>
                <a:gd name="connsiteY0" fmla="*/ 423477 h 605028"/>
                <a:gd name="connsiteX1" fmla="*/ 131216 w 504966"/>
                <a:gd name="connsiteY1" fmla="*/ 433568 h 605028"/>
                <a:gd name="connsiteX2" fmla="*/ 141324 w 504966"/>
                <a:gd name="connsiteY2" fmla="*/ 443660 h 605028"/>
                <a:gd name="connsiteX3" fmla="*/ 444404 w 504966"/>
                <a:gd name="connsiteY3" fmla="*/ 443660 h 605028"/>
                <a:gd name="connsiteX4" fmla="*/ 454513 w 504966"/>
                <a:gd name="connsiteY4" fmla="*/ 433568 h 605028"/>
                <a:gd name="connsiteX5" fmla="*/ 444404 w 504966"/>
                <a:gd name="connsiteY5" fmla="*/ 423477 h 605028"/>
                <a:gd name="connsiteX6" fmla="*/ 141324 w 504966"/>
                <a:gd name="connsiteY6" fmla="*/ 363019 h 605028"/>
                <a:gd name="connsiteX7" fmla="*/ 131216 w 504966"/>
                <a:gd name="connsiteY7" fmla="*/ 373110 h 605028"/>
                <a:gd name="connsiteX8" fmla="*/ 141324 w 504966"/>
                <a:gd name="connsiteY8" fmla="*/ 383202 h 605028"/>
                <a:gd name="connsiteX9" fmla="*/ 444404 w 504966"/>
                <a:gd name="connsiteY9" fmla="*/ 383202 h 605028"/>
                <a:gd name="connsiteX10" fmla="*/ 454513 w 504966"/>
                <a:gd name="connsiteY10" fmla="*/ 373110 h 605028"/>
                <a:gd name="connsiteX11" fmla="*/ 444404 w 504966"/>
                <a:gd name="connsiteY11" fmla="*/ 363019 h 605028"/>
                <a:gd name="connsiteX12" fmla="*/ 141324 w 504966"/>
                <a:gd name="connsiteY12" fmla="*/ 302471 h 605028"/>
                <a:gd name="connsiteX13" fmla="*/ 131216 w 504966"/>
                <a:gd name="connsiteY13" fmla="*/ 312562 h 605028"/>
                <a:gd name="connsiteX14" fmla="*/ 141324 w 504966"/>
                <a:gd name="connsiteY14" fmla="*/ 322653 h 605028"/>
                <a:gd name="connsiteX15" fmla="*/ 444404 w 504966"/>
                <a:gd name="connsiteY15" fmla="*/ 322653 h 605028"/>
                <a:gd name="connsiteX16" fmla="*/ 454513 w 504966"/>
                <a:gd name="connsiteY16" fmla="*/ 312562 h 605028"/>
                <a:gd name="connsiteX17" fmla="*/ 444404 w 504966"/>
                <a:gd name="connsiteY17" fmla="*/ 302471 h 605028"/>
                <a:gd name="connsiteX18" fmla="*/ 141324 w 504966"/>
                <a:gd name="connsiteY18" fmla="*/ 242013 h 605028"/>
                <a:gd name="connsiteX19" fmla="*/ 131216 w 504966"/>
                <a:gd name="connsiteY19" fmla="*/ 252104 h 605028"/>
                <a:gd name="connsiteX20" fmla="*/ 141324 w 504966"/>
                <a:gd name="connsiteY20" fmla="*/ 262195 h 605028"/>
                <a:gd name="connsiteX21" fmla="*/ 444404 w 504966"/>
                <a:gd name="connsiteY21" fmla="*/ 262195 h 605028"/>
                <a:gd name="connsiteX22" fmla="*/ 454513 w 504966"/>
                <a:gd name="connsiteY22" fmla="*/ 252104 h 605028"/>
                <a:gd name="connsiteX23" fmla="*/ 444404 w 504966"/>
                <a:gd name="connsiteY23" fmla="*/ 242013 h 605028"/>
                <a:gd name="connsiteX24" fmla="*/ 141324 w 504966"/>
                <a:gd name="connsiteY24" fmla="*/ 181464 h 605028"/>
                <a:gd name="connsiteX25" fmla="*/ 131216 w 504966"/>
                <a:gd name="connsiteY25" fmla="*/ 191556 h 605028"/>
                <a:gd name="connsiteX26" fmla="*/ 141324 w 504966"/>
                <a:gd name="connsiteY26" fmla="*/ 201647 h 605028"/>
                <a:gd name="connsiteX27" fmla="*/ 444404 w 504966"/>
                <a:gd name="connsiteY27" fmla="*/ 201647 h 605028"/>
                <a:gd name="connsiteX28" fmla="*/ 454513 w 504966"/>
                <a:gd name="connsiteY28" fmla="*/ 191556 h 605028"/>
                <a:gd name="connsiteX29" fmla="*/ 444404 w 504966"/>
                <a:gd name="connsiteY29" fmla="*/ 181464 h 605028"/>
                <a:gd name="connsiteX30" fmla="*/ 141324 w 504966"/>
                <a:gd name="connsiteY30" fmla="*/ 121006 h 605028"/>
                <a:gd name="connsiteX31" fmla="*/ 131216 w 504966"/>
                <a:gd name="connsiteY31" fmla="*/ 131098 h 605028"/>
                <a:gd name="connsiteX32" fmla="*/ 141324 w 504966"/>
                <a:gd name="connsiteY32" fmla="*/ 141189 h 605028"/>
                <a:gd name="connsiteX33" fmla="*/ 323190 w 504966"/>
                <a:gd name="connsiteY33" fmla="*/ 141189 h 605028"/>
                <a:gd name="connsiteX34" fmla="*/ 333299 w 504966"/>
                <a:gd name="connsiteY34" fmla="*/ 131098 h 605028"/>
                <a:gd name="connsiteX35" fmla="*/ 323190 w 504966"/>
                <a:gd name="connsiteY35" fmla="*/ 121006 h 605028"/>
                <a:gd name="connsiteX36" fmla="*/ 30236 w 504966"/>
                <a:gd name="connsiteY36" fmla="*/ 60475 h 605028"/>
                <a:gd name="connsiteX37" fmla="*/ 40344 w 504966"/>
                <a:gd name="connsiteY37" fmla="*/ 60475 h 605028"/>
                <a:gd name="connsiteX38" fmla="*/ 40344 w 504966"/>
                <a:gd name="connsiteY38" fmla="*/ 514299 h 605028"/>
                <a:gd name="connsiteX39" fmla="*/ 90888 w 504966"/>
                <a:gd name="connsiteY39" fmla="*/ 564664 h 605028"/>
                <a:gd name="connsiteX40" fmla="*/ 444421 w 504966"/>
                <a:gd name="connsiteY40" fmla="*/ 564664 h 605028"/>
                <a:gd name="connsiteX41" fmla="*/ 444421 w 504966"/>
                <a:gd name="connsiteY41" fmla="*/ 574755 h 605028"/>
                <a:gd name="connsiteX42" fmla="*/ 414095 w 504966"/>
                <a:gd name="connsiteY42" fmla="*/ 605028 h 605028"/>
                <a:gd name="connsiteX43" fmla="*/ 30236 w 504966"/>
                <a:gd name="connsiteY43" fmla="*/ 605028 h 605028"/>
                <a:gd name="connsiteX44" fmla="*/ 0 w 504966"/>
                <a:gd name="connsiteY44" fmla="*/ 574755 h 605028"/>
                <a:gd name="connsiteX45" fmla="*/ 0 w 504966"/>
                <a:gd name="connsiteY45" fmla="*/ 90748 h 605028"/>
                <a:gd name="connsiteX46" fmla="*/ 30236 w 504966"/>
                <a:gd name="connsiteY46" fmla="*/ 60475 h 605028"/>
                <a:gd name="connsiteX47" fmla="*/ 383752 w 504966"/>
                <a:gd name="connsiteY47" fmla="*/ 34419 h 605028"/>
                <a:gd name="connsiteX48" fmla="*/ 383752 w 504966"/>
                <a:gd name="connsiteY48" fmla="*/ 110915 h 605028"/>
                <a:gd name="connsiteX49" fmla="*/ 393861 w 504966"/>
                <a:gd name="connsiteY49" fmla="*/ 121006 h 605028"/>
                <a:gd name="connsiteX50" fmla="*/ 470488 w 504966"/>
                <a:gd name="connsiteY50" fmla="*/ 121006 h 605028"/>
                <a:gd name="connsiteX51" fmla="*/ 90871 w 504966"/>
                <a:gd name="connsiteY51" fmla="*/ 0 h 605028"/>
                <a:gd name="connsiteX52" fmla="*/ 373643 w 504966"/>
                <a:gd name="connsiteY52" fmla="*/ 0 h 605028"/>
                <a:gd name="connsiteX53" fmla="*/ 374185 w 504966"/>
                <a:gd name="connsiteY53" fmla="*/ 90 h 605028"/>
                <a:gd name="connsiteX54" fmla="*/ 376983 w 504966"/>
                <a:gd name="connsiteY54" fmla="*/ 631 h 605028"/>
                <a:gd name="connsiteX55" fmla="*/ 377885 w 504966"/>
                <a:gd name="connsiteY55" fmla="*/ 991 h 605028"/>
                <a:gd name="connsiteX56" fmla="*/ 380774 w 504966"/>
                <a:gd name="connsiteY56" fmla="*/ 2883 h 605028"/>
                <a:gd name="connsiteX57" fmla="*/ 380864 w 504966"/>
                <a:gd name="connsiteY57" fmla="*/ 2973 h 605028"/>
                <a:gd name="connsiteX58" fmla="*/ 501988 w 504966"/>
                <a:gd name="connsiteY58" fmla="*/ 123980 h 605028"/>
                <a:gd name="connsiteX59" fmla="*/ 502078 w 504966"/>
                <a:gd name="connsiteY59" fmla="*/ 123980 h 605028"/>
                <a:gd name="connsiteX60" fmla="*/ 503973 w 504966"/>
                <a:gd name="connsiteY60" fmla="*/ 126863 h 605028"/>
                <a:gd name="connsiteX61" fmla="*/ 504334 w 504966"/>
                <a:gd name="connsiteY61" fmla="*/ 127764 h 605028"/>
                <a:gd name="connsiteX62" fmla="*/ 504876 w 504966"/>
                <a:gd name="connsiteY62" fmla="*/ 130467 h 605028"/>
                <a:gd name="connsiteX63" fmla="*/ 504966 w 504966"/>
                <a:gd name="connsiteY63" fmla="*/ 131098 h 605028"/>
                <a:gd name="connsiteX64" fmla="*/ 504966 w 504966"/>
                <a:gd name="connsiteY64" fmla="*/ 514299 h 605028"/>
                <a:gd name="connsiteX65" fmla="*/ 474640 w 504966"/>
                <a:gd name="connsiteY65" fmla="*/ 544483 h 605028"/>
                <a:gd name="connsiteX66" fmla="*/ 90871 w 504966"/>
                <a:gd name="connsiteY66" fmla="*/ 544483 h 605028"/>
                <a:gd name="connsiteX67" fmla="*/ 60545 w 504966"/>
                <a:gd name="connsiteY67" fmla="*/ 514299 h 605028"/>
                <a:gd name="connsiteX68" fmla="*/ 60545 w 504966"/>
                <a:gd name="connsiteY68" fmla="*/ 30274 h 605028"/>
                <a:gd name="connsiteX69" fmla="*/ 90871 w 504966"/>
                <a:gd name="connsiteY69"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4966" h="605028">
                  <a:moveTo>
                    <a:pt x="141324" y="423477"/>
                  </a:moveTo>
                  <a:cubicBezTo>
                    <a:pt x="135819" y="423477"/>
                    <a:pt x="131216" y="427982"/>
                    <a:pt x="131216" y="433568"/>
                  </a:cubicBezTo>
                  <a:cubicBezTo>
                    <a:pt x="131216" y="439155"/>
                    <a:pt x="135819" y="443660"/>
                    <a:pt x="141324" y="443660"/>
                  </a:cubicBezTo>
                  <a:lnTo>
                    <a:pt x="444404" y="443660"/>
                  </a:lnTo>
                  <a:cubicBezTo>
                    <a:pt x="449910" y="443660"/>
                    <a:pt x="454513" y="439155"/>
                    <a:pt x="454513" y="433568"/>
                  </a:cubicBezTo>
                  <a:cubicBezTo>
                    <a:pt x="454513" y="427982"/>
                    <a:pt x="449910" y="423477"/>
                    <a:pt x="444404" y="423477"/>
                  </a:cubicBezTo>
                  <a:close/>
                  <a:moveTo>
                    <a:pt x="141324" y="363019"/>
                  </a:moveTo>
                  <a:cubicBezTo>
                    <a:pt x="135819" y="363019"/>
                    <a:pt x="131216" y="367524"/>
                    <a:pt x="131216" y="373110"/>
                  </a:cubicBezTo>
                  <a:cubicBezTo>
                    <a:pt x="131216" y="378696"/>
                    <a:pt x="135819" y="383202"/>
                    <a:pt x="141324" y="383202"/>
                  </a:cubicBezTo>
                  <a:lnTo>
                    <a:pt x="444404" y="383202"/>
                  </a:lnTo>
                  <a:cubicBezTo>
                    <a:pt x="449910" y="383202"/>
                    <a:pt x="454513" y="378696"/>
                    <a:pt x="454513" y="373110"/>
                  </a:cubicBezTo>
                  <a:cubicBezTo>
                    <a:pt x="454513" y="367524"/>
                    <a:pt x="449910" y="363019"/>
                    <a:pt x="444404" y="363019"/>
                  </a:cubicBezTo>
                  <a:close/>
                  <a:moveTo>
                    <a:pt x="141324" y="302471"/>
                  </a:moveTo>
                  <a:cubicBezTo>
                    <a:pt x="135819" y="302471"/>
                    <a:pt x="131216" y="306976"/>
                    <a:pt x="131216" y="312562"/>
                  </a:cubicBezTo>
                  <a:cubicBezTo>
                    <a:pt x="131216" y="318148"/>
                    <a:pt x="135819" y="322653"/>
                    <a:pt x="141324" y="322653"/>
                  </a:cubicBezTo>
                  <a:lnTo>
                    <a:pt x="444404" y="322653"/>
                  </a:lnTo>
                  <a:cubicBezTo>
                    <a:pt x="449910" y="322653"/>
                    <a:pt x="454513" y="318148"/>
                    <a:pt x="454513" y="312562"/>
                  </a:cubicBezTo>
                  <a:cubicBezTo>
                    <a:pt x="454513" y="306976"/>
                    <a:pt x="449910" y="302471"/>
                    <a:pt x="444404" y="302471"/>
                  </a:cubicBezTo>
                  <a:close/>
                  <a:moveTo>
                    <a:pt x="141324" y="242013"/>
                  </a:moveTo>
                  <a:cubicBezTo>
                    <a:pt x="135819" y="242013"/>
                    <a:pt x="131216" y="246518"/>
                    <a:pt x="131216" y="252104"/>
                  </a:cubicBezTo>
                  <a:cubicBezTo>
                    <a:pt x="131216" y="257690"/>
                    <a:pt x="135819" y="262195"/>
                    <a:pt x="141324" y="262195"/>
                  </a:cubicBezTo>
                  <a:lnTo>
                    <a:pt x="444404" y="262195"/>
                  </a:lnTo>
                  <a:cubicBezTo>
                    <a:pt x="449910" y="262195"/>
                    <a:pt x="454513" y="257690"/>
                    <a:pt x="454513" y="252104"/>
                  </a:cubicBezTo>
                  <a:cubicBezTo>
                    <a:pt x="454513" y="246518"/>
                    <a:pt x="449910" y="242013"/>
                    <a:pt x="444404" y="242013"/>
                  </a:cubicBezTo>
                  <a:close/>
                  <a:moveTo>
                    <a:pt x="141324" y="181464"/>
                  </a:moveTo>
                  <a:cubicBezTo>
                    <a:pt x="135819" y="181464"/>
                    <a:pt x="131216" y="185970"/>
                    <a:pt x="131216" y="191556"/>
                  </a:cubicBezTo>
                  <a:cubicBezTo>
                    <a:pt x="131216" y="197142"/>
                    <a:pt x="135819" y="201647"/>
                    <a:pt x="141324" y="201647"/>
                  </a:cubicBezTo>
                  <a:lnTo>
                    <a:pt x="444404" y="201647"/>
                  </a:lnTo>
                  <a:cubicBezTo>
                    <a:pt x="449910" y="201647"/>
                    <a:pt x="454513" y="197142"/>
                    <a:pt x="454513" y="191556"/>
                  </a:cubicBezTo>
                  <a:cubicBezTo>
                    <a:pt x="454513" y="185970"/>
                    <a:pt x="449910" y="181464"/>
                    <a:pt x="444404" y="181464"/>
                  </a:cubicBezTo>
                  <a:close/>
                  <a:moveTo>
                    <a:pt x="141324" y="121006"/>
                  </a:moveTo>
                  <a:cubicBezTo>
                    <a:pt x="135819" y="121006"/>
                    <a:pt x="131216" y="125511"/>
                    <a:pt x="131216" y="131098"/>
                  </a:cubicBezTo>
                  <a:cubicBezTo>
                    <a:pt x="131216" y="136684"/>
                    <a:pt x="135819" y="141189"/>
                    <a:pt x="141324" y="141189"/>
                  </a:cubicBezTo>
                  <a:lnTo>
                    <a:pt x="323190" y="141189"/>
                  </a:lnTo>
                  <a:cubicBezTo>
                    <a:pt x="328786" y="141189"/>
                    <a:pt x="333299" y="136684"/>
                    <a:pt x="333299" y="131098"/>
                  </a:cubicBezTo>
                  <a:cubicBezTo>
                    <a:pt x="333299" y="125511"/>
                    <a:pt x="328786" y="121006"/>
                    <a:pt x="323190" y="121006"/>
                  </a:cubicBezTo>
                  <a:close/>
                  <a:moveTo>
                    <a:pt x="30236" y="60475"/>
                  </a:moveTo>
                  <a:lnTo>
                    <a:pt x="40344" y="60475"/>
                  </a:lnTo>
                  <a:lnTo>
                    <a:pt x="40344" y="514299"/>
                  </a:lnTo>
                  <a:cubicBezTo>
                    <a:pt x="40344" y="542050"/>
                    <a:pt x="62999" y="564664"/>
                    <a:pt x="90888" y="564664"/>
                  </a:cubicBezTo>
                  <a:lnTo>
                    <a:pt x="444421" y="564664"/>
                  </a:lnTo>
                  <a:lnTo>
                    <a:pt x="444421" y="574755"/>
                  </a:lnTo>
                  <a:cubicBezTo>
                    <a:pt x="444421" y="591423"/>
                    <a:pt x="430792" y="605028"/>
                    <a:pt x="414095" y="605028"/>
                  </a:cubicBezTo>
                  <a:lnTo>
                    <a:pt x="30236" y="605028"/>
                  </a:lnTo>
                  <a:cubicBezTo>
                    <a:pt x="13538" y="605028"/>
                    <a:pt x="0" y="591423"/>
                    <a:pt x="0" y="574755"/>
                  </a:cubicBezTo>
                  <a:lnTo>
                    <a:pt x="0" y="90748"/>
                  </a:lnTo>
                  <a:cubicBezTo>
                    <a:pt x="0" y="74080"/>
                    <a:pt x="13538" y="60475"/>
                    <a:pt x="30236" y="60475"/>
                  </a:cubicBezTo>
                  <a:close/>
                  <a:moveTo>
                    <a:pt x="383752" y="34419"/>
                  </a:moveTo>
                  <a:lnTo>
                    <a:pt x="383752" y="110915"/>
                  </a:lnTo>
                  <a:cubicBezTo>
                    <a:pt x="383752" y="116501"/>
                    <a:pt x="388265" y="121006"/>
                    <a:pt x="393861" y="121006"/>
                  </a:cubicBezTo>
                  <a:lnTo>
                    <a:pt x="470488" y="121006"/>
                  </a:lnTo>
                  <a:close/>
                  <a:moveTo>
                    <a:pt x="90871" y="0"/>
                  </a:moveTo>
                  <a:lnTo>
                    <a:pt x="373643" y="0"/>
                  </a:lnTo>
                  <a:cubicBezTo>
                    <a:pt x="373824" y="0"/>
                    <a:pt x="374004" y="90"/>
                    <a:pt x="374185" y="90"/>
                  </a:cubicBezTo>
                  <a:cubicBezTo>
                    <a:pt x="375178" y="180"/>
                    <a:pt x="376080" y="360"/>
                    <a:pt x="376983" y="631"/>
                  </a:cubicBezTo>
                  <a:cubicBezTo>
                    <a:pt x="377344" y="811"/>
                    <a:pt x="377615" y="901"/>
                    <a:pt x="377885" y="991"/>
                  </a:cubicBezTo>
                  <a:cubicBezTo>
                    <a:pt x="378969" y="1441"/>
                    <a:pt x="379961" y="2072"/>
                    <a:pt x="380774" y="2883"/>
                  </a:cubicBezTo>
                  <a:cubicBezTo>
                    <a:pt x="380774" y="2973"/>
                    <a:pt x="380774" y="2973"/>
                    <a:pt x="380864" y="2973"/>
                  </a:cubicBezTo>
                  <a:lnTo>
                    <a:pt x="501988" y="123980"/>
                  </a:lnTo>
                  <a:cubicBezTo>
                    <a:pt x="502078" y="123980"/>
                    <a:pt x="502078" y="123980"/>
                    <a:pt x="502078" y="123980"/>
                  </a:cubicBezTo>
                  <a:cubicBezTo>
                    <a:pt x="502890" y="124791"/>
                    <a:pt x="503522" y="125782"/>
                    <a:pt x="503973" y="126863"/>
                  </a:cubicBezTo>
                  <a:cubicBezTo>
                    <a:pt x="504154" y="127133"/>
                    <a:pt x="504244" y="127494"/>
                    <a:pt x="504334" y="127764"/>
                  </a:cubicBezTo>
                  <a:cubicBezTo>
                    <a:pt x="504605" y="128665"/>
                    <a:pt x="504786" y="129566"/>
                    <a:pt x="504876" y="130467"/>
                  </a:cubicBezTo>
                  <a:cubicBezTo>
                    <a:pt x="504876" y="130647"/>
                    <a:pt x="504966" y="130827"/>
                    <a:pt x="504966" y="131098"/>
                  </a:cubicBezTo>
                  <a:lnTo>
                    <a:pt x="504966" y="514299"/>
                  </a:lnTo>
                  <a:cubicBezTo>
                    <a:pt x="504966" y="530968"/>
                    <a:pt x="491428" y="544483"/>
                    <a:pt x="474640" y="544483"/>
                  </a:cubicBezTo>
                  <a:lnTo>
                    <a:pt x="90871" y="544483"/>
                  </a:lnTo>
                  <a:cubicBezTo>
                    <a:pt x="74174" y="544483"/>
                    <a:pt x="60545" y="530968"/>
                    <a:pt x="60545" y="514299"/>
                  </a:cubicBezTo>
                  <a:lnTo>
                    <a:pt x="60545" y="30274"/>
                  </a:lnTo>
                  <a:cubicBezTo>
                    <a:pt x="60545" y="13605"/>
                    <a:pt x="74174" y="0"/>
                    <a:pt x="9087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71" name="îṥḷíďe">
            <a:extLst>
              <a:ext uri="{FF2B5EF4-FFF2-40B4-BE49-F238E27FC236}">
                <a16:creationId xmlns:a16="http://schemas.microsoft.com/office/drawing/2014/main" id="{BC361E29-216C-442B-A70B-7F495E0959D0}"/>
              </a:ext>
            </a:extLst>
          </p:cNvPr>
          <p:cNvSpPr/>
          <p:nvPr/>
        </p:nvSpPr>
        <p:spPr bwMode="auto">
          <a:xfrm>
            <a:off x="1357015" y="5206475"/>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100" b="1" dirty="0"/>
              <a:t>提高默认文件描述符限制</a:t>
            </a:r>
            <a:endParaRPr lang="en-US" altLang="zh-CN" sz="1100" b="1" dirty="0"/>
          </a:p>
          <a:p>
            <a:pPr>
              <a:lnSpc>
                <a:spcPct val="150000"/>
              </a:lnSpc>
              <a:spcBef>
                <a:spcPct val="0"/>
              </a:spcBef>
            </a:pPr>
            <a:r>
              <a:rPr lang="zh-CN" altLang="en-US" sz="1100" dirty="0"/>
              <a:t>提高</a:t>
            </a:r>
            <a:r>
              <a:rPr lang="en-US" altLang="zh-CN" sz="1100" dirty="0"/>
              <a:t>Linux</a:t>
            </a:r>
            <a:r>
              <a:rPr lang="zh-CN" altLang="en-US" sz="1100" dirty="0"/>
              <a:t>的文件描述符数和最大进程数到</a:t>
            </a:r>
            <a:r>
              <a:rPr lang="en-US" altLang="zh-CN" sz="1100" dirty="0"/>
              <a:t>64000</a:t>
            </a:r>
            <a:r>
              <a:rPr lang="zh-CN" altLang="en-US" sz="1100" dirty="0"/>
              <a:t>以上比较合适。</a:t>
            </a:r>
            <a:endParaRPr lang="en-US" altLang="zh-CN" sz="1100" dirty="0"/>
          </a:p>
        </p:txBody>
      </p:sp>
      <p:grpSp>
        <p:nvGrpSpPr>
          <p:cNvPr id="75" name="ï$ḷïḍe">
            <a:extLst>
              <a:ext uri="{FF2B5EF4-FFF2-40B4-BE49-F238E27FC236}">
                <a16:creationId xmlns:a16="http://schemas.microsoft.com/office/drawing/2014/main" id="{ED0429CA-F509-4C16-B3CE-5887642A03FE}"/>
              </a:ext>
            </a:extLst>
          </p:cNvPr>
          <p:cNvGrpSpPr/>
          <p:nvPr/>
        </p:nvGrpSpPr>
        <p:grpSpPr>
          <a:xfrm>
            <a:off x="6339117" y="5234172"/>
            <a:ext cx="589296" cy="589296"/>
            <a:chOff x="2091022" y="2935611"/>
            <a:chExt cx="841946" cy="841946"/>
          </a:xfrm>
        </p:grpSpPr>
        <p:sp>
          <p:nvSpPr>
            <p:cNvPr id="77" name="î$ḷîḋê">
              <a:extLst>
                <a:ext uri="{FF2B5EF4-FFF2-40B4-BE49-F238E27FC236}">
                  <a16:creationId xmlns:a16="http://schemas.microsoft.com/office/drawing/2014/main" id="{967716C3-2F58-4EE3-99AE-99B294AF1630}"/>
                </a:ext>
              </a:extLst>
            </p:cNvPr>
            <p:cNvSpPr/>
            <p:nvPr/>
          </p:nvSpPr>
          <p:spPr>
            <a:xfrm>
              <a:off x="2091022" y="2935611"/>
              <a:ext cx="841946" cy="841946"/>
            </a:xfrm>
            <a:prstGeom prst="ellips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78" name="îṡ1ïdé">
              <a:extLst>
                <a:ext uri="{FF2B5EF4-FFF2-40B4-BE49-F238E27FC236}">
                  <a16:creationId xmlns:a16="http://schemas.microsoft.com/office/drawing/2014/main" id="{5E92C377-CDDE-4B55-9DE3-EE169CA5A5DF}"/>
                </a:ext>
              </a:extLst>
            </p:cNvPr>
            <p:cNvSpPr/>
            <p:nvPr/>
          </p:nvSpPr>
          <p:spPr>
            <a:xfrm>
              <a:off x="2293239" y="3171496"/>
              <a:ext cx="437512" cy="370175"/>
            </a:xfrm>
            <a:custGeom>
              <a:avLst/>
              <a:gdLst>
                <a:gd name="connsiteX0" fmla="*/ 82314 w 609332"/>
                <a:gd name="connsiteY0" fmla="*/ 471503 h 515551"/>
                <a:gd name="connsiteX1" fmla="*/ 66477 w 609332"/>
                <a:gd name="connsiteY1" fmla="*/ 487317 h 515551"/>
                <a:gd name="connsiteX2" fmla="*/ 82314 w 609332"/>
                <a:gd name="connsiteY2" fmla="*/ 503131 h 515551"/>
                <a:gd name="connsiteX3" fmla="*/ 98152 w 609332"/>
                <a:gd name="connsiteY3" fmla="*/ 487317 h 515551"/>
                <a:gd name="connsiteX4" fmla="*/ 82314 w 609332"/>
                <a:gd name="connsiteY4" fmla="*/ 471503 h 515551"/>
                <a:gd name="connsiteX5" fmla="*/ 519477 w 609332"/>
                <a:gd name="connsiteY5" fmla="*/ 331502 h 515551"/>
                <a:gd name="connsiteX6" fmla="*/ 500606 w 609332"/>
                <a:gd name="connsiteY6" fmla="*/ 350244 h 515551"/>
                <a:gd name="connsiteX7" fmla="*/ 519477 w 609332"/>
                <a:gd name="connsiteY7" fmla="*/ 369084 h 515551"/>
                <a:gd name="connsiteX8" fmla="*/ 538250 w 609332"/>
                <a:gd name="connsiteY8" fmla="*/ 350244 h 515551"/>
                <a:gd name="connsiteX9" fmla="*/ 519477 w 609332"/>
                <a:gd name="connsiteY9" fmla="*/ 331502 h 515551"/>
                <a:gd name="connsiteX10" fmla="*/ 33434 w 609332"/>
                <a:gd name="connsiteY10" fmla="*/ 294911 h 515551"/>
                <a:gd name="connsiteX11" fmla="*/ 33434 w 609332"/>
                <a:gd name="connsiteY11" fmla="*/ 439093 h 515551"/>
                <a:gd name="connsiteX12" fmla="*/ 131293 w 609332"/>
                <a:gd name="connsiteY12" fmla="*/ 439093 h 515551"/>
                <a:gd name="connsiteX13" fmla="*/ 131293 w 609332"/>
                <a:gd name="connsiteY13" fmla="*/ 294911 h 515551"/>
                <a:gd name="connsiteX14" fmla="*/ 20530 w 609332"/>
                <a:gd name="connsiteY14" fmla="*/ 254106 h 515551"/>
                <a:gd name="connsiteX15" fmla="*/ 144099 w 609332"/>
                <a:gd name="connsiteY15" fmla="*/ 254106 h 515551"/>
                <a:gd name="connsiteX16" fmla="*/ 164629 w 609332"/>
                <a:gd name="connsiteY16" fmla="*/ 274606 h 515551"/>
                <a:gd name="connsiteX17" fmla="*/ 164629 w 609332"/>
                <a:gd name="connsiteY17" fmla="*/ 494248 h 515551"/>
                <a:gd name="connsiteX18" fmla="*/ 144099 w 609332"/>
                <a:gd name="connsiteY18" fmla="*/ 514845 h 515551"/>
                <a:gd name="connsiteX19" fmla="*/ 20530 w 609332"/>
                <a:gd name="connsiteY19" fmla="*/ 514845 h 515551"/>
                <a:gd name="connsiteX20" fmla="*/ 0 w 609332"/>
                <a:gd name="connsiteY20" fmla="*/ 494248 h 515551"/>
                <a:gd name="connsiteX21" fmla="*/ 0 w 609332"/>
                <a:gd name="connsiteY21" fmla="*/ 274606 h 515551"/>
                <a:gd name="connsiteX22" fmla="*/ 20530 w 609332"/>
                <a:gd name="connsiteY22" fmla="*/ 254106 h 515551"/>
                <a:gd name="connsiteX23" fmla="*/ 97946 w 609332"/>
                <a:gd name="connsiteY23" fmla="*/ 147552 h 515551"/>
                <a:gd name="connsiteX24" fmla="*/ 314156 w 609332"/>
                <a:gd name="connsiteY24" fmla="*/ 147552 h 515551"/>
                <a:gd name="connsiteX25" fmla="*/ 347111 w 609332"/>
                <a:gd name="connsiteY25" fmla="*/ 180456 h 515551"/>
                <a:gd name="connsiteX26" fmla="*/ 347111 w 609332"/>
                <a:gd name="connsiteY26" fmla="*/ 482647 h 515551"/>
                <a:gd name="connsiteX27" fmla="*/ 314156 w 609332"/>
                <a:gd name="connsiteY27" fmla="*/ 515551 h 515551"/>
                <a:gd name="connsiteX28" fmla="*/ 192018 w 609332"/>
                <a:gd name="connsiteY28" fmla="*/ 515551 h 515551"/>
                <a:gd name="connsiteX29" fmla="*/ 195441 w 609332"/>
                <a:gd name="connsiteY29" fmla="*/ 497488 h 515551"/>
                <a:gd name="connsiteX30" fmla="*/ 195441 w 609332"/>
                <a:gd name="connsiteY30" fmla="*/ 492118 h 515551"/>
                <a:gd name="connsiteX31" fmla="*/ 206002 w 609332"/>
                <a:gd name="connsiteY31" fmla="*/ 495828 h 515551"/>
                <a:gd name="connsiteX32" fmla="*/ 224875 w 609332"/>
                <a:gd name="connsiteY32" fmla="*/ 476984 h 515551"/>
                <a:gd name="connsiteX33" fmla="*/ 206002 w 609332"/>
                <a:gd name="connsiteY33" fmla="*/ 458238 h 515551"/>
                <a:gd name="connsiteX34" fmla="*/ 195441 w 609332"/>
                <a:gd name="connsiteY34" fmla="*/ 461948 h 515551"/>
                <a:gd name="connsiteX35" fmla="*/ 195441 w 609332"/>
                <a:gd name="connsiteY35" fmla="*/ 425333 h 515551"/>
                <a:gd name="connsiteX36" fmla="*/ 301835 w 609332"/>
                <a:gd name="connsiteY36" fmla="*/ 425333 h 515551"/>
                <a:gd name="connsiteX37" fmla="*/ 301835 w 609332"/>
                <a:gd name="connsiteY37" fmla="*/ 199202 h 515551"/>
                <a:gd name="connsiteX38" fmla="*/ 110169 w 609332"/>
                <a:gd name="connsiteY38" fmla="*/ 199202 h 515551"/>
                <a:gd name="connsiteX39" fmla="*/ 110169 w 609332"/>
                <a:gd name="connsiteY39" fmla="*/ 226541 h 515551"/>
                <a:gd name="connsiteX40" fmla="*/ 64991 w 609332"/>
                <a:gd name="connsiteY40" fmla="*/ 226541 h 515551"/>
                <a:gd name="connsiteX41" fmla="*/ 64991 w 609332"/>
                <a:gd name="connsiteY41" fmla="*/ 180456 h 515551"/>
                <a:gd name="connsiteX42" fmla="*/ 97946 w 609332"/>
                <a:gd name="connsiteY42" fmla="*/ 147552 h 515551"/>
                <a:gd name="connsiteX43" fmla="*/ 183816 w 609332"/>
                <a:gd name="connsiteY43" fmla="*/ 0 h 515551"/>
                <a:gd name="connsiteX44" fmla="*/ 549103 w 609332"/>
                <a:gd name="connsiteY44" fmla="*/ 0 h 515551"/>
                <a:gd name="connsiteX45" fmla="*/ 609332 w 609332"/>
                <a:gd name="connsiteY45" fmla="*/ 60228 h 515551"/>
                <a:gd name="connsiteX46" fmla="*/ 609332 w 609332"/>
                <a:gd name="connsiteY46" fmla="*/ 338237 h 515551"/>
                <a:gd name="connsiteX47" fmla="*/ 549103 w 609332"/>
                <a:gd name="connsiteY47" fmla="*/ 398466 h 515551"/>
                <a:gd name="connsiteX48" fmla="*/ 421702 w 609332"/>
                <a:gd name="connsiteY48" fmla="*/ 398466 h 515551"/>
                <a:gd name="connsiteX49" fmla="*/ 421702 w 609332"/>
                <a:gd name="connsiteY49" fmla="*/ 439074 h 515551"/>
                <a:gd name="connsiteX50" fmla="*/ 477727 w 609332"/>
                <a:gd name="connsiteY50" fmla="*/ 439074 h 515551"/>
                <a:gd name="connsiteX51" fmla="*/ 500606 w 609332"/>
                <a:gd name="connsiteY51" fmla="*/ 461916 h 515551"/>
                <a:gd name="connsiteX52" fmla="*/ 500606 w 609332"/>
                <a:gd name="connsiteY52" fmla="*/ 491201 h 515551"/>
                <a:gd name="connsiteX53" fmla="*/ 477727 w 609332"/>
                <a:gd name="connsiteY53" fmla="*/ 514140 h 515551"/>
                <a:gd name="connsiteX54" fmla="*/ 369099 w 609332"/>
                <a:gd name="connsiteY54" fmla="*/ 514140 h 515551"/>
                <a:gd name="connsiteX55" fmla="*/ 377606 w 609332"/>
                <a:gd name="connsiteY55" fmla="*/ 485148 h 515551"/>
                <a:gd name="connsiteX56" fmla="*/ 377801 w 609332"/>
                <a:gd name="connsiteY56" fmla="*/ 384409 h 515551"/>
                <a:gd name="connsiteX57" fmla="*/ 377801 w 609332"/>
                <a:gd name="connsiteY57" fmla="*/ 309343 h 515551"/>
                <a:gd name="connsiteX58" fmla="*/ 534143 w 609332"/>
                <a:gd name="connsiteY58" fmla="*/ 309343 h 515551"/>
                <a:gd name="connsiteX59" fmla="*/ 557022 w 609332"/>
                <a:gd name="connsiteY59" fmla="*/ 286404 h 515551"/>
                <a:gd name="connsiteX60" fmla="*/ 557022 w 609332"/>
                <a:gd name="connsiteY60" fmla="*/ 71064 h 515551"/>
                <a:gd name="connsiteX61" fmla="*/ 534143 w 609332"/>
                <a:gd name="connsiteY61" fmla="*/ 48222 h 515551"/>
                <a:gd name="connsiteX62" fmla="*/ 198776 w 609332"/>
                <a:gd name="connsiteY62" fmla="*/ 48222 h 515551"/>
                <a:gd name="connsiteX63" fmla="*/ 175799 w 609332"/>
                <a:gd name="connsiteY63" fmla="*/ 71064 h 515551"/>
                <a:gd name="connsiteX64" fmla="*/ 175799 w 609332"/>
                <a:gd name="connsiteY64" fmla="*/ 116845 h 515551"/>
                <a:gd name="connsiteX65" fmla="*/ 123489 w 609332"/>
                <a:gd name="connsiteY65" fmla="*/ 116845 h 515551"/>
                <a:gd name="connsiteX66" fmla="*/ 123489 w 609332"/>
                <a:gd name="connsiteY66" fmla="*/ 60228 h 515551"/>
                <a:gd name="connsiteX67" fmla="*/ 183816 w 609332"/>
                <a:gd name="connsiteY67" fmla="*/ 0 h 5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9332" h="515551">
                  <a:moveTo>
                    <a:pt x="82314" y="471503"/>
                  </a:moveTo>
                  <a:cubicBezTo>
                    <a:pt x="73614" y="471503"/>
                    <a:pt x="66477" y="478629"/>
                    <a:pt x="66477" y="487317"/>
                  </a:cubicBezTo>
                  <a:cubicBezTo>
                    <a:pt x="66477" y="496005"/>
                    <a:pt x="73614" y="503131"/>
                    <a:pt x="82314" y="503131"/>
                  </a:cubicBezTo>
                  <a:cubicBezTo>
                    <a:pt x="91015" y="503131"/>
                    <a:pt x="98152" y="496005"/>
                    <a:pt x="98152" y="487317"/>
                  </a:cubicBezTo>
                  <a:cubicBezTo>
                    <a:pt x="98152" y="478629"/>
                    <a:pt x="91015" y="471503"/>
                    <a:pt x="82314" y="471503"/>
                  </a:cubicBezTo>
                  <a:close/>
                  <a:moveTo>
                    <a:pt x="519477" y="331502"/>
                  </a:moveTo>
                  <a:cubicBezTo>
                    <a:pt x="509015" y="331502"/>
                    <a:pt x="500606" y="339897"/>
                    <a:pt x="500606" y="350244"/>
                  </a:cubicBezTo>
                  <a:cubicBezTo>
                    <a:pt x="500606" y="360689"/>
                    <a:pt x="509015" y="369084"/>
                    <a:pt x="519477" y="369084"/>
                  </a:cubicBezTo>
                  <a:cubicBezTo>
                    <a:pt x="529841" y="369084"/>
                    <a:pt x="538250" y="360689"/>
                    <a:pt x="538250" y="350244"/>
                  </a:cubicBezTo>
                  <a:cubicBezTo>
                    <a:pt x="538250" y="339897"/>
                    <a:pt x="529841" y="331502"/>
                    <a:pt x="519477" y="331502"/>
                  </a:cubicBezTo>
                  <a:close/>
                  <a:moveTo>
                    <a:pt x="33434" y="294911"/>
                  </a:moveTo>
                  <a:lnTo>
                    <a:pt x="33434" y="439093"/>
                  </a:lnTo>
                  <a:lnTo>
                    <a:pt x="131293" y="439093"/>
                  </a:lnTo>
                  <a:lnTo>
                    <a:pt x="131293" y="294911"/>
                  </a:lnTo>
                  <a:close/>
                  <a:moveTo>
                    <a:pt x="20530" y="254106"/>
                  </a:moveTo>
                  <a:lnTo>
                    <a:pt x="144099" y="254106"/>
                  </a:lnTo>
                  <a:cubicBezTo>
                    <a:pt x="155440" y="254106"/>
                    <a:pt x="164629" y="263282"/>
                    <a:pt x="164629" y="274606"/>
                  </a:cubicBezTo>
                  <a:lnTo>
                    <a:pt x="164629" y="494248"/>
                  </a:lnTo>
                  <a:cubicBezTo>
                    <a:pt x="164629" y="505669"/>
                    <a:pt x="155440" y="514845"/>
                    <a:pt x="144099" y="514845"/>
                  </a:cubicBezTo>
                  <a:lnTo>
                    <a:pt x="20530" y="514845"/>
                  </a:lnTo>
                  <a:cubicBezTo>
                    <a:pt x="9190" y="514845"/>
                    <a:pt x="0" y="505669"/>
                    <a:pt x="0" y="494248"/>
                  </a:cubicBezTo>
                  <a:lnTo>
                    <a:pt x="0" y="274606"/>
                  </a:lnTo>
                  <a:cubicBezTo>
                    <a:pt x="0" y="263282"/>
                    <a:pt x="9190" y="254106"/>
                    <a:pt x="20530" y="254106"/>
                  </a:cubicBezTo>
                  <a:close/>
                  <a:moveTo>
                    <a:pt x="97946" y="147552"/>
                  </a:moveTo>
                  <a:lnTo>
                    <a:pt x="314156" y="147552"/>
                  </a:lnTo>
                  <a:cubicBezTo>
                    <a:pt x="332345" y="147552"/>
                    <a:pt x="347111" y="162295"/>
                    <a:pt x="347111" y="180456"/>
                  </a:cubicBezTo>
                  <a:lnTo>
                    <a:pt x="347111" y="482647"/>
                  </a:lnTo>
                  <a:cubicBezTo>
                    <a:pt x="347111" y="500808"/>
                    <a:pt x="332345" y="515551"/>
                    <a:pt x="314156" y="515551"/>
                  </a:cubicBezTo>
                  <a:lnTo>
                    <a:pt x="192018" y="515551"/>
                  </a:lnTo>
                  <a:cubicBezTo>
                    <a:pt x="194072" y="509888"/>
                    <a:pt x="195441" y="503835"/>
                    <a:pt x="195441" y="497488"/>
                  </a:cubicBezTo>
                  <a:lnTo>
                    <a:pt x="195441" y="492118"/>
                  </a:lnTo>
                  <a:cubicBezTo>
                    <a:pt x="198472" y="494266"/>
                    <a:pt x="201993" y="495828"/>
                    <a:pt x="206002" y="495828"/>
                  </a:cubicBezTo>
                  <a:cubicBezTo>
                    <a:pt x="216368" y="495828"/>
                    <a:pt x="224875" y="487334"/>
                    <a:pt x="224875" y="476984"/>
                  </a:cubicBezTo>
                  <a:cubicBezTo>
                    <a:pt x="224875" y="466634"/>
                    <a:pt x="216368" y="458238"/>
                    <a:pt x="206002" y="458238"/>
                  </a:cubicBezTo>
                  <a:cubicBezTo>
                    <a:pt x="201993" y="458238"/>
                    <a:pt x="198472" y="459800"/>
                    <a:pt x="195441" y="461948"/>
                  </a:cubicBezTo>
                  <a:lnTo>
                    <a:pt x="195441" y="425333"/>
                  </a:lnTo>
                  <a:lnTo>
                    <a:pt x="301835" y="425333"/>
                  </a:lnTo>
                  <a:lnTo>
                    <a:pt x="301835" y="199202"/>
                  </a:lnTo>
                  <a:lnTo>
                    <a:pt x="110169" y="199202"/>
                  </a:lnTo>
                  <a:lnTo>
                    <a:pt x="110169" y="226541"/>
                  </a:lnTo>
                  <a:lnTo>
                    <a:pt x="64991" y="226541"/>
                  </a:lnTo>
                  <a:lnTo>
                    <a:pt x="64991" y="180456"/>
                  </a:lnTo>
                  <a:cubicBezTo>
                    <a:pt x="64991" y="162295"/>
                    <a:pt x="79757" y="147552"/>
                    <a:pt x="97946" y="147552"/>
                  </a:cubicBezTo>
                  <a:close/>
                  <a:moveTo>
                    <a:pt x="183816" y="0"/>
                  </a:moveTo>
                  <a:lnTo>
                    <a:pt x="549103" y="0"/>
                  </a:lnTo>
                  <a:cubicBezTo>
                    <a:pt x="582346" y="0"/>
                    <a:pt x="609332" y="26942"/>
                    <a:pt x="609332" y="60228"/>
                  </a:cubicBezTo>
                  <a:lnTo>
                    <a:pt x="609332" y="338237"/>
                  </a:lnTo>
                  <a:cubicBezTo>
                    <a:pt x="609332" y="371427"/>
                    <a:pt x="582346" y="398466"/>
                    <a:pt x="549103" y="398466"/>
                  </a:cubicBezTo>
                  <a:lnTo>
                    <a:pt x="421702" y="398466"/>
                  </a:lnTo>
                  <a:lnTo>
                    <a:pt x="421702" y="439074"/>
                  </a:lnTo>
                  <a:lnTo>
                    <a:pt x="477727" y="439074"/>
                  </a:lnTo>
                  <a:cubicBezTo>
                    <a:pt x="490340" y="439074"/>
                    <a:pt x="500606" y="449324"/>
                    <a:pt x="500606" y="461916"/>
                  </a:cubicBezTo>
                  <a:lnTo>
                    <a:pt x="500606" y="491201"/>
                  </a:lnTo>
                  <a:cubicBezTo>
                    <a:pt x="500606" y="503891"/>
                    <a:pt x="490340" y="514140"/>
                    <a:pt x="477727" y="514140"/>
                  </a:cubicBezTo>
                  <a:lnTo>
                    <a:pt x="369099" y="514140"/>
                  </a:lnTo>
                  <a:cubicBezTo>
                    <a:pt x="374086" y="505452"/>
                    <a:pt x="377117" y="495691"/>
                    <a:pt x="377606" y="485148"/>
                  </a:cubicBezTo>
                  <a:cubicBezTo>
                    <a:pt x="377606" y="484270"/>
                    <a:pt x="377801" y="384409"/>
                    <a:pt x="377801" y="384409"/>
                  </a:cubicBezTo>
                  <a:lnTo>
                    <a:pt x="377801" y="309343"/>
                  </a:lnTo>
                  <a:lnTo>
                    <a:pt x="534143" y="309343"/>
                  </a:lnTo>
                  <a:cubicBezTo>
                    <a:pt x="546756" y="309343"/>
                    <a:pt x="557022" y="299094"/>
                    <a:pt x="557022" y="286404"/>
                  </a:cubicBezTo>
                  <a:lnTo>
                    <a:pt x="557022" y="71064"/>
                  </a:lnTo>
                  <a:cubicBezTo>
                    <a:pt x="557022" y="58471"/>
                    <a:pt x="546756" y="48222"/>
                    <a:pt x="534143" y="48222"/>
                  </a:cubicBezTo>
                  <a:lnTo>
                    <a:pt x="198776" y="48222"/>
                  </a:lnTo>
                  <a:cubicBezTo>
                    <a:pt x="186065" y="48222"/>
                    <a:pt x="175799" y="58471"/>
                    <a:pt x="175799" y="71064"/>
                  </a:cubicBezTo>
                  <a:lnTo>
                    <a:pt x="175799" y="116845"/>
                  </a:lnTo>
                  <a:lnTo>
                    <a:pt x="123489" y="116845"/>
                  </a:lnTo>
                  <a:lnTo>
                    <a:pt x="123489" y="60228"/>
                  </a:lnTo>
                  <a:cubicBezTo>
                    <a:pt x="123489" y="26942"/>
                    <a:pt x="150475" y="0"/>
                    <a:pt x="183816"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76" name="iš1íḑè">
            <a:extLst>
              <a:ext uri="{FF2B5EF4-FFF2-40B4-BE49-F238E27FC236}">
                <a16:creationId xmlns:a16="http://schemas.microsoft.com/office/drawing/2014/main" id="{BC361E29-216C-442B-A70B-7F495E0959D0}"/>
              </a:ext>
            </a:extLst>
          </p:cNvPr>
          <p:cNvSpPr/>
          <p:nvPr/>
        </p:nvSpPr>
        <p:spPr bwMode="auto">
          <a:xfrm>
            <a:off x="6998302" y="5206475"/>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正确使用更新语句</a:t>
            </a:r>
          </a:p>
          <a:p>
            <a:pPr>
              <a:lnSpc>
                <a:spcPct val="150000"/>
              </a:lnSpc>
              <a:spcBef>
                <a:spcPct val="0"/>
              </a:spcBef>
            </a:pPr>
            <a:r>
              <a:rPr lang="en-US" altLang="zh-CN" sz="1100" dirty="0"/>
              <a:t>……</a:t>
            </a:r>
            <a:r>
              <a:rPr lang="zh-CN" altLang="en-US" sz="1100" dirty="0"/>
              <a:t>使用</a:t>
            </a:r>
            <a:r>
              <a:rPr lang="en-US" altLang="zh-CN" sz="1100" dirty="0"/>
              <a:t>Update</a:t>
            </a:r>
            <a:r>
              <a:rPr lang="zh-CN" altLang="en-US" sz="1100" dirty="0"/>
              <a:t>来更新文档的一部分，使用</a:t>
            </a:r>
            <a:r>
              <a:rPr lang="en-US" altLang="zh-CN" sz="1100" dirty="0"/>
              <a:t>Save</a:t>
            </a:r>
            <a:r>
              <a:rPr lang="zh-CN" altLang="en-US" sz="1100" dirty="0"/>
              <a:t>来更新整个文档。</a:t>
            </a:r>
            <a:endParaRPr lang="en-US" altLang="zh-CN" sz="1100" dirty="0"/>
          </a:p>
        </p:txBody>
      </p:sp>
      <p:grpSp>
        <p:nvGrpSpPr>
          <p:cNvPr id="180" name="iṣļiďê">
            <a:extLst>
              <a:ext uri="{FF2B5EF4-FFF2-40B4-BE49-F238E27FC236}">
                <a16:creationId xmlns:a16="http://schemas.microsoft.com/office/drawing/2014/main" id="{83D83FAA-3D6E-4A4F-BA1E-41CFC3AC79BB}"/>
              </a:ext>
            </a:extLst>
          </p:cNvPr>
          <p:cNvGrpSpPr/>
          <p:nvPr/>
        </p:nvGrpSpPr>
        <p:grpSpPr>
          <a:xfrm>
            <a:off x="697832" y="2978633"/>
            <a:ext cx="589296" cy="589296"/>
            <a:chOff x="2091022" y="2935611"/>
            <a:chExt cx="841946" cy="841946"/>
          </a:xfrm>
        </p:grpSpPr>
        <p:sp>
          <p:nvSpPr>
            <p:cNvPr id="182" name="iṡlïḑe">
              <a:extLst>
                <a:ext uri="{FF2B5EF4-FFF2-40B4-BE49-F238E27FC236}">
                  <a16:creationId xmlns:a16="http://schemas.microsoft.com/office/drawing/2014/main" id="{5C56942B-0258-4B5B-B84D-6F800B0F0482}"/>
                </a:ext>
              </a:extLst>
            </p:cNvPr>
            <p:cNvSpPr/>
            <p:nvPr/>
          </p:nvSpPr>
          <p:spPr>
            <a:xfrm>
              <a:off x="2091022" y="2935611"/>
              <a:ext cx="841946" cy="841946"/>
            </a:xfrm>
            <a:prstGeom prst="ellipse">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83" name="ïšľíḓê">
              <a:extLst>
                <a:ext uri="{FF2B5EF4-FFF2-40B4-BE49-F238E27FC236}">
                  <a16:creationId xmlns:a16="http://schemas.microsoft.com/office/drawing/2014/main" id="{16D16D5C-7879-4252-900C-6916ECB306F0}"/>
                </a:ext>
              </a:extLst>
            </p:cNvPr>
            <p:cNvSpPr/>
            <p:nvPr/>
          </p:nvSpPr>
          <p:spPr>
            <a:xfrm>
              <a:off x="2329417" y="3137827"/>
              <a:ext cx="365153" cy="437511"/>
            </a:xfrm>
            <a:custGeom>
              <a:avLst/>
              <a:gdLst>
                <a:gd name="connsiteX0" fmla="*/ 141324 w 504966"/>
                <a:gd name="connsiteY0" fmla="*/ 423477 h 605028"/>
                <a:gd name="connsiteX1" fmla="*/ 131216 w 504966"/>
                <a:gd name="connsiteY1" fmla="*/ 433568 h 605028"/>
                <a:gd name="connsiteX2" fmla="*/ 141324 w 504966"/>
                <a:gd name="connsiteY2" fmla="*/ 443660 h 605028"/>
                <a:gd name="connsiteX3" fmla="*/ 444404 w 504966"/>
                <a:gd name="connsiteY3" fmla="*/ 443660 h 605028"/>
                <a:gd name="connsiteX4" fmla="*/ 454513 w 504966"/>
                <a:gd name="connsiteY4" fmla="*/ 433568 h 605028"/>
                <a:gd name="connsiteX5" fmla="*/ 444404 w 504966"/>
                <a:gd name="connsiteY5" fmla="*/ 423477 h 605028"/>
                <a:gd name="connsiteX6" fmla="*/ 141324 w 504966"/>
                <a:gd name="connsiteY6" fmla="*/ 363019 h 605028"/>
                <a:gd name="connsiteX7" fmla="*/ 131216 w 504966"/>
                <a:gd name="connsiteY7" fmla="*/ 373110 h 605028"/>
                <a:gd name="connsiteX8" fmla="*/ 141324 w 504966"/>
                <a:gd name="connsiteY8" fmla="*/ 383202 h 605028"/>
                <a:gd name="connsiteX9" fmla="*/ 444404 w 504966"/>
                <a:gd name="connsiteY9" fmla="*/ 383202 h 605028"/>
                <a:gd name="connsiteX10" fmla="*/ 454513 w 504966"/>
                <a:gd name="connsiteY10" fmla="*/ 373110 h 605028"/>
                <a:gd name="connsiteX11" fmla="*/ 444404 w 504966"/>
                <a:gd name="connsiteY11" fmla="*/ 363019 h 605028"/>
                <a:gd name="connsiteX12" fmla="*/ 141324 w 504966"/>
                <a:gd name="connsiteY12" fmla="*/ 302471 h 605028"/>
                <a:gd name="connsiteX13" fmla="*/ 131216 w 504966"/>
                <a:gd name="connsiteY13" fmla="*/ 312562 h 605028"/>
                <a:gd name="connsiteX14" fmla="*/ 141324 w 504966"/>
                <a:gd name="connsiteY14" fmla="*/ 322653 h 605028"/>
                <a:gd name="connsiteX15" fmla="*/ 444404 w 504966"/>
                <a:gd name="connsiteY15" fmla="*/ 322653 h 605028"/>
                <a:gd name="connsiteX16" fmla="*/ 454513 w 504966"/>
                <a:gd name="connsiteY16" fmla="*/ 312562 h 605028"/>
                <a:gd name="connsiteX17" fmla="*/ 444404 w 504966"/>
                <a:gd name="connsiteY17" fmla="*/ 302471 h 605028"/>
                <a:gd name="connsiteX18" fmla="*/ 141324 w 504966"/>
                <a:gd name="connsiteY18" fmla="*/ 242013 h 605028"/>
                <a:gd name="connsiteX19" fmla="*/ 131216 w 504966"/>
                <a:gd name="connsiteY19" fmla="*/ 252104 h 605028"/>
                <a:gd name="connsiteX20" fmla="*/ 141324 w 504966"/>
                <a:gd name="connsiteY20" fmla="*/ 262195 h 605028"/>
                <a:gd name="connsiteX21" fmla="*/ 444404 w 504966"/>
                <a:gd name="connsiteY21" fmla="*/ 262195 h 605028"/>
                <a:gd name="connsiteX22" fmla="*/ 454513 w 504966"/>
                <a:gd name="connsiteY22" fmla="*/ 252104 h 605028"/>
                <a:gd name="connsiteX23" fmla="*/ 444404 w 504966"/>
                <a:gd name="connsiteY23" fmla="*/ 242013 h 605028"/>
                <a:gd name="connsiteX24" fmla="*/ 141324 w 504966"/>
                <a:gd name="connsiteY24" fmla="*/ 181464 h 605028"/>
                <a:gd name="connsiteX25" fmla="*/ 131216 w 504966"/>
                <a:gd name="connsiteY25" fmla="*/ 191556 h 605028"/>
                <a:gd name="connsiteX26" fmla="*/ 141324 w 504966"/>
                <a:gd name="connsiteY26" fmla="*/ 201647 h 605028"/>
                <a:gd name="connsiteX27" fmla="*/ 444404 w 504966"/>
                <a:gd name="connsiteY27" fmla="*/ 201647 h 605028"/>
                <a:gd name="connsiteX28" fmla="*/ 454513 w 504966"/>
                <a:gd name="connsiteY28" fmla="*/ 191556 h 605028"/>
                <a:gd name="connsiteX29" fmla="*/ 444404 w 504966"/>
                <a:gd name="connsiteY29" fmla="*/ 181464 h 605028"/>
                <a:gd name="connsiteX30" fmla="*/ 141324 w 504966"/>
                <a:gd name="connsiteY30" fmla="*/ 121006 h 605028"/>
                <a:gd name="connsiteX31" fmla="*/ 131216 w 504966"/>
                <a:gd name="connsiteY31" fmla="*/ 131098 h 605028"/>
                <a:gd name="connsiteX32" fmla="*/ 141324 w 504966"/>
                <a:gd name="connsiteY32" fmla="*/ 141189 h 605028"/>
                <a:gd name="connsiteX33" fmla="*/ 323190 w 504966"/>
                <a:gd name="connsiteY33" fmla="*/ 141189 h 605028"/>
                <a:gd name="connsiteX34" fmla="*/ 333299 w 504966"/>
                <a:gd name="connsiteY34" fmla="*/ 131098 h 605028"/>
                <a:gd name="connsiteX35" fmla="*/ 323190 w 504966"/>
                <a:gd name="connsiteY35" fmla="*/ 121006 h 605028"/>
                <a:gd name="connsiteX36" fmla="*/ 30236 w 504966"/>
                <a:gd name="connsiteY36" fmla="*/ 60475 h 605028"/>
                <a:gd name="connsiteX37" fmla="*/ 40344 w 504966"/>
                <a:gd name="connsiteY37" fmla="*/ 60475 h 605028"/>
                <a:gd name="connsiteX38" fmla="*/ 40344 w 504966"/>
                <a:gd name="connsiteY38" fmla="*/ 514299 h 605028"/>
                <a:gd name="connsiteX39" fmla="*/ 90888 w 504966"/>
                <a:gd name="connsiteY39" fmla="*/ 564664 h 605028"/>
                <a:gd name="connsiteX40" fmla="*/ 444421 w 504966"/>
                <a:gd name="connsiteY40" fmla="*/ 564664 h 605028"/>
                <a:gd name="connsiteX41" fmla="*/ 444421 w 504966"/>
                <a:gd name="connsiteY41" fmla="*/ 574755 h 605028"/>
                <a:gd name="connsiteX42" fmla="*/ 414095 w 504966"/>
                <a:gd name="connsiteY42" fmla="*/ 605028 h 605028"/>
                <a:gd name="connsiteX43" fmla="*/ 30236 w 504966"/>
                <a:gd name="connsiteY43" fmla="*/ 605028 h 605028"/>
                <a:gd name="connsiteX44" fmla="*/ 0 w 504966"/>
                <a:gd name="connsiteY44" fmla="*/ 574755 h 605028"/>
                <a:gd name="connsiteX45" fmla="*/ 0 w 504966"/>
                <a:gd name="connsiteY45" fmla="*/ 90748 h 605028"/>
                <a:gd name="connsiteX46" fmla="*/ 30236 w 504966"/>
                <a:gd name="connsiteY46" fmla="*/ 60475 h 605028"/>
                <a:gd name="connsiteX47" fmla="*/ 383752 w 504966"/>
                <a:gd name="connsiteY47" fmla="*/ 34419 h 605028"/>
                <a:gd name="connsiteX48" fmla="*/ 383752 w 504966"/>
                <a:gd name="connsiteY48" fmla="*/ 110915 h 605028"/>
                <a:gd name="connsiteX49" fmla="*/ 393861 w 504966"/>
                <a:gd name="connsiteY49" fmla="*/ 121006 h 605028"/>
                <a:gd name="connsiteX50" fmla="*/ 470488 w 504966"/>
                <a:gd name="connsiteY50" fmla="*/ 121006 h 605028"/>
                <a:gd name="connsiteX51" fmla="*/ 90871 w 504966"/>
                <a:gd name="connsiteY51" fmla="*/ 0 h 605028"/>
                <a:gd name="connsiteX52" fmla="*/ 373643 w 504966"/>
                <a:gd name="connsiteY52" fmla="*/ 0 h 605028"/>
                <a:gd name="connsiteX53" fmla="*/ 374185 w 504966"/>
                <a:gd name="connsiteY53" fmla="*/ 90 h 605028"/>
                <a:gd name="connsiteX54" fmla="*/ 376983 w 504966"/>
                <a:gd name="connsiteY54" fmla="*/ 631 h 605028"/>
                <a:gd name="connsiteX55" fmla="*/ 377885 w 504966"/>
                <a:gd name="connsiteY55" fmla="*/ 991 h 605028"/>
                <a:gd name="connsiteX56" fmla="*/ 380774 w 504966"/>
                <a:gd name="connsiteY56" fmla="*/ 2883 h 605028"/>
                <a:gd name="connsiteX57" fmla="*/ 380864 w 504966"/>
                <a:gd name="connsiteY57" fmla="*/ 2973 h 605028"/>
                <a:gd name="connsiteX58" fmla="*/ 501988 w 504966"/>
                <a:gd name="connsiteY58" fmla="*/ 123980 h 605028"/>
                <a:gd name="connsiteX59" fmla="*/ 502078 w 504966"/>
                <a:gd name="connsiteY59" fmla="*/ 123980 h 605028"/>
                <a:gd name="connsiteX60" fmla="*/ 503973 w 504966"/>
                <a:gd name="connsiteY60" fmla="*/ 126863 h 605028"/>
                <a:gd name="connsiteX61" fmla="*/ 504334 w 504966"/>
                <a:gd name="connsiteY61" fmla="*/ 127764 h 605028"/>
                <a:gd name="connsiteX62" fmla="*/ 504876 w 504966"/>
                <a:gd name="connsiteY62" fmla="*/ 130467 h 605028"/>
                <a:gd name="connsiteX63" fmla="*/ 504966 w 504966"/>
                <a:gd name="connsiteY63" fmla="*/ 131098 h 605028"/>
                <a:gd name="connsiteX64" fmla="*/ 504966 w 504966"/>
                <a:gd name="connsiteY64" fmla="*/ 514299 h 605028"/>
                <a:gd name="connsiteX65" fmla="*/ 474640 w 504966"/>
                <a:gd name="connsiteY65" fmla="*/ 544483 h 605028"/>
                <a:gd name="connsiteX66" fmla="*/ 90871 w 504966"/>
                <a:gd name="connsiteY66" fmla="*/ 544483 h 605028"/>
                <a:gd name="connsiteX67" fmla="*/ 60545 w 504966"/>
                <a:gd name="connsiteY67" fmla="*/ 514299 h 605028"/>
                <a:gd name="connsiteX68" fmla="*/ 60545 w 504966"/>
                <a:gd name="connsiteY68" fmla="*/ 30274 h 605028"/>
                <a:gd name="connsiteX69" fmla="*/ 90871 w 504966"/>
                <a:gd name="connsiteY69"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4966" h="605028">
                  <a:moveTo>
                    <a:pt x="141324" y="423477"/>
                  </a:moveTo>
                  <a:cubicBezTo>
                    <a:pt x="135819" y="423477"/>
                    <a:pt x="131216" y="427982"/>
                    <a:pt x="131216" y="433568"/>
                  </a:cubicBezTo>
                  <a:cubicBezTo>
                    <a:pt x="131216" y="439155"/>
                    <a:pt x="135819" y="443660"/>
                    <a:pt x="141324" y="443660"/>
                  </a:cubicBezTo>
                  <a:lnTo>
                    <a:pt x="444404" y="443660"/>
                  </a:lnTo>
                  <a:cubicBezTo>
                    <a:pt x="449910" y="443660"/>
                    <a:pt x="454513" y="439155"/>
                    <a:pt x="454513" y="433568"/>
                  </a:cubicBezTo>
                  <a:cubicBezTo>
                    <a:pt x="454513" y="427982"/>
                    <a:pt x="449910" y="423477"/>
                    <a:pt x="444404" y="423477"/>
                  </a:cubicBezTo>
                  <a:close/>
                  <a:moveTo>
                    <a:pt x="141324" y="363019"/>
                  </a:moveTo>
                  <a:cubicBezTo>
                    <a:pt x="135819" y="363019"/>
                    <a:pt x="131216" y="367524"/>
                    <a:pt x="131216" y="373110"/>
                  </a:cubicBezTo>
                  <a:cubicBezTo>
                    <a:pt x="131216" y="378696"/>
                    <a:pt x="135819" y="383202"/>
                    <a:pt x="141324" y="383202"/>
                  </a:cubicBezTo>
                  <a:lnTo>
                    <a:pt x="444404" y="383202"/>
                  </a:lnTo>
                  <a:cubicBezTo>
                    <a:pt x="449910" y="383202"/>
                    <a:pt x="454513" y="378696"/>
                    <a:pt x="454513" y="373110"/>
                  </a:cubicBezTo>
                  <a:cubicBezTo>
                    <a:pt x="454513" y="367524"/>
                    <a:pt x="449910" y="363019"/>
                    <a:pt x="444404" y="363019"/>
                  </a:cubicBezTo>
                  <a:close/>
                  <a:moveTo>
                    <a:pt x="141324" y="302471"/>
                  </a:moveTo>
                  <a:cubicBezTo>
                    <a:pt x="135819" y="302471"/>
                    <a:pt x="131216" y="306976"/>
                    <a:pt x="131216" y="312562"/>
                  </a:cubicBezTo>
                  <a:cubicBezTo>
                    <a:pt x="131216" y="318148"/>
                    <a:pt x="135819" y="322653"/>
                    <a:pt x="141324" y="322653"/>
                  </a:cubicBezTo>
                  <a:lnTo>
                    <a:pt x="444404" y="322653"/>
                  </a:lnTo>
                  <a:cubicBezTo>
                    <a:pt x="449910" y="322653"/>
                    <a:pt x="454513" y="318148"/>
                    <a:pt x="454513" y="312562"/>
                  </a:cubicBezTo>
                  <a:cubicBezTo>
                    <a:pt x="454513" y="306976"/>
                    <a:pt x="449910" y="302471"/>
                    <a:pt x="444404" y="302471"/>
                  </a:cubicBezTo>
                  <a:close/>
                  <a:moveTo>
                    <a:pt x="141324" y="242013"/>
                  </a:moveTo>
                  <a:cubicBezTo>
                    <a:pt x="135819" y="242013"/>
                    <a:pt x="131216" y="246518"/>
                    <a:pt x="131216" y="252104"/>
                  </a:cubicBezTo>
                  <a:cubicBezTo>
                    <a:pt x="131216" y="257690"/>
                    <a:pt x="135819" y="262195"/>
                    <a:pt x="141324" y="262195"/>
                  </a:cubicBezTo>
                  <a:lnTo>
                    <a:pt x="444404" y="262195"/>
                  </a:lnTo>
                  <a:cubicBezTo>
                    <a:pt x="449910" y="262195"/>
                    <a:pt x="454513" y="257690"/>
                    <a:pt x="454513" y="252104"/>
                  </a:cubicBezTo>
                  <a:cubicBezTo>
                    <a:pt x="454513" y="246518"/>
                    <a:pt x="449910" y="242013"/>
                    <a:pt x="444404" y="242013"/>
                  </a:cubicBezTo>
                  <a:close/>
                  <a:moveTo>
                    <a:pt x="141324" y="181464"/>
                  </a:moveTo>
                  <a:cubicBezTo>
                    <a:pt x="135819" y="181464"/>
                    <a:pt x="131216" y="185970"/>
                    <a:pt x="131216" y="191556"/>
                  </a:cubicBezTo>
                  <a:cubicBezTo>
                    <a:pt x="131216" y="197142"/>
                    <a:pt x="135819" y="201647"/>
                    <a:pt x="141324" y="201647"/>
                  </a:cubicBezTo>
                  <a:lnTo>
                    <a:pt x="444404" y="201647"/>
                  </a:lnTo>
                  <a:cubicBezTo>
                    <a:pt x="449910" y="201647"/>
                    <a:pt x="454513" y="197142"/>
                    <a:pt x="454513" y="191556"/>
                  </a:cubicBezTo>
                  <a:cubicBezTo>
                    <a:pt x="454513" y="185970"/>
                    <a:pt x="449910" y="181464"/>
                    <a:pt x="444404" y="181464"/>
                  </a:cubicBezTo>
                  <a:close/>
                  <a:moveTo>
                    <a:pt x="141324" y="121006"/>
                  </a:moveTo>
                  <a:cubicBezTo>
                    <a:pt x="135819" y="121006"/>
                    <a:pt x="131216" y="125511"/>
                    <a:pt x="131216" y="131098"/>
                  </a:cubicBezTo>
                  <a:cubicBezTo>
                    <a:pt x="131216" y="136684"/>
                    <a:pt x="135819" y="141189"/>
                    <a:pt x="141324" y="141189"/>
                  </a:cubicBezTo>
                  <a:lnTo>
                    <a:pt x="323190" y="141189"/>
                  </a:lnTo>
                  <a:cubicBezTo>
                    <a:pt x="328786" y="141189"/>
                    <a:pt x="333299" y="136684"/>
                    <a:pt x="333299" y="131098"/>
                  </a:cubicBezTo>
                  <a:cubicBezTo>
                    <a:pt x="333299" y="125511"/>
                    <a:pt x="328786" y="121006"/>
                    <a:pt x="323190" y="121006"/>
                  </a:cubicBezTo>
                  <a:close/>
                  <a:moveTo>
                    <a:pt x="30236" y="60475"/>
                  </a:moveTo>
                  <a:lnTo>
                    <a:pt x="40344" y="60475"/>
                  </a:lnTo>
                  <a:lnTo>
                    <a:pt x="40344" y="514299"/>
                  </a:lnTo>
                  <a:cubicBezTo>
                    <a:pt x="40344" y="542050"/>
                    <a:pt x="62999" y="564664"/>
                    <a:pt x="90888" y="564664"/>
                  </a:cubicBezTo>
                  <a:lnTo>
                    <a:pt x="444421" y="564664"/>
                  </a:lnTo>
                  <a:lnTo>
                    <a:pt x="444421" y="574755"/>
                  </a:lnTo>
                  <a:cubicBezTo>
                    <a:pt x="444421" y="591423"/>
                    <a:pt x="430792" y="605028"/>
                    <a:pt x="414095" y="605028"/>
                  </a:cubicBezTo>
                  <a:lnTo>
                    <a:pt x="30236" y="605028"/>
                  </a:lnTo>
                  <a:cubicBezTo>
                    <a:pt x="13538" y="605028"/>
                    <a:pt x="0" y="591423"/>
                    <a:pt x="0" y="574755"/>
                  </a:cubicBezTo>
                  <a:lnTo>
                    <a:pt x="0" y="90748"/>
                  </a:lnTo>
                  <a:cubicBezTo>
                    <a:pt x="0" y="74080"/>
                    <a:pt x="13538" y="60475"/>
                    <a:pt x="30236" y="60475"/>
                  </a:cubicBezTo>
                  <a:close/>
                  <a:moveTo>
                    <a:pt x="383752" y="34419"/>
                  </a:moveTo>
                  <a:lnTo>
                    <a:pt x="383752" y="110915"/>
                  </a:lnTo>
                  <a:cubicBezTo>
                    <a:pt x="383752" y="116501"/>
                    <a:pt x="388265" y="121006"/>
                    <a:pt x="393861" y="121006"/>
                  </a:cubicBezTo>
                  <a:lnTo>
                    <a:pt x="470488" y="121006"/>
                  </a:lnTo>
                  <a:close/>
                  <a:moveTo>
                    <a:pt x="90871" y="0"/>
                  </a:moveTo>
                  <a:lnTo>
                    <a:pt x="373643" y="0"/>
                  </a:lnTo>
                  <a:cubicBezTo>
                    <a:pt x="373824" y="0"/>
                    <a:pt x="374004" y="90"/>
                    <a:pt x="374185" y="90"/>
                  </a:cubicBezTo>
                  <a:cubicBezTo>
                    <a:pt x="375178" y="180"/>
                    <a:pt x="376080" y="360"/>
                    <a:pt x="376983" y="631"/>
                  </a:cubicBezTo>
                  <a:cubicBezTo>
                    <a:pt x="377344" y="811"/>
                    <a:pt x="377615" y="901"/>
                    <a:pt x="377885" y="991"/>
                  </a:cubicBezTo>
                  <a:cubicBezTo>
                    <a:pt x="378969" y="1441"/>
                    <a:pt x="379961" y="2072"/>
                    <a:pt x="380774" y="2883"/>
                  </a:cubicBezTo>
                  <a:cubicBezTo>
                    <a:pt x="380774" y="2973"/>
                    <a:pt x="380774" y="2973"/>
                    <a:pt x="380864" y="2973"/>
                  </a:cubicBezTo>
                  <a:lnTo>
                    <a:pt x="501988" y="123980"/>
                  </a:lnTo>
                  <a:cubicBezTo>
                    <a:pt x="502078" y="123980"/>
                    <a:pt x="502078" y="123980"/>
                    <a:pt x="502078" y="123980"/>
                  </a:cubicBezTo>
                  <a:cubicBezTo>
                    <a:pt x="502890" y="124791"/>
                    <a:pt x="503522" y="125782"/>
                    <a:pt x="503973" y="126863"/>
                  </a:cubicBezTo>
                  <a:cubicBezTo>
                    <a:pt x="504154" y="127133"/>
                    <a:pt x="504244" y="127494"/>
                    <a:pt x="504334" y="127764"/>
                  </a:cubicBezTo>
                  <a:cubicBezTo>
                    <a:pt x="504605" y="128665"/>
                    <a:pt x="504786" y="129566"/>
                    <a:pt x="504876" y="130467"/>
                  </a:cubicBezTo>
                  <a:cubicBezTo>
                    <a:pt x="504876" y="130647"/>
                    <a:pt x="504966" y="130827"/>
                    <a:pt x="504966" y="131098"/>
                  </a:cubicBezTo>
                  <a:lnTo>
                    <a:pt x="504966" y="514299"/>
                  </a:lnTo>
                  <a:cubicBezTo>
                    <a:pt x="504966" y="530968"/>
                    <a:pt x="491428" y="544483"/>
                    <a:pt x="474640" y="544483"/>
                  </a:cubicBezTo>
                  <a:lnTo>
                    <a:pt x="90871" y="544483"/>
                  </a:lnTo>
                  <a:cubicBezTo>
                    <a:pt x="74174" y="544483"/>
                    <a:pt x="60545" y="530968"/>
                    <a:pt x="60545" y="514299"/>
                  </a:cubicBezTo>
                  <a:lnTo>
                    <a:pt x="60545" y="30274"/>
                  </a:lnTo>
                  <a:cubicBezTo>
                    <a:pt x="60545" y="13605"/>
                    <a:pt x="74174" y="0"/>
                    <a:pt x="9087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81" name="ïšľîḑe">
            <a:extLst>
              <a:ext uri="{FF2B5EF4-FFF2-40B4-BE49-F238E27FC236}">
                <a16:creationId xmlns:a16="http://schemas.microsoft.com/office/drawing/2014/main" id="{BC361E29-216C-442B-A70B-7F495E0959D0}"/>
              </a:ext>
            </a:extLst>
          </p:cNvPr>
          <p:cNvSpPr/>
          <p:nvPr/>
        </p:nvSpPr>
        <p:spPr bwMode="auto">
          <a:xfrm>
            <a:off x="1357017" y="2950936"/>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400" b="1" dirty="0"/>
              <a:t>独立</a:t>
            </a:r>
            <a:r>
              <a:rPr lang="en-US" altLang="zh-CN" sz="1400" b="1" dirty="0"/>
              <a:t>Data</a:t>
            </a:r>
            <a:r>
              <a:rPr lang="zh-CN" altLang="en-US" sz="1400" b="1" dirty="0"/>
              <a:t>和</a:t>
            </a:r>
            <a:r>
              <a:rPr lang="en-US" altLang="zh-CN" sz="1400" b="1" dirty="0"/>
              <a:t>log</a:t>
            </a:r>
            <a:r>
              <a:rPr lang="zh-CN" altLang="en-US" sz="1400" b="1" dirty="0"/>
              <a:t>的物理卷</a:t>
            </a:r>
          </a:p>
          <a:p>
            <a:pPr>
              <a:lnSpc>
                <a:spcPct val="150000"/>
              </a:lnSpc>
              <a:spcBef>
                <a:spcPct val="0"/>
              </a:spcBef>
            </a:pPr>
            <a:r>
              <a:rPr lang="zh-CN" altLang="en-US" sz="1100" dirty="0"/>
              <a:t>日志盘设置单独物理卷可降低数据盘</a:t>
            </a:r>
            <a:r>
              <a:rPr lang="en-US" altLang="zh-CN" sz="1100" dirty="0"/>
              <a:t>IO</a:t>
            </a:r>
            <a:r>
              <a:rPr lang="zh-CN" altLang="en-US" sz="1100" dirty="0"/>
              <a:t>压力。</a:t>
            </a:r>
            <a:endParaRPr lang="en-US" altLang="zh-CN" sz="1100" dirty="0"/>
          </a:p>
        </p:txBody>
      </p:sp>
      <p:grpSp>
        <p:nvGrpSpPr>
          <p:cNvPr id="67" name="î$ľîḍè">
            <a:extLst>
              <a:ext uri="{FF2B5EF4-FFF2-40B4-BE49-F238E27FC236}">
                <a16:creationId xmlns:a16="http://schemas.microsoft.com/office/drawing/2014/main" id="{9766FEDB-500F-4828-BD1D-E149C59F3CDD}"/>
              </a:ext>
            </a:extLst>
          </p:cNvPr>
          <p:cNvGrpSpPr/>
          <p:nvPr/>
        </p:nvGrpSpPr>
        <p:grpSpPr>
          <a:xfrm>
            <a:off x="6339118" y="2978633"/>
            <a:ext cx="589296" cy="589296"/>
            <a:chOff x="2091022" y="2935611"/>
            <a:chExt cx="841946" cy="841946"/>
          </a:xfrm>
        </p:grpSpPr>
        <p:sp>
          <p:nvSpPr>
            <p:cNvPr id="69" name="í$lïďê">
              <a:extLst>
                <a:ext uri="{FF2B5EF4-FFF2-40B4-BE49-F238E27FC236}">
                  <a16:creationId xmlns:a16="http://schemas.microsoft.com/office/drawing/2014/main" id="{51C24F60-9C55-4858-8775-DCD29EF074B9}"/>
                </a:ext>
              </a:extLst>
            </p:cNvPr>
            <p:cNvSpPr/>
            <p:nvPr/>
          </p:nvSpPr>
          <p:spPr>
            <a:xfrm>
              <a:off x="2091022" y="2935611"/>
              <a:ext cx="841946" cy="841946"/>
            </a:xfrm>
            <a:prstGeom prst="ellips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70" name="îşḷíďe">
              <a:extLst>
                <a:ext uri="{FF2B5EF4-FFF2-40B4-BE49-F238E27FC236}">
                  <a16:creationId xmlns:a16="http://schemas.microsoft.com/office/drawing/2014/main" id="{136499FD-910A-4D80-BDDD-DC5C0A6FA3B6}"/>
                </a:ext>
              </a:extLst>
            </p:cNvPr>
            <p:cNvSpPr/>
            <p:nvPr/>
          </p:nvSpPr>
          <p:spPr>
            <a:xfrm>
              <a:off x="2293239" y="3171496"/>
              <a:ext cx="437512" cy="370175"/>
            </a:xfrm>
            <a:custGeom>
              <a:avLst/>
              <a:gdLst>
                <a:gd name="connsiteX0" fmla="*/ 82314 w 609332"/>
                <a:gd name="connsiteY0" fmla="*/ 471503 h 515551"/>
                <a:gd name="connsiteX1" fmla="*/ 66477 w 609332"/>
                <a:gd name="connsiteY1" fmla="*/ 487317 h 515551"/>
                <a:gd name="connsiteX2" fmla="*/ 82314 w 609332"/>
                <a:gd name="connsiteY2" fmla="*/ 503131 h 515551"/>
                <a:gd name="connsiteX3" fmla="*/ 98152 w 609332"/>
                <a:gd name="connsiteY3" fmla="*/ 487317 h 515551"/>
                <a:gd name="connsiteX4" fmla="*/ 82314 w 609332"/>
                <a:gd name="connsiteY4" fmla="*/ 471503 h 515551"/>
                <a:gd name="connsiteX5" fmla="*/ 519477 w 609332"/>
                <a:gd name="connsiteY5" fmla="*/ 331502 h 515551"/>
                <a:gd name="connsiteX6" fmla="*/ 500606 w 609332"/>
                <a:gd name="connsiteY6" fmla="*/ 350244 h 515551"/>
                <a:gd name="connsiteX7" fmla="*/ 519477 w 609332"/>
                <a:gd name="connsiteY7" fmla="*/ 369084 h 515551"/>
                <a:gd name="connsiteX8" fmla="*/ 538250 w 609332"/>
                <a:gd name="connsiteY8" fmla="*/ 350244 h 515551"/>
                <a:gd name="connsiteX9" fmla="*/ 519477 w 609332"/>
                <a:gd name="connsiteY9" fmla="*/ 331502 h 515551"/>
                <a:gd name="connsiteX10" fmla="*/ 33434 w 609332"/>
                <a:gd name="connsiteY10" fmla="*/ 294911 h 515551"/>
                <a:gd name="connsiteX11" fmla="*/ 33434 w 609332"/>
                <a:gd name="connsiteY11" fmla="*/ 439093 h 515551"/>
                <a:gd name="connsiteX12" fmla="*/ 131293 w 609332"/>
                <a:gd name="connsiteY12" fmla="*/ 439093 h 515551"/>
                <a:gd name="connsiteX13" fmla="*/ 131293 w 609332"/>
                <a:gd name="connsiteY13" fmla="*/ 294911 h 515551"/>
                <a:gd name="connsiteX14" fmla="*/ 20530 w 609332"/>
                <a:gd name="connsiteY14" fmla="*/ 254106 h 515551"/>
                <a:gd name="connsiteX15" fmla="*/ 144099 w 609332"/>
                <a:gd name="connsiteY15" fmla="*/ 254106 h 515551"/>
                <a:gd name="connsiteX16" fmla="*/ 164629 w 609332"/>
                <a:gd name="connsiteY16" fmla="*/ 274606 h 515551"/>
                <a:gd name="connsiteX17" fmla="*/ 164629 w 609332"/>
                <a:gd name="connsiteY17" fmla="*/ 494248 h 515551"/>
                <a:gd name="connsiteX18" fmla="*/ 144099 w 609332"/>
                <a:gd name="connsiteY18" fmla="*/ 514845 h 515551"/>
                <a:gd name="connsiteX19" fmla="*/ 20530 w 609332"/>
                <a:gd name="connsiteY19" fmla="*/ 514845 h 515551"/>
                <a:gd name="connsiteX20" fmla="*/ 0 w 609332"/>
                <a:gd name="connsiteY20" fmla="*/ 494248 h 515551"/>
                <a:gd name="connsiteX21" fmla="*/ 0 w 609332"/>
                <a:gd name="connsiteY21" fmla="*/ 274606 h 515551"/>
                <a:gd name="connsiteX22" fmla="*/ 20530 w 609332"/>
                <a:gd name="connsiteY22" fmla="*/ 254106 h 515551"/>
                <a:gd name="connsiteX23" fmla="*/ 97946 w 609332"/>
                <a:gd name="connsiteY23" fmla="*/ 147552 h 515551"/>
                <a:gd name="connsiteX24" fmla="*/ 314156 w 609332"/>
                <a:gd name="connsiteY24" fmla="*/ 147552 h 515551"/>
                <a:gd name="connsiteX25" fmla="*/ 347111 w 609332"/>
                <a:gd name="connsiteY25" fmla="*/ 180456 h 515551"/>
                <a:gd name="connsiteX26" fmla="*/ 347111 w 609332"/>
                <a:gd name="connsiteY26" fmla="*/ 482647 h 515551"/>
                <a:gd name="connsiteX27" fmla="*/ 314156 w 609332"/>
                <a:gd name="connsiteY27" fmla="*/ 515551 h 515551"/>
                <a:gd name="connsiteX28" fmla="*/ 192018 w 609332"/>
                <a:gd name="connsiteY28" fmla="*/ 515551 h 515551"/>
                <a:gd name="connsiteX29" fmla="*/ 195441 w 609332"/>
                <a:gd name="connsiteY29" fmla="*/ 497488 h 515551"/>
                <a:gd name="connsiteX30" fmla="*/ 195441 w 609332"/>
                <a:gd name="connsiteY30" fmla="*/ 492118 h 515551"/>
                <a:gd name="connsiteX31" fmla="*/ 206002 w 609332"/>
                <a:gd name="connsiteY31" fmla="*/ 495828 h 515551"/>
                <a:gd name="connsiteX32" fmla="*/ 224875 w 609332"/>
                <a:gd name="connsiteY32" fmla="*/ 476984 h 515551"/>
                <a:gd name="connsiteX33" fmla="*/ 206002 w 609332"/>
                <a:gd name="connsiteY33" fmla="*/ 458238 h 515551"/>
                <a:gd name="connsiteX34" fmla="*/ 195441 w 609332"/>
                <a:gd name="connsiteY34" fmla="*/ 461948 h 515551"/>
                <a:gd name="connsiteX35" fmla="*/ 195441 w 609332"/>
                <a:gd name="connsiteY35" fmla="*/ 425333 h 515551"/>
                <a:gd name="connsiteX36" fmla="*/ 301835 w 609332"/>
                <a:gd name="connsiteY36" fmla="*/ 425333 h 515551"/>
                <a:gd name="connsiteX37" fmla="*/ 301835 w 609332"/>
                <a:gd name="connsiteY37" fmla="*/ 199202 h 515551"/>
                <a:gd name="connsiteX38" fmla="*/ 110169 w 609332"/>
                <a:gd name="connsiteY38" fmla="*/ 199202 h 515551"/>
                <a:gd name="connsiteX39" fmla="*/ 110169 w 609332"/>
                <a:gd name="connsiteY39" fmla="*/ 226541 h 515551"/>
                <a:gd name="connsiteX40" fmla="*/ 64991 w 609332"/>
                <a:gd name="connsiteY40" fmla="*/ 226541 h 515551"/>
                <a:gd name="connsiteX41" fmla="*/ 64991 w 609332"/>
                <a:gd name="connsiteY41" fmla="*/ 180456 h 515551"/>
                <a:gd name="connsiteX42" fmla="*/ 97946 w 609332"/>
                <a:gd name="connsiteY42" fmla="*/ 147552 h 515551"/>
                <a:gd name="connsiteX43" fmla="*/ 183816 w 609332"/>
                <a:gd name="connsiteY43" fmla="*/ 0 h 515551"/>
                <a:gd name="connsiteX44" fmla="*/ 549103 w 609332"/>
                <a:gd name="connsiteY44" fmla="*/ 0 h 515551"/>
                <a:gd name="connsiteX45" fmla="*/ 609332 w 609332"/>
                <a:gd name="connsiteY45" fmla="*/ 60228 h 515551"/>
                <a:gd name="connsiteX46" fmla="*/ 609332 w 609332"/>
                <a:gd name="connsiteY46" fmla="*/ 338237 h 515551"/>
                <a:gd name="connsiteX47" fmla="*/ 549103 w 609332"/>
                <a:gd name="connsiteY47" fmla="*/ 398466 h 515551"/>
                <a:gd name="connsiteX48" fmla="*/ 421702 w 609332"/>
                <a:gd name="connsiteY48" fmla="*/ 398466 h 515551"/>
                <a:gd name="connsiteX49" fmla="*/ 421702 w 609332"/>
                <a:gd name="connsiteY49" fmla="*/ 439074 h 515551"/>
                <a:gd name="connsiteX50" fmla="*/ 477727 w 609332"/>
                <a:gd name="connsiteY50" fmla="*/ 439074 h 515551"/>
                <a:gd name="connsiteX51" fmla="*/ 500606 w 609332"/>
                <a:gd name="connsiteY51" fmla="*/ 461916 h 515551"/>
                <a:gd name="connsiteX52" fmla="*/ 500606 w 609332"/>
                <a:gd name="connsiteY52" fmla="*/ 491201 h 515551"/>
                <a:gd name="connsiteX53" fmla="*/ 477727 w 609332"/>
                <a:gd name="connsiteY53" fmla="*/ 514140 h 515551"/>
                <a:gd name="connsiteX54" fmla="*/ 369099 w 609332"/>
                <a:gd name="connsiteY54" fmla="*/ 514140 h 515551"/>
                <a:gd name="connsiteX55" fmla="*/ 377606 w 609332"/>
                <a:gd name="connsiteY55" fmla="*/ 485148 h 515551"/>
                <a:gd name="connsiteX56" fmla="*/ 377801 w 609332"/>
                <a:gd name="connsiteY56" fmla="*/ 384409 h 515551"/>
                <a:gd name="connsiteX57" fmla="*/ 377801 w 609332"/>
                <a:gd name="connsiteY57" fmla="*/ 309343 h 515551"/>
                <a:gd name="connsiteX58" fmla="*/ 534143 w 609332"/>
                <a:gd name="connsiteY58" fmla="*/ 309343 h 515551"/>
                <a:gd name="connsiteX59" fmla="*/ 557022 w 609332"/>
                <a:gd name="connsiteY59" fmla="*/ 286404 h 515551"/>
                <a:gd name="connsiteX60" fmla="*/ 557022 w 609332"/>
                <a:gd name="connsiteY60" fmla="*/ 71064 h 515551"/>
                <a:gd name="connsiteX61" fmla="*/ 534143 w 609332"/>
                <a:gd name="connsiteY61" fmla="*/ 48222 h 515551"/>
                <a:gd name="connsiteX62" fmla="*/ 198776 w 609332"/>
                <a:gd name="connsiteY62" fmla="*/ 48222 h 515551"/>
                <a:gd name="connsiteX63" fmla="*/ 175799 w 609332"/>
                <a:gd name="connsiteY63" fmla="*/ 71064 h 515551"/>
                <a:gd name="connsiteX64" fmla="*/ 175799 w 609332"/>
                <a:gd name="connsiteY64" fmla="*/ 116845 h 515551"/>
                <a:gd name="connsiteX65" fmla="*/ 123489 w 609332"/>
                <a:gd name="connsiteY65" fmla="*/ 116845 h 515551"/>
                <a:gd name="connsiteX66" fmla="*/ 123489 w 609332"/>
                <a:gd name="connsiteY66" fmla="*/ 60228 h 515551"/>
                <a:gd name="connsiteX67" fmla="*/ 183816 w 609332"/>
                <a:gd name="connsiteY67" fmla="*/ 0 h 5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9332" h="515551">
                  <a:moveTo>
                    <a:pt x="82314" y="471503"/>
                  </a:moveTo>
                  <a:cubicBezTo>
                    <a:pt x="73614" y="471503"/>
                    <a:pt x="66477" y="478629"/>
                    <a:pt x="66477" y="487317"/>
                  </a:cubicBezTo>
                  <a:cubicBezTo>
                    <a:pt x="66477" y="496005"/>
                    <a:pt x="73614" y="503131"/>
                    <a:pt x="82314" y="503131"/>
                  </a:cubicBezTo>
                  <a:cubicBezTo>
                    <a:pt x="91015" y="503131"/>
                    <a:pt x="98152" y="496005"/>
                    <a:pt x="98152" y="487317"/>
                  </a:cubicBezTo>
                  <a:cubicBezTo>
                    <a:pt x="98152" y="478629"/>
                    <a:pt x="91015" y="471503"/>
                    <a:pt x="82314" y="471503"/>
                  </a:cubicBezTo>
                  <a:close/>
                  <a:moveTo>
                    <a:pt x="519477" y="331502"/>
                  </a:moveTo>
                  <a:cubicBezTo>
                    <a:pt x="509015" y="331502"/>
                    <a:pt x="500606" y="339897"/>
                    <a:pt x="500606" y="350244"/>
                  </a:cubicBezTo>
                  <a:cubicBezTo>
                    <a:pt x="500606" y="360689"/>
                    <a:pt x="509015" y="369084"/>
                    <a:pt x="519477" y="369084"/>
                  </a:cubicBezTo>
                  <a:cubicBezTo>
                    <a:pt x="529841" y="369084"/>
                    <a:pt x="538250" y="360689"/>
                    <a:pt x="538250" y="350244"/>
                  </a:cubicBezTo>
                  <a:cubicBezTo>
                    <a:pt x="538250" y="339897"/>
                    <a:pt x="529841" y="331502"/>
                    <a:pt x="519477" y="331502"/>
                  </a:cubicBezTo>
                  <a:close/>
                  <a:moveTo>
                    <a:pt x="33434" y="294911"/>
                  </a:moveTo>
                  <a:lnTo>
                    <a:pt x="33434" y="439093"/>
                  </a:lnTo>
                  <a:lnTo>
                    <a:pt x="131293" y="439093"/>
                  </a:lnTo>
                  <a:lnTo>
                    <a:pt x="131293" y="294911"/>
                  </a:lnTo>
                  <a:close/>
                  <a:moveTo>
                    <a:pt x="20530" y="254106"/>
                  </a:moveTo>
                  <a:lnTo>
                    <a:pt x="144099" y="254106"/>
                  </a:lnTo>
                  <a:cubicBezTo>
                    <a:pt x="155440" y="254106"/>
                    <a:pt x="164629" y="263282"/>
                    <a:pt x="164629" y="274606"/>
                  </a:cubicBezTo>
                  <a:lnTo>
                    <a:pt x="164629" y="494248"/>
                  </a:lnTo>
                  <a:cubicBezTo>
                    <a:pt x="164629" y="505669"/>
                    <a:pt x="155440" y="514845"/>
                    <a:pt x="144099" y="514845"/>
                  </a:cubicBezTo>
                  <a:lnTo>
                    <a:pt x="20530" y="514845"/>
                  </a:lnTo>
                  <a:cubicBezTo>
                    <a:pt x="9190" y="514845"/>
                    <a:pt x="0" y="505669"/>
                    <a:pt x="0" y="494248"/>
                  </a:cubicBezTo>
                  <a:lnTo>
                    <a:pt x="0" y="274606"/>
                  </a:lnTo>
                  <a:cubicBezTo>
                    <a:pt x="0" y="263282"/>
                    <a:pt x="9190" y="254106"/>
                    <a:pt x="20530" y="254106"/>
                  </a:cubicBezTo>
                  <a:close/>
                  <a:moveTo>
                    <a:pt x="97946" y="147552"/>
                  </a:moveTo>
                  <a:lnTo>
                    <a:pt x="314156" y="147552"/>
                  </a:lnTo>
                  <a:cubicBezTo>
                    <a:pt x="332345" y="147552"/>
                    <a:pt x="347111" y="162295"/>
                    <a:pt x="347111" y="180456"/>
                  </a:cubicBezTo>
                  <a:lnTo>
                    <a:pt x="347111" y="482647"/>
                  </a:lnTo>
                  <a:cubicBezTo>
                    <a:pt x="347111" y="500808"/>
                    <a:pt x="332345" y="515551"/>
                    <a:pt x="314156" y="515551"/>
                  </a:cubicBezTo>
                  <a:lnTo>
                    <a:pt x="192018" y="515551"/>
                  </a:lnTo>
                  <a:cubicBezTo>
                    <a:pt x="194072" y="509888"/>
                    <a:pt x="195441" y="503835"/>
                    <a:pt x="195441" y="497488"/>
                  </a:cubicBezTo>
                  <a:lnTo>
                    <a:pt x="195441" y="492118"/>
                  </a:lnTo>
                  <a:cubicBezTo>
                    <a:pt x="198472" y="494266"/>
                    <a:pt x="201993" y="495828"/>
                    <a:pt x="206002" y="495828"/>
                  </a:cubicBezTo>
                  <a:cubicBezTo>
                    <a:pt x="216368" y="495828"/>
                    <a:pt x="224875" y="487334"/>
                    <a:pt x="224875" y="476984"/>
                  </a:cubicBezTo>
                  <a:cubicBezTo>
                    <a:pt x="224875" y="466634"/>
                    <a:pt x="216368" y="458238"/>
                    <a:pt x="206002" y="458238"/>
                  </a:cubicBezTo>
                  <a:cubicBezTo>
                    <a:pt x="201993" y="458238"/>
                    <a:pt x="198472" y="459800"/>
                    <a:pt x="195441" y="461948"/>
                  </a:cubicBezTo>
                  <a:lnTo>
                    <a:pt x="195441" y="425333"/>
                  </a:lnTo>
                  <a:lnTo>
                    <a:pt x="301835" y="425333"/>
                  </a:lnTo>
                  <a:lnTo>
                    <a:pt x="301835" y="199202"/>
                  </a:lnTo>
                  <a:lnTo>
                    <a:pt x="110169" y="199202"/>
                  </a:lnTo>
                  <a:lnTo>
                    <a:pt x="110169" y="226541"/>
                  </a:lnTo>
                  <a:lnTo>
                    <a:pt x="64991" y="226541"/>
                  </a:lnTo>
                  <a:lnTo>
                    <a:pt x="64991" y="180456"/>
                  </a:lnTo>
                  <a:cubicBezTo>
                    <a:pt x="64991" y="162295"/>
                    <a:pt x="79757" y="147552"/>
                    <a:pt x="97946" y="147552"/>
                  </a:cubicBezTo>
                  <a:close/>
                  <a:moveTo>
                    <a:pt x="183816" y="0"/>
                  </a:moveTo>
                  <a:lnTo>
                    <a:pt x="549103" y="0"/>
                  </a:lnTo>
                  <a:cubicBezTo>
                    <a:pt x="582346" y="0"/>
                    <a:pt x="609332" y="26942"/>
                    <a:pt x="609332" y="60228"/>
                  </a:cubicBezTo>
                  <a:lnTo>
                    <a:pt x="609332" y="338237"/>
                  </a:lnTo>
                  <a:cubicBezTo>
                    <a:pt x="609332" y="371427"/>
                    <a:pt x="582346" y="398466"/>
                    <a:pt x="549103" y="398466"/>
                  </a:cubicBezTo>
                  <a:lnTo>
                    <a:pt x="421702" y="398466"/>
                  </a:lnTo>
                  <a:lnTo>
                    <a:pt x="421702" y="439074"/>
                  </a:lnTo>
                  <a:lnTo>
                    <a:pt x="477727" y="439074"/>
                  </a:lnTo>
                  <a:cubicBezTo>
                    <a:pt x="490340" y="439074"/>
                    <a:pt x="500606" y="449324"/>
                    <a:pt x="500606" y="461916"/>
                  </a:cubicBezTo>
                  <a:lnTo>
                    <a:pt x="500606" y="491201"/>
                  </a:lnTo>
                  <a:cubicBezTo>
                    <a:pt x="500606" y="503891"/>
                    <a:pt x="490340" y="514140"/>
                    <a:pt x="477727" y="514140"/>
                  </a:cubicBezTo>
                  <a:lnTo>
                    <a:pt x="369099" y="514140"/>
                  </a:lnTo>
                  <a:cubicBezTo>
                    <a:pt x="374086" y="505452"/>
                    <a:pt x="377117" y="495691"/>
                    <a:pt x="377606" y="485148"/>
                  </a:cubicBezTo>
                  <a:cubicBezTo>
                    <a:pt x="377606" y="484270"/>
                    <a:pt x="377801" y="384409"/>
                    <a:pt x="377801" y="384409"/>
                  </a:cubicBezTo>
                  <a:lnTo>
                    <a:pt x="377801" y="309343"/>
                  </a:lnTo>
                  <a:lnTo>
                    <a:pt x="534143" y="309343"/>
                  </a:lnTo>
                  <a:cubicBezTo>
                    <a:pt x="546756" y="309343"/>
                    <a:pt x="557022" y="299094"/>
                    <a:pt x="557022" y="286404"/>
                  </a:cubicBezTo>
                  <a:lnTo>
                    <a:pt x="557022" y="71064"/>
                  </a:lnTo>
                  <a:cubicBezTo>
                    <a:pt x="557022" y="58471"/>
                    <a:pt x="546756" y="48222"/>
                    <a:pt x="534143" y="48222"/>
                  </a:cubicBezTo>
                  <a:lnTo>
                    <a:pt x="198776" y="48222"/>
                  </a:lnTo>
                  <a:cubicBezTo>
                    <a:pt x="186065" y="48222"/>
                    <a:pt x="175799" y="58471"/>
                    <a:pt x="175799" y="71064"/>
                  </a:cubicBezTo>
                  <a:lnTo>
                    <a:pt x="175799" y="116845"/>
                  </a:lnTo>
                  <a:lnTo>
                    <a:pt x="123489" y="116845"/>
                  </a:lnTo>
                  <a:lnTo>
                    <a:pt x="123489" y="60228"/>
                  </a:lnTo>
                  <a:cubicBezTo>
                    <a:pt x="123489" y="26942"/>
                    <a:pt x="150475" y="0"/>
                    <a:pt x="183816"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68" name="ïśḻíḍé">
            <a:extLst>
              <a:ext uri="{FF2B5EF4-FFF2-40B4-BE49-F238E27FC236}">
                <a16:creationId xmlns:a16="http://schemas.microsoft.com/office/drawing/2014/main" id="{BC361E29-216C-442B-A70B-7F495E0959D0}"/>
              </a:ext>
            </a:extLst>
          </p:cNvPr>
          <p:cNvSpPr/>
          <p:nvPr/>
        </p:nvSpPr>
        <p:spPr bwMode="auto">
          <a:xfrm>
            <a:off x="6998303" y="2950936"/>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集合的数量不宜太多</a:t>
            </a:r>
          </a:p>
          <a:p>
            <a:pPr>
              <a:lnSpc>
                <a:spcPct val="150000"/>
              </a:lnSpc>
              <a:spcBef>
                <a:spcPct val="0"/>
              </a:spcBef>
            </a:pPr>
            <a:r>
              <a:rPr lang="zh-CN" altLang="en-US" sz="1100" dirty="0"/>
              <a:t>一般集合数量应该不超过</a:t>
            </a:r>
            <a:r>
              <a:rPr lang="en-US" altLang="zh-CN" sz="1100" dirty="0"/>
              <a:t>10</a:t>
            </a:r>
            <a:r>
              <a:rPr lang="zh-CN" altLang="en-US" sz="1100" dirty="0"/>
              <a:t>个，中</a:t>
            </a:r>
            <a:r>
              <a:rPr lang="en-US" altLang="zh-CN" sz="1100" dirty="0"/>
              <a:t>/</a:t>
            </a:r>
            <a:r>
              <a:rPr lang="zh-CN" altLang="en-US" sz="1100" dirty="0"/>
              <a:t>大型应用几十个。</a:t>
            </a:r>
            <a:endParaRPr lang="en-US" altLang="zh-CN" sz="1100" dirty="0"/>
          </a:p>
        </p:txBody>
      </p:sp>
      <p:cxnSp>
        <p:nvCxnSpPr>
          <p:cNvPr id="14" name="直接连接符 13">
            <a:extLst>
              <a:ext uri="{FF2B5EF4-FFF2-40B4-BE49-F238E27FC236}">
                <a16:creationId xmlns:a16="http://schemas.microsoft.com/office/drawing/2014/main" id="{EC42BFCF-67B6-48E8-BA7A-AD347649EC30}"/>
              </a:ext>
            </a:extLst>
          </p:cNvPr>
          <p:cNvCxnSpPr/>
          <p:nvPr/>
        </p:nvCxnSpPr>
        <p:spPr>
          <a:xfrm>
            <a:off x="660400" y="3837165"/>
            <a:ext cx="10858494"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5A045-0ADE-4DB5-9C1E-D355D2D71FF0}"/>
              </a:ext>
            </a:extLst>
          </p:cNvPr>
          <p:cNvCxnSpPr/>
          <p:nvPr/>
        </p:nvCxnSpPr>
        <p:spPr>
          <a:xfrm>
            <a:off x="660400" y="4964934"/>
            <a:ext cx="10858494"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grpSp>
        <p:nvGrpSpPr>
          <p:cNvPr id="155" name="íṧḷîḓe">
            <a:extLst>
              <a:ext uri="{FF2B5EF4-FFF2-40B4-BE49-F238E27FC236}">
                <a16:creationId xmlns:a16="http://schemas.microsoft.com/office/drawing/2014/main" id="{FAEF3CDC-819B-4AC1-AF20-6946B144FF6C}"/>
              </a:ext>
            </a:extLst>
          </p:cNvPr>
          <p:cNvGrpSpPr/>
          <p:nvPr/>
        </p:nvGrpSpPr>
        <p:grpSpPr>
          <a:xfrm>
            <a:off x="697830" y="1850865"/>
            <a:ext cx="589296" cy="589296"/>
            <a:chOff x="2091022" y="2935611"/>
            <a:chExt cx="841946" cy="841946"/>
          </a:xfrm>
        </p:grpSpPr>
        <p:sp>
          <p:nvSpPr>
            <p:cNvPr id="157" name="ïšḷíďè">
              <a:extLst>
                <a:ext uri="{FF2B5EF4-FFF2-40B4-BE49-F238E27FC236}">
                  <a16:creationId xmlns:a16="http://schemas.microsoft.com/office/drawing/2014/main" id="{C926D77A-E319-45F5-A622-2DF4508C7EC8}"/>
                </a:ext>
              </a:extLst>
            </p:cNvPr>
            <p:cNvSpPr/>
            <p:nvPr/>
          </p:nvSpPr>
          <p:spPr>
            <a:xfrm>
              <a:off x="2091022" y="2935611"/>
              <a:ext cx="841946" cy="841946"/>
            </a:xfrm>
            <a:prstGeom prst="ellipse">
              <a:avLst/>
            </a:prstGeom>
            <a:solidFill>
              <a:schemeClr val="accent5"/>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58" name="íṡļíďe">
              <a:extLst>
                <a:ext uri="{FF2B5EF4-FFF2-40B4-BE49-F238E27FC236}">
                  <a16:creationId xmlns:a16="http://schemas.microsoft.com/office/drawing/2014/main" id="{EC1A305F-CBD0-4CDA-B351-66390CDE81D1}"/>
                </a:ext>
              </a:extLst>
            </p:cNvPr>
            <p:cNvSpPr/>
            <p:nvPr/>
          </p:nvSpPr>
          <p:spPr>
            <a:xfrm>
              <a:off x="2329417" y="3137827"/>
              <a:ext cx="365154" cy="437512"/>
            </a:xfrm>
            <a:custGeom>
              <a:avLst/>
              <a:gdLst>
                <a:gd name="connsiteX0" fmla="*/ 141324 w 504966"/>
                <a:gd name="connsiteY0" fmla="*/ 423477 h 605028"/>
                <a:gd name="connsiteX1" fmla="*/ 131216 w 504966"/>
                <a:gd name="connsiteY1" fmla="*/ 433568 h 605028"/>
                <a:gd name="connsiteX2" fmla="*/ 141324 w 504966"/>
                <a:gd name="connsiteY2" fmla="*/ 443660 h 605028"/>
                <a:gd name="connsiteX3" fmla="*/ 444404 w 504966"/>
                <a:gd name="connsiteY3" fmla="*/ 443660 h 605028"/>
                <a:gd name="connsiteX4" fmla="*/ 454513 w 504966"/>
                <a:gd name="connsiteY4" fmla="*/ 433568 h 605028"/>
                <a:gd name="connsiteX5" fmla="*/ 444404 w 504966"/>
                <a:gd name="connsiteY5" fmla="*/ 423477 h 605028"/>
                <a:gd name="connsiteX6" fmla="*/ 141324 w 504966"/>
                <a:gd name="connsiteY6" fmla="*/ 363019 h 605028"/>
                <a:gd name="connsiteX7" fmla="*/ 131216 w 504966"/>
                <a:gd name="connsiteY7" fmla="*/ 373110 h 605028"/>
                <a:gd name="connsiteX8" fmla="*/ 141324 w 504966"/>
                <a:gd name="connsiteY8" fmla="*/ 383202 h 605028"/>
                <a:gd name="connsiteX9" fmla="*/ 444404 w 504966"/>
                <a:gd name="connsiteY9" fmla="*/ 383202 h 605028"/>
                <a:gd name="connsiteX10" fmla="*/ 454513 w 504966"/>
                <a:gd name="connsiteY10" fmla="*/ 373110 h 605028"/>
                <a:gd name="connsiteX11" fmla="*/ 444404 w 504966"/>
                <a:gd name="connsiteY11" fmla="*/ 363019 h 605028"/>
                <a:gd name="connsiteX12" fmla="*/ 141324 w 504966"/>
                <a:gd name="connsiteY12" fmla="*/ 302471 h 605028"/>
                <a:gd name="connsiteX13" fmla="*/ 131216 w 504966"/>
                <a:gd name="connsiteY13" fmla="*/ 312562 h 605028"/>
                <a:gd name="connsiteX14" fmla="*/ 141324 w 504966"/>
                <a:gd name="connsiteY14" fmla="*/ 322653 h 605028"/>
                <a:gd name="connsiteX15" fmla="*/ 444404 w 504966"/>
                <a:gd name="connsiteY15" fmla="*/ 322653 h 605028"/>
                <a:gd name="connsiteX16" fmla="*/ 454513 w 504966"/>
                <a:gd name="connsiteY16" fmla="*/ 312562 h 605028"/>
                <a:gd name="connsiteX17" fmla="*/ 444404 w 504966"/>
                <a:gd name="connsiteY17" fmla="*/ 302471 h 605028"/>
                <a:gd name="connsiteX18" fmla="*/ 141324 w 504966"/>
                <a:gd name="connsiteY18" fmla="*/ 242013 h 605028"/>
                <a:gd name="connsiteX19" fmla="*/ 131216 w 504966"/>
                <a:gd name="connsiteY19" fmla="*/ 252104 h 605028"/>
                <a:gd name="connsiteX20" fmla="*/ 141324 w 504966"/>
                <a:gd name="connsiteY20" fmla="*/ 262195 h 605028"/>
                <a:gd name="connsiteX21" fmla="*/ 444404 w 504966"/>
                <a:gd name="connsiteY21" fmla="*/ 262195 h 605028"/>
                <a:gd name="connsiteX22" fmla="*/ 454513 w 504966"/>
                <a:gd name="connsiteY22" fmla="*/ 252104 h 605028"/>
                <a:gd name="connsiteX23" fmla="*/ 444404 w 504966"/>
                <a:gd name="connsiteY23" fmla="*/ 242013 h 605028"/>
                <a:gd name="connsiteX24" fmla="*/ 141324 w 504966"/>
                <a:gd name="connsiteY24" fmla="*/ 181464 h 605028"/>
                <a:gd name="connsiteX25" fmla="*/ 131216 w 504966"/>
                <a:gd name="connsiteY25" fmla="*/ 191556 h 605028"/>
                <a:gd name="connsiteX26" fmla="*/ 141324 w 504966"/>
                <a:gd name="connsiteY26" fmla="*/ 201647 h 605028"/>
                <a:gd name="connsiteX27" fmla="*/ 444404 w 504966"/>
                <a:gd name="connsiteY27" fmla="*/ 201647 h 605028"/>
                <a:gd name="connsiteX28" fmla="*/ 454513 w 504966"/>
                <a:gd name="connsiteY28" fmla="*/ 191556 h 605028"/>
                <a:gd name="connsiteX29" fmla="*/ 444404 w 504966"/>
                <a:gd name="connsiteY29" fmla="*/ 181464 h 605028"/>
                <a:gd name="connsiteX30" fmla="*/ 141324 w 504966"/>
                <a:gd name="connsiteY30" fmla="*/ 121006 h 605028"/>
                <a:gd name="connsiteX31" fmla="*/ 131216 w 504966"/>
                <a:gd name="connsiteY31" fmla="*/ 131098 h 605028"/>
                <a:gd name="connsiteX32" fmla="*/ 141324 w 504966"/>
                <a:gd name="connsiteY32" fmla="*/ 141189 h 605028"/>
                <a:gd name="connsiteX33" fmla="*/ 323190 w 504966"/>
                <a:gd name="connsiteY33" fmla="*/ 141189 h 605028"/>
                <a:gd name="connsiteX34" fmla="*/ 333299 w 504966"/>
                <a:gd name="connsiteY34" fmla="*/ 131098 h 605028"/>
                <a:gd name="connsiteX35" fmla="*/ 323190 w 504966"/>
                <a:gd name="connsiteY35" fmla="*/ 121006 h 605028"/>
                <a:gd name="connsiteX36" fmla="*/ 30236 w 504966"/>
                <a:gd name="connsiteY36" fmla="*/ 60475 h 605028"/>
                <a:gd name="connsiteX37" fmla="*/ 40344 w 504966"/>
                <a:gd name="connsiteY37" fmla="*/ 60475 h 605028"/>
                <a:gd name="connsiteX38" fmla="*/ 40344 w 504966"/>
                <a:gd name="connsiteY38" fmla="*/ 514299 h 605028"/>
                <a:gd name="connsiteX39" fmla="*/ 90888 w 504966"/>
                <a:gd name="connsiteY39" fmla="*/ 564664 h 605028"/>
                <a:gd name="connsiteX40" fmla="*/ 444421 w 504966"/>
                <a:gd name="connsiteY40" fmla="*/ 564664 h 605028"/>
                <a:gd name="connsiteX41" fmla="*/ 444421 w 504966"/>
                <a:gd name="connsiteY41" fmla="*/ 574755 h 605028"/>
                <a:gd name="connsiteX42" fmla="*/ 414095 w 504966"/>
                <a:gd name="connsiteY42" fmla="*/ 605028 h 605028"/>
                <a:gd name="connsiteX43" fmla="*/ 30236 w 504966"/>
                <a:gd name="connsiteY43" fmla="*/ 605028 h 605028"/>
                <a:gd name="connsiteX44" fmla="*/ 0 w 504966"/>
                <a:gd name="connsiteY44" fmla="*/ 574755 h 605028"/>
                <a:gd name="connsiteX45" fmla="*/ 0 w 504966"/>
                <a:gd name="connsiteY45" fmla="*/ 90748 h 605028"/>
                <a:gd name="connsiteX46" fmla="*/ 30236 w 504966"/>
                <a:gd name="connsiteY46" fmla="*/ 60475 h 605028"/>
                <a:gd name="connsiteX47" fmla="*/ 383752 w 504966"/>
                <a:gd name="connsiteY47" fmla="*/ 34419 h 605028"/>
                <a:gd name="connsiteX48" fmla="*/ 383752 w 504966"/>
                <a:gd name="connsiteY48" fmla="*/ 110915 h 605028"/>
                <a:gd name="connsiteX49" fmla="*/ 393861 w 504966"/>
                <a:gd name="connsiteY49" fmla="*/ 121006 h 605028"/>
                <a:gd name="connsiteX50" fmla="*/ 470488 w 504966"/>
                <a:gd name="connsiteY50" fmla="*/ 121006 h 605028"/>
                <a:gd name="connsiteX51" fmla="*/ 90871 w 504966"/>
                <a:gd name="connsiteY51" fmla="*/ 0 h 605028"/>
                <a:gd name="connsiteX52" fmla="*/ 373643 w 504966"/>
                <a:gd name="connsiteY52" fmla="*/ 0 h 605028"/>
                <a:gd name="connsiteX53" fmla="*/ 374185 w 504966"/>
                <a:gd name="connsiteY53" fmla="*/ 90 h 605028"/>
                <a:gd name="connsiteX54" fmla="*/ 376983 w 504966"/>
                <a:gd name="connsiteY54" fmla="*/ 631 h 605028"/>
                <a:gd name="connsiteX55" fmla="*/ 377885 w 504966"/>
                <a:gd name="connsiteY55" fmla="*/ 991 h 605028"/>
                <a:gd name="connsiteX56" fmla="*/ 380774 w 504966"/>
                <a:gd name="connsiteY56" fmla="*/ 2883 h 605028"/>
                <a:gd name="connsiteX57" fmla="*/ 380864 w 504966"/>
                <a:gd name="connsiteY57" fmla="*/ 2973 h 605028"/>
                <a:gd name="connsiteX58" fmla="*/ 501988 w 504966"/>
                <a:gd name="connsiteY58" fmla="*/ 123980 h 605028"/>
                <a:gd name="connsiteX59" fmla="*/ 502078 w 504966"/>
                <a:gd name="connsiteY59" fmla="*/ 123980 h 605028"/>
                <a:gd name="connsiteX60" fmla="*/ 503973 w 504966"/>
                <a:gd name="connsiteY60" fmla="*/ 126863 h 605028"/>
                <a:gd name="connsiteX61" fmla="*/ 504334 w 504966"/>
                <a:gd name="connsiteY61" fmla="*/ 127764 h 605028"/>
                <a:gd name="connsiteX62" fmla="*/ 504876 w 504966"/>
                <a:gd name="connsiteY62" fmla="*/ 130467 h 605028"/>
                <a:gd name="connsiteX63" fmla="*/ 504966 w 504966"/>
                <a:gd name="connsiteY63" fmla="*/ 131098 h 605028"/>
                <a:gd name="connsiteX64" fmla="*/ 504966 w 504966"/>
                <a:gd name="connsiteY64" fmla="*/ 514299 h 605028"/>
                <a:gd name="connsiteX65" fmla="*/ 474640 w 504966"/>
                <a:gd name="connsiteY65" fmla="*/ 544483 h 605028"/>
                <a:gd name="connsiteX66" fmla="*/ 90871 w 504966"/>
                <a:gd name="connsiteY66" fmla="*/ 544483 h 605028"/>
                <a:gd name="connsiteX67" fmla="*/ 60545 w 504966"/>
                <a:gd name="connsiteY67" fmla="*/ 514299 h 605028"/>
                <a:gd name="connsiteX68" fmla="*/ 60545 w 504966"/>
                <a:gd name="connsiteY68" fmla="*/ 30274 h 605028"/>
                <a:gd name="connsiteX69" fmla="*/ 90871 w 504966"/>
                <a:gd name="connsiteY69"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4966" h="605028">
                  <a:moveTo>
                    <a:pt x="141324" y="423477"/>
                  </a:moveTo>
                  <a:cubicBezTo>
                    <a:pt x="135819" y="423477"/>
                    <a:pt x="131216" y="427982"/>
                    <a:pt x="131216" y="433568"/>
                  </a:cubicBezTo>
                  <a:cubicBezTo>
                    <a:pt x="131216" y="439155"/>
                    <a:pt x="135819" y="443660"/>
                    <a:pt x="141324" y="443660"/>
                  </a:cubicBezTo>
                  <a:lnTo>
                    <a:pt x="444404" y="443660"/>
                  </a:lnTo>
                  <a:cubicBezTo>
                    <a:pt x="449910" y="443660"/>
                    <a:pt x="454513" y="439155"/>
                    <a:pt x="454513" y="433568"/>
                  </a:cubicBezTo>
                  <a:cubicBezTo>
                    <a:pt x="454513" y="427982"/>
                    <a:pt x="449910" y="423477"/>
                    <a:pt x="444404" y="423477"/>
                  </a:cubicBezTo>
                  <a:close/>
                  <a:moveTo>
                    <a:pt x="141324" y="363019"/>
                  </a:moveTo>
                  <a:cubicBezTo>
                    <a:pt x="135819" y="363019"/>
                    <a:pt x="131216" y="367524"/>
                    <a:pt x="131216" y="373110"/>
                  </a:cubicBezTo>
                  <a:cubicBezTo>
                    <a:pt x="131216" y="378696"/>
                    <a:pt x="135819" y="383202"/>
                    <a:pt x="141324" y="383202"/>
                  </a:cubicBezTo>
                  <a:lnTo>
                    <a:pt x="444404" y="383202"/>
                  </a:lnTo>
                  <a:cubicBezTo>
                    <a:pt x="449910" y="383202"/>
                    <a:pt x="454513" y="378696"/>
                    <a:pt x="454513" y="373110"/>
                  </a:cubicBezTo>
                  <a:cubicBezTo>
                    <a:pt x="454513" y="367524"/>
                    <a:pt x="449910" y="363019"/>
                    <a:pt x="444404" y="363019"/>
                  </a:cubicBezTo>
                  <a:close/>
                  <a:moveTo>
                    <a:pt x="141324" y="302471"/>
                  </a:moveTo>
                  <a:cubicBezTo>
                    <a:pt x="135819" y="302471"/>
                    <a:pt x="131216" y="306976"/>
                    <a:pt x="131216" y="312562"/>
                  </a:cubicBezTo>
                  <a:cubicBezTo>
                    <a:pt x="131216" y="318148"/>
                    <a:pt x="135819" y="322653"/>
                    <a:pt x="141324" y="322653"/>
                  </a:cubicBezTo>
                  <a:lnTo>
                    <a:pt x="444404" y="322653"/>
                  </a:lnTo>
                  <a:cubicBezTo>
                    <a:pt x="449910" y="322653"/>
                    <a:pt x="454513" y="318148"/>
                    <a:pt x="454513" y="312562"/>
                  </a:cubicBezTo>
                  <a:cubicBezTo>
                    <a:pt x="454513" y="306976"/>
                    <a:pt x="449910" y="302471"/>
                    <a:pt x="444404" y="302471"/>
                  </a:cubicBezTo>
                  <a:close/>
                  <a:moveTo>
                    <a:pt x="141324" y="242013"/>
                  </a:moveTo>
                  <a:cubicBezTo>
                    <a:pt x="135819" y="242013"/>
                    <a:pt x="131216" y="246518"/>
                    <a:pt x="131216" y="252104"/>
                  </a:cubicBezTo>
                  <a:cubicBezTo>
                    <a:pt x="131216" y="257690"/>
                    <a:pt x="135819" y="262195"/>
                    <a:pt x="141324" y="262195"/>
                  </a:cubicBezTo>
                  <a:lnTo>
                    <a:pt x="444404" y="262195"/>
                  </a:lnTo>
                  <a:cubicBezTo>
                    <a:pt x="449910" y="262195"/>
                    <a:pt x="454513" y="257690"/>
                    <a:pt x="454513" y="252104"/>
                  </a:cubicBezTo>
                  <a:cubicBezTo>
                    <a:pt x="454513" y="246518"/>
                    <a:pt x="449910" y="242013"/>
                    <a:pt x="444404" y="242013"/>
                  </a:cubicBezTo>
                  <a:close/>
                  <a:moveTo>
                    <a:pt x="141324" y="181464"/>
                  </a:moveTo>
                  <a:cubicBezTo>
                    <a:pt x="135819" y="181464"/>
                    <a:pt x="131216" y="185970"/>
                    <a:pt x="131216" y="191556"/>
                  </a:cubicBezTo>
                  <a:cubicBezTo>
                    <a:pt x="131216" y="197142"/>
                    <a:pt x="135819" y="201647"/>
                    <a:pt x="141324" y="201647"/>
                  </a:cubicBezTo>
                  <a:lnTo>
                    <a:pt x="444404" y="201647"/>
                  </a:lnTo>
                  <a:cubicBezTo>
                    <a:pt x="449910" y="201647"/>
                    <a:pt x="454513" y="197142"/>
                    <a:pt x="454513" y="191556"/>
                  </a:cubicBezTo>
                  <a:cubicBezTo>
                    <a:pt x="454513" y="185970"/>
                    <a:pt x="449910" y="181464"/>
                    <a:pt x="444404" y="181464"/>
                  </a:cubicBezTo>
                  <a:close/>
                  <a:moveTo>
                    <a:pt x="141324" y="121006"/>
                  </a:moveTo>
                  <a:cubicBezTo>
                    <a:pt x="135819" y="121006"/>
                    <a:pt x="131216" y="125511"/>
                    <a:pt x="131216" y="131098"/>
                  </a:cubicBezTo>
                  <a:cubicBezTo>
                    <a:pt x="131216" y="136684"/>
                    <a:pt x="135819" y="141189"/>
                    <a:pt x="141324" y="141189"/>
                  </a:cubicBezTo>
                  <a:lnTo>
                    <a:pt x="323190" y="141189"/>
                  </a:lnTo>
                  <a:cubicBezTo>
                    <a:pt x="328786" y="141189"/>
                    <a:pt x="333299" y="136684"/>
                    <a:pt x="333299" y="131098"/>
                  </a:cubicBezTo>
                  <a:cubicBezTo>
                    <a:pt x="333299" y="125511"/>
                    <a:pt x="328786" y="121006"/>
                    <a:pt x="323190" y="121006"/>
                  </a:cubicBezTo>
                  <a:close/>
                  <a:moveTo>
                    <a:pt x="30236" y="60475"/>
                  </a:moveTo>
                  <a:lnTo>
                    <a:pt x="40344" y="60475"/>
                  </a:lnTo>
                  <a:lnTo>
                    <a:pt x="40344" y="514299"/>
                  </a:lnTo>
                  <a:cubicBezTo>
                    <a:pt x="40344" y="542050"/>
                    <a:pt x="62999" y="564664"/>
                    <a:pt x="90888" y="564664"/>
                  </a:cubicBezTo>
                  <a:lnTo>
                    <a:pt x="444421" y="564664"/>
                  </a:lnTo>
                  <a:lnTo>
                    <a:pt x="444421" y="574755"/>
                  </a:lnTo>
                  <a:cubicBezTo>
                    <a:pt x="444421" y="591423"/>
                    <a:pt x="430792" y="605028"/>
                    <a:pt x="414095" y="605028"/>
                  </a:cubicBezTo>
                  <a:lnTo>
                    <a:pt x="30236" y="605028"/>
                  </a:lnTo>
                  <a:cubicBezTo>
                    <a:pt x="13538" y="605028"/>
                    <a:pt x="0" y="591423"/>
                    <a:pt x="0" y="574755"/>
                  </a:cubicBezTo>
                  <a:lnTo>
                    <a:pt x="0" y="90748"/>
                  </a:lnTo>
                  <a:cubicBezTo>
                    <a:pt x="0" y="74080"/>
                    <a:pt x="13538" y="60475"/>
                    <a:pt x="30236" y="60475"/>
                  </a:cubicBezTo>
                  <a:close/>
                  <a:moveTo>
                    <a:pt x="383752" y="34419"/>
                  </a:moveTo>
                  <a:lnTo>
                    <a:pt x="383752" y="110915"/>
                  </a:lnTo>
                  <a:cubicBezTo>
                    <a:pt x="383752" y="116501"/>
                    <a:pt x="388265" y="121006"/>
                    <a:pt x="393861" y="121006"/>
                  </a:cubicBezTo>
                  <a:lnTo>
                    <a:pt x="470488" y="121006"/>
                  </a:lnTo>
                  <a:close/>
                  <a:moveTo>
                    <a:pt x="90871" y="0"/>
                  </a:moveTo>
                  <a:lnTo>
                    <a:pt x="373643" y="0"/>
                  </a:lnTo>
                  <a:cubicBezTo>
                    <a:pt x="373824" y="0"/>
                    <a:pt x="374004" y="90"/>
                    <a:pt x="374185" y="90"/>
                  </a:cubicBezTo>
                  <a:cubicBezTo>
                    <a:pt x="375178" y="180"/>
                    <a:pt x="376080" y="360"/>
                    <a:pt x="376983" y="631"/>
                  </a:cubicBezTo>
                  <a:cubicBezTo>
                    <a:pt x="377344" y="811"/>
                    <a:pt x="377615" y="901"/>
                    <a:pt x="377885" y="991"/>
                  </a:cubicBezTo>
                  <a:cubicBezTo>
                    <a:pt x="378969" y="1441"/>
                    <a:pt x="379961" y="2072"/>
                    <a:pt x="380774" y="2883"/>
                  </a:cubicBezTo>
                  <a:cubicBezTo>
                    <a:pt x="380774" y="2973"/>
                    <a:pt x="380774" y="2973"/>
                    <a:pt x="380864" y="2973"/>
                  </a:cubicBezTo>
                  <a:lnTo>
                    <a:pt x="501988" y="123980"/>
                  </a:lnTo>
                  <a:cubicBezTo>
                    <a:pt x="502078" y="123980"/>
                    <a:pt x="502078" y="123980"/>
                    <a:pt x="502078" y="123980"/>
                  </a:cubicBezTo>
                  <a:cubicBezTo>
                    <a:pt x="502890" y="124791"/>
                    <a:pt x="503522" y="125782"/>
                    <a:pt x="503973" y="126863"/>
                  </a:cubicBezTo>
                  <a:cubicBezTo>
                    <a:pt x="504154" y="127133"/>
                    <a:pt x="504244" y="127494"/>
                    <a:pt x="504334" y="127764"/>
                  </a:cubicBezTo>
                  <a:cubicBezTo>
                    <a:pt x="504605" y="128665"/>
                    <a:pt x="504786" y="129566"/>
                    <a:pt x="504876" y="130467"/>
                  </a:cubicBezTo>
                  <a:cubicBezTo>
                    <a:pt x="504876" y="130647"/>
                    <a:pt x="504966" y="130827"/>
                    <a:pt x="504966" y="131098"/>
                  </a:cubicBezTo>
                  <a:lnTo>
                    <a:pt x="504966" y="514299"/>
                  </a:lnTo>
                  <a:cubicBezTo>
                    <a:pt x="504966" y="530968"/>
                    <a:pt x="491428" y="544483"/>
                    <a:pt x="474640" y="544483"/>
                  </a:cubicBezTo>
                  <a:lnTo>
                    <a:pt x="90871" y="544483"/>
                  </a:lnTo>
                  <a:cubicBezTo>
                    <a:pt x="74174" y="544483"/>
                    <a:pt x="60545" y="530968"/>
                    <a:pt x="60545" y="514299"/>
                  </a:cubicBezTo>
                  <a:lnTo>
                    <a:pt x="60545" y="30274"/>
                  </a:lnTo>
                  <a:cubicBezTo>
                    <a:pt x="60545" y="13605"/>
                    <a:pt x="74174" y="0"/>
                    <a:pt x="90871"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56" name="iṩlïďè">
            <a:extLst>
              <a:ext uri="{FF2B5EF4-FFF2-40B4-BE49-F238E27FC236}">
                <a16:creationId xmlns:a16="http://schemas.microsoft.com/office/drawing/2014/main" id="{BC361E29-216C-442B-A70B-7F495E0959D0}"/>
              </a:ext>
            </a:extLst>
          </p:cNvPr>
          <p:cNvSpPr/>
          <p:nvPr/>
        </p:nvSpPr>
        <p:spPr bwMode="auto">
          <a:xfrm>
            <a:off x="1357015" y="1823168"/>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5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2200" b="1" dirty="0"/>
              <a:t>使用</a:t>
            </a:r>
            <a:r>
              <a:rPr lang="en-US" altLang="zh-CN" sz="2200" b="1" dirty="0"/>
              <a:t>XFS </a:t>
            </a:r>
            <a:r>
              <a:rPr lang="zh-CN" altLang="en-US" sz="2200" b="1" dirty="0"/>
              <a:t>文件系统</a:t>
            </a:r>
          </a:p>
          <a:p>
            <a:pPr>
              <a:lnSpc>
                <a:spcPct val="150000"/>
              </a:lnSpc>
              <a:spcBef>
                <a:spcPct val="0"/>
              </a:spcBef>
            </a:pPr>
            <a:r>
              <a:rPr lang="en-US" altLang="zh-CN" sz="1600" dirty="0"/>
              <a:t>Ext</a:t>
            </a:r>
            <a:r>
              <a:rPr lang="zh-CN" altLang="en-US" sz="1600" dirty="0"/>
              <a:t>文件系统与</a:t>
            </a:r>
            <a:r>
              <a:rPr lang="en-US" altLang="zh-CN" sz="1600" dirty="0" err="1"/>
              <a:t>WiredTiger</a:t>
            </a:r>
            <a:r>
              <a:rPr lang="zh-CN" altLang="en-US" sz="1600" dirty="0"/>
              <a:t>存储引擎有冲突，建议使用</a:t>
            </a:r>
            <a:r>
              <a:rPr lang="en-US" altLang="zh-CN" sz="1600" dirty="0"/>
              <a:t>XFS</a:t>
            </a:r>
            <a:r>
              <a:rPr lang="zh-CN" altLang="en-US" sz="1600" dirty="0"/>
              <a:t>文件系统。</a:t>
            </a:r>
            <a:endParaRPr lang="en-US" altLang="zh-CN" sz="1600" dirty="0"/>
          </a:p>
        </p:txBody>
      </p:sp>
      <p:grpSp>
        <p:nvGrpSpPr>
          <p:cNvPr id="59" name="îṩ1ïḋe">
            <a:extLst>
              <a:ext uri="{FF2B5EF4-FFF2-40B4-BE49-F238E27FC236}">
                <a16:creationId xmlns:a16="http://schemas.microsoft.com/office/drawing/2014/main" id="{62D63861-F7DF-439D-BA5C-CBD39FCA9AA3}"/>
              </a:ext>
            </a:extLst>
          </p:cNvPr>
          <p:cNvGrpSpPr/>
          <p:nvPr/>
        </p:nvGrpSpPr>
        <p:grpSpPr>
          <a:xfrm>
            <a:off x="6339117" y="1850865"/>
            <a:ext cx="589296" cy="589296"/>
            <a:chOff x="2091022" y="2935611"/>
            <a:chExt cx="841946" cy="841946"/>
          </a:xfrm>
        </p:grpSpPr>
        <p:sp>
          <p:nvSpPr>
            <p:cNvPr id="61" name="i$ľídé">
              <a:extLst>
                <a:ext uri="{FF2B5EF4-FFF2-40B4-BE49-F238E27FC236}">
                  <a16:creationId xmlns:a16="http://schemas.microsoft.com/office/drawing/2014/main" id="{3DD19EAC-1437-463C-B015-92EC2B676C99}"/>
                </a:ext>
              </a:extLst>
            </p:cNvPr>
            <p:cNvSpPr/>
            <p:nvPr/>
          </p:nvSpPr>
          <p:spPr>
            <a:xfrm>
              <a:off x="2091022" y="2935611"/>
              <a:ext cx="841946" cy="841946"/>
            </a:xfrm>
            <a:prstGeom prst="ellips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62" name="íṩ1iḍé">
              <a:extLst>
                <a:ext uri="{FF2B5EF4-FFF2-40B4-BE49-F238E27FC236}">
                  <a16:creationId xmlns:a16="http://schemas.microsoft.com/office/drawing/2014/main" id="{637B7AD7-EB33-4C2D-A79E-8435711DA5D7}"/>
                </a:ext>
              </a:extLst>
            </p:cNvPr>
            <p:cNvSpPr/>
            <p:nvPr/>
          </p:nvSpPr>
          <p:spPr>
            <a:xfrm>
              <a:off x="2293239" y="3171496"/>
              <a:ext cx="437512" cy="370175"/>
            </a:xfrm>
            <a:custGeom>
              <a:avLst/>
              <a:gdLst>
                <a:gd name="connsiteX0" fmla="*/ 82314 w 609332"/>
                <a:gd name="connsiteY0" fmla="*/ 471503 h 515551"/>
                <a:gd name="connsiteX1" fmla="*/ 66477 w 609332"/>
                <a:gd name="connsiteY1" fmla="*/ 487317 h 515551"/>
                <a:gd name="connsiteX2" fmla="*/ 82314 w 609332"/>
                <a:gd name="connsiteY2" fmla="*/ 503131 h 515551"/>
                <a:gd name="connsiteX3" fmla="*/ 98152 w 609332"/>
                <a:gd name="connsiteY3" fmla="*/ 487317 h 515551"/>
                <a:gd name="connsiteX4" fmla="*/ 82314 w 609332"/>
                <a:gd name="connsiteY4" fmla="*/ 471503 h 515551"/>
                <a:gd name="connsiteX5" fmla="*/ 519477 w 609332"/>
                <a:gd name="connsiteY5" fmla="*/ 331502 h 515551"/>
                <a:gd name="connsiteX6" fmla="*/ 500606 w 609332"/>
                <a:gd name="connsiteY6" fmla="*/ 350244 h 515551"/>
                <a:gd name="connsiteX7" fmla="*/ 519477 w 609332"/>
                <a:gd name="connsiteY7" fmla="*/ 369084 h 515551"/>
                <a:gd name="connsiteX8" fmla="*/ 538250 w 609332"/>
                <a:gd name="connsiteY8" fmla="*/ 350244 h 515551"/>
                <a:gd name="connsiteX9" fmla="*/ 519477 w 609332"/>
                <a:gd name="connsiteY9" fmla="*/ 331502 h 515551"/>
                <a:gd name="connsiteX10" fmla="*/ 33434 w 609332"/>
                <a:gd name="connsiteY10" fmla="*/ 294911 h 515551"/>
                <a:gd name="connsiteX11" fmla="*/ 33434 w 609332"/>
                <a:gd name="connsiteY11" fmla="*/ 439093 h 515551"/>
                <a:gd name="connsiteX12" fmla="*/ 131293 w 609332"/>
                <a:gd name="connsiteY12" fmla="*/ 439093 h 515551"/>
                <a:gd name="connsiteX13" fmla="*/ 131293 w 609332"/>
                <a:gd name="connsiteY13" fmla="*/ 294911 h 515551"/>
                <a:gd name="connsiteX14" fmla="*/ 20530 w 609332"/>
                <a:gd name="connsiteY14" fmla="*/ 254106 h 515551"/>
                <a:gd name="connsiteX15" fmla="*/ 144099 w 609332"/>
                <a:gd name="connsiteY15" fmla="*/ 254106 h 515551"/>
                <a:gd name="connsiteX16" fmla="*/ 164629 w 609332"/>
                <a:gd name="connsiteY16" fmla="*/ 274606 h 515551"/>
                <a:gd name="connsiteX17" fmla="*/ 164629 w 609332"/>
                <a:gd name="connsiteY17" fmla="*/ 494248 h 515551"/>
                <a:gd name="connsiteX18" fmla="*/ 144099 w 609332"/>
                <a:gd name="connsiteY18" fmla="*/ 514845 h 515551"/>
                <a:gd name="connsiteX19" fmla="*/ 20530 w 609332"/>
                <a:gd name="connsiteY19" fmla="*/ 514845 h 515551"/>
                <a:gd name="connsiteX20" fmla="*/ 0 w 609332"/>
                <a:gd name="connsiteY20" fmla="*/ 494248 h 515551"/>
                <a:gd name="connsiteX21" fmla="*/ 0 w 609332"/>
                <a:gd name="connsiteY21" fmla="*/ 274606 h 515551"/>
                <a:gd name="connsiteX22" fmla="*/ 20530 w 609332"/>
                <a:gd name="connsiteY22" fmla="*/ 254106 h 515551"/>
                <a:gd name="connsiteX23" fmla="*/ 97946 w 609332"/>
                <a:gd name="connsiteY23" fmla="*/ 147552 h 515551"/>
                <a:gd name="connsiteX24" fmla="*/ 314156 w 609332"/>
                <a:gd name="connsiteY24" fmla="*/ 147552 h 515551"/>
                <a:gd name="connsiteX25" fmla="*/ 347111 w 609332"/>
                <a:gd name="connsiteY25" fmla="*/ 180456 h 515551"/>
                <a:gd name="connsiteX26" fmla="*/ 347111 w 609332"/>
                <a:gd name="connsiteY26" fmla="*/ 482647 h 515551"/>
                <a:gd name="connsiteX27" fmla="*/ 314156 w 609332"/>
                <a:gd name="connsiteY27" fmla="*/ 515551 h 515551"/>
                <a:gd name="connsiteX28" fmla="*/ 192018 w 609332"/>
                <a:gd name="connsiteY28" fmla="*/ 515551 h 515551"/>
                <a:gd name="connsiteX29" fmla="*/ 195441 w 609332"/>
                <a:gd name="connsiteY29" fmla="*/ 497488 h 515551"/>
                <a:gd name="connsiteX30" fmla="*/ 195441 w 609332"/>
                <a:gd name="connsiteY30" fmla="*/ 492118 h 515551"/>
                <a:gd name="connsiteX31" fmla="*/ 206002 w 609332"/>
                <a:gd name="connsiteY31" fmla="*/ 495828 h 515551"/>
                <a:gd name="connsiteX32" fmla="*/ 224875 w 609332"/>
                <a:gd name="connsiteY32" fmla="*/ 476984 h 515551"/>
                <a:gd name="connsiteX33" fmla="*/ 206002 w 609332"/>
                <a:gd name="connsiteY33" fmla="*/ 458238 h 515551"/>
                <a:gd name="connsiteX34" fmla="*/ 195441 w 609332"/>
                <a:gd name="connsiteY34" fmla="*/ 461948 h 515551"/>
                <a:gd name="connsiteX35" fmla="*/ 195441 w 609332"/>
                <a:gd name="connsiteY35" fmla="*/ 425333 h 515551"/>
                <a:gd name="connsiteX36" fmla="*/ 301835 w 609332"/>
                <a:gd name="connsiteY36" fmla="*/ 425333 h 515551"/>
                <a:gd name="connsiteX37" fmla="*/ 301835 w 609332"/>
                <a:gd name="connsiteY37" fmla="*/ 199202 h 515551"/>
                <a:gd name="connsiteX38" fmla="*/ 110169 w 609332"/>
                <a:gd name="connsiteY38" fmla="*/ 199202 h 515551"/>
                <a:gd name="connsiteX39" fmla="*/ 110169 w 609332"/>
                <a:gd name="connsiteY39" fmla="*/ 226541 h 515551"/>
                <a:gd name="connsiteX40" fmla="*/ 64991 w 609332"/>
                <a:gd name="connsiteY40" fmla="*/ 226541 h 515551"/>
                <a:gd name="connsiteX41" fmla="*/ 64991 w 609332"/>
                <a:gd name="connsiteY41" fmla="*/ 180456 h 515551"/>
                <a:gd name="connsiteX42" fmla="*/ 97946 w 609332"/>
                <a:gd name="connsiteY42" fmla="*/ 147552 h 515551"/>
                <a:gd name="connsiteX43" fmla="*/ 183816 w 609332"/>
                <a:gd name="connsiteY43" fmla="*/ 0 h 515551"/>
                <a:gd name="connsiteX44" fmla="*/ 549103 w 609332"/>
                <a:gd name="connsiteY44" fmla="*/ 0 h 515551"/>
                <a:gd name="connsiteX45" fmla="*/ 609332 w 609332"/>
                <a:gd name="connsiteY45" fmla="*/ 60228 h 515551"/>
                <a:gd name="connsiteX46" fmla="*/ 609332 w 609332"/>
                <a:gd name="connsiteY46" fmla="*/ 338237 h 515551"/>
                <a:gd name="connsiteX47" fmla="*/ 549103 w 609332"/>
                <a:gd name="connsiteY47" fmla="*/ 398466 h 515551"/>
                <a:gd name="connsiteX48" fmla="*/ 421702 w 609332"/>
                <a:gd name="connsiteY48" fmla="*/ 398466 h 515551"/>
                <a:gd name="connsiteX49" fmla="*/ 421702 w 609332"/>
                <a:gd name="connsiteY49" fmla="*/ 439074 h 515551"/>
                <a:gd name="connsiteX50" fmla="*/ 477727 w 609332"/>
                <a:gd name="connsiteY50" fmla="*/ 439074 h 515551"/>
                <a:gd name="connsiteX51" fmla="*/ 500606 w 609332"/>
                <a:gd name="connsiteY51" fmla="*/ 461916 h 515551"/>
                <a:gd name="connsiteX52" fmla="*/ 500606 w 609332"/>
                <a:gd name="connsiteY52" fmla="*/ 491201 h 515551"/>
                <a:gd name="connsiteX53" fmla="*/ 477727 w 609332"/>
                <a:gd name="connsiteY53" fmla="*/ 514140 h 515551"/>
                <a:gd name="connsiteX54" fmla="*/ 369099 w 609332"/>
                <a:gd name="connsiteY54" fmla="*/ 514140 h 515551"/>
                <a:gd name="connsiteX55" fmla="*/ 377606 w 609332"/>
                <a:gd name="connsiteY55" fmla="*/ 485148 h 515551"/>
                <a:gd name="connsiteX56" fmla="*/ 377801 w 609332"/>
                <a:gd name="connsiteY56" fmla="*/ 384409 h 515551"/>
                <a:gd name="connsiteX57" fmla="*/ 377801 w 609332"/>
                <a:gd name="connsiteY57" fmla="*/ 309343 h 515551"/>
                <a:gd name="connsiteX58" fmla="*/ 534143 w 609332"/>
                <a:gd name="connsiteY58" fmla="*/ 309343 h 515551"/>
                <a:gd name="connsiteX59" fmla="*/ 557022 w 609332"/>
                <a:gd name="connsiteY59" fmla="*/ 286404 h 515551"/>
                <a:gd name="connsiteX60" fmla="*/ 557022 w 609332"/>
                <a:gd name="connsiteY60" fmla="*/ 71064 h 515551"/>
                <a:gd name="connsiteX61" fmla="*/ 534143 w 609332"/>
                <a:gd name="connsiteY61" fmla="*/ 48222 h 515551"/>
                <a:gd name="connsiteX62" fmla="*/ 198776 w 609332"/>
                <a:gd name="connsiteY62" fmla="*/ 48222 h 515551"/>
                <a:gd name="connsiteX63" fmla="*/ 175799 w 609332"/>
                <a:gd name="connsiteY63" fmla="*/ 71064 h 515551"/>
                <a:gd name="connsiteX64" fmla="*/ 175799 w 609332"/>
                <a:gd name="connsiteY64" fmla="*/ 116845 h 515551"/>
                <a:gd name="connsiteX65" fmla="*/ 123489 w 609332"/>
                <a:gd name="connsiteY65" fmla="*/ 116845 h 515551"/>
                <a:gd name="connsiteX66" fmla="*/ 123489 w 609332"/>
                <a:gd name="connsiteY66" fmla="*/ 60228 h 515551"/>
                <a:gd name="connsiteX67" fmla="*/ 183816 w 609332"/>
                <a:gd name="connsiteY67" fmla="*/ 0 h 5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9332" h="515551">
                  <a:moveTo>
                    <a:pt x="82314" y="471503"/>
                  </a:moveTo>
                  <a:cubicBezTo>
                    <a:pt x="73614" y="471503"/>
                    <a:pt x="66477" y="478629"/>
                    <a:pt x="66477" y="487317"/>
                  </a:cubicBezTo>
                  <a:cubicBezTo>
                    <a:pt x="66477" y="496005"/>
                    <a:pt x="73614" y="503131"/>
                    <a:pt x="82314" y="503131"/>
                  </a:cubicBezTo>
                  <a:cubicBezTo>
                    <a:pt x="91015" y="503131"/>
                    <a:pt x="98152" y="496005"/>
                    <a:pt x="98152" y="487317"/>
                  </a:cubicBezTo>
                  <a:cubicBezTo>
                    <a:pt x="98152" y="478629"/>
                    <a:pt x="91015" y="471503"/>
                    <a:pt x="82314" y="471503"/>
                  </a:cubicBezTo>
                  <a:close/>
                  <a:moveTo>
                    <a:pt x="519477" y="331502"/>
                  </a:moveTo>
                  <a:cubicBezTo>
                    <a:pt x="509015" y="331502"/>
                    <a:pt x="500606" y="339897"/>
                    <a:pt x="500606" y="350244"/>
                  </a:cubicBezTo>
                  <a:cubicBezTo>
                    <a:pt x="500606" y="360689"/>
                    <a:pt x="509015" y="369084"/>
                    <a:pt x="519477" y="369084"/>
                  </a:cubicBezTo>
                  <a:cubicBezTo>
                    <a:pt x="529841" y="369084"/>
                    <a:pt x="538250" y="360689"/>
                    <a:pt x="538250" y="350244"/>
                  </a:cubicBezTo>
                  <a:cubicBezTo>
                    <a:pt x="538250" y="339897"/>
                    <a:pt x="529841" y="331502"/>
                    <a:pt x="519477" y="331502"/>
                  </a:cubicBezTo>
                  <a:close/>
                  <a:moveTo>
                    <a:pt x="33434" y="294911"/>
                  </a:moveTo>
                  <a:lnTo>
                    <a:pt x="33434" y="439093"/>
                  </a:lnTo>
                  <a:lnTo>
                    <a:pt x="131293" y="439093"/>
                  </a:lnTo>
                  <a:lnTo>
                    <a:pt x="131293" y="294911"/>
                  </a:lnTo>
                  <a:close/>
                  <a:moveTo>
                    <a:pt x="20530" y="254106"/>
                  </a:moveTo>
                  <a:lnTo>
                    <a:pt x="144099" y="254106"/>
                  </a:lnTo>
                  <a:cubicBezTo>
                    <a:pt x="155440" y="254106"/>
                    <a:pt x="164629" y="263282"/>
                    <a:pt x="164629" y="274606"/>
                  </a:cubicBezTo>
                  <a:lnTo>
                    <a:pt x="164629" y="494248"/>
                  </a:lnTo>
                  <a:cubicBezTo>
                    <a:pt x="164629" y="505669"/>
                    <a:pt x="155440" y="514845"/>
                    <a:pt x="144099" y="514845"/>
                  </a:cubicBezTo>
                  <a:lnTo>
                    <a:pt x="20530" y="514845"/>
                  </a:lnTo>
                  <a:cubicBezTo>
                    <a:pt x="9190" y="514845"/>
                    <a:pt x="0" y="505669"/>
                    <a:pt x="0" y="494248"/>
                  </a:cubicBezTo>
                  <a:lnTo>
                    <a:pt x="0" y="274606"/>
                  </a:lnTo>
                  <a:cubicBezTo>
                    <a:pt x="0" y="263282"/>
                    <a:pt x="9190" y="254106"/>
                    <a:pt x="20530" y="254106"/>
                  </a:cubicBezTo>
                  <a:close/>
                  <a:moveTo>
                    <a:pt x="97946" y="147552"/>
                  </a:moveTo>
                  <a:lnTo>
                    <a:pt x="314156" y="147552"/>
                  </a:lnTo>
                  <a:cubicBezTo>
                    <a:pt x="332345" y="147552"/>
                    <a:pt x="347111" y="162295"/>
                    <a:pt x="347111" y="180456"/>
                  </a:cubicBezTo>
                  <a:lnTo>
                    <a:pt x="347111" y="482647"/>
                  </a:lnTo>
                  <a:cubicBezTo>
                    <a:pt x="347111" y="500808"/>
                    <a:pt x="332345" y="515551"/>
                    <a:pt x="314156" y="515551"/>
                  </a:cubicBezTo>
                  <a:lnTo>
                    <a:pt x="192018" y="515551"/>
                  </a:lnTo>
                  <a:cubicBezTo>
                    <a:pt x="194072" y="509888"/>
                    <a:pt x="195441" y="503835"/>
                    <a:pt x="195441" y="497488"/>
                  </a:cubicBezTo>
                  <a:lnTo>
                    <a:pt x="195441" y="492118"/>
                  </a:lnTo>
                  <a:cubicBezTo>
                    <a:pt x="198472" y="494266"/>
                    <a:pt x="201993" y="495828"/>
                    <a:pt x="206002" y="495828"/>
                  </a:cubicBezTo>
                  <a:cubicBezTo>
                    <a:pt x="216368" y="495828"/>
                    <a:pt x="224875" y="487334"/>
                    <a:pt x="224875" y="476984"/>
                  </a:cubicBezTo>
                  <a:cubicBezTo>
                    <a:pt x="224875" y="466634"/>
                    <a:pt x="216368" y="458238"/>
                    <a:pt x="206002" y="458238"/>
                  </a:cubicBezTo>
                  <a:cubicBezTo>
                    <a:pt x="201993" y="458238"/>
                    <a:pt x="198472" y="459800"/>
                    <a:pt x="195441" y="461948"/>
                  </a:cubicBezTo>
                  <a:lnTo>
                    <a:pt x="195441" y="425333"/>
                  </a:lnTo>
                  <a:lnTo>
                    <a:pt x="301835" y="425333"/>
                  </a:lnTo>
                  <a:lnTo>
                    <a:pt x="301835" y="199202"/>
                  </a:lnTo>
                  <a:lnTo>
                    <a:pt x="110169" y="199202"/>
                  </a:lnTo>
                  <a:lnTo>
                    <a:pt x="110169" y="226541"/>
                  </a:lnTo>
                  <a:lnTo>
                    <a:pt x="64991" y="226541"/>
                  </a:lnTo>
                  <a:lnTo>
                    <a:pt x="64991" y="180456"/>
                  </a:lnTo>
                  <a:cubicBezTo>
                    <a:pt x="64991" y="162295"/>
                    <a:pt x="79757" y="147552"/>
                    <a:pt x="97946" y="147552"/>
                  </a:cubicBezTo>
                  <a:close/>
                  <a:moveTo>
                    <a:pt x="183816" y="0"/>
                  </a:moveTo>
                  <a:lnTo>
                    <a:pt x="549103" y="0"/>
                  </a:lnTo>
                  <a:cubicBezTo>
                    <a:pt x="582346" y="0"/>
                    <a:pt x="609332" y="26942"/>
                    <a:pt x="609332" y="60228"/>
                  </a:cubicBezTo>
                  <a:lnTo>
                    <a:pt x="609332" y="338237"/>
                  </a:lnTo>
                  <a:cubicBezTo>
                    <a:pt x="609332" y="371427"/>
                    <a:pt x="582346" y="398466"/>
                    <a:pt x="549103" y="398466"/>
                  </a:cubicBezTo>
                  <a:lnTo>
                    <a:pt x="421702" y="398466"/>
                  </a:lnTo>
                  <a:lnTo>
                    <a:pt x="421702" y="439074"/>
                  </a:lnTo>
                  <a:lnTo>
                    <a:pt x="477727" y="439074"/>
                  </a:lnTo>
                  <a:cubicBezTo>
                    <a:pt x="490340" y="439074"/>
                    <a:pt x="500606" y="449324"/>
                    <a:pt x="500606" y="461916"/>
                  </a:cubicBezTo>
                  <a:lnTo>
                    <a:pt x="500606" y="491201"/>
                  </a:lnTo>
                  <a:cubicBezTo>
                    <a:pt x="500606" y="503891"/>
                    <a:pt x="490340" y="514140"/>
                    <a:pt x="477727" y="514140"/>
                  </a:cubicBezTo>
                  <a:lnTo>
                    <a:pt x="369099" y="514140"/>
                  </a:lnTo>
                  <a:cubicBezTo>
                    <a:pt x="374086" y="505452"/>
                    <a:pt x="377117" y="495691"/>
                    <a:pt x="377606" y="485148"/>
                  </a:cubicBezTo>
                  <a:cubicBezTo>
                    <a:pt x="377606" y="484270"/>
                    <a:pt x="377801" y="384409"/>
                    <a:pt x="377801" y="384409"/>
                  </a:cubicBezTo>
                  <a:lnTo>
                    <a:pt x="377801" y="309343"/>
                  </a:lnTo>
                  <a:lnTo>
                    <a:pt x="534143" y="309343"/>
                  </a:lnTo>
                  <a:cubicBezTo>
                    <a:pt x="546756" y="309343"/>
                    <a:pt x="557022" y="299094"/>
                    <a:pt x="557022" y="286404"/>
                  </a:cubicBezTo>
                  <a:lnTo>
                    <a:pt x="557022" y="71064"/>
                  </a:lnTo>
                  <a:cubicBezTo>
                    <a:pt x="557022" y="58471"/>
                    <a:pt x="546756" y="48222"/>
                    <a:pt x="534143" y="48222"/>
                  </a:cubicBezTo>
                  <a:lnTo>
                    <a:pt x="198776" y="48222"/>
                  </a:lnTo>
                  <a:cubicBezTo>
                    <a:pt x="186065" y="48222"/>
                    <a:pt x="175799" y="58471"/>
                    <a:pt x="175799" y="71064"/>
                  </a:cubicBezTo>
                  <a:lnTo>
                    <a:pt x="175799" y="116845"/>
                  </a:lnTo>
                  <a:lnTo>
                    <a:pt x="123489" y="116845"/>
                  </a:lnTo>
                  <a:lnTo>
                    <a:pt x="123489" y="60228"/>
                  </a:lnTo>
                  <a:cubicBezTo>
                    <a:pt x="123489" y="26942"/>
                    <a:pt x="150475" y="0"/>
                    <a:pt x="183816"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60" name="ïṣľïḓé">
            <a:extLst>
              <a:ext uri="{FF2B5EF4-FFF2-40B4-BE49-F238E27FC236}">
                <a16:creationId xmlns:a16="http://schemas.microsoft.com/office/drawing/2014/main" id="{BC361E29-216C-442B-A70B-7F495E0959D0}"/>
              </a:ext>
            </a:extLst>
          </p:cNvPr>
          <p:cNvSpPr/>
          <p:nvPr/>
        </p:nvSpPr>
        <p:spPr bwMode="auto">
          <a:xfrm>
            <a:off x="6998302" y="1823168"/>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不要照搬关系型来设计表结构</a:t>
            </a:r>
            <a:endParaRPr lang="en-US" altLang="zh-CN" sz="1100" b="1" dirty="0"/>
          </a:p>
          <a:p>
            <a:pPr>
              <a:lnSpc>
                <a:spcPct val="150000"/>
              </a:lnSpc>
              <a:spcBef>
                <a:spcPct val="0"/>
              </a:spcBef>
            </a:pPr>
            <a:r>
              <a:rPr lang="en-US" altLang="zh-CN" sz="1100" dirty="0"/>
              <a:t>MongoDB</a:t>
            </a:r>
            <a:r>
              <a:rPr lang="zh-CN" altLang="en-US" sz="1100" dirty="0"/>
              <a:t>不支持外键，也不支持复杂的</a:t>
            </a:r>
            <a:r>
              <a:rPr lang="en-US" altLang="zh-CN" sz="1100" dirty="0"/>
              <a:t>Join</a:t>
            </a:r>
            <a:r>
              <a:rPr lang="zh-CN" altLang="en-US" sz="1100" dirty="0"/>
              <a:t>。</a:t>
            </a:r>
            <a:endParaRPr lang="en-US" altLang="zh-CN" sz="1100" dirty="0"/>
          </a:p>
        </p:txBody>
      </p:sp>
      <p:grpSp>
        <p:nvGrpSpPr>
          <p:cNvPr id="140" name="îš1îďè">
            <a:extLst>
              <a:ext uri="{FF2B5EF4-FFF2-40B4-BE49-F238E27FC236}">
                <a16:creationId xmlns:a16="http://schemas.microsoft.com/office/drawing/2014/main" id="{85D21DAD-F2B7-4319-ADA8-0F66517CF8E0}"/>
              </a:ext>
            </a:extLst>
          </p:cNvPr>
          <p:cNvGrpSpPr/>
          <p:nvPr/>
        </p:nvGrpSpPr>
        <p:grpSpPr>
          <a:xfrm>
            <a:off x="3518474" y="4081952"/>
            <a:ext cx="589296" cy="589296"/>
            <a:chOff x="2091022" y="2935611"/>
            <a:chExt cx="841946" cy="841946"/>
          </a:xfrm>
        </p:grpSpPr>
        <p:sp>
          <p:nvSpPr>
            <p:cNvPr id="142" name="íşlïḍé">
              <a:extLst>
                <a:ext uri="{FF2B5EF4-FFF2-40B4-BE49-F238E27FC236}">
                  <a16:creationId xmlns:a16="http://schemas.microsoft.com/office/drawing/2014/main" id="{7ADF2BEA-A84A-4645-97A9-85FBBE8DDE63}"/>
                </a:ext>
              </a:extLst>
            </p:cNvPr>
            <p:cNvSpPr/>
            <p:nvPr/>
          </p:nvSpPr>
          <p:spPr>
            <a:xfrm>
              <a:off x="2091022" y="2935611"/>
              <a:ext cx="841946" cy="841946"/>
            </a:xfrm>
            <a:prstGeom prst="ellips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43" name="íṡ1îḋè">
              <a:extLst>
                <a:ext uri="{FF2B5EF4-FFF2-40B4-BE49-F238E27FC236}">
                  <a16:creationId xmlns:a16="http://schemas.microsoft.com/office/drawing/2014/main" id="{4F69F912-A058-4F4B-B265-CBFCEA42D5CF}"/>
                </a:ext>
              </a:extLst>
            </p:cNvPr>
            <p:cNvSpPr/>
            <p:nvPr/>
          </p:nvSpPr>
          <p:spPr>
            <a:xfrm>
              <a:off x="2293239" y="3160996"/>
              <a:ext cx="437512" cy="391174"/>
            </a:xfrm>
            <a:custGeom>
              <a:avLst/>
              <a:gdLst>
                <a:gd name="connsiteX0" fmla="*/ 27238 w 607639"/>
                <a:gd name="connsiteY0" fmla="*/ 425509 h 543283"/>
                <a:gd name="connsiteX1" fmla="*/ 117915 w 607639"/>
                <a:gd name="connsiteY1" fmla="*/ 425509 h 543283"/>
                <a:gd name="connsiteX2" fmla="*/ 117915 w 607639"/>
                <a:gd name="connsiteY2" fmla="*/ 516044 h 543283"/>
                <a:gd name="connsiteX3" fmla="*/ 27238 w 607639"/>
                <a:gd name="connsiteY3" fmla="*/ 516044 h 543283"/>
                <a:gd name="connsiteX4" fmla="*/ 208521 w 607639"/>
                <a:gd name="connsiteY4" fmla="*/ 398412 h 543283"/>
                <a:gd name="connsiteX5" fmla="*/ 607639 w 607639"/>
                <a:gd name="connsiteY5" fmla="*/ 398412 h 543283"/>
                <a:gd name="connsiteX6" fmla="*/ 607639 w 607639"/>
                <a:gd name="connsiteY6" fmla="*/ 543283 h 543283"/>
                <a:gd name="connsiteX7" fmla="*/ 208521 w 607639"/>
                <a:gd name="connsiteY7" fmla="*/ 543283 h 543283"/>
                <a:gd name="connsiteX8" fmla="*/ 54384 w 607639"/>
                <a:gd name="connsiteY8" fmla="*/ 253529 h 543283"/>
                <a:gd name="connsiteX9" fmla="*/ 54384 w 607639"/>
                <a:gd name="connsiteY9" fmla="*/ 289703 h 543283"/>
                <a:gd name="connsiteX10" fmla="*/ 90699 w 607639"/>
                <a:gd name="connsiteY10" fmla="*/ 289703 h 543283"/>
                <a:gd name="connsiteX11" fmla="*/ 90699 w 607639"/>
                <a:gd name="connsiteY11" fmla="*/ 253529 h 543283"/>
                <a:gd name="connsiteX12" fmla="*/ 208521 w 607639"/>
                <a:gd name="connsiteY12" fmla="*/ 199136 h 543283"/>
                <a:gd name="connsiteX13" fmla="*/ 607639 w 607639"/>
                <a:gd name="connsiteY13" fmla="*/ 199136 h 543283"/>
                <a:gd name="connsiteX14" fmla="*/ 607639 w 607639"/>
                <a:gd name="connsiteY14" fmla="*/ 344007 h 543283"/>
                <a:gd name="connsiteX15" fmla="*/ 208521 w 607639"/>
                <a:gd name="connsiteY15" fmla="*/ 344007 h 543283"/>
                <a:gd name="connsiteX16" fmla="*/ 0 w 607639"/>
                <a:gd name="connsiteY16" fmla="*/ 199136 h 543283"/>
                <a:gd name="connsiteX17" fmla="*/ 145083 w 607639"/>
                <a:gd name="connsiteY17" fmla="*/ 199136 h 543283"/>
                <a:gd name="connsiteX18" fmla="*/ 145083 w 607639"/>
                <a:gd name="connsiteY18" fmla="*/ 344007 h 543283"/>
                <a:gd name="connsiteX19" fmla="*/ 0 w 607639"/>
                <a:gd name="connsiteY19" fmla="*/ 344007 h 543283"/>
                <a:gd name="connsiteX20" fmla="*/ 54384 w 607639"/>
                <a:gd name="connsiteY20" fmla="*/ 54304 h 543283"/>
                <a:gd name="connsiteX21" fmla="*/ 54384 w 607639"/>
                <a:gd name="connsiteY21" fmla="*/ 90567 h 543283"/>
                <a:gd name="connsiteX22" fmla="*/ 90699 w 607639"/>
                <a:gd name="connsiteY22" fmla="*/ 90567 h 543283"/>
                <a:gd name="connsiteX23" fmla="*/ 90699 w 607639"/>
                <a:gd name="connsiteY23" fmla="*/ 54304 h 543283"/>
                <a:gd name="connsiteX24" fmla="*/ 208521 w 607639"/>
                <a:gd name="connsiteY24" fmla="*/ 0 h 543283"/>
                <a:gd name="connsiteX25" fmla="*/ 607639 w 607639"/>
                <a:gd name="connsiteY25" fmla="*/ 0 h 543283"/>
                <a:gd name="connsiteX26" fmla="*/ 607639 w 607639"/>
                <a:gd name="connsiteY26" fmla="*/ 144871 h 543283"/>
                <a:gd name="connsiteX27" fmla="*/ 208521 w 607639"/>
                <a:gd name="connsiteY27" fmla="*/ 144871 h 543283"/>
                <a:gd name="connsiteX28" fmla="*/ 0 w 607639"/>
                <a:gd name="connsiteY28" fmla="*/ 0 h 543283"/>
                <a:gd name="connsiteX29" fmla="*/ 145083 w 607639"/>
                <a:gd name="connsiteY29" fmla="*/ 0 h 543283"/>
                <a:gd name="connsiteX30" fmla="*/ 145083 w 607639"/>
                <a:gd name="connsiteY30" fmla="*/ 144871 h 543283"/>
                <a:gd name="connsiteX31" fmla="*/ 0 w 607639"/>
                <a:gd name="connsiteY31" fmla="*/ 144871 h 54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3283">
                  <a:moveTo>
                    <a:pt x="27238" y="425509"/>
                  </a:moveTo>
                  <a:lnTo>
                    <a:pt x="117915" y="425509"/>
                  </a:lnTo>
                  <a:lnTo>
                    <a:pt x="117915" y="516044"/>
                  </a:lnTo>
                  <a:lnTo>
                    <a:pt x="27238" y="516044"/>
                  </a:lnTo>
                  <a:close/>
                  <a:moveTo>
                    <a:pt x="208521" y="398412"/>
                  </a:moveTo>
                  <a:lnTo>
                    <a:pt x="607639" y="398412"/>
                  </a:lnTo>
                  <a:lnTo>
                    <a:pt x="607639" y="543283"/>
                  </a:lnTo>
                  <a:lnTo>
                    <a:pt x="208521" y="543283"/>
                  </a:lnTo>
                  <a:close/>
                  <a:moveTo>
                    <a:pt x="54384" y="253529"/>
                  </a:moveTo>
                  <a:lnTo>
                    <a:pt x="54384" y="289703"/>
                  </a:lnTo>
                  <a:lnTo>
                    <a:pt x="90699" y="289703"/>
                  </a:lnTo>
                  <a:lnTo>
                    <a:pt x="90699" y="253529"/>
                  </a:lnTo>
                  <a:close/>
                  <a:moveTo>
                    <a:pt x="208521" y="199136"/>
                  </a:moveTo>
                  <a:lnTo>
                    <a:pt x="607639" y="199136"/>
                  </a:lnTo>
                  <a:lnTo>
                    <a:pt x="607639" y="344007"/>
                  </a:lnTo>
                  <a:lnTo>
                    <a:pt x="208521" y="344007"/>
                  </a:lnTo>
                  <a:close/>
                  <a:moveTo>
                    <a:pt x="0" y="199136"/>
                  </a:moveTo>
                  <a:lnTo>
                    <a:pt x="145083" y="199136"/>
                  </a:lnTo>
                  <a:lnTo>
                    <a:pt x="145083" y="344007"/>
                  </a:lnTo>
                  <a:lnTo>
                    <a:pt x="0" y="344007"/>
                  </a:lnTo>
                  <a:close/>
                  <a:moveTo>
                    <a:pt x="54384" y="54304"/>
                  </a:moveTo>
                  <a:lnTo>
                    <a:pt x="54384" y="90567"/>
                  </a:lnTo>
                  <a:lnTo>
                    <a:pt x="90699" y="90567"/>
                  </a:lnTo>
                  <a:lnTo>
                    <a:pt x="90699" y="54304"/>
                  </a:lnTo>
                  <a:close/>
                  <a:moveTo>
                    <a:pt x="208521" y="0"/>
                  </a:moveTo>
                  <a:lnTo>
                    <a:pt x="607639" y="0"/>
                  </a:lnTo>
                  <a:lnTo>
                    <a:pt x="607639" y="144871"/>
                  </a:lnTo>
                  <a:lnTo>
                    <a:pt x="208521" y="144871"/>
                  </a:lnTo>
                  <a:close/>
                  <a:moveTo>
                    <a:pt x="0" y="0"/>
                  </a:moveTo>
                  <a:lnTo>
                    <a:pt x="145083" y="0"/>
                  </a:lnTo>
                  <a:lnTo>
                    <a:pt x="145083" y="144871"/>
                  </a:lnTo>
                  <a:lnTo>
                    <a:pt x="0" y="1448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41" name="ïşľîḋe">
            <a:extLst>
              <a:ext uri="{FF2B5EF4-FFF2-40B4-BE49-F238E27FC236}">
                <a16:creationId xmlns:a16="http://schemas.microsoft.com/office/drawing/2014/main" id="{BC361E29-216C-442B-A70B-7F495E0959D0}"/>
              </a:ext>
            </a:extLst>
          </p:cNvPr>
          <p:cNvSpPr/>
          <p:nvPr/>
        </p:nvSpPr>
        <p:spPr bwMode="auto">
          <a:xfrm>
            <a:off x="4177659" y="4054255"/>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100" b="1" dirty="0"/>
              <a:t>尽可能使用覆盖索引</a:t>
            </a:r>
            <a:endParaRPr lang="en-US" altLang="zh-CN" sz="1100" b="1" dirty="0"/>
          </a:p>
          <a:p>
            <a:pPr>
              <a:lnSpc>
                <a:spcPct val="150000"/>
              </a:lnSpc>
              <a:spcBef>
                <a:spcPct val="0"/>
              </a:spcBef>
            </a:pPr>
            <a:r>
              <a:rPr lang="zh-CN" altLang="en-US" sz="1100" dirty="0"/>
              <a:t>和</a:t>
            </a:r>
            <a:r>
              <a:rPr lang="en-US" altLang="zh-CN" sz="1100" dirty="0"/>
              <a:t>RDB</a:t>
            </a:r>
            <a:r>
              <a:rPr lang="zh-CN" altLang="en-US" sz="1100" dirty="0"/>
              <a:t>刚好相反，获取一个文档</a:t>
            </a:r>
            <a:r>
              <a:rPr lang="en-US" altLang="zh-CN" sz="1100" dirty="0"/>
              <a:t>(</a:t>
            </a:r>
            <a:r>
              <a:rPr lang="zh-CN" altLang="en-US" sz="1100" dirty="0"/>
              <a:t>的所有</a:t>
            </a:r>
            <a:r>
              <a:rPr lang="en-US" altLang="zh-CN" sz="1100" dirty="0"/>
              <a:t>)</a:t>
            </a:r>
            <a:r>
              <a:rPr lang="zh-CN" altLang="en-US" sz="1100" dirty="0"/>
              <a:t>比获取单个字段的成本要低，尽量</a:t>
            </a:r>
            <a:r>
              <a:rPr lang="en-US" altLang="zh-CN" sz="1100" dirty="0"/>
              <a:t>SELECT * </a:t>
            </a:r>
          </a:p>
        </p:txBody>
      </p:sp>
      <p:grpSp>
        <p:nvGrpSpPr>
          <p:cNvPr id="150" name="ïṡ1îḓè">
            <a:extLst>
              <a:ext uri="{FF2B5EF4-FFF2-40B4-BE49-F238E27FC236}">
                <a16:creationId xmlns:a16="http://schemas.microsoft.com/office/drawing/2014/main" id="{46638067-7B1F-4314-AA64-A1D31331C0F4}"/>
              </a:ext>
            </a:extLst>
          </p:cNvPr>
          <p:cNvGrpSpPr/>
          <p:nvPr/>
        </p:nvGrpSpPr>
        <p:grpSpPr>
          <a:xfrm>
            <a:off x="3518474" y="5234172"/>
            <a:ext cx="589296" cy="589296"/>
            <a:chOff x="2091022" y="2935611"/>
            <a:chExt cx="841946" cy="841946"/>
          </a:xfrm>
        </p:grpSpPr>
        <p:sp>
          <p:nvSpPr>
            <p:cNvPr id="152" name="iṥḷidè">
              <a:extLst>
                <a:ext uri="{FF2B5EF4-FFF2-40B4-BE49-F238E27FC236}">
                  <a16:creationId xmlns:a16="http://schemas.microsoft.com/office/drawing/2014/main" id="{DA3B9A49-08A0-4174-A193-A2BD5330D621}"/>
                </a:ext>
              </a:extLst>
            </p:cNvPr>
            <p:cNvSpPr/>
            <p:nvPr/>
          </p:nvSpPr>
          <p:spPr>
            <a:xfrm>
              <a:off x="2091022" y="2935611"/>
              <a:ext cx="841946" cy="841946"/>
            </a:xfrm>
            <a:prstGeom prst="ellips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53" name="i$ḻiḍè">
              <a:extLst>
                <a:ext uri="{FF2B5EF4-FFF2-40B4-BE49-F238E27FC236}">
                  <a16:creationId xmlns:a16="http://schemas.microsoft.com/office/drawing/2014/main" id="{85D2D5EF-3BDF-4381-A885-454D0B558D00}"/>
                </a:ext>
              </a:extLst>
            </p:cNvPr>
            <p:cNvSpPr/>
            <p:nvPr/>
          </p:nvSpPr>
          <p:spPr>
            <a:xfrm>
              <a:off x="2293239" y="3160996"/>
              <a:ext cx="437512" cy="391174"/>
            </a:xfrm>
            <a:custGeom>
              <a:avLst/>
              <a:gdLst>
                <a:gd name="connsiteX0" fmla="*/ 27238 w 607639"/>
                <a:gd name="connsiteY0" fmla="*/ 425509 h 543283"/>
                <a:gd name="connsiteX1" fmla="*/ 117915 w 607639"/>
                <a:gd name="connsiteY1" fmla="*/ 425509 h 543283"/>
                <a:gd name="connsiteX2" fmla="*/ 117915 w 607639"/>
                <a:gd name="connsiteY2" fmla="*/ 516044 h 543283"/>
                <a:gd name="connsiteX3" fmla="*/ 27238 w 607639"/>
                <a:gd name="connsiteY3" fmla="*/ 516044 h 543283"/>
                <a:gd name="connsiteX4" fmla="*/ 208521 w 607639"/>
                <a:gd name="connsiteY4" fmla="*/ 398412 h 543283"/>
                <a:gd name="connsiteX5" fmla="*/ 607639 w 607639"/>
                <a:gd name="connsiteY5" fmla="*/ 398412 h 543283"/>
                <a:gd name="connsiteX6" fmla="*/ 607639 w 607639"/>
                <a:gd name="connsiteY6" fmla="*/ 543283 h 543283"/>
                <a:gd name="connsiteX7" fmla="*/ 208521 w 607639"/>
                <a:gd name="connsiteY7" fmla="*/ 543283 h 543283"/>
                <a:gd name="connsiteX8" fmla="*/ 54384 w 607639"/>
                <a:gd name="connsiteY8" fmla="*/ 253529 h 543283"/>
                <a:gd name="connsiteX9" fmla="*/ 54384 w 607639"/>
                <a:gd name="connsiteY9" fmla="*/ 289703 h 543283"/>
                <a:gd name="connsiteX10" fmla="*/ 90699 w 607639"/>
                <a:gd name="connsiteY10" fmla="*/ 289703 h 543283"/>
                <a:gd name="connsiteX11" fmla="*/ 90699 w 607639"/>
                <a:gd name="connsiteY11" fmla="*/ 253529 h 543283"/>
                <a:gd name="connsiteX12" fmla="*/ 208521 w 607639"/>
                <a:gd name="connsiteY12" fmla="*/ 199136 h 543283"/>
                <a:gd name="connsiteX13" fmla="*/ 607639 w 607639"/>
                <a:gd name="connsiteY13" fmla="*/ 199136 h 543283"/>
                <a:gd name="connsiteX14" fmla="*/ 607639 w 607639"/>
                <a:gd name="connsiteY14" fmla="*/ 344007 h 543283"/>
                <a:gd name="connsiteX15" fmla="*/ 208521 w 607639"/>
                <a:gd name="connsiteY15" fmla="*/ 344007 h 543283"/>
                <a:gd name="connsiteX16" fmla="*/ 0 w 607639"/>
                <a:gd name="connsiteY16" fmla="*/ 199136 h 543283"/>
                <a:gd name="connsiteX17" fmla="*/ 145083 w 607639"/>
                <a:gd name="connsiteY17" fmla="*/ 199136 h 543283"/>
                <a:gd name="connsiteX18" fmla="*/ 145083 w 607639"/>
                <a:gd name="connsiteY18" fmla="*/ 344007 h 543283"/>
                <a:gd name="connsiteX19" fmla="*/ 0 w 607639"/>
                <a:gd name="connsiteY19" fmla="*/ 344007 h 543283"/>
                <a:gd name="connsiteX20" fmla="*/ 54384 w 607639"/>
                <a:gd name="connsiteY20" fmla="*/ 54304 h 543283"/>
                <a:gd name="connsiteX21" fmla="*/ 54384 w 607639"/>
                <a:gd name="connsiteY21" fmla="*/ 90567 h 543283"/>
                <a:gd name="connsiteX22" fmla="*/ 90699 w 607639"/>
                <a:gd name="connsiteY22" fmla="*/ 90567 h 543283"/>
                <a:gd name="connsiteX23" fmla="*/ 90699 w 607639"/>
                <a:gd name="connsiteY23" fmla="*/ 54304 h 543283"/>
                <a:gd name="connsiteX24" fmla="*/ 208521 w 607639"/>
                <a:gd name="connsiteY24" fmla="*/ 0 h 543283"/>
                <a:gd name="connsiteX25" fmla="*/ 607639 w 607639"/>
                <a:gd name="connsiteY25" fmla="*/ 0 h 543283"/>
                <a:gd name="connsiteX26" fmla="*/ 607639 w 607639"/>
                <a:gd name="connsiteY26" fmla="*/ 144871 h 543283"/>
                <a:gd name="connsiteX27" fmla="*/ 208521 w 607639"/>
                <a:gd name="connsiteY27" fmla="*/ 144871 h 543283"/>
                <a:gd name="connsiteX28" fmla="*/ 0 w 607639"/>
                <a:gd name="connsiteY28" fmla="*/ 0 h 543283"/>
                <a:gd name="connsiteX29" fmla="*/ 145083 w 607639"/>
                <a:gd name="connsiteY29" fmla="*/ 0 h 543283"/>
                <a:gd name="connsiteX30" fmla="*/ 145083 w 607639"/>
                <a:gd name="connsiteY30" fmla="*/ 144871 h 543283"/>
                <a:gd name="connsiteX31" fmla="*/ 0 w 607639"/>
                <a:gd name="connsiteY31" fmla="*/ 144871 h 54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3283">
                  <a:moveTo>
                    <a:pt x="27238" y="425509"/>
                  </a:moveTo>
                  <a:lnTo>
                    <a:pt x="117915" y="425509"/>
                  </a:lnTo>
                  <a:lnTo>
                    <a:pt x="117915" y="516044"/>
                  </a:lnTo>
                  <a:lnTo>
                    <a:pt x="27238" y="516044"/>
                  </a:lnTo>
                  <a:close/>
                  <a:moveTo>
                    <a:pt x="208521" y="398412"/>
                  </a:moveTo>
                  <a:lnTo>
                    <a:pt x="607639" y="398412"/>
                  </a:lnTo>
                  <a:lnTo>
                    <a:pt x="607639" y="543283"/>
                  </a:lnTo>
                  <a:lnTo>
                    <a:pt x="208521" y="543283"/>
                  </a:lnTo>
                  <a:close/>
                  <a:moveTo>
                    <a:pt x="54384" y="253529"/>
                  </a:moveTo>
                  <a:lnTo>
                    <a:pt x="54384" y="289703"/>
                  </a:lnTo>
                  <a:lnTo>
                    <a:pt x="90699" y="289703"/>
                  </a:lnTo>
                  <a:lnTo>
                    <a:pt x="90699" y="253529"/>
                  </a:lnTo>
                  <a:close/>
                  <a:moveTo>
                    <a:pt x="208521" y="199136"/>
                  </a:moveTo>
                  <a:lnTo>
                    <a:pt x="607639" y="199136"/>
                  </a:lnTo>
                  <a:lnTo>
                    <a:pt x="607639" y="344007"/>
                  </a:lnTo>
                  <a:lnTo>
                    <a:pt x="208521" y="344007"/>
                  </a:lnTo>
                  <a:close/>
                  <a:moveTo>
                    <a:pt x="0" y="199136"/>
                  </a:moveTo>
                  <a:lnTo>
                    <a:pt x="145083" y="199136"/>
                  </a:lnTo>
                  <a:lnTo>
                    <a:pt x="145083" y="344007"/>
                  </a:lnTo>
                  <a:lnTo>
                    <a:pt x="0" y="344007"/>
                  </a:lnTo>
                  <a:close/>
                  <a:moveTo>
                    <a:pt x="54384" y="54304"/>
                  </a:moveTo>
                  <a:lnTo>
                    <a:pt x="54384" y="90567"/>
                  </a:lnTo>
                  <a:lnTo>
                    <a:pt x="90699" y="90567"/>
                  </a:lnTo>
                  <a:lnTo>
                    <a:pt x="90699" y="54304"/>
                  </a:lnTo>
                  <a:close/>
                  <a:moveTo>
                    <a:pt x="208521" y="0"/>
                  </a:moveTo>
                  <a:lnTo>
                    <a:pt x="607639" y="0"/>
                  </a:lnTo>
                  <a:lnTo>
                    <a:pt x="607639" y="144871"/>
                  </a:lnTo>
                  <a:lnTo>
                    <a:pt x="208521" y="144871"/>
                  </a:lnTo>
                  <a:close/>
                  <a:moveTo>
                    <a:pt x="0" y="0"/>
                  </a:moveTo>
                  <a:lnTo>
                    <a:pt x="145083" y="0"/>
                  </a:lnTo>
                  <a:lnTo>
                    <a:pt x="145083" y="144871"/>
                  </a:lnTo>
                  <a:lnTo>
                    <a:pt x="0" y="1448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51" name="îśļîḍê">
            <a:extLst>
              <a:ext uri="{FF2B5EF4-FFF2-40B4-BE49-F238E27FC236}">
                <a16:creationId xmlns:a16="http://schemas.microsoft.com/office/drawing/2014/main" id="{BC361E29-216C-442B-A70B-7F495E0959D0}"/>
              </a:ext>
            </a:extLst>
          </p:cNvPr>
          <p:cNvSpPr/>
          <p:nvPr/>
        </p:nvSpPr>
        <p:spPr bwMode="auto">
          <a:xfrm>
            <a:off x="4177659" y="5206475"/>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100" b="1" dirty="0"/>
              <a:t>在后台建索引</a:t>
            </a:r>
          </a:p>
          <a:p>
            <a:pPr>
              <a:lnSpc>
                <a:spcPct val="150000"/>
              </a:lnSpc>
              <a:spcBef>
                <a:spcPct val="0"/>
              </a:spcBef>
            </a:pPr>
            <a:r>
              <a:rPr lang="zh-CN" altLang="en-US" sz="1100" dirty="0"/>
              <a:t>对一个集合创建索引时，集合所在的数据库会拒绝其他的读写操作。</a:t>
            </a:r>
            <a:endParaRPr lang="en-US" altLang="zh-CN" sz="1100" dirty="0"/>
          </a:p>
        </p:txBody>
      </p:sp>
      <p:grpSp>
        <p:nvGrpSpPr>
          <p:cNvPr id="135" name="íṩ1iďè">
            <a:extLst>
              <a:ext uri="{FF2B5EF4-FFF2-40B4-BE49-F238E27FC236}">
                <a16:creationId xmlns:a16="http://schemas.microsoft.com/office/drawing/2014/main" id="{F4A043F5-5C50-42B2-B5E0-EEF8DD3FC1DD}"/>
              </a:ext>
            </a:extLst>
          </p:cNvPr>
          <p:cNvGrpSpPr/>
          <p:nvPr/>
        </p:nvGrpSpPr>
        <p:grpSpPr>
          <a:xfrm>
            <a:off x="3518474" y="2978633"/>
            <a:ext cx="589296" cy="589296"/>
            <a:chOff x="2091022" y="2935611"/>
            <a:chExt cx="841946" cy="841946"/>
          </a:xfrm>
        </p:grpSpPr>
        <p:sp>
          <p:nvSpPr>
            <p:cNvPr id="137" name="i$ḷïďê">
              <a:extLst>
                <a:ext uri="{FF2B5EF4-FFF2-40B4-BE49-F238E27FC236}">
                  <a16:creationId xmlns:a16="http://schemas.microsoft.com/office/drawing/2014/main" id="{BA13F480-A618-476A-BB67-D0F9BBCE51B1}"/>
                </a:ext>
              </a:extLst>
            </p:cNvPr>
            <p:cNvSpPr/>
            <p:nvPr/>
          </p:nvSpPr>
          <p:spPr>
            <a:xfrm>
              <a:off x="2091022" y="2935611"/>
              <a:ext cx="841946" cy="841946"/>
            </a:xfrm>
            <a:prstGeom prst="ellips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38" name="îṧlîḋè">
              <a:extLst>
                <a:ext uri="{FF2B5EF4-FFF2-40B4-BE49-F238E27FC236}">
                  <a16:creationId xmlns:a16="http://schemas.microsoft.com/office/drawing/2014/main" id="{23054ABF-1B5C-4655-8460-71F4ACCC0DC5}"/>
                </a:ext>
              </a:extLst>
            </p:cNvPr>
            <p:cNvSpPr/>
            <p:nvPr/>
          </p:nvSpPr>
          <p:spPr>
            <a:xfrm>
              <a:off x="2293239" y="3160996"/>
              <a:ext cx="437512" cy="391174"/>
            </a:xfrm>
            <a:custGeom>
              <a:avLst/>
              <a:gdLst>
                <a:gd name="connsiteX0" fmla="*/ 27238 w 607639"/>
                <a:gd name="connsiteY0" fmla="*/ 425509 h 543283"/>
                <a:gd name="connsiteX1" fmla="*/ 117915 w 607639"/>
                <a:gd name="connsiteY1" fmla="*/ 425509 h 543283"/>
                <a:gd name="connsiteX2" fmla="*/ 117915 w 607639"/>
                <a:gd name="connsiteY2" fmla="*/ 516044 h 543283"/>
                <a:gd name="connsiteX3" fmla="*/ 27238 w 607639"/>
                <a:gd name="connsiteY3" fmla="*/ 516044 h 543283"/>
                <a:gd name="connsiteX4" fmla="*/ 208521 w 607639"/>
                <a:gd name="connsiteY4" fmla="*/ 398412 h 543283"/>
                <a:gd name="connsiteX5" fmla="*/ 607639 w 607639"/>
                <a:gd name="connsiteY5" fmla="*/ 398412 h 543283"/>
                <a:gd name="connsiteX6" fmla="*/ 607639 w 607639"/>
                <a:gd name="connsiteY6" fmla="*/ 543283 h 543283"/>
                <a:gd name="connsiteX7" fmla="*/ 208521 w 607639"/>
                <a:gd name="connsiteY7" fmla="*/ 543283 h 543283"/>
                <a:gd name="connsiteX8" fmla="*/ 54384 w 607639"/>
                <a:gd name="connsiteY8" fmla="*/ 253529 h 543283"/>
                <a:gd name="connsiteX9" fmla="*/ 54384 w 607639"/>
                <a:gd name="connsiteY9" fmla="*/ 289703 h 543283"/>
                <a:gd name="connsiteX10" fmla="*/ 90699 w 607639"/>
                <a:gd name="connsiteY10" fmla="*/ 289703 h 543283"/>
                <a:gd name="connsiteX11" fmla="*/ 90699 w 607639"/>
                <a:gd name="connsiteY11" fmla="*/ 253529 h 543283"/>
                <a:gd name="connsiteX12" fmla="*/ 208521 w 607639"/>
                <a:gd name="connsiteY12" fmla="*/ 199136 h 543283"/>
                <a:gd name="connsiteX13" fmla="*/ 607639 w 607639"/>
                <a:gd name="connsiteY13" fmla="*/ 199136 h 543283"/>
                <a:gd name="connsiteX14" fmla="*/ 607639 w 607639"/>
                <a:gd name="connsiteY14" fmla="*/ 344007 h 543283"/>
                <a:gd name="connsiteX15" fmla="*/ 208521 w 607639"/>
                <a:gd name="connsiteY15" fmla="*/ 344007 h 543283"/>
                <a:gd name="connsiteX16" fmla="*/ 0 w 607639"/>
                <a:gd name="connsiteY16" fmla="*/ 199136 h 543283"/>
                <a:gd name="connsiteX17" fmla="*/ 145083 w 607639"/>
                <a:gd name="connsiteY17" fmla="*/ 199136 h 543283"/>
                <a:gd name="connsiteX18" fmla="*/ 145083 w 607639"/>
                <a:gd name="connsiteY18" fmla="*/ 344007 h 543283"/>
                <a:gd name="connsiteX19" fmla="*/ 0 w 607639"/>
                <a:gd name="connsiteY19" fmla="*/ 344007 h 543283"/>
                <a:gd name="connsiteX20" fmla="*/ 54384 w 607639"/>
                <a:gd name="connsiteY20" fmla="*/ 54304 h 543283"/>
                <a:gd name="connsiteX21" fmla="*/ 54384 w 607639"/>
                <a:gd name="connsiteY21" fmla="*/ 90567 h 543283"/>
                <a:gd name="connsiteX22" fmla="*/ 90699 w 607639"/>
                <a:gd name="connsiteY22" fmla="*/ 90567 h 543283"/>
                <a:gd name="connsiteX23" fmla="*/ 90699 w 607639"/>
                <a:gd name="connsiteY23" fmla="*/ 54304 h 543283"/>
                <a:gd name="connsiteX24" fmla="*/ 208521 w 607639"/>
                <a:gd name="connsiteY24" fmla="*/ 0 h 543283"/>
                <a:gd name="connsiteX25" fmla="*/ 607639 w 607639"/>
                <a:gd name="connsiteY25" fmla="*/ 0 h 543283"/>
                <a:gd name="connsiteX26" fmla="*/ 607639 w 607639"/>
                <a:gd name="connsiteY26" fmla="*/ 144871 h 543283"/>
                <a:gd name="connsiteX27" fmla="*/ 208521 w 607639"/>
                <a:gd name="connsiteY27" fmla="*/ 144871 h 543283"/>
                <a:gd name="connsiteX28" fmla="*/ 0 w 607639"/>
                <a:gd name="connsiteY28" fmla="*/ 0 h 543283"/>
                <a:gd name="connsiteX29" fmla="*/ 145083 w 607639"/>
                <a:gd name="connsiteY29" fmla="*/ 0 h 543283"/>
                <a:gd name="connsiteX30" fmla="*/ 145083 w 607639"/>
                <a:gd name="connsiteY30" fmla="*/ 144871 h 543283"/>
                <a:gd name="connsiteX31" fmla="*/ 0 w 607639"/>
                <a:gd name="connsiteY31" fmla="*/ 144871 h 54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3283">
                  <a:moveTo>
                    <a:pt x="27238" y="425509"/>
                  </a:moveTo>
                  <a:lnTo>
                    <a:pt x="117915" y="425509"/>
                  </a:lnTo>
                  <a:lnTo>
                    <a:pt x="117915" y="516044"/>
                  </a:lnTo>
                  <a:lnTo>
                    <a:pt x="27238" y="516044"/>
                  </a:lnTo>
                  <a:close/>
                  <a:moveTo>
                    <a:pt x="208521" y="398412"/>
                  </a:moveTo>
                  <a:lnTo>
                    <a:pt x="607639" y="398412"/>
                  </a:lnTo>
                  <a:lnTo>
                    <a:pt x="607639" y="543283"/>
                  </a:lnTo>
                  <a:lnTo>
                    <a:pt x="208521" y="543283"/>
                  </a:lnTo>
                  <a:close/>
                  <a:moveTo>
                    <a:pt x="54384" y="253529"/>
                  </a:moveTo>
                  <a:lnTo>
                    <a:pt x="54384" y="289703"/>
                  </a:lnTo>
                  <a:lnTo>
                    <a:pt x="90699" y="289703"/>
                  </a:lnTo>
                  <a:lnTo>
                    <a:pt x="90699" y="253529"/>
                  </a:lnTo>
                  <a:close/>
                  <a:moveTo>
                    <a:pt x="208521" y="199136"/>
                  </a:moveTo>
                  <a:lnTo>
                    <a:pt x="607639" y="199136"/>
                  </a:lnTo>
                  <a:lnTo>
                    <a:pt x="607639" y="344007"/>
                  </a:lnTo>
                  <a:lnTo>
                    <a:pt x="208521" y="344007"/>
                  </a:lnTo>
                  <a:close/>
                  <a:moveTo>
                    <a:pt x="0" y="199136"/>
                  </a:moveTo>
                  <a:lnTo>
                    <a:pt x="145083" y="199136"/>
                  </a:lnTo>
                  <a:lnTo>
                    <a:pt x="145083" y="344007"/>
                  </a:lnTo>
                  <a:lnTo>
                    <a:pt x="0" y="344007"/>
                  </a:lnTo>
                  <a:close/>
                  <a:moveTo>
                    <a:pt x="54384" y="54304"/>
                  </a:moveTo>
                  <a:lnTo>
                    <a:pt x="54384" y="90567"/>
                  </a:lnTo>
                  <a:lnTo>
                    <a:pt x="90699" y="90567"/>
                  </a:lnTo>
                  <a:lnTo>
                    <a:pt x="90699" y="54304"/>
                  </a:lnTo>
                  <a:close/>
                  <a:moveTo>
                    <a:pt x="208521" y="0"/>
                  </a:moveTo>
                  <a:lnTo>
                    <a:pt x="607639" y="0"/>
                  </a:lnTo>
                  <a:lnTo>
                    <a:pt x="607639" y="144871"/>
                  </a:lnTo>
                  <a:lnTo>
                    <a:pt x="208521" y="144871"/>
                  </a:lnTo>
                  <a:close/>
                  <a:moveTo>
                    <a:pt x="0" y="0"/>
                  </a:moveTo>
                  <a:lnTo>
                    <a:pt x="145083" y="0"/>
                  </a:lnTo>
                  <a:lnTo>
                    <a:pt x="145083" y="144871"/>
                  </a:lnTo>
                  <a:lnTo>
                    <a:pt x="0" y="1448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136" name="iśľiḓè">
            <a:extLst>
              <a:ext uri="{FF2B5EF4-FFF2-40B4-BE49-F238E27FC236}">
                <a16:creationId xmlns:a16="http://schemas.microsoft.com/office/drawing/2014/main" id="{BC361E29-216C-442B-A70B-7F495E0959D0}"/>
              </a:ext>
            </a:extLst>
          </p:cNvPr>
          <p:cNvSpPr/>
          <p:nvPr/>
        </p:nvSpPr>
        <p:spPr bwMode="auto">
          <a:xfrm>
            <a:off x="4177659" y="2950936"/>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100" b="1" dirty="0"/>
              <a:t>匹配条件在前，范围条件在后</a:t>
            </a:r>
            <a:endParaRPr lang="en-US" altLang="zh-CN" sz="1100" b="1" dirty="0"/>
          </a:p>
          <a:p>
            <a:pPr>
              <a:lnSpc>
                <a:spcPct val="150000"/>
              </a:lnSpc>
              <a:spcBef>
                <a:spcPct val="0"/>
              </a:spcBef>
            </a:pPr>
            <a:r>
              <a:rPr lang="zh-CN" altLang="en-US" sz="1100" dirty="0"/>
              <a:t>组合索引的匹配</a:t>
            </a:r>
            <a:r>
              <a:rPr lang="en-US" altLang="zh-CN" sz="1100" dirty="0"/>
              <a:t>(</a:t>
            </a:r>
            <a:r>
              <a:rPr lang="en-US" altLang="zh-CN" sz="1100" dirty="0" err="1"/>
              <a:t>Equlity</a:t>
            </a:r>
            <a:r>
              <a:rPr lang="en-US" altLang="zh-CN" sz="1100" dirty="0"/>
              <a:t>)</a:t>
            </a:r>
            <a:r>
              <a:rPr lang="zh-CN" altLang="en-US" sz="1100" dirty="0"/>
              <a:t>条件放前面，</a:t>
            </a:r>
            <a:endParaRPr lang="en-US" altLang="zh-CN" sz="1100" dirty="0"/>
          </a:p>
          <a:p>
            <a:pPr>
              <a:lnSpc>
                <a:spcPct val="150000"/>
              </a:lnSpc>
              <a:spcBef>
                <a:spcPct val="0"/>
              </a:spcBef>
            </a:pPr>
            <a:r>
              <a:rPr lang="zh-CN" altLang="en-US" sz="1100" dirty="0"/>
              <a:t>范围</a:t>
            </a:r>
            <a:r>
              <a:rPr lang="en-US" altLang="zh-CN" sz="1100" dirty="0"/>
              <a:t>(Range)</a:t>
            </a:r>
            <a:r>
              <a:rPr lang="zh-CN" altLang="en-US" sz="1100" dirty="0"/>
              <a:t>条件放后面。</a:t>
            </a:r>
            <a:endParaRPr lang="en-US" altLang="zh-CN" sz="1100" dirty="0"/>
          </a:p>
        </p:txBody>
      </p:sp>
      <p:grpSp>
        <p:nvGrpSpPr>
          <p:cNvPr id="145" name="iṧḷidè">
            <a:extLst>
              <a:ext uri="{FF2B5EF4-FFF2-40B4-BE49-F238E27FC236}">
                <a16:creationId xmlns:a16="http://schemas.microsoft.com/office/drawing/2014/main" id="{727B80D7-EB27-4A7E-81F7-3A9A53DB3AB1}"/>
              </a:ext>
            </a:extLst>
          </p:cNvPr>
          <p:cNvGrpSpPr/>
          <p:nvPr/>
        </p:nvGrpSpPr>
        <p:grpSpPr>
          <a:xfrm>
            <a:off x="3518474" y="1850865"/>
            <a:ext cx="589296" cy="589296"/>
            <a:chOff x="2091022" y="2935611"/>
            <a:chExt cx="841946" cy="841946"/>
          </a:xfrm>
        </p:grpSpPr>
        <p:sp>
          <p:nvSpPr>
            <p:cNvPr id="147" name="iśḻïḓe">
              <a:extLst>
                <a:ext uri="{FF2B5EF4-FFF2-40B4-BE49-F238E27FC236}">
                  <a16:creationId xmlns:a16="http://schemas.microsoft.com/office/drawing/2014/main" id="{90846A0F-01DB-4706-ADDD-B9D8E80A5ED4}"/>
                </a:ext>
              </a:extLst>
            </p:cNvPr>
            <p:cNvSpPr/>
            <p:nvPr/>
          </p:nvSpPr>
          <p:spPr>
            <a:xfrm>
              <a:off x="2091022" y="2935611"/>
              <a:ext cx="841946" cy="841946"/>
            </a:xfrm>
            <a:prstGeom prst="ellips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48" name="îṡḻîďê">
              <a:extLst>
                <a:ext uri="{FF2B5EF4-FFF2-40B4-BE49-F238E27FC236}">
                  <a16:creationId xmlns:a16="http://schemas.microsoft.com/office/drawing/2014/main" id="{99B7498E-CFDA-4B34-895A-7DB4306745A2}"/>
                </a:ext>
              </a:extLst>
            </p:cNvPr>
            <p:cNvSpPr/>
            <p:nvPr/>
          </p:nvSpPr>
          <p:spPr>
            <a:xfrm>
              <a:off x="2293239" y="3160995"/>
              <a:ext cx="437512" cy="391174"/>
            </a:xfrm>
            <a:custGeom>
              <a:avLst/>
              <a:gdLst>
                <a:gd name="connsiteX0" fmla="*/ 27238 w 607639"/>
                <a:gd name="connsiteY0" fmla="*/ 425509 h 543283"/>
                <a:gd name="connsiteX1" fmla="*/ 117915 w 607639"/>
                <a:gd name="connsiteY1" fmla="*/ 425509 h 543283"/>
                <a:gd name="connsiteX2" fmla="*/ 117915 w 607639"/>
                <a:gd name="connsiteY2" fmla="*/ 516044 h 543283"/>
                <a:gd name="connsiteX3" fmla="*/ 27238 w 607639"/>
                <a:gd name="connsiteY3" fmla="*/ 516044 h 543283"/>
                <a:gd name="connsiteX4" fmla="*/ 208521 w 607639"/>
                <a:gd name="connsiteY4" fmla="*/ 398412 h 543283"/>
                <a:gd name="connsiteX5" fmla="*/ 607639 w 607639"/>
                <a:gd name="connsiteY5" fmla="*/ 398412 h 543283"/>
                <a:gd name="connsiteX6" fmla="*/ 607639 w 607639"/>
                <a:gd name="connsiteY6" fmla="*/ 543283 h 543283"/>
                <a:gd name="connsiteX7" fmla="*/ 208521 w 607639"/>
                <a:gd name="connsiteY7" fmla="*/ 543283 h 543283"/>
                <a:gd name="connsiteX8" fmla="*/ 54384 w 607639"/>
                <a:gd name="connsiteY8" fmla="*/ 253529 h 543283"/>
                <a:gd name="connsiteX9" fmla="*/ 54384 w 607639"/>
                <a:gd name="connsiteY9" fmla="*/ 289703 h 543283"/>
                <a:gd name="connsiteX10" fmla="*/ 90699 w 607639"/>
                <a:gd name="connsiteY10" fmla="*/ 289703 h 543283"/>
                <a:gd name="connsiteX11" fmla="*/ 90699 w 607639"/>
                <a:gd name="connsiteY11" fmla="*/ 253529 h 543283"/>
                <a:gd name="connsiteX12" fmla="*/ 208521 w 607639"/>
                <a:gd name="connsiteY12" fmla="*/ 199136 h 543283"/>
                <a:gd name="connsiteX13" fmla="*/ 607639 w 607639"/>
                <a:gd name="connsiteY13" fmla="*/ 199136 h 543283"/>
                <a:gd name="connsiteX14" fmla="*/ 607639 w 607639"/>
                <a:gd name="connsiteY14" fmla="*/ 344007 h 543283"/>
                <a:gd name="connsiteX15" fmla="*/ 208521 w 607639"/>
                <a:gd name="connsiteY15" fmla="*/ 344007 h 543283"/>
                <a:gd name="connsiteX16" fmla="*/ 0 w 607639"/>
                <a:gd name="connsiteY16" fmla="*/ 199136 h 543283"/>
                <a:gd name="connsiteX17" fmla="*/ 145083 w 607639"/>
                <a:gd name="connsiteY17" fmla="*/ 199136 h 543283"/>
                <a:gd name="connsiteX18" fmla="*/ 145083 w 607639"/>
                <a:gd name="connsiteY18" fmla="*/ 344007 h 543283"/>
                <a:gd name="connsiteX19" fmla="*/ 0 w 607639"/>
                <a:gd name="connsiteY19" fmla="*/ 344007 h 543283"/>
                <a:gd name="connsiteX20" fmla="*/ 54384 w 607639"/>
                <a:gd name="connsiteY20" fmla="*/ 54304 h 543283"/>
                <a:gd name="connsiteX21" fmla="*/ 54384 w 607639"/>
                <a:gd name="connsiteY21" fmla="*/ 90567 h 543283"/>
                <a:gd name="connsiteX22" fmla="*/ 90699 w 607639"/>
                <a:gd name="connsiteY22" fmla="*/ 90567 h 543283"/>
                <a:gd name="connsiteX23" fmla="*/ 90699 w 607639"/>
                <a:gd name="connsiteY23" fmla="*/ 54304 h 543283"/>
                <a:gd name="connsiteX24" fmla="*/ 208521 w 607639"/>
                <a:gd name="connsiteY24" fmla="*/ 0 h 543283"/>
                <a:gd name="connsiteX25" fmla="*/ 607639 w 607639"/>
                <a:gd name="connsiteY25" fmla="*/ 0 h 543283"/>
                <a:gd name="connsiteX26" fmla="*/ 607639 w 607639"/>
                <a:gd name="connsiteY26" fmla="*/ 144871 h 543283"/>
                <a:gd name="connsiteX27" fmla="*/ 208521 w 607639"/>
                <a:gd name="connsiteY27" fmla="*/ 144871 h 543283"/>
                <a:gd name="connsiteX28" fmla="*/ 0 w 607639"/>
                <a:gd name="connsiteY28" fmla="*/ 0 h 543283"/>
                <a:gd name="connsiteX29" fmla="*/ 145083 w 607639"/>
                <a:gd name="connsiteY29" fmla="*/ 0 h 543283"/>
                <a:gd name="connsiteX30" fmla="*/ 145083 w 607639"/>
                <a:gd name="connsiteY30" fmla="*/ 144871 h 543283"/>
                <a:gd name="connsiteX31" fmla="*/ 0 w 607639"/>
                <a:gd name="connsiteY31" fmla="*/ 144871 h 54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3283">
                  <a:moveTo>
                    <a:pt x="27238" y="425509"/>
                  </a:moveTo>
                  <a:lnTo>
                    <a:pt x="117915" y="425509"/>
                  </a:lnTo>
                  <a:lnTo>
                    <a:pt x="117915" y="516044"/>
                  </a:lnTo>
                  <a:lnTo>
                    <a:pt x="27238" y="516044"/>
                  </a:lnTo>
                  <a:close/>
                  <a:moveTo>
                    <a:pt x="208521" y="398412"/>
                  </a:moveTo>
                  <a:lnTo>
                    <a:pt x="607639" y="398412"/>
                  </a:lnTo>
                  <a:lnTo>
                    <a:pt x="607639" y="543283"/>
                  </a:lnTo>
                  <a:lnTo>
                    <a:pt x="208521" y="543283"/>
                  </a:lnTo>
                  <a:close/>
                  <a:moveTo>
                    <a:pt x="54384" y="253529"/>
                  </a:moveTo>
                  <a:lnTo>
                    <a:pt x="54384" y="289703"/>
                  </a:lnTo>
                  <a:lnTo>
                    <a:pt x="90699" y="289703"/>
                  </a:lnTo>
                  <a:lnTo>
                    <a:pt x="90699" y="253529"/>
                  </a:lnTo>
                  <a:close/>
                  <a:moveTo>
                    <a:pt x="208521" y="199136"/>
                  </a:moveTo>
                  <a:lnTo>
                    <a:pt x="607639" y="199136"/>
                  </a:lnTo>
                  <a:lnTo>
                    <a:pt x="607639" y="344007"/>
                  </a:lnTo>
                  <a:lnTo>
                    <a:pt x="208521" y="344007"/>
                  </a:lnTo>
                  <a:close/>
                  <a:moveTo>
                    <a:pt x="0" y="199136"/>
                  </a:moveTo>
                  <a:lnTo>
                    <a:pt x="145083" y="199136"/>
                  </a:lnTo>
                  <a:lnTo>
                    <a:pt x="145083" y="344007"/>
                  </a:lnTo>
                  <a:lnTo>
                    <a:pt x="0" y="344007"/>
                  </a:lnTo>
                  <a:close/>
                  <a:moveTo>
                    <a:pt x="54384" y="54304"/>
                  </a:moveTo>
                  <a:lnTo>
                    <a:pt x="54384" y="90567"/>
                  </a:lnTo>
                  <a:lnTo>
                    <a:pt x="90699" y="90567"/>
                  </a:lnTo>
                  <a:lnTo>
                    <a:pt x="90699" y="54304"/>
                  </a:lnTo>
                  <a:close/>
                  <a:moveTo>
                    <a:pt x="208521" y="0"/>
                  </a:moveTo>
                  <a:lnTo>
                    <a:pt x="607639" y="0"/>
                  </a:lnTo>
                  <a:lnTo>
                    <a:pt x="607639" y="144871"/>
                  </a:lnTo>
                  <a:lnTo>
                    <a:pt x="208521" y="144871"/>
                  </a:lnTo>
                  <a:close/>
                  <a:moveTo>
                    <a:pt x="0" y="0"/>
                  </a:moveTo>
                  <a:lnTo>
                    <a:pt x="145083" y="0"/>
                  </a:lnTo>
                  <a:lnTo>
                    <a:pt x="145083" y="144871"/>
                  </a:lnTo>
                  <a:lnTo>
                    <a:pt x="0" y="1448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grpSp>
        <p:nvGrpSpPr>
          <p:cNvPr id="195" name="iṣlídé">
            <a:extLst>
              <a:ext uri="{FF2B5EF4-FFF2-40B4-BE49-F238E27FC236}">
                <a16:creationId xmlns:a16="http://schemas.microsoft.com/office/drawing/2014/main" id="{830A3D95-E8C2-4BA2-97C3-3A962FD6B67D}"/>
              </a:ext>
            </a:extLst>
          </p:cNvPr>
          <p:cNvGrpSpPr/>
          <p:nvPr/>
        </p:nvGrpSpPr>
        <p:grpSpPr>
          <a:xfrm>
            <a:off x="9159761" y="4081952"/>
            <a:ext cx="589296" cy="589296"/>
            <a:chOff x="2091022" y="2935611"/>
            <a:chExt cx="841946" cy="841946"/>
          </a:xfrm>
        </p:grpSpPr>
        <p:sp>
          <p:nvSpPr>
            <p:cNvPr id="196" name="í$ļïḑe">
              <a:extLst>
                <a:ext uri="{FF2B5EF4-FFF2-40B4-BE49-F238E27FC236}">
                  <a16:creationId xmlns:a16="http://schemas.microsoft.com/office/drawing/2014/main" id="{E5C5412C-5431-418D-830C-049B4DA73856}"/>
                </a:ext>
              </a:extLst>
            </p:cNvPr>
            <p:cNvSpPr/>
            <p:nvPr/>
          </p:nvSpPr>
          <p:spPr>
            <a:xfrm>
              <a:off x="2091022" y="2935611"/>
              <a:ext cx="841946" cy="841946"/>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97" name="iṥḻîďe">
              <a:extLst>
                <a:ext uri="{FF2B5EF4-FFF2-40B4-BE49-F238E27FC236}">
                  <a16:creationId xmlns:a16="http://schemas.microsoft.com/office/drawing/2014/main" id="{369E9DB1-C4C2-440A-873A-F14A8EA47BB1}"/>
                </a:ext>
              </a:extLst>
            </p:cNvPr>
            <p:cNvSpPr/>
            <p:nvPr/>
          </p:nvSpPr>
          <p:spPr>
            <a:xfrm>
              <a:off x="2293239" y="3138364"/>
              <a:ext cx="437512" cy="436438"/>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9" h="3086">
                  <a:moveTo>
                    <a:pt x="3076" y="1373"/>
                  </a:moveTo>
                  <a:cubicBezTo>
                    <a:pt x="3072" y="1330"/>
                    <a:pt x="3021" y="1297"/>
                    <a:pt x="2977" y="1297"/>
                  </a:cubicBezTo>
                  <a:cubicBezTo>
                    <a:pt x="2836" y="1297"/>
                    <a:pt x="2711" y="1215"/>
                    <a:pt x="2658" y="1086"/>
                  </a:cubicBezTo>
                  <a:cubicBezTo>
                    <a:pt x="2604" y="955"/>
                    <a:pt x="2639" y="802"/>
                    <a:pt x="2744" y="705"/>
                  </a:cubicBezTo>
                  <a:cubicBezTo>
                    <a:pt x="2777" y="675"/>
                    <a:pt x="2781" y="624"/>
                    <a:pt x="2754" y="589"/>
                  </a:cubicBezTo>
                  <a:cubicBezTo>
                    <a:pt x="2681" y="497"/>
                    <a:pt x="2599" y="414"/>
                    <a:pt x="2509" y="342"/>
                  </a:cubicBezTo>
                  <a:cubicBezTo>
                    <a:pt x="2474" y="314"/>
                    <a:pt x="2423" y="318"/>
                    <a:pt x="2392" y="352"/>
                  </a:cubicBezTo>
                  <a:cubicBezTo>
                    <a:pt x="2300" y="453"/>
                    <a:pt x="2135" y="491"/>
                    <a:pt x="2008" y="438"/>
                  </a:cubicBezTo>
                  <a:cubicBezTo>
                    <a:pt x="1875" y="382"/>
                    <a:pt x="1791" y="248"/>
                    <a:pt x="1800" y="103"/>
                  </a:cubicBezTo>
                  <a:cubicBezTo>
                    <a:pt x="1802" y="58"/>
                    <a:pt x="1769" y="19"/>
                    <a:pt x="1724" y="13"/>
                  </a:cubicBezTo>
                  <a:cubicBezTo>
                    <a:pt x="1609" y="0"/>
                    <a:pt x="1493" y="0"/>
                    <a:pt x="1377" y="12"/>
                  </a:cubicBezTo>
                  <a:cubicBezTo>
                    <a:pt x="1332" y="17"/>
                    <a:pt x="1299" y="56"/>
                    <a:pt x="1301" y="101"/>
                  </a:cubicBezTo>
                  <a:cubicBezTo>
                    <a:pt x="1306" y="244"/>
                    <a:pt x="1221" y="376"/>
                    <a:pt x="1090" y="429"/>
                  </a:cubicBezTo>
                  <a:cubicBezTo>
                    <a:pt x="964" y="481"/>
                    <a:pt x="800" y="443"/>
                    <a:pt x="708" y="343"/>
                  </a:cubicBezTo>
                  <a:cubicBezTo>
                    <a:pt x="678" y="309"/>
                    <a:pt x="627" y="305"/>
                    <a:pt x="592" y="333"/>
                  </a:cubicBezTo>
                  <a:cubicBezTo>
                    <a:pt x="499" y="405"/>
                    <a:pt x="415" y="488"/>
                    <a:pt x="342" y="579"/>
                  </a:cubicBezTo>
                  <a:cubicBezTo>
                    <a:pt x="314" y="615"/>
                    <a:pt x="318" y="666"/>
                    <a:pt x="352" y="696"/>
                  </a:cubicBezTo>
                  <a:cubicBezTo>
                    <a:pt x="459" y="794"/>
                    <a:pt x="494" y="948"/>
                    <a:pt x="438" y="1081"/>
                  </a:cubicBezTo>
                  <a:cubicBezTo>
                    <a:pt x="385" y="1208"/>
                    <a:pt x="253" y="1290"/>
                    <a:pt x="102" y="1290"/>
                  </a:cubicBezTo>
                  <a:cubicBezTo>
                    <a:pt x="54" y="1288"/>
                    <a:pt x="19" y="1321"/>
                    <a:pt x="13" y="1365"/>
                  </a:cubicBezTo>
                  <a:cubicBezTo>
                    <a:pt x="0" y="1481"/>
                    <a:pt x="0" y="1599"/>
                    <a:pt x="13" y="1716"/>
                  </a:cubicBezTo>
                  <a:cubicBezTo>
                    <a:pt x="18" y="1759"/>
                    <a:pt x="70" y="1792"/>
                    <a:pt x="114" y="1792"/>
                  </a:cubicBezTo>
                  <a:cubicBezTo>
                    <a:pt x="248" y="1788"/>
                    <a:pt x="377" y="1871"/>
                    <a:pt x="431" y="2003"/>
                  </a:cubicBezTo>
                  <a:cubicBezTo>
                    <a:pt x="485" y="2134"/>
                    <a:pt x="450" y="2287"/>
                    <a:pt x="345" y="2384"/>
                  </a:cubicBezTo>
                  <a:cubicBezTo>
                    <a:pt x="312" y="2414"/>
                    <a:pt x="308" y="2465"/>
                    <a:pt x="335" y="2500"/>
                  </a:cubicBezTo>
                  <a:cubicBezTo>
                    <a:pt x="407" y="2591"/>
                    <a:pt x="489" y="2674"/>
                    <a:pt x="579" y="2747"/>
                  </a:cubicBezTo>
                  <a:cubicBezTo>
                    <a:pt x="615" y="2775"/>
                    <a:pt x="666" y="2771"/>
                    <a:pt x="697" y="2738"/>
                  </a:cubicBezTo>
                  <a:cubicBezTo>
                    <a:pt x="789" y="2636"/>
                    <a:pt x="954" y="2598"/>
                    <a:pt x="1081" y="2651"/>
                  </a:cubicBezTo>
                  <a:cubicBezTo>
                    <a:pt x="1214" y="2707"/>
                    <a:pt x="1298" y="2841"/>
                    <a:pt x="1289" y="2986"/>
                  </a:cubicBezTo>
                  <a:cubicBezTo>
                    <a:pt x="1287" y="3031"/>
                    <a:pt x="1320" y="3071"/>
                    <a:pt x="1365" y="3076"/>
                  </a:cubicBezTo>
                  <a:cubicBezTo>
                    <a:pt x="1424" y="3083"/>
                    <a:pt x="1483" y="3086"/>
                    <a:pt x="1543" y="3086"/>
                  </a:cubicBezTo>
                  <a:cubicBezTo>
                    <a:pt x="1599" y="3086"/>
                    <a:pt x="1656" y="3083"/>
                    <a:pt x="1712" y="3077"/>
                  </a:cubicBezTo>
                  <a:cubicBezTo>
                    <a:pt x="1757" y="3072"/>
                    <a:pt x="1790" y="3033"/>
                    <a:pt x="1788" y="2988"/>
                  </a:cubicBezTo>
                  <a:cubicBezTo>
                    <a:pt x="1783" y="2846"/>
                    <a:pt x="1868" y="2713"/>
                    <a:pt x="1999" y="2660"/>
                  </a:cubicBezTo>
                  <a:cubicBezTo>
                    <a:pt x="2126" y="2608"/>
                    <a:pt x="2289" y="2646"/>
                    <a:pt x="2381" y="2747"/>
                  </a:cubicBezTo>
                  <a:cubicBezTo>
                    <a:pt x="2411" y="2780"/>
                    <a:pt x="2462" y="2784"/>
                    <a:pt x="2497" y="2756"/>
                  </a:cubicBezTo>
                  <a:cubicBezTo>
                    <a:pt x="2589" y="2684"/>
                    <a:pt x="2673" y="2601"/>
                    <a:pt x="2747" y="2510"/>
                  </a:cubicBezTo>
                  <a:cubicBezTo>
                    <a:pt x="2775" y="2474"/>
                    <a:pt x="2771" y="2423"/>
                    <a:pt x="2737" y="2393"/>
                  </a:cubicBezTo>
                  <a:cubicBezTo>
                    <a:pt x="2630" y="2295"/>
                    <a:pt x="2595" y="2141"/>
                    <a:pt x="2651" y="2008"/>
                  </a:cubicBezTo>
                  <a:cubicBezTo>
                    <a:pt x="2703" y="1883"/>
                    <a:pt x="2830" y="1799"/>
                    <a:pt x="2966" y="1799"/>
                  </a:cubicBezTo>
                  <a:lnTo>
                    <a:pt x="2985" y="1800"/>
                  </a:lnTo>
                  <a:cubicBezTo>
                    <a:pt x="3030" y="1803"/>
                    <a:pt x="3070" y="1769"/>
                    <a:pt x="3076" y="1724"/>
                  </a:cubicBezTo>
                  <a:cubicBezTo>
                    <a:pt x="3089" y="1608"/>
                    <a:pt x="3089" y="1490"/>
                    <a:pt x="3076" y="1373"/>
                  </a:cubicBezTo>
                  <a:close/>
                  <a:moveTo>
                    <a:pt x="1545" y="2433"/>
                  </a:moveTo>
                  <a:cubicBezTo>
                    <a:pt x="1054" y="2433"/>
                    <a:pt x="656" y="2035"/>
                    <a:pt x="656" y="1545"/>
                  </a:cubicBezTo>
                  <a:cubicBezTo>
                    <a:pt x="656" y="1054"/>
                    <a:pt x="1054" y="656"/>
                    <a:pt x="1545" y="656"/>
                  </a:cubicBezTo>
                  <a:cubicBezTo>
                    <a:pt x="2035" y="656"/>
                    <a:pt x="2433" y="1054"/>
                    <a:pt x="2433" y="1545"/>
                  </a:cubicBezTo>
                  <a:cubicBezTo>
                    <a:pt x="2433" y="1711"/>
                    <a:pt x="2387" y="1867"/>
                    <a:pt x="2308" y="2000"/>
                  </a:cubicBezTo>
                  <a:lnTo>
                    <a:pt x="1918" y="1611"/>
                  </a:lnTo>
                  <a:cubicBezTo>
                    <a:pt x="1947" y="1545"/>
                    <a:pt x="1961" y="1473"/>
                    <a:pt x="1961" y="1398"/>
                  </a:cubicBezTo>
                  <a:cubicBezTo>
                    <a:pt x="1961" y="1253"/>
                    <a:pt x="1905" y="1116"/>
                    <a:pt x="1802" y="1013"/>
                  </a:cubicBezTo>
                  <a:cubicBezTo>
                    <a:pt x="1699" y="910"/>
                    <a:pt x="1562" y="854"/>
                    <a:pt x="1417" y="854"/>
                  </a:cubicBezTo>
                  <a:cubicBezTo>
                    <a:pt x="1368" y="854"/>
                    <a:pt x="1320" y="860"/>
                    <a:pt x="1273" y="873"/>
                  </a:cubicBezTo>
                  <a:cubicBezTo>
                    <a:pt x="1253" y="878"/>
                    <a:pt x="1236" y="895"/>
                    <a:pt x="1230" y="916"/>
                  </a:cubicBezTo>
                  <a:cubicBezTo>
                    <a:pt x="1225" y="937"/>
                    <a:pt x="1231" y="958"/>
                    <a:pt x="1247" y="975"/>
                  </a:cubicBezTo>
                  <a:cubicBezTo>
                    <a:pt x="1247" y="975"/>
                    <a:pt x="1440" y="1168"/>
                    <a:pt x="1504" y="1232"/>
                  </a:cubicBezTo>
                  <a:cubicBezTo>
                    <a:pt x="1511" y="1239"/>
                    <a:pt x="1511" y="1255"/>
                    <a:pt x="1510" y="1261"/>
                  </a:cubicBezTo>
                  <a:lnTo>
                    <a:pt x="1509" y="1265"/>
                  </a:lnTo>
                  <a:cubicBezTo>
                    <a:pt x="1503" y="1336"/>
                    <a:pt x="1490" y="1421"/>
                    <a:pt x="1480" y="1453"/>
                  </a:cubicBezTo>
                  <a:cubicBezTo>
                    <a:pt x="1478" y="1455"/>
                    <a:pt x="1477" y="1456"/>
                    <a:pt x="1476" y="1457"/>
                  </a:cubicBezTo>
                  <a:cubicBezTo>
                    <a:pt x="1474" y="1459"/>
                    <a:pt x="1473" y="1460"/>
                    <a:pt x="1471" y="1462"/>
                  </a:cubicBezTo>
                  <a:cubicBezTo>
                    <a:pt x="1438" y="1472"/>
                    <a:pt x="1352" y="1485"/>
                    <a:pt x="1280" y="1491"/>
                  </a:cubicBezTo>
                  <a:lnTo>
                    <a:pt x="1280" y="1491"/>
                  </a:lnTo>
                  <a:lnTo>
                    <a:pt x="1277" y="1492"/>
                  </a:lnTo>
                  <a:cubicBezTo>
                    <a:pt x="1277" y="1492"/>
                    <a:pt x="1276" y="1492"/>
                    <a:pt x="1274" y="1492"/>
                  </a:cubicBezTo>
                  <a:cubicBezTo>
                    <a:pt x="1266" y="1492"/>
                    <a:pt x="1255" y="1490"/>
                    <a:pt x="1245" y="1479"/>
                  </a:cubicBezTo>
                  <a:cubicBezTo>
                    <a:pt x="1178" y="1412"/>
                    <a:pt x="993" y="1229"/>
                    <a:pt x="993" y="1229"/>
                  </a:cubicBezTo>
                  <a:cubicBezTo>
                    <a:pt x="977" y="1213"/>
                    <a:pt x="960" y="1209"/>
                    <a:pt x="948" y="1209"/>
                  </a:cubicBezTo>
                  <a:cubicBezTo>
                    <a:pt x="922" y="1209"/>
                    <a:pt x="898" y="1228"/>
                    <a:pt x="891" y="1256"/>
                  </a:cubicBezTo>
                  <a:cubicBezTo>
                    <a:pt x="840" y="1444"/>
                    <a:pt x="894" y="1646"/>
                    <a:pt x="1031" y="1784"/>
                  </a:cubicBezTo>
                  <a:cubicBezTo>
                    <a:pt x="1134" y="1886"/>
                    <a:pt x="1271" y="1943"/>
                    <a:pt x="1417" y="1943"/>
                  </a:cubicBezTo>
                  <a:cubicBezTo>
                    <a:pt x="1491" y="1943"/>
                    <a:pt x="1563" y="1928"/>
                    <a:pt x="1629" y="1900"/>
                  </a:cubicBezTo>
                  <a:lnTo>
                    <a:pt x="2023" y="2293"/>
                  </a:lnTo>
                  <a:cubicBezTo>
                    <a:pt x="1885" y="2382"/>
                    <a:pt x="1721" y="2433"/>
                    <a:pt x="1545" y="2433"/>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40" name="ïṥļíḑe">
            <a:extLst>
              <a:ext uri="{FF2B5EF4-FFF2-40B4-BE49-F238E27FC236}">
                <a16:creationId xmlns:a16="http://schemas.microsoft.com/office/drawing/2014/main" id="{BC361E29-216C-442B-A70B-7F495E0959D0}"/>
              </a:ext>
            </a:extLst>
          </p:cNvPr>
          <p:cNvSpPr/>
          <p:nvPr/>
        </p:nvSpPr>
        <p:spPr bwMode="auto">
          <a:xfrm>
            <a:off x="9818946" y="4054255"/>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分集合存放</a:t>
            </a:r>
            <a:endParaRPr lang="en-US" altLang="zh-CN" sz="1100" b="1" dirty="0"/>
          </a:p>
          <a:p>
            <a:pPr>
              <a:lnSpc>
                <a:spcPct val="150000"/>
              </a:lnSpc>
              <a:spcBef>
                <a:spcPct val="0"/>
              </a:spcBef>
            </a:pPr>
            <a:r>
              <a:rPr lang="zh-CN" altLang="en-US" sz="1100" dirty="0"/>
              <a:t>分开管理文档和二进制文件，后者应该放在</a:t>
            </a:r>
            <a:r>
              <a:rPr lang="en-US" altLang="zh-CN" sz="1100" dirty="0" err="1"/>
              <a:t>GridFS</a:t>
            </a:r>
            <a:r>
              <a:rPr lang="zh-CN" altLang="en-US" sz="1100" dirty="0"/>
              <a:t>中。</a:t>
            </a:r>
            <a:endParaRPr lang="en-US" altLang="zh-CN" sz="1100" dirty="0"/>
          </a:p>
        </p:txBody>
      </p:sp>
      <p:grpSp>
        <p:nvGrpSpPr>
          <p:cNvPr id="198" name="íŝ1îdè">
            <a:extLst>
              <a:ext uri="{FF2B5EF4-FFF2-40B4-BE49-F238E27FC236}">
                <a16:creationId xmlns:a16="http://schemas.microsoft.com/office/drawing/2014/main" id="{B8500EE6-ABCB-4F89-BBEC-D310896AB845}"/>
              </a:ext>
            </a:extLst>
          </p:cNvPr>
          <p:cNvGrpSpPr/>
          <p:nvPr/>
        </p:nvGrpSpPr>
        <p:grpSpPr>
          <a:xfrm>
            <a:off x="9159761" y="5234172"/>
            <a:ext cx="589296" cy="589296"/>
            <a:chOff x="2091022" y="2935611"/>
            <a:chExt cx="841946" cy="841946"/>
          </a:xfrm>
        </p:grpSpPr>
        <p:sp>
          <p:nvSpPr>
            <p:cNvPr id="199" name="ïsľîḍé">
              <a:extLst>
                <a:ext uri="{FF2B5EF4-FFF2-40B4-BE49-F238E27FC236}">
                  <a16:creationId xmlns:a16="http://schemas.microsoft.com/office/drawing/2014/main" id="{AFC99E10-468C-4FEC-8EF5-B798FE97545F}"/>
                </a:ext>
              </a:extLst>
            </p:cNvPr>
            <p:cNvSpPr/>
            <p:nvPr/>
          </p:nvSpPr>
          <p:spPr>
            <a:xfrm>
              <a:off x="2091022" y="2935611"/>
              <a:ext cx="841946" cy="841946"/>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200" name="ïšḻíďê">
              <a:extLst>
                <a:ext uri="{FF2B5EF4-FFF2-40B4-BE49-F238E27FC236}">
                  <a16:creationId xmlns:a16="http://schemas.microsoft.com/office/drawing/2014/main" id="{C25B22B3-35A6-4096-AB90-F57756AA6309}"/>
                </a:ext>
              </a:extLst>
            </p:cNvPr>
            <p:cNvSpPr/>
            <p:nvPr/>
          </p:nvSpPr>
          <p:spPr>
            <a:xfrm>
              <a:off x="2293239" y="3138364"/>
              <a:ext cx="437512" cy="436438"/>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9" h="3086">
                  <a:moveTo>
                    <a:pt x="3076" y="1373"/>
                  </a:moveTo>
                  <a:cubicBezTo>
                    <a:pt x="3072" y="1330"/>
                    <a:pt x="3021" y="1297"/>
                    <a:pt x="2977" y="1297"/>
                  </a:cubicBezTo>
                  <a:cubicBezTo>
                    <a:pt x="2836" y="1297"/>
                    <a:pt x="2711" y="1215"/>
                    <a:pt x="2658" y="1086"/>
                  </a:cubicBezTo>
                  <a:cubicBezTo>
                    <a:pt x="2604" y="955"/>
                    <a:pt x="2639" y="802"/>
                    <a:pt x="2744" y="705"/>
                  </a:cubicBezTo>
                  <a:cubicBezTo>
                    <a:pt x="2777" y="675"/>
                    <a:pt x="2781" y="624"/>
                    <a:pt x="2754" y="589"/>
                  </a:cubicBezTo>
                  <a:cubicBezTo>
                    <a:pt x="2681" y="497"/>
                    <a:pt x="2599" y="414"/>
                    <a:pt x="2509" y="342"/>
                  </a:cubicBezTo>
                  <a:cubicBezTo>
                    <a:pt x="2474" y="314"/>
                    <a:pt x="2423" y="318"/>
                    <a:pt x="2392" y="352"/>
                  </a:cubicBezTo>
                  <a:cubicBezTo>
                    <a:pt x="2300" y="453"/>
                    <a:pt x="2135" y="491"/>
                    <a:pt x="2008" y="438"/>
                  </a:cubicBezTo>
                  <a:cubicBezTo>
                    <a:pt x="1875" y="382"/>
                    <a:pt x="1791" y="248"/>
                    <a:pt x="1800" y="103"/>
                  </a:cubicBezTo>
                  <a:cubicBezTo>
                    <a:pt x="1802" y="58"/>
                    <a:pt x="1769" y="19"/>
                    <a:pt x="1724" y="13"/>
                  </a:cubicBezTo>
                  <a:cubicBezTo>
                    <a:pt x="1609" y="0"/>
                    <a:pt x="1493" y="0"/>
                    <a:pt x="1377" y="12"/>
                  </a:cubicBezTo>
                  <a:cubicBezTo>
                    <a:pt x="1332" y="17"/>
                    <a:pt x="1299" y="56"/>
                    <a:pt x="1301" y="101"/>
                  </a:cubicBezTo>
                  <a:cubicBezTo>
                    <a:pt x="1306" y="244"/>
                    <a:pt x="1221" y="376"/>
                    <a:pt x="1090" y="429"/>
                  </a:cubicBezTo>
                  <a:cubicBezTo>
                    <a:pt x="964" y="481"/>
                    <a:pt x="800" y="443"/>
                    <a:pt x="708" y="343"/>
                  </a:cubicBezTo>
                  <a:cubicBezTo>
                    <a:pt x="678" y="309"/>
                    <a:pt x="627" y="305"/>
                    <a:pt x="592" y="333"/>
                  </a:cubicBezTo>
                  <a:cubicBezTo>
                    <a:pt x="499" y="405"/>
                    <a:pt x="415" y="488"/>
                    <a:pt x="342" y="579"/>
                  </a:cubicBezTo>
                  <a:cubicBezTo>
                    <a:pt x="314" y="615"/>
                    <a:pt x="318" y="666"/>
                    <a:pt x="352" y="696"/>
                  </a:cubicBezTo>
                  <a:cubicBezTo>
                    <a:pt x="459" y="794"/>
                    <a:pt x="494" y="948"/>
                    <a:pt x="438" y="1081"/>
                  </a:cubicBezTo>
                  <a:cubicBezTo>
                    <a:pt x="385" y="1208"/>
                    <a:pt x="253" y="1290"/>
                    <a:pt x="102" y="1290"/>
                  </a:cubicBezTo>
                  <a:cubicBezTo>
                    <a:pt x="54" y="1288"/>
                    <a:pt x="19" y="1321"/>
                    <a:pt x="13" y="1365"/>
                  </a:cubicBezTo>
                  <a:cubicBezTo>
                    <a:pt x="0" y="1481"/>
                    <a:pt x="0" y="1599"/>
                    <a:pt x="13" y="1716"/>
                  </a:cubicBezTo>
                  <a:cubicBezTo>
                    <a:pt x="18" y="1759"/>
                    <a:pt x="70" y="1792"/>
                    <a:pt x="114" y="1792"/>
                  </a:cubicBezTo>
                  <a:cubicBezTo>
                    <a:pt x="248" y="1788"/>
                    <a:pt x="377" y="1871"/>
                    <a:pt x="431" y="2003"/>
                  </a:cubicBezTo>
                  <a:cubicBezTo>
                    <a:pt x="485" y="2134"/>
                    <a:pt x="450" y="2287"/>
                    <a:pt x="345" y="2384"/>
                  </a:cubicBezTo>
                  <a:cubicBezTo>
                    <a:pt x="312" y="2414"/>
                    <a:pt x="308" y="2465"/>
                    <a:pt x="335" y="2500"/>
                  </a:cubicBezTo>
                  <a:cubicBezTo>
                    <a:pt x="407" y="2591"/>
                    <a:pt x="489" y="2674"/>
                    <a:pt x="579" y="2747"/>
                  </a:cubicBezTo>
                  <a:cubicBezTo>
                    <a:pt x="615" y="2775"/>
                    <a:pt x="666" y="2771"/>
                    <a:pt x="697" y="2738"/>
                  </a:cubicBezTo>
                  <a:cubicBezTo>
                    <a:pt x="789" y="2636"/>
                    <a:pt x="954" y="2598"/>
                    <a:pt x="1081" y="2651"/>
                  </a:cubicBezTo>
                  <a:cubicBezTo>
                    <a:pt x="1214" y="2707"/>
                    <a:pt x="1298" y="2841"/>
                    <a:pt x="1289" y="2986"/>
                  </a:cubicBezTo>
                  <a:cubicBezTo>
                    <a:pt x="1287" y="3031"/>
                    <a:pt x="1320" y="3071"/>
                    <a:pt x="1365" y="3076"/>
                  </a:cubicBezTo>
                  <a:cubicBezTo>
                    <a:pt x="1424" y="3083"/>
                    <a:pt x="1483" y="3086"/>
                    <a:pt x="1543" y="3086"/>
                  </a:cubicBezTo>
                  <a:cubicBezTo>
                    <a:pt x="1599" y="3086"/>
                    <a:pt x="1656" y="3083"/>
                    <a:pt x="1712" y="3077"/>
                  </a:cubicBezTo>
                  <a:cubicBezTo>
                    <a:pt x="1757" y="3072"/>
                    <a:pt x="1790" y="3033"/>
                    <a:pt x="1788" y="2988"/>
                  </a:cubicBezTo>
                  <a:cubicBezTo>
                    <a:pt x="1783" y="2846"/>
                    <a:pt x="1868" y="2713"/>
                    <a:pt x="1999" y="2660"/>
                  </a:cubicBezTo>
                  <a:cubicBezTo>
                    <a:pt x="2126" y="2608"/>
                    <a:pt x="2289" y="2646"/>
                    <a:pt x="2381" y="2747"/>
                  </a:cubicBezTo>
                  <a:cubicBezTo>
                    <a:pt x="2411" y="2780"/>
                    <a:pt x="2462" y="2784"/>
                    <a:pt x="2497" y="2756"/>
                  </a:cubicBezTo>
                  <a:cubicBezTo>
                    <a:pt x="2589" y="2684"/>
                    <a:pt x="2673" y="2601"/>
                    <a:pt x="2747" y="2510"/>
                  </a:cubicBezTo>
                  <a:cubicBezTo>
                    <a:pt x="2775" y="2474"/>
                    <a:pt x="2771" y="2423"/>
                    <a:pt x="2737" y="2393"/>
                  </a:cubicBezTo>
                  <a:cubicBezTo>
                    <a:pt x="2630" y="2295"/>
                    <a:pt x="2595" y="2141"/>
                    <a:pt x="2651" y="2008"/>
                  </a:cubicBezTo>
                  <a:cubicBezTo>
                    <a:pt x="2703" y="1883"/>
                    <a:pt x="2830" y="1799"/>
                    <a:pt x="2966" y="1799"/>
                  </a:cubicBezTo>
                  <a:lnTo>
                    <a:pt x="2985" y="1800"/>
                  </a:lnTo>
                  <a:cubicBezTo>
                    <a:pt x="3030" y="1803"/>
                    <a:pt x="3070" y="1769"/>
                    <a:pt x="3076" y="1724"/>
                  </a:cubicBezTo>
                  <a:cubicBezTo>
                    <a:pt x="3089" y="1608"/>
                    <a:pt x="3089" y="1490"/>
                    <a:pt x="3076" y="1373"/>
                  </a:cubicBezTo>
                  <a:close/>
                  <a:moveTo>
                    <a:pt x="1545" y="2433"/>
                  </a:moveTo>
                  <a:cubicBezTo>
                    <a:pt x="1054" y="2433"/>
                    <a:pt x="656" y="2035"/>
                    <a:pt x="656" y="1545"/>
                  </a:cubicBezTo>
                  <a:cubicBezTo>
                    <a:pt x="656" y="1054"/>
                    <a:pt x="1054" y="656"/>
                    <a:pt x="1545" y="656"/>
                  </a:cubicBezTo>
                  <a:cubicBezTo>
                    <a:pt x="2035" y="656"/>
                    <a:pt x="2433" y="1054"/>
                    <a:pt x="2433" y="1545"/>
                  </a:cubicBezTo>
                  <a:cubicBezTo>
                    <a:pt x="2433" y="1711"/>
                    <a:pt x="2387" y="1867"/>
                    <a:pt x="2308" y="2000"/>
                  </a:cubicBezTo>
                  <a:lnTo>
                    <a:pt x="1918" y="1611"/>
                  </a:lnTo>
                  <a:cubicBezTo>
                    <a:pt x="1947" y="1545"/>
                    <a:pt x="1961" y="1473"/>
                    <a:pt x="1961" y="1398"/>
                  </a:cubicBezTo>
                  <a:cubicBezTo>
                    <a:pt x="1961" y="1253"/>
                    <a:pt x="1905" y="1116"/>
                    <a:pt x="1802" y="1013"/>
                  </a:cubicBezTo>
                  <a:cubicBezTo>
                    <a:pt x="1699" y="910"/>
                    <a:pt x="1562" y="854"/>
                    <a:pt x="1417" y="854"/>
                  </a:cubicBezTo>
                  <a:cubicBezTo>
                    <a:pt x="1368" y="854"/>
                    <a:pt x="1320" y="860"/>
                    <a:pt x="1273" y="873"/>
                  </a:cubicBezTo>
                  <a:cubicBezTo>
                    <a:pt x="1253" y="878"/>
                    <a:pt x="1236" y="895"/>
                    <a:pt x="1230" y="916"/>
                  </a:cubicBezTo>
                  <a:cubicBezTo>
                    <a:pt x="1225" y="937"/>
                    <a:pt x="1231" y="958"/>
                    <a:pt x="1247" y="975"/>
                  </a:cubicBezTo>
                  <a:cubicBezTo>
                    <a:pt x="1247" y="975"/>
                    <a:pt x="1440" y="1168"/>
                    <a:pt x="1504" y="1232"/>
                  </a:cubicBezTo>
                  <a:cubicBezTo>
                    <a:pt x="1511" y="1239"/>
                    <a:pt x="1511" y="1255"/>
                    <a:pt x="1510" y="1261"/>
                  </a:cubicBezTo>
                  <a:lnTo>
                    <a:pt x="1509" y="1265"/>
                  </a:lnTo>
                  <a:cubicBezTo>
                    <a:pt x="1503" y="1336"/>
                    <a:pt x="1490" y="1421"/>
                    <a:pt x="1480" y="1453"/>
                  </a:cubicBezTo>
                  <a:cubicBezTo>
                    <a:pt x="1478" y="1455"/>
                    <a:pt x="1477" y="1456"/>
                    <a:pt x="1476" y="1457"/>
                  </a:cubicBezTo>
                  <a:cubicBezTo>
                    <a:pt x="1474" y="1459"/>
                    <a:pt x="1473" y="1460"/>
                    <a:pt x="1471" y="1462"/>
                  </a:cubicBezTo>
                  <a:cubicBezTo>
                    <a:pt x="1438" y="1472"/>
                    <a:pt x="1352" y="1485"/>
                    <a:pt x="1280" y="1491"/>
                  </a:cubicBezTo>
                  <a:lnTo>
                    <a:pt x="1280" y="1491"/>
                  </a:lnTo>
                  <a:lnTo>
                    <a:pt x="1277" y="1492"/>
                  </a:lnTo>
                  <a:cubicBezTo>
                    <a:pt x="1277" y="1492"/>
                    <a:pt x="1276" y="1492"/>
                    <a:pt x="1274" y="1492"/>
                  </a:cubicBezTo>
                  <a:cubicBezTo>
                    <a:pt x="1266" y="1492"/>
                    <a:pt x="1255" y="1490"/>
                    <a:pt x="1245" y="1479"/>
                  </a:cubicBezTo>
                  <a:cubicBezTo>
                    <a:pt x="1178" y="1412"/>
                    <a:pt x="993" y="1229"/>
                    <a:pt x="993" y="1229"/>
                  </a:cubicBezTo>
                  <a:cubicBezTo>
                    <a:pt x="977" y="1213"/>
                    <a:pt x="960" y="1209"/>
                    <a:pt x="948" y="1209"/>
                  </a:cubicBezTo>
                  <a:cubicBezTo>
                    <a:pt x="922" y="1209"/>
                    <a:pt x="898" y="1228"/>
                    <a:pt x="891" y="1256"/>
                  </a:cubicBezTo>
                  <a:cubicBezTo>
                    <a:pt x="840" y="1444"/>
                    <a:pt x="894" y="1646"/>
                    <a:pt x="1031" y="1784"/>
                  </a:cubicBezTo>
                  <a:cubicBezTo>
                    <a:pt x="1134" y="1886"/>
                    <a:pt x="1271" y="1943"/>
                    <a:pt x="1417" y="1943"/>
                  </a:cubicBezTo>
                  <a:cubicBezTo>
                    <a:pt x="1491" y="1943"/>
                    <a:pt x="1563" y="1928"/>
                    <a:pt x="1629" y="1900"/>
                  </a:cubicBezTo>
                  <a:lnTo>
                    <a:pt x="2023" y="2293"/>
                  </a:lnTo>
                  <a:cubicBezTo>
                    <a:pt x="1885" y="2382"/>
                    <a:pt x="1721" y="2433"/>
                    <a:pt x="1545" y="2433"/>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36" name="ïŝḷíḓè">
            <a:extLst>
              <a:ext uri="{FF2B5EF4-FFF2-40B4-BE49-F238E27FC236}">
                <a16:creationId xmlns:a16="http://schemas.microsoft.com/office/drawing/2014/main" id="{BC361E29-216C-442B-A70B-7F495E0959D0}"/>
              </a:ext>
            </a:extLst>
          </p:cNvPr>
          <p:cNvSpPr/>
          <p:nvPr/>
        </p:nvSpPr>
        <p:spPr bwMode="auto">
          <a:xfrm>
            <a:off x="9818946" y="5206475"/>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避免使用太长的字段名</a:t>
            </a:r>
            <a:endParaRPr lang="en-US" altLang="zh-CN" sz="1100" b="1" dirty="0"/>
          </a:p>
          <a:p>
            <a:pPr>
              <a:lnSpc>
                <a:spcPct val="150000"/>
              </a:lnSpc>
              <a:spcBef>
                <a:spcPct val="0"/>
              </a:spcBef>
            </a:pPr>
            <a:r>
              <a:rPr lang="zh-CN" altLang="en-US" sz="1100" dirty="0"/>
              <a:t>字段名会在文档中不断重复，过长字段名会拖累内存和带宽。</a:t>
            </a:r>
            <a:endParaRPr lang="en-US" altLang="zh-CN" sz="1100" dirty="0"/>
          </a:p>
        </p:txBody>
      </p:sp>
      <p:grpSp>
        <p:nvGrpSpPr>
          <p:cNvPr id="192" name="îSľîḑé">
            <a:extLst>
              <a:ext uri="{FF2B5EF4-FFF2-40B4-BE49-F238E27FC236}">
                <a16:creationId xmlns:a16="http://schemas.microsoft.com/office/drawing/2014/main" id="{BF51EE79-C008-488D-B90B-A6B50EA69751}"/>
              </a:ext>
            </a:extLst>
          </p:cNvPr>
          <p:cNvGrpSpPr/>
          <p:nvPr/>
        </p:nvGrpSpPr>
        <p:grpSpPr>
          <a:xfrm>
            <a:off x="9159762" y="2978633"/>
            <a:ext cx="589296" cy="589296"/>
            <a:chOff x="2091022" y="2935611"/>
            <a:chExt cx="841946" cy="841946"/>
          </a:xfrm>
        </p:grpSpPr>
        <p:sp>
          <p:nvSpPr>
            <p:cNvPr id="193" name="îSḷîḓe">
              <a:extLst>
                <a:ext uri="{FF2B5EF4-FFF2-40B4-BE49-F238E27FC236}">
                  <a16:creationId xmlns:a16="http://schemas.microsoft.com/office/drawing/2014/main" id="{DA211306-3964-487C-93B7-5D1495468C21}"/>
                </a:ext>
              </a:extLst>
            </p:cNvPr>
            <p:cNvSpPr/>
            <p:nvPr/>
          </p:nvSpPr>
          <p:spPr>
            <a:xfrm>
              <a:off x="2091022" y="2935611"/>
              <a:ext cx="841946" cy="841946"/>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94" name="işļïḓè">
              <a:extLst>
                <a:ext uri="{FF2B5EF4-FFF2-40B4-BE49-F238E27FC236}">
                  <a16:creationId xmlns:a16="http://schemas.microsoft.com/office/drawing/2014/main" id="{2DDDC8C5-F90A-419B-BA17-C6AD2CE7BC84}"/>
                </a:ext>
              </a:extLst>
            </p:cNvPr>
            <p:cNvSpPr/>
            <p:nvPr/>
          </p:nvSpPr>
          <p:spPr>
            <a:xfrm>
              <a:off x="2293239" y="3138364"/>
              <a:ext cx="437512" cy="436438"/>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9" h="3086">
                  <a:moveTo>
                    <a:pt x="3076" y="1373"/>
                  </a:moveTo>
                  <a:cubicBezTo>
                    <a:pt x="3072" y="1330"/>
                    <a:pt x="3021" y="1297"/>
                    <a:pt x="2977" y="1297"/>
                  </a:cubicBezTo>
                  <a:cubicBezTo>
                    <a:pt x="2836" y="1297"/>
                    <a:pt x="2711" y="1215"/>
                    <a:pt x="2658" y="1086"/>
                  </a:cubicBezTo>
                  <a:cubicBezTo>
                    <a:pt x="2604" y="955"/>
                    <a:pt x="2639" y="802"/>
                    <a:pt x="2744" y="705"/>
                  </a:cubicBezTo>
                  <a:cubicBezTo>
                    <a:pt x="2777" y="675"/>
                    <a:pt x="2781" y="624"/>
                    <a:pt x="2754" y="589"/>
                  </a:cubicBezTo>
                  <a:cubicBezTo>
                    <a:pt x="2681" y="497"/>
                    <a:pt x="2599" y="414"/>
                    <a:pt x="2509" y="342"/>
                  </a:cubicBezTo>
                  <a:cubicBezTo>
                    <a:pt x="2474" y="314"/>
                    <a:pt x="2423" y="318"/>
                    <a:pt x="2392" y="352"/>
                  </a:cubicBezTo>
                  <a:cubicBezTo>
                    <a:pt x="2300" y="453"/>
                    <a:pt x="2135" y="491"/>
                    <a:pt x="2008" y="438"/>
                  </a:cubicBezTo>
                  <a:cubicBezTo>
                    <a:pt x="1875" y="382"/>
                    <a:pt x="1791" y="248"/>
                    <a:pt x="1800" y="103"/>
                  </a:cubicBezTo>
                  <a:cubicBezTo>
                    <a:pt x="1802" y="58"/>
                    <a:pt x="1769" y="19"/>
                    <a:pt x="1724" y="13"/>
                  </a:cubicBezTo>
                  <a:cubicBezTo>
                    <a:pt x="1609" y="0"/>
                    <a:pt x="1493" y="0"/>
                    <a:pt x="1377" y="12"/>
                  </a:cubicBezTo>
                  <a:cubicBezTo>
                    <a:pt x="1332" y="17"/>
                    <a:pt x="1299" y="56"/>
                    <a:pt x="1301" y="101"/>
                  </a:cubicBezTo>
                  <a:cubicBezTo>
                    <a:pt x="1306" y="244"/>
                    <a:pt x="1221" y="376"/>
                    <a:pt x="1090" y="429"/>
                  </a:cubicBezTo>
                  <a:cubicBezTo>
                    <a:pt x="964" y="481"/>
                    <a:pt x="800" y="443"/>
                    <a:pt x="708" y="343"/>
                  </a:cubicBezTo>
                  <a:cubicBezTo>
                    <a:pt x="678" y="309"/>
                    <a:pt x="627" y="305"/>
                    <a:pt x="592" y="333"/>
                  </a:cubicBezTo>
                  <a:cubicBezTo>
                    <a:pt x="499" y="405"/>
                    <a:pt x="415" y="488"/>
                    <a:pt x="342" y="579"/>
                  </a:cubicBezTo>
                  <a:cubicBezTo>
                    <a:pt x="314" y="615"/>
                    <a:pt x="318" y="666"/>
                    <a:pt x="352" y="696"/>
                  </a:cubicBezTo>
                  <a:cubicBezTo>
                    <a:pt x="459" y="794"/>
                    <a:pt x="494" y="948"/>
                    <a:pt x="438" y="1081"/>
                  </a:cubicBezTo>
                  <a:cubicBezTo>
                    <a:pt x="385" y="1208"/>
                    <a:pt x="253" y="1290"/>
                    <a:pt x="102" y="1290"/>
                  </a:cubicBezTo>
                  <a:cubicBezTo>
                    <a:pt x="54" y="1288"/>
                    <a:pt x="19" y="1321"/>
                    <a:pt x="13" y="1365"/>
                  </a:cubicBezTo>
                  <a:cubicBezTo>
                    <a:pt x="0" y="1481"/>
                    <a:pt x="0" y="1599"/>
                    <a:pt x="13" y="1716"/>
                  </a:cubicBezTo>
                  <a:cubicBezTo>
                    <a:pt x="18" y="1759"/>
                    <a:pt x="70" y="1792"/>
                    <a:pt x="114" y="1792"/>
                  </a:cubicBezTo>
                  <a:cubicBezTo>
                    <a:pt x="248" y="1788"/>
                    <a:pt x="377" y="1871"/>
                    <a:pt x="431" y="2003"/>
                  </a:cubicBezTo>
                  <a:cubicBezTo>
                    <a:pt x="485" y="2134"/>
                    <a:pt x="450" y="2287"/>
                    <a:pt x="345" y="2384"/>
                  </a:cubicBezTo>
                  <a:cubicBezTo>
                    <a:pt x="312" y="2414"/>
                    <a:pt x="308" y="2465"/>
                    <a:pt x="335" y="2500"/>
                  </a:cubicBezTo>
                  <a:cubicBezTo>
                    <a:pt x="407" y="2591"/>
                    <a:pt x="489" y="2674"/>
                    <a:pt x="579" y="2747"/>
                  </a:cubicBezTo>
                  <a:cubicBezTo>
                    <a:pt x="615" y="2775"/>
                    <a:pt x="666" y="2771"/>
                    <a:pt x="697" y="2738"/>
                  </a:cubicBezTo>
                  <a:cubicBezTo>
                    <a:pt x="789" y="2636"/>
                    <a:pt x="954" y="2598"/>
                    <a:pt x="1081" y="2651"/>
                  </a:cubicBezTo>
                  <a:cubicBezTo>
                    <a:pt x="1214" y="2707"/>
                    <a:pt x="1298" y="2841"/>
                    <a:pt x="1289" y="2986"/>
                  </a:cubicBezTo>
                  <a:cubicBezTo>
                    <a:pt x="1287" y="3031"/>
                    <a:pt x="1320" y="3071"/>
                    <a:pt x="1365" y="3076"/>
                  </a:cubicBezTo>
                  <a:cubicBezTo>
                    <a:pt x="1424" y="3083"/>
                    <a:pt x="1483" y="3086"/>
                    <a:pt x="1543" y="3086"/>
                  </a:cubicBezTo>
                  <a:cubicBezTo>
                    <a:pt x="1599" y="3086"/>
                    <a:pt x="1656" y="3083"/>
                    <a:pt x="1712" y="3077"/>
                  </a:cubicBezTo>
                  <a:cubicBezTo>
                    <a:pt x="1757" y="3072"/>
                    <a:pt x="1790" y="3033"/>
                    <a:pt x="1788" y="2988"/>
                  </a:cubicBezTo>
                  <a:cubicBezTo>
                    <a:pt x="1783" y="2846"/>
                    <a:pt x="1868" y="2713"/>
                    <a:pt x="1999" y="2660"/>
                  </a:cubicBezTo>
                  <a:cubicBezTo>
                    <a:pt x="2126" y="2608"/>
                    <a:pt x="2289" y="2646"/>
                    <a:pt x="2381" y="2747"/>
                  </a:cubicBezTo>
                  <a:cubicBezTo>
                    <a:pt x="2411" y="2780"/>
                    <a:pt x="2462" y="2784"/>
                    <a:pt x="2497" y="2756"/>
                  </a:cubicBezTo>
                  <a:cubicBezTo>
                    <a:pt x="2589" y="2684"/>
                    <a:pt x="2673" y="2601"/>
                    <a:pt x="2747" y="2510"/>
                  </a:cubicBezTo>
                  <a:cubicBezTo>
                    <a:pt x="2775" y="2474"/>
                    <a:pt x="2771" y="2423"/>
                    <a:pt x="2737" y="2393"/>
                  </a:cubicBezTo>
                  <a:cubicBezTo>
                    <a:pt x="2630" y="2295"/>
                    <a:pt x="2595" y="2141"/>
                    <a:pt x="2651" y="2008"/>
                  </a:cubicBezTo>
                  <a:cubicBezTo>
                    <a:pt x="2703" y="1883"/>
                    <a:pt x="2830" y="1799"/>
                    <a:pt x="2966" y="1799"/>
                  </a:cubicBezTo>
                  <a:lnTo>
                    <a:pt x="2985" y="1800"/>
                  </a:lnTo>
                  <a:cubicBezTo>
                    <a:pt x="3030" y="1803"/>
                    <a:pt x="3070" y="1769"/>
                    <a:pt x="3076" y="1724"/>
                  </a:cubicBezTo>
                  <a:cubicBezTo>
                    <a:pt x="3089" y="1608"/>
                    <a:pt x="3089" y="1490"/>
                    <a:pt x="3076" y="1373"/>
                  </a:cubicBezTo>
                  <a:close/>
                  <a:moveTo>
                    <a:pt x="1545" y="2433"/>
                  </a:moveTo>
                  <a:cubicBezTo>
                    <a:pt x="1054" y="2433"/>
                    <a:pt x="656" y="2035"/>
                    <a:pt x="656" y="1545"/>
                  </a:cubicBezTo>
                  <a:cubicBezTo>
                    <a:pt x="656" y="1054"/>
                    <a:pt x="1054" y="656"/>
                    <a:pt x="1545" y="656"/>
                  </a:cubicBezTo>
                  <a:cubicBezTo>
                    <a:pt x="2035" y="656"/>
                    <a:pt x="2433" y="1054"/>
                    <a:pt x="2433" y="1545"/>
                  </a:cubicBezTo>
                  <a:cubicBezTo>
                    <a:pt x="2433" y="1711"/>
                    <a:pt x="2387" y="1867"/>
                    <a:pt x="2308" y="2000"/>
                  </a:cubicBezTo>
                  <a:lnTo>
                    <a:pt x="1918" y="1611"/>
                  </a:lnTo>
                  <a:cubicBezTo>
                    <a:pt x="1947" y="1545"/>
                    <a:pt x="1961" y="1473"/>
                    <a:pt x="1961" y="1398"/>
                  </a:cubicBezTo>
                  <a:cubicBezTo>
                    <a:pt x="1961" y="1253"/>
                    <a:pt x="1905" y="1116"/>
                    <a:pt x="1802" y="1013"/>
                  </a:cubicBezTo>
                  <a:cubicBezTo>
                    <a:pt x="1699" y="910"/>
                    <a:pt x="1562" y="854"/>
                    <a:pt x="1417" y="854"/>
                  </a:cubicBezTo>
                  <a:cubicBezTo>
                    <a:pt x="1368" y="854"/>
                    <a:pt x="1320" y="860"/>
                    <a:pt x="1273" y="873"/>
                  </a:cubicBezTo>
                  <a:cubicBezTo>
                    <a:pt x="1253" y="878"/>
                    <a:pt x="1236" y="895"/>
                    <a:pt x="1230" y="916"/>
                  </a:cubicBezTo>
                  <a:cubicBezTo>
                    <a:pt x="1225" y="937"/>
                    <a:pt x="1231" y="958"/>
                    <a:pt x="1247" y="975"/>
                  </a:cubicBezTo>
                  <a:cubicBezTo>
                    <a:pt x="1247" y="975"/>
                    <a:pt x="1440" y="1168"/>
                    <a:pt x="1504" y="1232"/>
                  </a:cubicBezTo>
                  <a:cubicBezTo>
                    <a:pt x="1511" y="1239"/>
                    <a:pt x="1511" y="1255"/>
                    <a:pt x="1510" y="1261"/>
                  </a:cubicBezTo>
                  <a:lnTo>
                    <a:pt x="1509" y="1265"/>
                  </a:lnTo>
                  <a:cubicBezTo>
                    <a:pt x="1503" y="1336"/>
                    <a:pt x="1490" y="1421"/>
                    <a:pt x="1480" y="1453"/>
                  </a:cubicBezTo>
                  <a:cubicBezTo>
                    <a:pt x="1478" y="1455"/>
                    <a:pt x="1477" y="1456"/>
                    <a:pt x="1476" y="1457"/>
                  </a:cubicBezTo>
                  <a:cubicBezTo>
                    <a:pt x="1474" y="1459"/>
                    <a:pt x="1473" y="1460"/>
                    <a:pt x="1471" y="1462"/>
                  </a:cubicBezTo>
                  <a:cubicBezTo>
                    <a:pt x="1438" y="1472"/>
                    <a:pt x="1352" y="1485"/>
                    <a:pt x="1280" y="1491"/>
                  </a:cubicBezTo>
                  <a:lnTo>
                    <a:pt x="1280" y="1491"/>
                  </a:lnTo>
                  <a:lnTo>
                    <a:pt x="1277" y="1492"/>
                  </a:lnTo>
                  <a:cubicBezTo>
                    <a:pt x="1277" y="1492"/>
                    <a:pt x="1276" y="1492"/>
                    <a:pt x="1274" y="1492"/>
                  </a:cubicBezTo>
                  <a:cubicBezTo>
                    <a:pt x="1266" y="1492"/>
                    <a:pt x="1255" y="1490"/>
                    <a:pt x="1245" y="1479"/>
                  </a:cubicBezTo>
                  <a:cubicBezTo>
                    <a:pt x="1178" y="1412"/>
                    <a:pt x="993" y="1229"/>
                    <a:pt x="993" y="1229"/>
                  </a:cubicBezTo>
                  <a:cubicBezTo>
                    <a:pt x="977" y="1213"/>
                    <a:pt x="960" y="1209"/>
                    <a:pt x="948" y="1209"/>
                  </a:cubicBezTo>
                  <a:cubicBezTo>
                    <a:pt x="922" y="1209"/>
                    <a:pt x="898" y="1228"/>
                    <a:pt x="891" y="1256"/>
                  </a:cubicBezTo>
                  <a:cubicBezTo>
                    <a:pt x="840" y="1444"/>
                    <a:pt x="894" y="1646"/>
                    <a:pt x="1031" y="1784"/>
                  </a:cubicBezTo>
                  <a:cubicBezTo>
                    <a:pt x="1134" y="1886"/>
                    <a:pt x="1271" y="1943"/>
                    <a:pt x="1417" y="1943"/>
                  </a:cubicBezTo>
                  <a:cubicBezTo>
                    <a:pt x="1491" y="1943"/>
                    <a:pt x="1563" y="1928"/>
                    <a:pt x="1629" y="1900"/>
                  </a:cubicBezTo>
                  <a:lnTo>
                    <a:pt x="2023" y="2293"/>
                  </a:lnTo>
                  <a:cubicBezTo>
                    <a:pt x="1885" y="2382"/>
                    <a:pt x="1721" y="2433"/>
                    <a:pt x="1545" y="2433"/>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32" name="íṡḷíḍè">
            <a:extLst>
              <a:ext uri="{FF2B5EF4-FFF2-40B4-BE49-F238E27FC236}">
                <a16:creationId xmlns:a16="http://schemas.microsoft.com/office/drawing/2014/main" id="{BC361E29-216C-442B-A70B-7F495E0959D0}"/>
              </a:ext>
            </a:extLst>
          </p:cNvPr>
          <p:cNvSpPr/>
          <p:nvPr/>
        </p:nvSpPr>
        <p:spPr bwMode="auto">
          <a:xfrm>
            <a:off x="9818947" y="2950936"/>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不要实例化多个</a:t>
            </a:r>
            <a:r>
              <a:rPr lang="en-US" altLang="zh-CN" sz="1100" b="1" dirty="0" err="1"/>
              <a:t>MongoClient</a:t>
            </a:r>
            <a:endParaRPr lang="en-US" altLang="zh-CN" sz="1100" b="1" dirty="0"/>
          </a:p>
          <a:p>
            <a:pPr>
              <a:lnSpc>
                <a:spcPct val="150000"/>
              </a:lnSpc>
              <a:spcBef>
                <a:spcPct val="0"/>
              </a:spcBef>
            </a:pPr>
            <a:r>
              <a:rPr lang="en-US" altLang="zh-CN" sz="1100" dirty="0" err="1"/>
              <a:t>MongoClient</a:t>
            </a:r>
            <a:r>
              <a:rPr lang="zh-CN" altLang="en-US" sz="1100" dirty="0"/>
              <a:t>是个线程安全的类，自带线程池。</a:t>
            </a:r>
            <a:endParaRPr lang="en-US" altLang="zh-CN" sz="1100" dirty="0"/>
          </a:p>
        </p:txBody>
      </p:sp>
      <p:grpSp>
        <p:nvGrpSpPr>
          <p:cNvPr id="189" name="iṧlidè">
            <a:extLst>
              <a:ext uri="{FF2B5EF4-FFF2-40B4-BE49-F238E27FC236}">
                <a16:creationId xmlns:a16="http://schemas.microsoft.com/office/drawing/2014/main" id="{BFF704BC-CCCD-4374-B675-B3772C926108}"/>
              </a:ext>
            </a:extLst>
          </p:cNvPr>
          <p:cNvGrpSpPr/>
          <p:nvPr/>
        </p:nvGrpSpPr>
        <p:grpSpPr>
          <a:xfrm>
            <a:off x="9159761" y="1850865"/>
            <a:ext cx="589296" cy="589296"/>
            <a:chOff x="2091022" y="2935611"/>
            <a:chExt cx="841946" cy="841946"/>
          </a:xfrm>
        </p:grpSpPr>
        <p:sp>
          <p:nvSpPr>
            <p:cNvPr id="190" name="îṧḻidé">
              <a:extLst>
                <a:ext uri="{FF2B5EF4-FFF2-40B4-BE49-F238E27FC236}">
                  <a16:creationId xmlns:a16="http://schemas.microsoft.com/office/drawing/2014/main" id="{DC9FCC51-7277-4695-AB74-A364F4FEB000}"/>
                </a:ext>
              </a:extLst>
            </p:cNvPr>
            <p:cNvSpPr/>
            <p:nvPr/>
          </p:nvSpPr>
          <p:spPr>
            <a:xfrm>
              <a:off x="2091022" y="2935611"/>
              <a:ext cx="841946" cy="841946"/>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91" name="íŝļiḓe">
              <a:extLst>
                <a:ext uri="{FF2B5EF4-FFF2-40B4-BE49-F238E27FC236}">
                  <a16:creationId xmlns:a16="http://schemas.microsoft.com/office/drawing/2014/main" id="{EE79511D-FF63-485A-B423-5247662FF832}"/>
                </a:ext>
              </a:extLst>
            </p:cNvPr>
            <p:cNvSpPr/>
            <p:nvPr/>
          </p:nvSpPr>
          <p:spPr>
            <a:xfrm>
              <a:off x="2293239" y="3138363"/>
              <a:ext cx="437512" cy="436438"/>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9" h="3086">
                  <a:moveTo>
                    <a:pt x="3076" y="1373"/>
                  </a:moveTo>
                  <a:cubicBezTo>
                    <a:pt x="3072" y="1330"/>
                    <a:pt x="3021" y="1297"/>
                    <a:pt x="2977" y="1297"/>
                  </a:cubicBezTo>
                  <a:cubicBezTo>
                    <a:pt x="2836" y="1297"/>
                    <a:pt x="2711" y="1215"/>
                    <a:pt x="2658" y="1086"/>
                  </a:cubicBezTo>
                  <a:cubicBezTo>
                    <a:pt x="2604" y="955"/>
                    <a:pt x="2639" y="802"/>
                    <a:pt x="2744" y="705"/>
                  </a:cubicBezTo>
                  <a:cubicBezTo>
                    <a:pt x="2777" y="675"/>
                    <a:pt x="2781" y="624"/>
                    <a:pt x="2754" y="589"/>
                  </a:cubicBezTo>
                  <a:cubicBezTo>
                    <a:pt x="2681" y="497"/>
                    <a:pt x="2599" y="414"/>
                    <a:pt x="2509" y="342"/>
                  </a:cubicBezTo>
                  <a:cubicBezTo>
                    <a:pt x="2474" y="314"/>
                    <a:pt x="2423" y="318"/>
                    <a:pt x="2392" y="352"/>
                  </a:cubicBezTo>
                  <a:cubicBezTo>
                    <a:pt x="2300" y="453"/>
                    <a:pt x="2135" y="491"/>
                    <a:pt x="2008" y="438"/>
                  </a:cubicBezTo>
                  <a:cubicBezTo>
                    <a:pt x="1875" y="382"/>
                    <a:pt x="1791" y="248"/>
                    <a:pt x="1800" y="103"/>
                  </a:cubicBezTo>
                  <a:cubicBezTo>
                    <a:pt x="1802" y="58"/>
                    <a:pt x="1769" y="19"/>
                    <a:pt x="1724" y="13"/>
                  </a:cubicBezTo>
                  <a:cubicBezTo>
                    <a:pt x="1609" y="0"/>
                    <a:pt x="1493" y="0"/>
                    <a:pt x="1377" y="12"/>
                  </a:cubicBezTo>
                  <a:cubicBezTo>
                    <a:pt x="1332" y="17"/>
                    <a:pt x="1299" y="56"/>
                    <a:pt x="1301" y="101"/>
                  </a:cubicBezTo>
                  <a:cubicBezTo>
                    <a:pt x="1306" y="244"/>
                    <a:pt x="1221" y="376"/>
                    <a:pt x="1090" y="429"/>
                  </a:cubicBezTo>
                  <a:cubicBezTo>
                    <a:pt x="964" y="481"/>
                    <a:pt x="800" y="443"/>
                    <a:pt x="708" y="343"/>
                  </a:cubicBezTo>
                  <a:cubicBezTo>
                    <a:pt x="678" y="309"/>
                    <a:pt x="627" y="305"/>
                    <a:pt x="592" y="333"/>
                  </a:cubicBezTo>
                  <a:cubicBezTo>
                    <a:pt x="499" y="405"/>
                    <a:pt x="415" y="488"/>
                    <a:pt x="342" y="579"/>
                  </a:cubicBezTo>
                  <a:cubicBezTo>
                    <a:pt x="314" y="615"/>
                    <a:pt x="318" y="666"/>
                    <a:pt x="352" y="696"/>
                  </a:cubicBezTo>
                  <a:cubicBezTo>
                    <a:pt x="459" y="794"/>
                    <a:pt x="494" y="948"/>
                    <a:pt x="438" y="1081"/>
                  </a:cubicBezTo>
                  <a:cubicBezTo>
                    <a:pt x="385" y="1208"/>
                    <a:pt x="253" y="1290"/>
                    <a:pt x="102" y="1290"/>
                  </a:cubicBezTo>
                  <a:cubicBezTo>
                    <a:pt x="54" y="1288"/>
                    <a:pt x="19" y="1321"/>
                    <a:pt x="13" y="1365"/>
                  </a:cubicBezTo>
                  <a:cubicBezTo>
                    <a:pt x="0" y="1481"/>
                    <a:pt x="0" y="1599"/>
                    <a:pt x="13" y="1716"/>
                  </a:cubicBezTo>
                  <a:cubicBezTo>
                    <a:pt x="18" y="1759"/>
                    <a:pt x="70" y="1792"/>
                    <a:pt x="114" y="1792"/>
                  </a:cubicBezTo>
                  <a:cubicBezTo>
                    <a:pt x="248" y="1788"/>
                    <a:pt x="377" y="1871"/>
                    <a:pt x="431" y="2003"/>
                  </a:cubicBezTo>
                  <a:cubicBezTo>
                    <a:pt x="485" y="2134"/>
                    <a:pt x="450" y="2287"/>
                    <a:pt x="345" y="2384"/>
                  </a:cubicBezTo>
                  <a:cubicBezTo>
                    <a:pt x="312" y="2414"/>
                    <a:pt x="308" y="2465"/>
                    <a:pt x="335" y="2500"/>
                  </a:cubicBezTo>
                  <a:cubicBezTo>
                    <a:pt x="407" y="2591"/>
                    <a:pt x="489" y="2674"/>
                    <a:pt x="579" y="2747"/>
                  </a:cubicBezTo>
                  <a:cubicBezTo>
                    <a:pt x="615" y="2775"/>
                    <a:pt x="666" y="2771"/>
                    <a:pt x="697" y="2738"/>
                  </a:cubicBezTo>
                  <a:cubicBezTo>
                    <a:pt x="789" y="2636"/>
                    <a:pt x="954" y="2598"/>
                    <a:pt x="1081" y="2651"/>
                  </a:cubicBezTo>
                  <a:cubicBezTo>
                    <a:pt x="1214" y="2707"/>
                    <a:pt x="1298" y="2841"/>
                    <a:pt x="1289" y="2986"/>
                  </a:cubicBezTo>
                  <a:cubicBezTo>
                    <a:pt x="1287" y="3031"/>
                    <a:pt x="1320" y="3071"/>
                    <a:pt x="1365" y="3076"/>
                  </a:cubicBezTo>
                  <a:cubicBezTo>
                    <a:pt x="1424" y="3083"/>
                    <a:pt x="1483" y="3086"/>
                    <a:pt x="1543" y="3086"/>
                  </a:cubicBezTo>
                  <a:cubicBezTo>
                    <a:pt x="1599" y="3086"/>
                    <a:pt x="1656" y="3083"/>
                    <a:pt x="1712" y="3077"/>
                  </a:cubicBezTo>
                  <a:cubicBezTo>
                    <a:pt x="1757" y="3072"/>
                    <a:pt x="1790" y="3033"/>
                    <a:pt x="1788" y="2988"/>
                  </a:cubicBezTo>
                  <a:cubicBezTo>
                    <a:pt x="1783" y="2846"/>
                    <a:pt x="1868" y="2713"/>
                    <a:pt x="1999" y="2660"/>
                  </a:cubicBezTo>
                  <a:cubicBezTo>
                    <a:pt x="2126" y="2608"/>
                    <a:pt x="2289" y="2646"/>
                    <a:pt x="2381" y="2747"/>
                  </a:cubicBezTo>
                  <a:cubicBezTo>
                    <a:pt x="2411" y="2780"/>
                    <a:pt x="2462" y="2784"/>
                    <a:pt x="2497" y="2756"/>
                  </a:cubicBezTo>
                  <a:cubicBezTo>
                    <a:pt x="2589" y="2684"/>
                    <a:pt x="2673" y="2601"/>
                    <a:pt x="2747" y="2510"/>
                  </a:cubicBezTo>
                  <a:cubicBezTo>
                    <a:pt x="2775" y="2474"/>
                    <a:pt x="2771" y="2423"/>
                    <a:pt x="2737" y="2393"/>
                  </a:cubicBezTo>
                  <a:cubicBezTo>
                    <a:pt x="2630" y="2295"/>
                    <a:pt x="2595" y="2141"/>
                    <a:pt x="2651" y="2008"/>
                  </a:cubicBezTo>
                  <a:cubicBezTo>
                    <a:pt x="2703" y="1883"/>
                    <a:pt x="2830" y="1799"/>
                    <a:pt x="2966" y="1799"/>
                  </a:cubicBezTo>
                  <a:lnTo>
                    <a:pt x="2985" y="1800"/>
                  </a:lnTo>
                  <a:cubicBezTo>
                    <a:pt x="3030" y="1803"/>
                    <a:pt x="3070" y="1769"/>
                    <a:pt x="3076" y="1724"/>
                  </a:cubicBezTo>
                  <a:cubicBezTo>
                    <a:pt x="3089" y="1608"/>
                    <a:pt x="3089" y="1490"/>
                    <a:pt x="3076" y="1373"/>
                  </a:cubicBezTo>
                  <a:close/>
                  <a:moveTo>
                    <a:pt x="1545" y="2433"/>
                  </a:moveTo>
                  <a:cubicBezTo>
                    <a:pt x="1054" y="2433"/>
                    <a:pt x="656" y="2035"/>
                    <a:pt x="656" y="1545"/>
                  </a:cubicBezTo>
                  <a:cubicBezTo>
                    <a:pt x="656" y="1054"/>
                    <a:pt x="1054" y="656"/>
                    <a:pt x="1545" y="656"/>
                  </a:cubicBezTo>
                  <a:cubicBezTo>
                    <a:pt x="2035" y="656"/>
                    <a:pt x="2433" y="1054"/>
                    <a:pt x="2433" y="1545"/>
                  </a:cubicBezTo>
                  <a:cubicBezTo>
                    <a:pt x="2433" y="1711"/>
                    <a:pt x="2387" y="1867"/>
                    <a:pt x="2308" y="2000"/>
                  </a:cubicBezTo>
                  <a:lnTo>
                    <a:pt x="1918" y="1611"/>
                  </a:lnTo>
                  <a:cubicBezTo>
                    <a:pt x="1947" y="1545"/>
                    <a:pt x="1961" y="1473"/>
                    <a:pt x="1961" y="1398"/>
                  </a:cubicBezTo>
                  <a:cubicBezTo>
                    <a:pt x="1961" y="1253"/>
                    <a:pt x="1905" y="1116"/>
                    <a:pt x="1802" y="1013"/>
                  </a:cubicBezTo>
                  <a:cubicBezTo>
                    <a:pt x="1699" y="910"/>
                    <a:pt x="1562" y="854"/>
                    <a:pt x="1417" y="854"/>
                  </a:cubicBezTo>
                  <a:cubicBezTo>
                    <a:pt x="1368" y="854"/>
                    <a:pt x="1320" y="860"/>
                    <a:pt x="1273" y="873"/>
                  </a:cubicBezTo>
                  <a:cubicBezTo>
                    <a:pt x="1253" y="878"/>
                    <a:pt x="1236" y="895"/>
                    <a:pt x="1230" y="916"/>
                  </a:cubicBezTo>
                  <a:cubicBezTo>
                    <a:pt x="1225" y="937"/>
                    <a:pt x="1231" y="958"/>
                    <a:pt x="1247" y="975"/>
                  </a:cubicBezTo>
                  <a:cubicBezTo>
                    <a:pt x="1247" y="975"/>
                    <a:pt x="1440" y="1168"/>
                    <a:pt x="1504" y="1232"/>
                  </a:cubicBezTo>
                  <a:cubicBezTo>
                    <a:pt x="1511" y="1239"/>
                    <a:pt x="1511" y="1255"/>
                    <a:pt x="1510" y="1261"/>
                  </a:cubicBezTo>
                  <a:lnTo>
                    <a:pt x="1509" y="1265"/>
                  </a:lnTo>
                  <a:cubicBezTo>
                    <a:pt x="1503" y="1336"/>
                    <a:pt x="1490" y="1421"/>
                    <a:pt x="1480" y="1453"/>
                  </a:cubicBezTo>
                  <a:cubicBezTo>
                    <a:pt x="1478" y="1455"/>
                    <a:pt x="1477" y="1456"/>
                    <a:pt x="1476" y="1457"/>
                  </a:cubicBezTo>
                  <a:cubicBezTo>
                    <a:pt x="1474" y="1459"/>
                    <a:pt x="1473" y="1460"/>
                    <a:pt x="1471" y="1462"/>
                  </a:cubicBezTo>
                  <a:cubicBezTo>
                    <a:pt x="1438" y="1472"/>
                    <a:pt x="1352" y="1485"/>
                    <a:pt x="1280" y="1491"/>
                  </a:cubicBezTo>
                  <a:lnTo>
                    <a:pt x="1280" y="1491"/>
                  </a:lnTo>
                  <a:lnTo>
                    <a:pt x="1277" y="1492"/>
                  </a:lnTo>
                  <a:cubicBezTo>
                    <a:pt x="1277" y="1492"/>
                    <a:pt x="1276" y="1492"/>
                    <a:pt x="1274" y="1492"/>
                  </a:cubicBezTo>
                  <a:cubicBezTo>
                    <a:pt x="1266" y="1492"/>
                    <a:pt x="1255" y="1490"/>
                    <a:pt x="1245" y="1479"/>
                  </a:cubicBezTo>
                  <a:cubicBezTo>
                    <a:pt x="1178" y="1412"/>
                    <a:pt x="993" y="1229"/>
                    <a:pt x="993" y="1229"/>
                  </a:cubicBezTo>
                  <a:cubicBezTo>
                    <a:pt x="977" y="1213"/>
                    <a:pt x="960" y="1209"/>
                    <a:pt x="948" y="1209"/>
                  </a:cubicBezTo>
                  <a:cubicBezTo>
                    <a:pt x="922" y="1209"/>
                    <a:pt x="898" y="1228"/>
                    <a:pt x="891" y="1256"/>
                  </a:cubicBezTo>
                  <a:cubicBezTo>
                    <a:pt x="840" y="1444"/>
                    <a:pt x="894" y="1646"/>
                    <a:pt x="1031" y="1784"/>
                  </a:cubicBezTo>
                  <a:cubicBezTo>
                    <a:pt x="1134" y="1886"/>
                    <a:pt x="1271" y="1943"/>
                    <a:pt x="1417" y="1943"/>
                  </a:cubicBezTo>
                  <a:cubicBezTo>
                    <a:pt x="1491" y="1943"/>
                    <a:pt x="1563" y="1928"/>
                    <a:pt x="1629" y="1900"/>
                  </a:cubicBezTo>
                  <a:lnTo>
                    <a:pt x="2023" y="2293"/>
                  </a:lnTo>
                  <a:cubicBezTo>
                    <a:pt x="1885" y="2382"/>
                    <a:pt x="1721" y="2433"/>
                    <a:pt x="1545" y="2433"/>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grpSp>
      <p:sp>
        <p:nvSpPr>
          <p:cNvPr id="28" name="íṥḷiḓè">
            <a:extLst>
              <a:ext uri="{FF2B5EF4-FFF2-40B4-BE49-F238E27FC236}">
                <a16:creationId xmlns:a16="http://schemas.microsoft.com/office/drawing/2014/main" id="{BC361E29-216C-442B-A70B-7F495E0959D0}"/>
              </a:ext>
            </a:extLst>
          </p:cNvPr>
          <p:cNvSpPr/>
          <p:nvPr/>
        </p:nvSpPr>
        <p:spPr bwMode="auto">
          <a:xfrm>
            <a:off x="9818946" y="1823168"/>
            <a:ext cx="2019923"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b="1" dirty="0"/>
              <a:t>正确使用读</a:t>
            </a:r>
            <a:r>
              <a:rPr lang="en-US" altLang="zh-CN" sz="1100" b="1" dirty="0"/>
              <a:t>/</a:t>
            </a:r>
            <a:r>
              <a:rPr lang="zh-CN" altLang="en-US" sz="1100" b="1" dirty="0"/>
              <a:t>写关注</a:t>
            </a:r>
            <a:endParaRPr lang="en-US" altLang="zh-CN" sz="1100" b="1" dirty="0"/>
          </a:p>
          <a:p>
            <a:pPr>
              <a:lnSpc>
                <a:spcPct val="150000"/>
              </a:lnSpc>
              <a:spcBef>
                <a:spcPct val="0"/>
              </a:spcBef>
            </a:pPr>
            <a:r>
              <a:rPr lang="zh-CN" altLang="en-US" sz="1100" dirty="0"/>
              <a:t>写数据时，重要数据用</a:t>
            </a:r>
            <a:r>
              <a:rPr lang="en-US" altLang="zh-CN" sz="1100" dirty="0"/>
              <a:t>{w: “</a:t>
            </a:r>
            <a:r>
              <a:rPr lang="en-US" altLang="zh-CN" sz="1100" dirty="0" err="1"/>
              <a:t>marjority</a:t>
            </a:r>
            <a:r>
              <a:rPr lang="en-US" altLang="zh-CN" sz="1100" dirty="0"/>
              <a:t>”} </a:t>
            </a:r>
            <a:r>
              <a:rPr lang="zh-CN" altLang="en-US" sz="1100" dirty="0"/>
              <a:t>，一般数据用</a:t>
            </a:r>
            <a:r>
              <a:rPr lang="en-US" altLang="zh-CN" sz="1100" dirty="0"/>
              <a:t> {j:1}</a:t>
            </a:r>
          </a:p>
          <a:p>
            <a:pPr>
              <a:lnSpc>
                <a:spcPct val="150000"/>
              </a:lnSpc>
              <a:spcBef>
                <a:spcPct val="0"/>
              </a:spcBef>
            </a:pPr>
            <a:r>
              <a:rPr lang="zh-CN" altLang="en-US" sz="1100" dirty="0"/>
              <a:t>读数据时，在</a:t>
            </a:r>
            <a:r>
              <a:rPr lang="en-US" altLang="zh-CN" sz="1100" dirty="0" err="1"/>
              <a:t>priaryPreferred</a:t>
            </a:r>
            <a:r>
              <a:rPr lang="zh-CN" altLang="en-US" sz="1100" dirty="0"/>
              <a:t>和</a:t>
            </a:r>
            <a:r>
              <a:rPr lang="en-US" altLang="zh-CN" sz="1100" dirty="0"/>
              <a:t>nearest</a:t>
            </a:r>
            <a:r>
              <a:rPr lang="zh-CN" altLang="en-US" sz="1100" dirty="0"/>
              <a:t>中选。</a:t>
            </a:r>
            <a:r>
              <a:rPr lang="en-US" altLang="zh-CN" sz="1100" dirty="0"/>
              <a:t> </a:t>
            </a:r>
          </a:p>
        </p:txBody>
      </p:sp>
      <p:cxnSp>
        <p:nvCxnSpPr>
          <p:cNvPr id="26" name="直接连接符 25">
            <a:extLst>
              <a:ext uri="{FF2B5EF4-FFF2-40B4-BE49-F238E27FC236}">
                <a16:creationId xmlns:a16="http://schemas.microsoft.com/office/drawing/2014/main" id="{084AC518-309E-48C0-8CF3-02F695C99BE3}"/>
              </a:ext>
            </a:extLst>
          </p:cNvPr>
          <p:cNvCxnSpPr/>
          <p:nvPr/>
        </p:nvCxnSpPr>
        <p:spPr>
          <a:xfrm>
            <a:off x="660400" y="2709397"/>
            <a:ext cx="10858494"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21" name="矩形 120">
            <a:extLst>
              <a:ext uri="{FF2B5EF4-FFF2-40B4-BE49-F238E27FC236}">
                <a16:creationId xmlns:a16="http://schemas.microsoft.com/office/drawing/2014/main" id="{8FB2C712-DFAC-40E9-B4CD-993265C933A5}"/>
              </a:ext>
            </a:extLst>
          </p:cNvPr>
          <p:cNvSpPr/>
          <p:nvPr/>
        </p:nvSpPr>
        <p:spPr>
          <a:xfrm>
            <a:off x="669924" y="1148877"/>
            <a:ext cx="1107996" cy="369332"/>
          </a:xfrm>
          <a:prstGeom prst="rect">
            <a:avLst/>
          </a:prstGeom>
        </p:spPr>
        <p:txBody>
          <a:bodyPr wrap="none">
            <a:spAutoFit/>
          </a:bodyPr>
          <a:lstStyle/>
          <a:p>
            <a:r>
              <a:rPr lang="zh-CN" altLang="en-US" b="1" dirty="0">
                <a:solidFill>
                  <a:schemeClr val="tx1">
                    <a:lumMod val="95000"/>
                    <a:lumOff val="5000"/>
                  </a:schemeClr>
                </a:solidFill>
              </a:rPr>
              <a:t>系统优化</a:t>
            </a:r>
            <a:endParaRPr lang="en-US" altLang="zh-CN" b="1" dirty="0">
              <a:solidFill>
                <a:schemeClr val="tx1">
                  <a:lumMod val="95000"/>
                  <a:lumOff val="5000"/>
                </a:schemeClr>
              </a:solidFill>
            </a:endParaRPr>
          </a:p>
        </p:txBody>
      </p:sp>
      <p:sp>
        <p:nvSpPr>
          <p:cNvPr id="122" name="矩形 121">
            <a:extLst>
              <a:ext uri="{FF2B5EF4-FFF2-40B4-BE49-F238E27FC236}">
                <a16:creationId xmlns:a16="http://schemas.microsoft.com/office/drawing/2014/main" id="{24F9F72D-7077-42AF-91F2-636202132B76}"/>
              </a:ext>
            </a:extLst>
          </p:cNvPr>
          <p:cNvSpPr/>
          <p:nvPr/>
        </p:nvSpPr>
        <p:spPr>
          <a:xfrm>
            <a:off x="3481043" y="1148877"/>
            <a:ext cx="1107996" cy="369332"/>
          </a:xfrm>
          <a:prstGeom prst="rect">
            <a:avLst/>
          </a:prstGeom>
        </p:spPr>
        <p:txBody>
          <a:bodyPr wrap="none">
            <a:spAutoFit/>
          </a:bodyPr>
          <a:lstStyle/>
          <a:p>
            <a:r>
              <a:rPr lang="zh-CN" altLang="en-US" b="1" dirty="0">
                <a:solidFill>
                  <a:schemeClr val="tx1">
                    <a:lumMod val="95000"/>
                    <a:lumOff val="5000"/>
                  </a:schemeClr>
                </a:solidFill>
              </a:rPr>
              <a:t>索引优化</a:t>
            </a:r>
            <a:endParaRPr lang="en-US" altLang="zh-CN" b="1" dirty="0">
              <a:solidFill>
                <a:schemeClr val="tx1">
                  <a:lumMod val="95000"/>
                  <a:lumOff val="5000"/>
                </a:schemeClr>
              </a:solidFill>
            </a:endParaRPr>
          </a:p>
        </p:txBody>
      </p:sp>
      <p:sp>
        <p:nvSpPr>
          <p:cNvPr id="123" name="矩形 122">
            <a:extLst>
              <a:ext uri="{FF2B5EF4-FFF2-40B4-BE49-F238E27FC236}">
                <a16:creationId xmlns:a16="http://schemas.microsoft.com/office/drawing/2014/main" id="{855BF16E-7AC5-4305-8042-BEE0839BF3B6}"/>
              </a:ext>
            </a:extLst>
          </p:cNvPr>
          <p:cNvSpPr/>
          <p:nvPr/>
        </p:nvSpPr>
        <p:spPr>
          <a:xfrm>
            <a:off x="6301686" y="1148877"/>
            <a:ext cx="1107996" cy="369332"/>
          </a:xfrm>
          <a:prstGeom prst="rect">
            <a:avLst/>
          </a:prstGeom>
        </p:spPr>
        <p:txBody>
          <a:bodyPr wrap="none">
            <a:spAutoFit/>
          </a:bodyPr>
          <a:lstStyle/>
          <a:p>
            <a:r>
              <a:rPr lang="zh-CN" altLang="en-US" b="1" dirty="0">
                <a:solidFill>
                  <a:schemeClr val="tx1">
                    <a:lumMod val="95000"/>
                    <a:lumOff val="5000"/>
                  </a:schemeClr>
                </a:solidFill>
              </a:rPr>
              <a:t>设计模式</a:t>
            </a:r>
            <a:endParaRPr lang="en-US" altLang="zh-CN" b="1" dirty="0">
              <a:solidFill>
                <a:schemeClr val="tx1">
                  <a:lumMod val="95000"/>
                  <a:lumOff val="5000"/>
                </a:schemeClr>
              </a:solidFill>
            </a:endParaRPr>
          </a:p>
        </p:txBody>
      </p:sp>
      <p:sp>
        <p:nvSpPr>
          <p:cNvPr id="184" name="iśľiḓè">
            <a:extLst>
              <a:ext uri="{FF2B5EF4-FFF2-40B4-BE49-F238E27FC236}">
                <a16:creationId xmlns:a16="http://schemas.microsoft.com/office/drawing/2014/main" id="{BA49FCED-4CB7-46F5-8BE3-0D797C5CC9AF}"/>
              </a:ext>
            </a:extLst>
          </p:cNvPr>
          <p:cNvSpPr/>
          <p:nvPr/>
        </p:nvSpPr>
        <p:spPr bwMode="auto">
          <a:xfrm>
            <a:off x="4177659" y="1823168"/>
            <a:ext cx="2019924" cy="8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ct val="0"/>
              </a:spcBef>
            </a:pPr>
            <a:r>
              <a:rPr lang="zh-CN" altLang="en-US" sz="1100" b="1" dirty="0"/>
              <a:t>组合索引 </a:t>
            </a:r>
            <a:r>
              <a:rPr lang="en-US" altLang="zh-CN" sz="1100" b="1" dirty="0"/>
              <a:t>&gt; </a:t>
            </a:r>
            <a:r>
              <a:rPr lang="zh-CN" altLang="en-US" sz="1100" b="1" dirty="0"/>
              <a:t>交叉索引</a:t>
            </a:r>
            <a:endParaRPr lang="en-US" altLang="zh-CN" sz="1100" b="1" dirty="0"/>
          </a:p>
          <a:p>
            <a:pPr>
              <a:lnSpc>
                <a:spcPct val="150000"/>
              </a:lnSpc>
              <a:spcBef>
                <a:spcPct val="0"/>
              </a:spcBef>
            </a:pPr>
            <a:r>
              <a:rPr lang="zh-CN" altLang="en-US" sz="1100" dirty="0"/>
              <a:t>多字段查询的时候，交叉索引触发率相对较低，组合索引更为合适。</a:t>
            </a:r>
            <a:endParaRPr lang="en-US" altLang="zh-CN" sz="1100" dirty="0"/>
          </a:p>
        </p:txBody>
      </p:sp>
      <p:sp>
        <p:nvSpPr>
          <p:cNvPr id="185" name="矩形 184">
            <a:extLst>
              <a:ext uri="{FF2B5EF4-FFF2-40B4-BE49-F238E27FC236}">
                <a16:creationId xmlns:a16="http://schemas.microsoft.com/office/drawing/2014/main" id="{6509907F-A19E-42F1-84E1-566A4BD9B875}"/>
              </a:ext>
            </a:extLst>
          </p:cNvPr>
          <p:cNvSpPr/>
          <p:nvPr/>
        </p:nvSpPr>
        <p:spPr>
          <a:xfrm>
            <a:off x="9159761" y="1148877"/>
            <a:ext cx="1149674" cy="369332"/>
          </a:xfrm>
          <a:prstGeom prst="rect">
            <a:avLst/>
          </a:prstGeom>
        </p:spPr>
        <p:txBody>
          <a:bodyPr wrap="none">
            <a:spAutoFit/>
          </a:bodyPr>
          <a:lstStyle/>
          <a:p>
            <a:r>
              <a:rPr lang="zh-CN" altLang="en-US" b="1" dirty="0">
                <a:solidFill>
                  <a:schemeClr val="tx1">
                    <a:lumMod val="95000"/>
                    <a:lumOff val="5000"/>
                  </a:schemeClr>
                </a:solidFill>
              </a:rPr>
              <a:t>程序配置</a:t>
            </a:r>
            <a:endParaRPr lang="en-US" altLang="zh-CN" b="1" dirty="0">
              <a:solidFill>
                <a:schemeClr val="tx1">
                  <a:lumMod val="95000"/>
                  <a:lumOff val="5000"/>
                </a:schemeClr>
              </a:solidFill>
            </a:endParaRPr>
          </a:p>
        </p:txBody>
      </p:sp>
    </p:spTree>
    <p:extLst>
      <p:ext uri="{BB962C8B-B14F-4D97-AF65-F5344CB8AC3E}">
        <p14:creationId xmlns:p14="http://schemas.microsoft.com/office/powerpoint/2010/main" val="373264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2D6D8D8A-FD70-4E08-8CFA-FF511085AC57}"/>
              </a:ext>
            </a:extLst>
          </p:cNvPr>
          <p:cNvGrpSpPr/>
          <p:nvPr/>
        </p:nvGrpSpPr>
        <p:grpSpPr>
          <a:xfrm>
            <a:off x="1542197" y="-2203"/>
            <a:ext cx="3884441" cy="6858000"/>
            <a:chOff x="-247563" y="176970"/>
            <a:chExt cx="3884441" cy="6858000"/>
          </a:xfrm>
        </p:grpSpPr>
        <p:sp>
          <p:nvSpPr>
            <p:cNvPr id="17" name="îŝlíḑé">
              <a:extLst>
                <a:ext uri="{FF2B5EF4-FFF2-40B4-BE49-F238E27FC236}">
                  <a16:creationId xmlns:a16="http://schemas.microsoft.com/office/drawing/2014/main" id="{409E0529-3A88-44EB-B303-D1BDB5225D64}"/>
                </a:ext>
              </a:extLst>
            </p:cNvPr>
            <p:cNvSpPr/>
            <p:nvPr/>
          </p:nvSpPr>
          <p:spPr>
            <a:xfrm>
              <a:off x="-6709" y="1134166"/>
              <a:ext cx="1216401" cy="2678697"/>
            </a:xfrm>
            <a:prstGeom prst="rect">
              <a:avLst/>
            </a:prstGeom>
          </p:spPr>
          <p:txBody>
            <a:bodyPr vert="eaVert" wrap="square">
              <a:normAutofit/>
            </a:bodyPr>
            <a:lstStyle/>
            <a:p>
              <a:r>
                <a:rPr lang="zh-CN" altLang="en-US" sz="6600" b="1" spc="300" dirty="0">
                  <a:solidFill>
                    <a:schemeClr val="tx2"/>
                  </a:solidFill>
                  <a:cs typeface="+mn-ea"/>
                  <a:sym typeface="+mn-lt"/>
                </a:rPr>
                <a:t>目录</a:t>
              </a:r>
            </a:p>
          </p:txBody>
        </p:sp>
        <p:sp>
          <p:nvSpPr>
            <p:cNvPr id="18" name="iSľiḋê">
              <a:extLst>
                <a:ext uri="{FF2B5EF4-FFF2-40B4-BE49-F238E27FC236}">
                  <a16:creationId xmlns:a16="http://schemas.microsoft.com/office/drawing/2014/main" id="{343F4105-0118-496D-92E4-05B19B7EC0E3}"/>
                </a:ext>
              </a:extLst>
            </p:cNvPr>
            <p:cNvSpPr/>
            <p:nvPr/>
          </p:nvSpPr>
          <p:spPr>
            <a:xfrm>
              <a:off x="-247563" y="1417547"/>
              <a:ext cx="481707" cy="1491338"/>
            </a:xfrm>
            <a:prstGeom prst="rect">
              <a:avLst/>
            </a:prstGeom>
          </p:spPr>
          <p:txBody>
            <a:bodyPr vert="vert270" wrap="none">
              <a:normAutofit/>
            </a:bodyPr>
            <a:lstStyle/>
            <a:p>
              <a:r>
                <a:rPr lang="en-US" altLang="zh-CN" b="1" spc="300" dirty="0">
                  <a:solidFill>
                    <a:schemeClr val="tx2"/>
                  </a:solidFill>
                  <a:cs typeface="+mn-ea"/>
                  <a:sym typeface="+mn-lt"/>
                </a:rPr>
                <a:t>CONTENT</a:t>
              </a:r>
            </a:p>
          </p:txBody>
        </p:sp>
        <p:grpSp>
          <p:nvGrpSpPr>
            <p:cNvPr id="19" name="组合 18">
              <a:extLst>
                <a:ext uri="{FF2B5EF4-FFF2-40B4-BE49-F238E27FC236}">
                  <a16:creationId xmlns:a16="http://schemas.microsoft.com/office/drawing/2014/main" id="{55C1EE47-8200-4DDC-8FFF-C789E82CFE97}"/>
                </a:ext>
              </a:extLst>
            </p:cNvPr>
            <p:cNvGrpSpPr/>
            <p:nvPr/>
          </p:nvGrpSpPr>
          <p:grpSpPr>
            <a:xfrm>
              <a:off x="1505964" y="176970"/>
              <a:ext cx="2130914" cy="6858000"/>
              <a:chOff x="1505964" y="176970"/>
              <a:chExt cx="2130914" cy="6858000"/>
            </a:xfrm>
          </p:grpSpPr>
          <p:sp>
            <p:nvSpPr>
              <p:cNvPr id="20" name="isḻíḑè">
                <a:extLst>
                  <a:ext uri="{FF2B5EF4-FFF2-40B4-BE49-F238E27FC236}">
                    <a16:creationId xmlns:a16="http://schemas.microsoft.com/office/drawing/2014/main" id="{D3F09A4D-C60D-4141-BEC1-64F8BFFAB3D4}"/>
                  </a:ext>
                </a:extLst>
              </p:cNvPr>
              <p:cNvSpPr/>
              <p:nvPr/>
            </p:nvSpPr>
            <p:spPr bwMode="auto">
              <a:xfrm>
                <a:off x="1791292" y="176970"/>
                <a:ext cx="72008" cy="6858000"/>
              </a:xfrm>
              <a:prstGeom prst="rect">
                <a:avLst/>
              </a:prstGeom>
              <a:solidFill>
                <a:schemeClr val="tx2">
                  <a:lumMod val="20000"/>
                  <a:lumOff val="80000"/>
                </a:schemeClr>
              </a:solidFill>
              <a:ln w="19050">
                <a:noFill/>
                <a:round/>
                <a:headEnd/>
                <a:tailEnd/>
              </a:ln>
            </p:spPr>
            <p:txBody>
              <a:bodyPr anchor="ctr"/>
              <a:lstStyle/>
              <a:p>
                <a:pPr algn="ctr"/>
                <a:endParaRPr dirty="0">
                  <a:cs typeface="+mn-ea"/>
                  <a:sym typeface="+mn-lt"/>
                </a:endParaRPr>
              </a:p>
            </p:txBody>
          </p:sp>
          <p:grpSp>
            <p:nvGrpSpPr>
              <p:cNvPr id="21" name="组合 20">
                <a:extLst>
                  <a:ext uri="{FF2B5EF4-FFF2-40B4-BE49-F238E27FC236}">
                    <a16:creationId xmlns:a16="http://schemas.microsoft.com/office/drawing/2014/main" id="{2F0A7649-20D0-451C-8407-9264CE15DFFF}"/>
                  </a:ext>
                </a:extLst>
              </p:cNvPr>
              <p:cNvGrpSpPr/>
              <p:nvPr/>
            </p:nvGrpSpPr>
            <p:grpSpPr>
              <a:xfrm>
                <a:off x="1505964" y="5362199"/>
                <a:ext cx="2130914" cy="642664"/>
                <a:chOff x="1505964" y="5362199"/>
                <a:chExt cx="2130914" cy="642664"/>
              </a:xfrm>
            </p:grpSpPr>
            <p:sp>
              <p:nvSpPr>
                <p:cNvPr id="34" name="íśľîďé">
                  <a:extLst>
                    <a:ext uri="{FF2B5EF4-FFF2-40B4-BE49-F238E27FC236}">
                      <a16:creationId xmlns:a16="http://schemas.microsoft.com/office/drawing/2014/main" id="{B1BE1FD6-B5A0-476B-AF10-5C69A57D49E2}"/>
                    </a:ext>
                  </a:extLst>
                </p:cNvPr>
                <p:cNvSpPr/>
                <p:nvPr/>
              </p:nvSpPr>
              <p:spPr bwMode="auto">
                <a:xfrm>
                  <a:off x="1505964" y="5362199"/>
                  <a:ext cx="642664" cy="642664"/>
                </a:xfrm>
                <a:prstGeom prst="ellipse">
                  <a:avLst/>
                </a:prstGeom>
                <a:solidFill>
                  <a:schemeClr val="bg1"/>
                </a:solidFill>
                <a:ln w="57150">
                  <a:solidFill>
                    <a:schemeClr val="bg1"/>
                  </a:solidFill>
                  <a:round/>
                  <a:headEnd/>
                  <a:tailEnd/>
                </a:ln>
              </p:spPr>
              <p:txBody>
                <a:bodyPr rot="0" spcFirstLastPara="0" vert="horz" wrap="none" lIns="91440" tIns="45720" rIns="91440" bIns="45720" anchor="ctr" anchorCtr="1" forceAA="0" compatLnSpc="1">
                  <a:prstTxWarp prst="textNoShape">
                    <a:avLst/>
                  </a:prstTxWarp>
                  <a:noAutofit/>
                </a:bodyPr>
                <a:lstStyle/>
                <a:p>
                  <a:pPr algn="ctr"/>
                  <a:r>
                    <a:rPr lang="en-US" altLang="zh-CN" sz="2800" b="1" dirty="0">
                      <a:solidFill>
                        <a:schemeClr val="tx2"/>
                      </a:solidFill>
                      <a:cs typeface="+mn-ea"/>
                      <a:sym typeface="+mn-lt"/>
                    </a:rPr>
                    <a:t>04</a:t>
                  </a:r>
                </a:p>
              </p:txBody>
            </p:sp>
            <p:sp>
              <p:nvSpPr>
                <p:cNvPr id="35" name="ïšļíḋé">
                  <a:extLst>
                    <a:ext uri="{FF2B5EF4-FFF2-40B4-BE49-F238E27FC236}">
                      <a16:creationId xmlns:a16="http://schemas.microsoft.com/office/drawing/2014/main" id="{CD8F64CC-250E-4AD6-B576-9CC921997102}"/>
                    </a:ext>
                  </a:extLst>
                </p:cNvPr>
                <p:cNvSpPr txBox="1"/>
                <p:nvPr/>
              </p:nvSpPr>
              <p:spPr>
                <a:xfrm>
                  <a:off x="2099143" y="5492959"/>
                  <a:ext cx="1537735" cy="381143"/>
                </a:xfrm>
                <a:prstGeom prst="rect">
                  <a:avLst/>
                </a:prstGeom>
                <a:noFill/>
              </p:spPr>
              <p:txBody>
                <a:bodyPr wrap="none" lIns="360000" tIns="0" rIns="0" bIns="0" anchor="ctr" anchorCtr="0">
                  <a:normAutofit/>
                </a:bodyPr>
                <a:lstStyle/>
                <a:p>
                  <a:r>
                    <a:rPr lang="zh-CN" altLang="en-US" sz="2000" b="1" dirty="0">
                      <a:solidFill>
                        <a:schemeClr val="accent5"/>
                      </a:solidFill>
                      <a:cs typeface="+mn-ea"/>
                      <a:sym typeface="+mn-lt"/>
                    </a:rPr>
                    <a:t>订阅服务及协同实施</a:t>
                  </a:r>
                </a:p>
              </p:txBody>
            </p:sp>
          </p:grpSp>
          <p:grpSp>
            <p:nvGrpSpPr>
              <p:cNvPr id="22" name="组合 21">
                <a:extLst>
                  <a:ext uri="{FF2B5EF4-FFF2-40B4-BE49-F238E27FC236}">
                    <a16:creationId xmlns:a16="http://schemas.microsoft.com/office/drawing/2014/main" id="{9A386A62-A3A6-41EB-9D5F-1D0A7D791DC5}"/>
                  </a:ext>
                </a:extLst>
              </p:cNvPr>
              <p:cNvGrpSpPr/>
              <p:nvPr/>
            </p:nvGrpSpPr>
            <p:grpSpPr>
              <a:xfrm>
                <a:off x="1505964" y="4022214"/>
                <a:ext cx="2130914" cy="642664"/>
                <a:chOff x="1505964" y="4022214"/>
                <a:chExt cx="2130914" cy="642664"/>
              </a:xfrm>
            </p:grpSpPr>
            <p:sp>
              <p:nvSpPr>
                <p:cNvPr id="32" name="îŝḻiďé">
                  <a:extLst>
                    <a:ext uri="{FF2B5EF4-FFF2-40B4-BE49-F238E27FC236}">
                      <a16:creationId xmlns:a16="http://schemas.microsoft.com/office/drawing/2014/main" id="{D4EE18FC-ACA4-4879-8357-D6CF4799A871}"/>
                    </a:ext>
                  </a:extLst>
                </p:cNvPr>
                <p:cNvSpPr/>
                <p:nvPr/>
              </p:nvSpPr>
              <p:spPr bwMode="auto">
                <a:xfrm>
                  <a:off x="1505964" y="4022214"/>
                  <a:ext cx="642664" cy="642664"/>
                </a:xfrm>
                <a:prstGeom prst="ellipse">
                  <a:avLst/>
                </a:prstGeom>
                <a:solidFill>
                  <a:schemeClr val="bg1"/>
                </a:solidFill>
                <a:ln w="57150">
                  <a:solidFill>
                    <a:schemeClr val="bg1"/>
                  </a:solidFill>
                  <a:round/>
                  <a:headEnd/>
                  <a:tailEnd/>
                </a:ln>
              </p:spPr>
              <p:txBody>
                <a:bodyPr rot="0" spcFirstLastPara="0" vert="horz" wrap="none" lIns="91440" tIns="45720" rIns="91440" bIns="45720" anchor="ctr" anchorCtr="1" forceAA="0" compatLnSpc="1">
                  <a:prstTxWarp prst="textNoShape">
                    <a:avLst/>
                  </a:prstTxWarp>
                  <a:noAutofit/>
                </a:bodyPr>
                <a:lstStyle/>
                <a:p>
                  <a:pPr algn="ctr"/>
                  <a:r>
                    <a:rPr lang="en-US" altLang="zh-CN" sz="2800" b="1" dirty="0">
                      <a:solidFill>
                        <a:schemeClr val="tx2"/>
                      </a:solidFill>
                      <a:cs typeface="+mn-ea"/>
                      <a:sym typeface="+mn-lt"/>
                    </a:rPr>
                    <a:t>03</a:t>
                  </a:r>
                </a:p>
              </p:txBody>
            </p:sp>
            <p:sp>
              <p:nvSpPr>
                <p:cNvPr id="33" name="ïṥľîḑé">
                  <a:extLst>
                    <a:ext uri="{FF2B5EF4-FFF2-40B4-BE49-F238E27FC236}">
                      <a16:creationId xmlns:a16="http://schemas.microsoft.com/office/drawing/2014/main" id="{E17EE96A-205C-440E-A1C8-58C26FAF7072}"/>
                    </a:ext>
                  </a:extLst>
                </p:cNvPr>
                <p:cNvSpPr txBox="1"/>
                <p:nvPr/>
              </p:nvSpPr>
              <p:spPr>
                <a:xfrm>
                  <a:off x="2099143" y="4152975"/>
                  <a:ext cx="1537735" cy="381143"/>
                </a:xfrm>
                <a:prstGeom prst="rect">
                  <a:avLst/>
                </a:prstGeom>
                <a:noFill/>
              </p:spPr>
              <p:txBody>
                <a:bodyPr wrap="none" lIns="360000" tIns="0" rIns="0" bIns="0" anchor="ctr" anchorCtr="0">
                  <a:normAutofit/>
                </a:bodyPr>
                <a:lstStyle/>
                <a:p>
                  <a:r>
                    <a:rPr lang="en-US" altLang="zh-CN" sz="2000" b="1" dirty="0">
                      <a:solidFill>
                        <a:schemeClr val="accent4">
                          <a:lumMod val="100000"/>
                        </a:schemeClr>
                      </a:solidFill>
                      <a:cs typeface="+mn-ea"/>
                      <a:sym typeface="+mn-lt"/>
                    </a:rPr>
                    <a:t>Neo4j</a:t>
                  </a:r>
                  <a:r>
                    <a:rPr lang="zh-CN" altLang="en-US" sz="2000" b="1" dirty="0">
                      <a:solidFill>
                        <a:schemeClr val="accent4">
                          <a:lumMod val="100000"/>
                        </a:schemeClr>
                      </a:solidFill>
                      <a:cs typeface="+mn-ea"/>
                      <a:sym typeface="+mn-lt"/>
                    </a:rPr>
                    <a:t>实践</a:t>
                  </a:r>
                </a:p>
              </p:txBody>
            </p:sp>
          </p:grpSp>
          <p:grpSp>
            <p:nvGrpSpPr>
              <p:cNvPr id="23" name="组合 22">
                <a:extLst>
                  <a:ext uri="{FF2B5EF4-FFF2-40B4-BE49-F238E27FC236}">
                    <a16:creationId xmlns:a16="http://schemas.microsoft.com/office/drawing/2014/main" id="{1AF582F4-4D87-4332-A2EB-D1F43D4CCE4F}"/>
                  </a:ext>
                </a:extLst>
              </p:cNvPr>
              <p:cNvGrpSpPr/>
              <p:nvPr/>
            </p:nvGrpSpPr>
            <p:grpSpPr>
              <a:xfrm>
                <a:off x="1505964" y="2682229"/>
                <a:ext cx="2130914" cy="642664"/>
                <a:chOff x="1505964" y="2682229"/>
                <a:chExt cx="2130914" cy="642664"/>
              </a:xfrm>
            </p:grpSpPr>
            <p:sp>
              <p:nvSpPr>
                <p:cNvPr id="30" name="ïṥļîḓé">
                  <a:extLst>
                    <a:ext uri="{FF2B5EF4-FFF2-40B4-BE49-F238E27FC236}">
                      <a16:creationId xmlns:a16="http://schemas.microsoft.com/office/drawing/2014/main" id="{2C8F5984-CAD9-4B67-A864-394D10EC2F56}"/>
                    </a:ext>
                  </a:extLst>
                </p:cNvPr>
                <p:cNvSpPr/>
                <p:nvPr/>
              </p:nvSpPr>
              <p:spPr bwMode="auto">
                <a:xfrm>
                  <a:off x="1505964" y="2682229"/>
                  <a:ext cx="642664" cy="642664"/>
                </a:xfrm>
                <a:prstGeom prst="ellipse">
                  <a:avLst/>
                </a:prstGeom>
                <a:solidFill>
                  <a:schemeClr val="bg1"/>
                </a:solidFill>
                <a:ln w="57150">
                  <a:solidFill>
                    <a:schemeClr val="bg1"/>
                  </a:solidFill>
                  <a:round/>
                  <a:headEnd/>
                  <a:tailEnd/>
                </a:ln>
              </p:spPr>
              <p:txBody>
                <a:bodyPr rot="0" spcFirstLastPara="0" vert="horz" wrap="none" lIns="91440" tIns="45720" rIns="91440" bIns="45720" anchor="ctr" anchorCtr="1" forceAA="0" compatLnSpc="1">
                  <a:prstTxWarp prst="textNoShape">
                    <a:avLst/>
                  </a:prstTxWarp>
                  <a:noAutofit/>
                </a:bodyPr>
                <a:lstStyle/>
                <a:p>
                  <a:pPr algn="ctr"/>
                  <a:r>
                    <a:rPr lang="en-US" altLang="zh-CN" sz="2800" b="1" dirty="0">
                      <a:solidFill>
                        <a:schemeClr val="tx2"/>
                      </a:solidFill>
                      <a:cs typeface="+mn-ea"/>
                      <a:sym typeface="+mn-lt"/>
                    </a:rPr>
                    <a:t>02</a:t>
                  </a:r>
                </a:p>
              </p:txBody>
            </p:sp>
            <p:sp>
              <p:nvSpPr>
                <p:cNvPr id="31" name="ís1íḍê">
                  <a:extLst>
                    <a:ext uri="{FF2B5EF4-FFF2-40B4-BE49-F238E27FC236}">
                      <a16:creationId xmlns:a16="http://schemas.microsoft.com/office/drawing/2014/main" id="{007479E2-00C8-4597-AE4F-E210A8DFB878}"/>
                    </a:ext>
                  </a:extLst>
                </p:cNvPr>
                <p:cNvSpPr txBox="1"/>
                <p:nvPr/>
              </p:nvSpPr>
              <p:spPr>
                <a:xfrm>
                  <a:off x="2099143" y="2812990"/>
                  <a:ext cx="1537735" cy="381143"/>
                </a:xfrm>
                <a:prstGeom prst="rect">
                  <a:avLst/>
                </a:prstGeom>
                <a:noFill/>
              </p:spPr>
              <p:txBody>
                <a:bodyPr wrap="none" lIns="360000" tIns="0" rIns="0" bIns="0" anchor="ctr" anchorCtr="0">
                  <a:normAutofit/>
                </a:bodyPr>
                <a:lstStyle/>
                <a:p>
                  <a:r>
                    <a:rPr lang="en-US" altLang="zh-CN" sz="2000" b="1" dirty="0">
                      <a:solidFill>
                        <a:schemeClr val="accent3">
                          <a:lumMod val="100000"/>
                        </a:schemeClr>
                      </a:solidFill>
                      <a:cs typeface="+mn-ea"/>
                      <a:sym typeface="+mn-lt"/>
                    </a:rPr>
                    <a:t>MongoDB</a:t>
                  </a:r>
                  <a:r>
                    <a:rPr lang="zh-CN" altLang="en-US" sz="2000" b="1" dirty="0">
                      <a:solidFill>
                        <a:schemeClr val="accent3">
                          <a:lumMod val="100000"/>
                        </a:schemeClr>
                      </a:solidFill>
                      <a:cs typeface="+mn-ea"/>
                      <a:sym typeface="+mn-lt"/>
                    </a:rPr>
                    <a:t>实践</a:t>
                  </a:r>
                </a:p>
              </p:txBody>
            </p:sp>
          </p:grpSp>
          <p:grpSp>
            <p:nvGrpSpPr>
              <p:cNvPr id="24" name="组合 23">
                <a:extLst>
                  <a:ext uri="{FF2B5EF4-FFF2-40B4-BE49-F238E27FC236}">
                    <a16:creationId xmlns:a16="http://schemas.microsoft.com/office/drawing/2014/main" id="{696B2ABA-6D0B-4E40-A1C6-28ADD36A4504}"/>
                  </a:ext>
                </a:extLst>
              </p:cNvPr>
              <p:cNvGrpSpPr/>
              <p:nvPr/>
            </p:nvGrpSpPr>
            <p:grpSpPr>
              <a:xfrm>
                <a:off x="1505964" y="1342244"/>
                <a:ext cx="2130914" cy="642664"/>
                <a:chOff x="1505964" y="1342244"/>
                <a:chExt cx="2130914" cy="642664"/>
              </a:xfrm>
            </p:grpSpPr>
            <p:sp>
              <p:nvSpPr>
                <p:cNvPr id="28" name="iślïḓe">
                  <a:extLst>
                    <a:ext uri="{FF2B5EF4-FFF2-40B4-BE49-F238E27FC236}">
                      <a16:creationId xmlns:a16="http://schemas.microsoft.com/office/drawing/2014/main" id="{C111B146-A439-4FCE-9790-A65AEB6BDF0C}"/>
                    </a:ext>
                  </a:extLst>
                </p:cNvPr>
                <p:cNvSpPr/>
                <p:nvPr/>
              </p:nvSpPr>
              <p:spPr bwMode="auto">
                <a:xfrm>
                  <a:off x="1505964" y="1342244"/>
                  <a:ext cx="642664" cy="642664"/>
                </a:xfrm>
                <a:prstGeom prst="ellipse">
                  <a:avLst/>
                </a:prstGeom>
                <a:solidFill>
                  <a:schemeClr val="bg1"/>
                </a:solidFill>
                <a:ln w="57150">
                  <a:solidFill>
                    <a:schemeClr val="bg1"/>
                  </a:solidFill>
                  <a:round/>
                  <a:headEnd/>
                  <a:tailEnd/>
                </a:ln>
              </p:spPr>
              <p:txBody>
                <a:bodyPr rot="0" spcFirstLastPara="0" vert="horz" wrap="none" lIns="91440" tIns="45720" rIns="91440" bIns="45720" anchor="ctr" anchorCtr="1" forceAA="0" compatLnSpc="1">
                  <a:prstTxWarp prst="textNoShape">
                    <a:avLst/>
                  </a:prstTxWarp>
                  <a:noAutofit/>
                </a:bodyPr>
                <a:lstStyle/>
                <a:p>
                  <a:pPr algn="ctr"/>
                  <a:r>
                    <a:rPr lang="en-US" altLang="zh-CN" sz="2800" b="1" dirty="0">
                      <a:solidFill>
                        <a:schemeClr val="tx2"/>
                      </a:solidFill>
                      <a:cs typeface="+mn-ea"/>
                      <a:sym typeface="+mn-lt"/>
                    </a:rPr>
                    <a:t>01</a:t>
                  </a:r>
                </a:p>
              </p:txBody>
            </p:sp>
            <p:sp>
              <p:nvSpPr>
                <p:cNvPr id="29" name="iṧḷîďe">
                  <a:extLst>
                    <a:ext uri="{FF2B5EF4-FFF2-40B4-BE49-F238E27FC236}">
                      <a16:creationId xmlns:a16="http://schemas.microsoft.com/office/drawing/2014/main" id="{84FE58FB-C8E4-4BBB-8584-F61774047750}"/>
                    </a:ext>
                  </a:extLst>
                </p:cNvPr>
                <p:cNvSpPr txBox="1"/>
                <p:nvPr/>
              </p:nvSpPr>
              <p:spPr>
                <a:xfrm>
                  <a:off x="2099143" y="1473005"/>
                  <a:ext cx="1537735" cy="381143"/>
                </a:xfrm>
                <a:prstGeom prst="rect">
                  <a:avLst/>
                </a:prstGeom>
                <a:noFill/>
              </p:spPr>
              <p:txBody>
                <a:bodyPr wrap="none" lIns="360000" tIns="0" rIns="0" bIns="0" anchor="ctr" anchorCtr="0">
                  <a:normAutofit/>
                </a:bodyPr>
                <a:lstStyle/>
                <a:p>
                  <a:r>
                    <a:rPr lang="zh-CN" altLang="en-US" sz="2000" b="1" dirty="0">
                      <a:solidFill>
                        <a:schemeClr val="accent2">
                          <a:lumMod val="100000"/>
                        </a:schemeClr>
                      </a:solidFill>
                      <a:cs typeface="+mn-ea"/>
                      <a:sym typeface="+mn-lt"/>
                    </a:rPr>
                    <a:t>总体概述</a:t>
                  </a:r>
                </a:p>
              </p:txBody>
            </p:sp>
          </p:grpSp>
          <p:sp>
            <p:nvSpPr>
              <p:cNvPr id="27" name="ïšļíḋé">
                <a:extLst>
                  <a:ext uri="{FF2B5EF4-FFF2-40B4-BE49-F238E27FC236}">
                    <a16:creationId xmlns:a16="http://schemas.microsoft.com/office/drawing/2014/main" id="{E3DD97B2-AB00-4D6C-90DD-CBBBDED3B0BC}"/>
                  </a:ext>
                </a:extLst>
              </p:cNvPr>
              <p:cNvSpPr txBox="1"/>
              <p:nvPr/>
            </p:nvSpPr>
            <p:spPr>
              <a:xfrm>
                <a:off x="2099143" y="5794974"/>
                <a:ext cx="1537735" cy="381143"/>
              </a:xfrm>
              <a:prstGeom prst="rect">
                <a:avLst/>
              </a:prstGeom>
              <a:noFill/>
            </p:spPr>
            <p:txBody>
              <a:bodyPr wrap="none" lIns="360000" tIns="0" rIns="0" bIns="0" anchor="ctr" anchorCtr="0">
                <a:normAutofit/>
              </a:bodyPr>
              <a:lstStyle/>
              <a:p>
                <a:endParaRPr lang="zh-CN" altLang="en-US" sz="2000" b="1" dirty="0">
                  <a:solidFill>
                    <a:schemeClr val="accent6"/>
                  </a:solidFill>
                  <a:cs typeface="+mn-ea"/>
                  <a:sym typeface="+mn-lt"/>
                </a:endParaRPr>
              </a:p>
            </p:txBody>
          </p:sp>
        </p:grpSp>
      </p:grpSp>
    </p:spTree>
    <p:extLst>
      <p:ext uri="{BB962C8B-B14F-4D97-AF65-F5344CB8AC3E}">
        <p14:creationId xmlns:p14="http://schemas.microsoft.com/office/powerpoint/2010/main" val="2131096366"/>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77D48B-B11F-4BD4-B331-1EA59CC2FDB6}"/>
              </a:ext>
            </a:extLst>
          </p:cNvPr>
          <p:cNvSpPr>
            <a:spLocks noGrp="1"/>
          </p:cNvSpPr>
          <p:nvPr>
            <p:ph type="body" sz="quarter" idx="10"/>
          </p:nvPr>
        </p:nvSpPr>
        <p:spPr/>
        <p:txBody>
          <a:bodyPr/>
          <a:lstStyle/>
          <a:p>
            <a:r>
              <a:rPr lang="en-US" altLang="zh-CN" dirty="0">
                <a:latin typeface="+mn-lt"/>
                <a:ea typeface="+mn-ea"/>
                <a:cs typeface="+mn-ea"/>
                <a:sym typeface="+mn-lt"/>
              </a:rPr>
              <a:t>03</a:t>
            </a:r>
            <a:endParaRPr lang="zh-CN" altLang="en-US" dirty="0">
              <a:latin typeface="+mn-lt"/>
              <a:ea typeface="+mn-ea"/>
              <a:cs typeface="+mn-ea"/>
              <a:sym typeface="+mn-lt"/>
            </a:endParaRPr>
          </a:p>
        </p:txBody>
      </p:sp>
      <p:sp>
        <p:nvSpPr>
          <p:cNvPr id="3" name="标题 2">
            <a:extLst>
              <a:ext uri="{FF2B5EF4-FFF2-40B4-BE49-F238E27FC236}">
                <a16:creationId xmlns:a16="http://schemas.microsoft.com/office/drawing/2014/main" id="{05296C12-E632-450E-BC69-CCDCCB6488B0}"/>
              </a:ext>
            </a:extLst>
          </p:cNvPr>
          <p:cNvSpPr>
            <a:spLocks noGrp="1"/>
          </p:cNvSpPr>
          <p:nvPr>
            <p:ph type="title"/>
          </p:nvPr>
        </p:nvSpPr>
        <p:spPr/>
        <p:txBody>
          <a:bodyPr>
            <a:normAutofit fontScale="90000"/>
          </a:bodyPr>
          <a:lstStyle/>
          <a:p>
            <a:r>
              <a:rPr lang="zh-CN" altLang="en-US" dirty="0">
                <a:latin typeface="+mn-lt"/>
                <a:ea typeface="+mn-ea"/>
                <a:cs typeface="+mn-ea"/>
                <a:sym typeface="+mn-lt"/>
              </a:rPr>
              <a:t>知识图谱存储</a:t>
            </a:r>
            <a:br>
              <a:rPr lang="en-US" altLang="zh-CN" dirty="0">
                <a:latin typeface="+mn-lt"/>
                <a:ea typeface="+mn-ea"/>
                <a:cs typeface="+mn-ea"/>
                <a:sym typeface="+mn-lt"/>
              </a:rPr>
            </a:br>
            <a:r>
              <a:rPr lang="en-US" altLang="zh-CN" dirty="0">
                <a:latin typeface="+mn-lt"/>
                <a:ea typeface="+mn-ea"/>
                <a:cs typeface="+mn-ea"/>
                <a:sym typeface="+mn-lt"/>
              </a:rPr>
              <a:t>——Neo4j</a:t>
            </a:r>
            <a:endParaRPr lang="zh-CN" altLang="en-US" dirty="0">
              <a:latin typeface="+mn-lt"/>
              <a:ea typeface="+mn-ea"/>
              <a:cs typeface="+mn-ea"/>
              <a:sym typeface="+mn-lt"/>
            </a:endParaRPr>
          </a:p>
        </p:txBody>
      </p:sp>
      <p:sp>
        <p:nvSpPr>
          <p:cNvPr id="5" name="文本占位符 4"/>
          <p:cNvSpPr>
            <a:spLocks noGrp="1"/>
          </p:cNvSpPr>
          <p:nvPr>
            <p:ph type="body" idx="1"/>
          </p:nvPr>
        </p:nvSpPr>
        <p:spPr>
          <a:xfrm>
            <a:off x="5202890" y="3222192"/>
            <a:ext cx="4529283" cy="2143377"/>
          </a:xfrm>
        </p:spPr>
        <p:txBody>
          <a:bodyPr>
            <a:normAutofit/>
          </a:bodyPr>
          <a:lstStyle/>
          <a:p>
            <a:r>
              <a:rPr lang="zh-CN" altLang="en-US" dirty="0">
                <a:cs typeface="+mn-ea"/>
                <a:sym typeface="+mn-lt"/>
              </a:rPr>
              <a:t>概念释义</a:t>
            </a:r>
            <a:endParaRPr lang="en-US" altLang="zh-CN" dirty="0">
              <a:cs typeface="+mn-ea"/>
              <a:sym typeface="+mn-lt"/>
            </a:endParaRPr>
          </a:p>
          <a:p>
            <a:r>
              <a:rPr lang="zh-CN" altLang="en-US" dirty="0">
                <a:cs typeface="+mn-ea"/>
                <a:sym typeface="+mn-lt"/>
              </a:rPr>
              <a:t>领域建设</a:t>
            </a:r>
            <a:endParaRPr lang="en-US" altLang="zh-CN" dirty="0">
              <a:cs typeface="+mn-ea"/>
              <a:sym typeface="+mn-lt"/>
            </a:endParaRPr>
          </a:p>
          <a:p>
            <a:r>
              <a:rPr lang="zh-CN" altLang="en-US" dirty="0">
                <a:cs typeface="+mn-ea"/>
                <a:sym typeface="+mn-lt"/>
              </a:rPr>
              <a:t>技术架构</a:t>
            </a:r>
            <a:endParaRPr lang="en-US" altLang="zh-CN" dirty="0">
              <a:cs typeface="+mn-ea"/>
              <a:sym typeface="+mn-lt"/>
            </a:endParaRPr>
          </a:p>
          <a:p>
            <a:r>
              <a:rPr lang="zh-CN" altLang="en-US" dirty="0">
                <a:cs typeface="+mn-ea"/>
                <a:sym typeface="+mn-lt"/>
              </a:rPr>
              <a:t>技术实践</a:t>
            </a:r>
            <a:endParaRPr lang="en-US" altLang="zh-CN" dirty="0">
              <a:cs typeface="+mn-ea"/>
              <a:sym typeface="+mn-lt"/>
            </a:endParaRPr>
          </a:p>
        </p:txBody>
      </p:sp>
    </p:spTree>
    <p:extLst>
      <p:ext uri="{BB962C8B-B14F-4D97-AF65-F5344CB8AC3E}">
        <p14:creationId xmlns:p14="http://schemas.microsoft.com/office/powerpoint/2010/main" val="3525504620"/>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îṣḻíďe">
            <a:extLst>
              <a:ext uri="{FF2B5EF4-FFF2-40B4-BE49-F238E27FC236}">
                <a16:creationId xmlns:a16="http://schemas.microsoft.com/office/drawing/2014/main" id="{36A9DE63-E1E4-44B6-A535-EBBEEB9A3B31}"/>
              </a:ext>
            </a:extLst>
          </p:cNvPr>
          <p:cNvSpPr/>
          <p:nvPr/>
        </p:nvSpPr>
        <p:spPr>
          <a:xfrm>
            <a:off x="7190756" y="3233545"/>
            <a:ext cx="2680596" cy="1126235"/>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en-US" altLang="zh-CN" dirty="0">
                <a:solidFill>
                  <a:schemeClr val="tx1"/>
                </a:solidFill>
              </a:rPr>
              <a:t>—— Dr. Amit Singhal</a:t>
            </a:r>
          </a:p>
          <a:p>
            <a:pPr algn="ctr">
              <a:spcBef>
                <a:spcPct val="0"/>
              </a:spcBef>
            </a:pPr>
            <a:r>
              <a:rPr lang="en-US" altLang="zh-CN" dirty="0">
                <a:solidFill>
                  <a:schemeClr val="tx1"/>
                </a:solidFill>
              </a:rPr>
              <a:t>        </a:t>
            </a:r>
            <a:r>
              <a:rPr lang="zh-CN" altLang="en-US" dirty="0">
                <a:solidFill>
                  <a:schemeClr val="tx1"/>
                </a:solidFill>
              </a:rPr>
              <a:t>谷歌高级副总裁</a:t>
            </a:r>
          </a:p>
          <a:p>
            <a:pPr algn="ctr">
              <a:spcBef>
                <a:spcPct val="0"/>
              </a:spcBef>
            </a:pPr>
            <a:r>
              <a:rPr lang="zh-CN" altLang="en-US" dirty="0">
                <a:solidFill>
                  <a:schemeClr val="tx1"/>
                </a:solidFill>
              </a:rPr>
              <a:t>        艾米特</a:t>
            </a:r>
            <a:r>
              <a:rPr lang="en-US" altLang="zh-CN" dirty="0">
                <a:solidFill>
                  <a:schemeClr val="tx1"/>
                </a:solidFill>
              </a:rPr>
              <a:t>·</a:t>
            </a:r>
            <a:r>
              <a:rPr lang="zh-CN" altLang="en-US" dirty="0">
                <a:solidFill>
                  <a:schemeClr val="tx1"/>
                </a:solidFill>
              </a:rPr>
              <a:t>辛格博士</a:t>
            </a:r>
          </a:p>
        </p:txBody>
      </p:sp>
      <p:sp>
        <p:nvSpPr>
          <p:cNvPr id="10" name="îṣḻíďe">
            <a:extLst>
              <a:ext uri="{FF2B5EF4-FFF2-40B4-BE49-F238E27FC236}">
                <a16:creationId xmlns:a16="http://schemas.microsoft.com/office/drawing/2014/main" id="{BF50421A-8063-42D0-B9D8-59F513F7782D}"/>
              </a:ext>
            </a:extLst>
          </p:cNvPr>
          <p:cNvSpPr/>
          <p:nvPr/>
        </p:nvSpPr>
        <p:spPr>
          <a:xfrm>
            <a:off x="1467970" y="1411882"/>
            <a:ext cx="9256060" cy="1046440"/>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a:p>
        </p:txBody>
      </p:sp>
      <p:sp>
        <p:nvSpPr>
          <p:cNvPr id="8" name="矩形 7">
            <a:extLst>
              <a:ext uri="{FF2B5EF4-FFF2-40B4-BE49-F238E27FC236}">
                <a16:creationId xmlns:a16="http://schemas.microsoft.com/office/drawing/2014/main" id="{43B16A69-62B2-4DC0-B82F-C588C736B473}"/>
              </a:ext>
            </a:extLst>
          </p:cNvPr>
          <p:cNvSpPr/>
          <p:nvPr/>
        </p:nvSpPr>
        <p:spPr>
          <a:xfrm>
            <a:off x="1467970" y="1411882"/>
            <a:ext cx="9256060" cy="523220"/>
          </a:xfrm>
          <a:prstGeom prst="rect">
            <a:avLst/>
          </a:prstGeom>
        </p:spPr>
        <p:txBody>
          <a:bodyPr wrap="none">
            <a:spAutoFit/>
          </a:bodyPr>
          <a:lstStyle/>
          <a:p>
            <a:r>
              <a:rPr lang="en-US" altLang="zh-CN" sz="2800" dirty="0">
                <a:cs typeface="+mn-ea"/>
              </a:rPr>
              <a:t>The world is not made of </a:t>
            </a:r>
            <a:r>
              <a:rPr lang="en-US" altLang="zh-CN" sz="2800" b="1" dirty="0">
                <a:solidFill>
                  <a:schemeClr val="tx2"/>
                </a:solidFill>
                <a:cs typeface="+mn-ea"/>
              </a:rPr>
              <a:t>strings</a:t>
            </a:r>
            <a:r>
              <a:rPr lang="en-US" altLang="zh-CN" sz="2800" dirty="0">
                <a:cs typeface="+mn-ea"/>
              </a:rPr>
              <a:t> , but is made of </a:t>
            </a:r>
            <a:r>
              <a:rPr lang="en-US" altLang="zh-CN" sz="2800" b="1" dirty="0">
                <a:solidFill>
                  <a:schemeClr val="accent1"/>
                </a:solidFill>
                <a:cs typeface="+mn-ea"/>
              </a:rPr>
              <a:t>things</a:t>
            </a:r>
            <a:r>
              <a:rPr lang="en-US" altLang="zh-CN" sz="2800" dirty="0">
                <a:cs typeface="+mn-ea"/>
              </a:rPr>
              <a:t>.</a:t>
            </a:r>
            <a:endParaRPr lang="zh-CN" altLang="en-US" sz="2800" dirty="0">
              <a:cs typeface="+mn-ea"/>
            </a:endParaRPr>
          </a:p>
        </p:txBody>
      </p:sp>
      <p:sp>
        <p:nvSpPr>
          <p:cNvPr id="9" name="矩形 8">
            <a:extLst>
              <a:ext uri="{FF2B5EF4-FFF2-40B4-BE49-F238E27FC236}">
                <a16:creationId xmlns:a16="http://schemas.microsoft.com/office/drawing/2014/main" id="{DF2438C7-A121-4E21-8B77-3B1888555750}"/>
              </a:ext>
            </a:extLst>
          </p:cNvPr>
          <p:cNvSpPr/>
          <p:nvPr/>
        </p:nvSpPr>
        <p:spPr>
          <a:xfrm>
            <a:off x="1467970" y="1935102"/>
            <a:ext cx="9256060" cy="523220"/>
          </a:xfrm>
          <a:prstGeom prst="rect">
            <a:avLst/>
          </a:prstGeom>
        </p:spPr>
        <p:txBody>
          <a:bodyPr wrap="square">
            <a:spAutoFit/>
          </a:bodyPr>
          <a:lstStyle/>
          <a:p>
            <a:r>
              <a:rPr lang="zh-CN" altLang="en-US" sz="2800" dirty="0">
                <a:cs typeface="+mn-ea"/>
              </a:rPr>
              <a:t>世界是由</a:t>
            </a:r>
            <a:r>
              <a:rPr lang="zh-CN" altLang="en-US" sz="2800" b="1" dirty="0">
                <a:solidFill>
                  <a:schemeClr val="accent1"/>
                </a:solidFill>
                <a:cs typeface="+mn-ea"/>
              </a:rPr>
              <a:t>实体</a:t>
            </a:r>
            <a:r>
              <a:rPr lang="zh-CN" altLang="en-US" sz="2800" dirty="0">
                <a:cs typeface="+mn-ea"/>
              </a:rPr>
              <a:t>构成的，而非</a:t>
            </a:r>
            <a:r>
              <a:rPr lang="zh-CN" altLang="en-US" sz="2800" b="1" dirty="0">
                <a:solidFill>
                  <a:schemeClr val="tx2"/>
                </a:solidFill>
                <a:cs typeface="+mn-ea"/>
              </a:rPr>
              <a:t>字符串</a:t>
            </a:r>
            <a:r>
              <a:rPr lang="zh-CN" altLang="en-US" sz="2800" dirty="0">
                <a:cs typeface="+mn-ea"/>
              </a:rPr>
              <a:t>。</a:t>
            </a:r>
          </a:p>
        </p:txBody>
      </p:sp>
    </p:spTree>
    <p:extLst>
      <p:ext uri="{BB962C8B-B14F-4D97-AF65-F5344CB8AC3E}">
        <p14:creationId xmlns:p14="http://schemas.microsoft.com/office/powerpoint/2010/main" val="1515052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88655-63D7-48C0-89C7-1CF84956BF14}"/>
              </a:ext>
            </a:extLst>
          </p:cNvPr>
          <p:cNvSpPr>
            <a:spLocks noGrp="1"/>
          </p:cNvSpPr>
          <p:nvPr>
            <p:ph type="title"/>
          </p:nvPr>
        </p:nvSpPr>
        <p:spPr/>
        <p:txBody>
          <a:bodyPr/>
          <a:lstStyle/>
          <a:p>
            <a:r>
              <a:rPr lang="zh-CN" altLang="en-US" dirty="0">
                <a:cs typeface="+mn-ea"/>
                <a:sym typeface="+mn-lt"/>
              </a:rPr>
              <a:t>知识图谱 </a:t>
            </a:r>
            <a:r>
              <a:rPr lang="en-US" altLang="zh-CN" dirty="0">
                <a:cs typeface="+mn-ea"/>
                <a:sym typeface="+mn-lt"/>
              </a:rPr>
              <a:t>- </a:t>
            </a:r>
            <a:r>
              <a:rPr lang="zh-CN" altLang="en-US" dirty="0">
                <a:cs typeface="+mn-ea"/>
                <a:sym typeface="+mn-lt"/>
              </a:rPr>
              <a:t>学术背景</a:t>
            </a:r>
            <a:endParaRPr lang="zh-CN" altLang="en-US" dirty="0"/>
          </a:p>
        </p:txBody>
      </p:sp>
      <p:sp>
        <p:nvSpPr>
          <p:cNvPr id="4" name="页脚占位符 3">
            <a:extLst>
              <a:ext uri="{FF2B5EF4-FFF2-40B4-BE49-F238E27FC236}">
                <a16:creationId xmlns:a16="http://schemas.microsoft.com/office/drawing/2014/main" id="{232F3F8D-221F-4F48-ACD9-1462E7D5217F}"/>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F4EEB2C-DE18-49FA-8270-CF3E828D1C6E}"/>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8" name="矩形 47">
            <a:extLst>
              <a:ext uri="{FF2B5EF4-FFF2-40B4-BE49-F238E27FC236}">
                <a16:creationId xmlns:a16="http://schemas.microsoft.com/office/drawing/2014/main" id="{E2E7F376-14CD-4803-93CB-15DCF72BD511}"/>
              </a:ext>
            </a:extLst>
          </p:cNvPr>
          <p:cNvSpPr/>
          <p:nvPr/>
        </p:nvSpPr>
        <p:spPr>
          <a:xfrm>
            <a:off x="669925" y="1130300"/>
            <a:ext cx="2262158" cy="369332"/>
          </a:xfrm>
          <a:prstGeom prst="rect">
            <a:avLst/>
          </a:prstGeom>
        </p:spPr>
        <p:txBody>
          <a:bodyPr wrap="none">
            <a:spAutoFit/>
          </a:bodyPr>
          <a:lstStyle/>
          <a:p>
            <a:r>
              <a:rPr lang="zh-CN" altLang="en-US" b="1" dirty="0">
                <a:cs typeface="+mn-ea"/>
                <a:sym typeface="+mn-lt"/>
              </a:rPr>
              <a:t>机器学习三大方法论</a:t>
            </a:r>
            <a:endParaRPr lang="en-US" altLang="zh-CN" b="1" dirty="0">
              <a:cs typeface="+mn-ea"/>
              <a:sym typeface="+mn-lt"/>
            </a:endParaRPr>
          </a:p>
        </p:txBody>
      </p:sp>
      <p:sp>
        <p:nvSpPr>
          <p:cNvPr id="49" name="矩形 48">
            <a:extLst>
              <a:ext uri="{FF2B5EF4-FFF2-40B4-BE49-F238E27FC236}">
                <a16:creationId xmlns:a16="http://schemas.microsoft.com/office/drawing/2014/main" id="{77ABEE85-7D06-4A83-A14F-6DC2F6E885AC}"/>
              </a:ext>
            </a:extLst>
          </p:cNvPr>
          <p:cNvSpPr/>
          <p:nvPr/>
        </p:nvSpPr>
        <p:spPr>
          <a:xfrm>
            <a:off x="669924" y="2657405"/>
            <a:ext cx="1261884" cy="307777"/>
          </a:xfrm>
          <a:prstGeom prst="rect">
            <a:avLst/>
          </a:prstGeom>
        </p:spPr>
        <p:txBody>
          <a:bodyPr wrap="none">
            <a:spAutoFit/>
          </a:bodyPr>
          <a:lstStyle/>
          <a:p>
            <a:pPr algn="ctr">
              <a:spcBef>
                <a:spcPct val="0"/>
              </a:spcBef>
            </a:pPr>
            <a:r>
              <a:rPr lang="zh-CN" altLang="en-US" sz="1400" i="1" dirty="0"/>
              <a:t>模拟人的大脑</a:t>
            </a:r>
            <a:endParaRPr lang="en-US" altLang="zh-CN" sz="1400" i="1" dirty="0"/>
          </a:p>
        </p:txBody>
      </p:sp>
      <p:sp>
        <p:nvSpPr>
          <p:cNvPr id="50" name="矩形 49">
            <a:extLst>
              <a:ext uri="{FF2B5EF4-FFF2-40B4-BE49-F238E27FC236}">
                <a16:creationId xmlns:a16="http://schemas.microsoft.com/office/drawing/2014/main" id="{F2FEEF2C-919A-44A9-B149-8D086114CE19}"/>
              </a:ext>
            </a:extLst>
          </p:cNvPr>
          <p:cNvSpPr/>
          <p:nvPr/>
        </p:nvSpPr>
        <p:spPr>
          <a:xfrm>
            <a:off x="669924" y="4028998"/>
            <a:ext cx="1261884" cy="307777"/>
          </a:xfrm>
          <a:prstGeom prst="rect">
            <a:avLst/>
          </a:prstGeom>
        </p:spPr>
        <p:txBody>
          <a:bodyPr wrap="none">
            <a:spAutoFit/>
          </a:bodyPr>
          <a:lstStyle/>
          <a:p>
            <a:pPr algn="ctr">
              <a:spcBef>
                <a:spcPct val="0"/>
              </a:spcBef>
            </a:pPr>
            <a:r>
              <a:rPr lang="zh-CN" altLang="en-US" sz="1400" i="1" dirty="0"/>
              <a:t>模拟人的行为</a:t>
            </a:r>
            <a:endParaRPr lang="en-US" altLang="zh-CN" sz="1400" i="1" dirty="0"/>
          </a:p>
        </p:txBody>
      </p:sp>
      <p:sp>
        <p:nvSpPr>
          <p:cNvPr id="51" name="矩形 50">
            <a:extLst>
              <a:ext uri="{FF2B5EF4-FFF2-40B4-BE49-F238E27FC236}">
                <a16:creationId xmlns:a16="http://schemas.microsoft.com/office/drawing/2014/main" id="{9A89FB1A-F4A5-4FAE-9AED-816B07166410}"/>
              </a:ext>
            </a:extLst>
          </p:cNvPr>
          <p:cNvSpPr/>
          <p:nvPr/>
        </p:nvSpPr>
        <p:spPr>
          <a:xfrm>
            <a:off x="669925" y="5503240"/>
            <a:ext cx="1261884" cy="307777"/>
          </a:xfrm>
          <a:prstGeom prst="rect">
            <a:avLst/>
          </a:prstGeom>
        </p:spPr>
        <p:txBody>
          <a:bodyPr wrap="none">
            <a:spAutoFit/>
          </a:bodyPr>
          <a:lstStyle/>
          <a:p>
            <a:pPr algn="ctr">
              <a:spcBef>
                <a:spcPct val="0"/>
              </a:spcBef>
            </a:pPr>
            <a:r>
              <a:rPr lang="zh-CN" altLang="en-US" sz="1400" i="1" dirty="0"/>
              <a:t>模拟人的心智</a:t>
            </a:r>
            <a:endParaRPr lang="en-US" altLang="zh-CN" sz="1400" i="1" dirty="0"/>
          </a:p>
        </p:txBody>
      </p:sp>
      <p:sp>
        <p:nvSpPr>
          <p:cNvPr id="52" name="矩形 51">
            <a:extLst>
              <a:ext uri="{FF2B5EF4-FFF2-40B4-BE49-F238E27FC236}">
                <a16:creationId xmlns:a16="http://schemas.microsoft.com/office/drawing/2014/main" id="{D3BFAE06-E5D1-4E6A-96D2-220B0ABE8935}"/>
              </a:ext>
            </a:extLst>
          </p:cNvPr>
          <p:cNvSpPr/>
          <p:nvPr/>
        </p:nvSpPr>
        <p:spPr>
          <a:xfrm>
            <a:off x="3319712" y="2657405"/>
            <a:ext cx="902811" cy="307777"/>
          </a:xfrm>
          <a:prstGeom prst="rect">
            <a:avLst/>
          </a:prstGeom>
        </p:spPr>
        <p:txBody>
          <a:bodyPr wrap="none">
            <a:spAutoFit/>
          </a:bodyPr>
          <a:lstStyle/>
          <a:p>
            <a:pPr algn="ctr">
              <a:spcBef>
                <a:spcPct val="0"/>
              </a:spcBef>
            </a:pPr>
            <a:r>
              <a:rPr lang="zh-CN" altLang="en-US" sz="1400" i="1" dirty="0"/>
              <a:t>连接主义</a:t>
            </a:r>
            <a:endParaRPr lang="en-US" altLang="zh-CN" sz="1400" i="1" dirty="0"/>
          </a:p>
        </p:txBody>
      </p:sp>
      <p:sp>
        <p:nvSpPr>
          <p:cNvPr id="53" name="矩形 52">
            <a:extLst>
              <a:ext uri="{FF2B5EF4-FFF2-40B4-BE49-F238E27FC236}">
                <a16:creationId xmlns:a16="http://schemas.microsoft.com/office/drawing/2014/main" id="{7E3AECDE-BCDA-492B-97E2-B3556F3CC921}"/>
              </a:ext>
            </a:extLst>
          </p:cNvPr>
          <p:cNvSpPr/>
          <p:nvPr/>
        </p:nvSpPr>
        <p:spPr>
          <a:xfrm>
            <a:off x="3319712" y="4028998"/>
            <a:ext cx="902811" cy="307777"/>
          </a:xfrm>
          <a:prstGeom prst="rect">
            <a:avLst/>
          </a:prstGeom>
        </p:spPr>
        <p:txBody>
          <a:bodyPr wrap="none">
            <a:spAutoFit/>
          </a:bodyPr>
          <a:lstStyle/>
          <a:p>
            <a:pPr algn="ctr">
              <a:spcBef>
                <a:spcPct val="0"/>
              </a:spcBef>
            </a:pPr>
            <a:r>
              <a:rPr lang="zh-CN" altLang="en-US" sz="1400" i="1" dirty="0"/>
              <a:t>行为主义</a:t>
            </a:r>
            <a:endParaRPr lang="en-US" altLang="zh-CN" sz="1400" i="1" dirty="0"/>
          </a:p>
        </p:txBody>
      </p:sp>
      <p:sp>
        <p:nvSpPr>
          <p:cNvPr id="54" name="矩形 53">
            <a:extLst>
              <a:ext uri="{FF2B5EF4-FFF2-40B4-BE49-F238E27FC236}">
                <a16:creationId xmlns:a16="http://schemas.microsoft.com/office/drawing/2014/main" id="{5F4B8ABA-F32F-4EEF-8632-05FC32FC5AAD}"/>
              </a:ext>
            </a:extLst>
          </p:cNvPr>
          <p:cNvSpPr/>
          <p:nvPr/>
        </p:nvSpPr>
        <p:spPr>
          <a:xfrm>
            <a:off x="3319712" y="5503240"/>
            <a:ext cx="902811" cy="307777"/>
          </a:xfrm>
          <a:prstGeom prst="rect">
            <a:avLst/>
          </a:prstGeom>
        </p:spPr>
        <p:txBody>
          <a:bodyPr wrap="none">
            <a:spAutoFit/>
          </a:bodyPr>
          <a:lstStyle/>
          <a:p>
            <a:pPr algn="ctr">
              <a:spcBef>
                <a:spcPct val="0"/>
              </a:spcBef>
            </a:pPr>
            <a:r>
              <a:rPr lang="zh-CN" altLang="en-US" sz="1400" i="1" dirty="0"/>
              <a:t>符号主义</a:t>
            </a:r>
            <a:endParaRPr lang="en-US" altLang="zh-CN" sz="1400" i="1" dirty="0"/>
          </a:p>
        </p:txBody>
      </p:sp>
      <p:sp>
        <p:nvSpPr>
          <p:cNvPr id="55" name="矩形 54">
            <a:extLst>
              <a:ext uri="{FF2B5EF4-FFF2-40B4-BE49-F238E27FC236}">
                <a16:creationId xmlns:a16="http://schemas.microsoft.com/office/drawing/2014/main" id="{721976E7-8339-4688-95A3-83CCE9DEDCB3}"/>
              </a:ext>
            </a:extLst>
          </p:cNvPr>
          <p:cNvSpPr/>
          <p:nvPr/>
        </p:nvSpPr>
        <p:spPr>
          <a:xfrm>
            <a:off x="5851570" y="2657405"/>
            <a:ext cx="902811" cy="307777"/>
          </a:xfrm>
          <a:prstGeom prst="rect">
            <a:avLst/>
          </a:prstGeom>
        </p:spPr>
        <p:txBody>
          <a:bodyPr wrap="none">
            <a:spAutoFit/>
          </a:bodyPr>
          <a:lstStyle/>
          <a:p>
            <a:pPr algn="ctr">
              <a:spcBef>
                <a:spcPct val="0"/>
              </a:spcBef>
            </a:pPr>
            <a:r>
              <a:rPr lang="zh-CN" altLang="en-US" sz="1400" i="1" dirty="0"/>
              <a:t>神经网络</a:t>
            </a:r>
            <a:endParaRPr lang="en-US" altLang="zh-CN" sz="1400" i="1" dirty="0"/>
          </a:p>
        </p:txBody>
      </p:sp>
      <p:sp>
        <p:nvSpPr>
          <p:cNvPr id="56" name="矩形 55">
            <a:extLst>
              <a:ext uri="{FF2B5EF4-FFF2-40B4-BE49-F238E27FC236}">
                <a16:creationId xmlns:a16="http://schemas.microsoft.com/office/drawing/2014/main" id="{7B3473C2-1533-483B-BB51-9AF85976EF05}"/>
              </a:ext>
            </a:extLst>
          </p:cNvPr>
          <p:cNvSpPr/>
          <p:nvPr/>
        </p:nvSpPr>
        <p:spPr>
          <a:xfrm>
            <a:off x="5851572" y="4028998"/>
            <a:ext cx="902811" cy="307777"/>
          </a:xfrm>
          <a:prstGeom prst="rect">
            <a:avLst/>
          </a:prstGeom>
        </p:spPr>
        <p:txBody>
          <a:bodyPr wrap="none">
            <a:spAutoFit/>
          </a:bodyPr>
          <a:lstStyle/>
          <a:p>
            <a:pPr algn="ctr">
              <a:spcBef>
                <a:spcPct val="0"/>
              </a:spcBef>
            </a:pPr>
            <a:r>
              <a:rPr lang="zh-CN" altLang="en-US" sz="1400" i="1" dirty="0"/>
              <a:t>动态规划</a:t>
            </a:r>
            <a:endParaRPr lang="en-US" altLang="zh-CN" sz="1400" i="1" dirty="0"/>
          </a:p>
        </p:txBody>
      </p:sp>
      <p:sp>
        <p:nvSpPr>
          <p:cNvPr id="57" name="矩形 56">
            <a:extLst>
              <a:ext uri="{FF2B5EF4-FFF2-40B4-BE49-F238E27FC236}">
                <a16:creationId xmlns:a16="http://schemas.microsoft.com/office/drawing/2014/main" id="{05F79B14-CCC7-43AD-AA3F-65C7B823B42A}"/>
              </a:ext>
            </a:extLst>
          </p:cNvPr>
          <p:cNvSpPr/>
          <p:nvPr/>
        </p:nvSpPr>
        <p:spPr>
          <a:xfrm>
            <a:off x="5851571" y="5503240"/>
            <a:ext cx="902811" cy="307777"/>
          </a:xfrm>
          <a:prstGeom prst="rect">
            <a:avLst/>
          </a:prstGeom>
        </p:spPr>
        <p:txBody>
          <a:bodyPr wrap="none">
            <a:spAutoFit/>
          </a:bodyPr>
          <a:lstStyle/>
          <a:p>
            <a:pPr algn="ctr">
              <a:spcBef>
                <a:spcPct val="0"/>
              </a:spcBef>
            </a:pPr>
            <a:r>
              <a:rPr lang="zh-CN" altLang="en-US" sz="1400" i="1" dirty="0"/>
              <a:t>知识表示</a:t>
            </a:r>
            <a:endParaRPr lang="en-US" altLang="zh-CN" sz="1400" i="1" dirty="0"/>
          </a:p>
        </p:txBody>
      </p:sp>
      <p:grpSp>
        <p:nvGrpSpPr>
          <p:cNvPr id="58" name="组合 57">
            <a:extLst>
              <a:ext uri="{FF2B5EF4-FFF2-40B4-BE49-F238E27FC236}">
                <a16:creationId xmlns:a16="http://schemas.microsoft.com/office/drawing/2014/main" id="{F4C53DB8-26FF-4C95-B47D-0CE81BA0F441}"/>
              </a:ext>
            </a:extLst>
          </p:cNvPr>
          <p:cNvGrpSpPr/>
          <p:nvPr/>
        </p:nvGrpSpPr>
        <p:grpSpPr>
          <a:xfrm>
            <a:off x="669926" y="4706319"/>
            <a:ext cx="10850563" cy="715478"/>
            <a:chOff x="669925" y="4706319"/>
            <a:chExt cx="10850563" cy="715478"/>
          </a:xfrm>
        </p:grpSpPr>
        <p:grpSp>
          <p:nvGrpSpPr>
            <p:cNvPr id="59" name="组合 58">
              <a:extLst>
                <a:ext uri="{FF2B5EF4-FFF2-40B4-BE49-F238E27FC236}">
                  <a16:creationId xmlns:a16="http://schemas.microsoft.com/office/drawing/2014/main" id="{CFB4DB27-D74F-4F7E-A34D-29C80BAC6C2A}"/>
                </a:ext>
              </a:extLst>
            </p:cNvPr>
            <p:cNvGrpSpPr/>
            <p:nvPr/>
          </p:nvGrpSpPr>
          <p:grpSpPr>
            <a:xfrm>
              <a:off x="669925" y="4706319"/>
              <a:ext cx="10850563" cy="715478"/>
              <a:chOff x="669925" y="4706319"/>
              <a:chExt cx="10850563" cy="715478"/>
            </a:xfrm>
          </p:grpSpPr>
          <p:sp>
            <p:nvSpPr>
              <p:cNvPr id="65" name="ïṥḷídê">
                <a:extLst>
                  <a:ext uri="{FF2B5EF4-FFF2-40B4-BE49-F238E27FC236}">
                    <a16:creationId xmlns:a16="http://schemas.microsoft.com/office/drawing/2014/main" id="{630D5EE3-3C44-4C5D-B192-D78566452511}"/>
                  </a:ext>
                </a:extLst>
              </p:cNvPr>
              <p:cNvSpPr/>
              <p:nvPr/>
            </p:nvSpPr>
            <p:spPr>
              <a:xfrm>
                <a:off x="669925" y="4706319"/>
                <a:ext cx="10850563" cy="715478"/>
              </a:xfrm>
              <a:prstGeom prst="roundRect">
                <a:avLst>
                  <a:gd name="adj" fmla="val 17562"/>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spcBef>
                    <a:spcPct val="0"/>
                  </a:spcBef>
                </a:pPr>
                <a:endParaRPr lang="zh-CN" altLang="en-US" dirty="0"/>
              </a:p>
            </p:txBody>
          </p:sp>
          <p:sp>
            <p:nvSpPr>
              <p:cNvPr id="66" name="îṣ1idé">
                <a:extLst>
                  <a:ext uri="{FF2B5EF4-FFF2-40B4-BE49-F238E27FC236}">
                    <a16:creationId xmlns:a16="http://schemas.microsoft.com/office/drawing/2014/main" id="{DF277C1A-6C22-4881-AB49-19DCB0453BF5}"/>
                  </a:ext>
                </a:extLst>
              </p:cNvPr>
              <p:cNvSpPr>
                <a:spLocks noChangeAspect="1"/>
              </p:cNvSpPr>
              <p:nvPr/>
            </p:nvSpPr>
            <p:spPr>
              <a:xfrm>
                <a:off x="1040808" y="4794058"/>
                <a:ext cx="504000" cy="523268"/>
              </a:xfrm>
              <a:custGeom>
                <a:avLst/>
                <a:gdLst>
                  <a:gd name="connsiteX0" fmla="*/ 332623 w 583294"/>
                  <a:gd name="connsiteY0" fmla="*/ 296967 h 605593"/>
                  <a:gd name="connsiteX1" fmla="*/ 316983 w 583294"/>
                  <a:gd name="connsiteY1" fmla="*/ 302537 h 605593"/>
                  <a:gd name="connsiteX2" fmla="*/ 311624 w 583294"/>
                  <a:gd name="connsiteY2" fmla="*/ 308872 h 605593"/>
                  <a:gd name="connsiteX3" fmla="*/ 311624 w 583294"/>
                  <a:gd name="connsiteY3" fmla="*/ 325036 h 605593"/>
                  <a:gd name="connsiteX4" fmla="*/ 309108 w 583294"/>
                  <a:gd name="connsiteY4" fmla="*/ 326784 h 605593"/>
                  <a:gd name="connsiteX5" fmla="*/ 307467 w 583294"/>
                  <a:gd name="connsiteY5" fmla="*/ 331698 h 605593"/>
                  <a:gd name="connsiteX6" fmla="*/ 311077 w 583294"/>
                  <a:gd name="connsiteY6" fmla="*/ 366102 h 605593"/>
                  <a:gd name="connsiteX7" fmla="*/ 315780 w 583294"/>
                  <a:gd name="connsiteY7" fmla="*/ 371673 h 605593"/>
                  <a:gd name="connsiteX8" fmla="*/ 317530 w 583294"/>
                  <a:gd name="connsiteY8" fmla="*/ 371891 h 605593"/>
                  <a:gd name="connsiteX9" fmla="*/ 322670 w 583294"/>
                  <a:gd name="connsiteY9" fmla="*/ 369379 h 605593"/>
                  <a:gd name="connsiteX10" fmla="*/ 340826 w 583294"/>
                  <a:gd name="connsiteY10" fmla="*/ 345242 h 605593"/>
                  <a:gd name="connsiteX11" fmla="*/ 342139 w 583294"/>
                  <a:gd name="connsiteY11" fmla="*/ 341310 h 605593"/>
                  <a:gd name="connsiteX12" fmla="*/ 342139 w 583294"/>
                  <a:gd name="connsiteY12" fmla="*/ 302646 h 605593"/>
                  <a:gd name="connsiteX13" fmla="*/ 339076 w 583294"/>
                  <a:gd name="connsiteY13" fmla="*/ 297076 h 605593"/>
                  <a:gd name="connsiteX14" fmla="*/ 332623 w 583294"/>
                  <a:gd name="connsiteY14" fmla="*/ 296967 h 605593"/>
                  <a:gd name="connsiteX15" fmla="*/ 250702 w 583294"/>
                  <a:gd name="connsiteY15" fmla="*/ 296967 h 605593"/>
                  <a:gd name="connsiteX16" fmla="*/ 244249 w 583294"/>
                  <a:gd name="connsiteY16" fmla="*/ 297076 h 605593"/>
                  <a:gd name="connsiteX17" fmla="*/ 241187 w 583294"/>
                  <a:gd name="connsiteY17" fmla="*/ 302646 h 605593"/>
                  <a:gd name="connsiteX18" fmla="*/ 241077 w 583294"/>
                  <a:gd name="connsiteY18" fmla="*/ 341310 h 605593"/>
                  <a:gd name="connsiteX19" fmla="*/ 242390 w 583294"/>
                  <a:gd name="connsiteY19" fmla="*/ 345242 h 605593"/>
                  <a:gd name="connsiteX20" fmla="*/ 260655 w 583294"/>
                  <a:gd name="connsiteY20" fmla="*/ 369379 h 605593"/>
                  <a:gd name="connsiteX21" fmla="*/ 265796 w 583294"/>
                  <a:gd name="connsiteY21" fmla="*/ 371891 h 605593"/>
                  <a:gd name="connsiteX22" fmla="*/ 267546 w 583294"/>
                  <a:gd name="connsiteY22" fmla="*/ 371673 h 605593"/>
                  <a:gd name="connsiteX23" fmla="*/ 272249 w 583294"/>
                  <a:gd name="connsiteY23" fmla="*/ 366102 h 605593"/>
                  <a:gd name="connsiteX24" fmla="*/ 275858 w 583294"/>
                  <a:gd name="connsiteY24" fmla="*/ 331698 h 605593"/>
                  <a:gd name="connsiteX25" fmla="*/ 274218 w 583294"/>
                  <a:gd name="connsiteY25" fmla="*/ 326674 h 605593"/>
                  <a:gd name="connsiteX26" fmla="*/ 271702 w 583294"/>
                  <a:gd name="connsiteY26" fmla="*/ 325036 h 605593"/>
                  <a:gd name="connsiteX27" fmla="*/ 271702 w 583294"/>
                  <a:gd name="connsiteY27" fmla="*/ 308872 h 605593"/>
                  <a:gd name="connsiteX28" fmla="*/ 266343 w 583294"/>
                  <a:gd name="connsiteY28" fmla="*/ 302537 h 605593"/>
                  <a:gd name="connsiteX29" fmla="*/ 250702 w 583294"/>
                  <a:gd name="connsiteY29" fmla="*/ 296967 h 605593"/>
                  <a:gd name="connsiteX30" fmla="*/ 30625 w 583294"/>
                  <a:gd name="connsiteY30" fmla="*/ 270619 h 605593"/>
                  <a:gd name="connsiteX31" fmla="*/ 94718 w 583294"/>
                  <a:gd name="connsiteY31" fmla="*/ 270619 h 605593"/>
                  <a:gd name="connsiteX32" fmla="*/ 125343 w 583294"/>
                  <a:gd name="connsiteY32" fmla="*/ 301200 h 605593"/>
                  <a:gd name="connsiteX33" fmla="*/ 293999 w 583294"/>
                  <a:gd name="connsiteY33" fmla="*/ 469616 h 605593"/>
                  <a:gd name="connsiteX34" fmla="*/ 462654 w 583294"/>
                  <a:gd name="connsiteY34" fmla="*/ 301200 h 605593"/>
                  <a:gd name="connsiteX35" fmla="*/ 493279 w 583294"/>
                  <a:gd name="connsiteY35" fmla="*/ 270619 h 605593"/>
                  <a:gd name="connsiteX36" fmla="*/ 552669 w 583294"/>
                  <a:gd name="connsiteY36" fmla="*/ 270619 h 605593"/>
                  <a:gd name="connsiteX37" fmla="*/ 583294 w 583294"/>
                  <a:gd name="connsiteY37" fmla="*/ 301200 h 605593"/>
                  <a:gd name="connsiteX38" fmla="*/ 552669 w 583294"/>
                  <a:gd name="connsiteY38" fmla="*/ 331782 h 605593"/>
                  <a:gd name="connsiteX39" fmla="*/ 521935 w 583294"/>
                  <a:gd name="connsiteY39" fmla="*/ 331782 h 605593"/>
                  <a:gd name="connsiteX40" fmla="*/ 478513 w 583294"/>
                  <a:gd name="connsiteY40" fmla="*/ 438052 h 605593"/>
                  <a:gd name="connsiteX41" fmla="*/ 504982 w 583294"/>
                  <a:gd name="connsiteY41" fmla="*/ 464592 h 605593"/>
                  <a:gd name="connsiteX42" fmla="*/ 504982 w 583294"/>
                  <a:gd name="connsiteY42" fmla="*/ 507842 h 605593"/>
                  <a:gd name="connsiteX43" fmla="*/ 483326 w 583294"/>
                  <a:gd name="connsiteY43" fmla="*/ 516798 h 605593"/>
                  <a:gd name="connsiteX44" fmla="*/ 461670 w 583294"/>
                  <a:gd name="connsiteY44" fmla="*/ 507842 h 605593"/>
                  <a:gd name="connsiteX45" fmla="*/ 435638 w 583294"/>
                  <a:gd name="connsiteY45" fmla="*/ 481957 h 605593"/>
                  <a:gd name="connsiteX46" fmla="*/ 322327 w 583294"/>
                  <a:gd name="connsiteY46" fmla="*/ 529140 h 605593"/>
                  <a:gd name="connsiteX47" fmla="*/ 322327 w 583294"/>
                  <a:gd name="connsiteY47" fmla="*/ 575012 h 605593"/>
                  <a:gd name="connsiteX48" fmla="*/ 291592 w 583294"/>
                  <a:gd name="connsiteY48" fmla="*/ 605593 h 605593"/>
                  <a:gd name="connsiteX49" fmla="*/ 260967 w 583294"/>
                  <a:gd name="connsiteY49" fmla="*/ 575012 h 605593"/>
                  <a:gd name="connsiteX50" fmla="*/ 260967 w 583294"/>
                  <a:gd name="connsiteY50" fmla="*/ 528485 h 605593"/>
                  <a:gd name="connsiteX51" fmla="*/ 149624 w 583294"/>
                  <a:gd name="connsiteY51" fmla="*/ 479882 h 605593"/>
                  <a:gd name="connsiteX52" fmla="*/ 121624 w 583294"/>
                  <a:gd name="connsiteY52" fmla="*/ 507842 h 605593"/>
                  <a:gd name="connsiteX53" fmla="*/ 99968 w 583294"/>
                  <a:gd name="connsiteY53" fmla="*/ 516798 h 605593"/>
                  <a:gd name="connsiteX54" fmla="*/ 78312 w 583294"/>
                  <a:gd name="connsiteY54" fmla="*/ 507842 h 605593"/>
                  <a:gd name="connsiteX55" fmla="*/ 78312 w 583294"/>
                  <a:gd name="connsiteY55" fmla="*/ 464592 h 605593"/>
                  <a:gd name="connsiteX56" fmla="*/ 107515 w 583294"/>
                  <a:gd name="connsiteY56" fmla="*/ 435430 h 605593"/>
                  <a:gd name="connsiteX57" fmla="*/ 66062 w 583294"/>
                  <a:gd name="connsiteY57" fmla="*/ 331782 h 605593"/>
                  <a:gd name="connsiteX58" fmla="*/ 30625 w 583294"/>
                  <a:gd name="connsiteY58" fmla="*/ 331782 h 605593"/>
                  <a:gd name="connsiteX59" fmla="*/ 0 w 583294"/>
                  <a:gd name="connsiteY59" fmla="*/ 301200 h 605593"/>
                  <a:gd name="connsiteX60" fmla="*/ 30625 w 583294"/>
                  <a:gd name="connsiteY60" fmla="*/ 270619 h 605593"/>
                  <a:gd name="connsiteX61" fmla="*/ 260655 w 583294"/>
                  <a:gd name="connsiteY61" fmla="*/ 122871 h 605593"/>
                  <a:gd name="connsiteX62" fmla="*/ 215703 w 583294"/>
                  <a:gd name="connsiteY62" fmla="*/ 134776 h 605593"/>
                  <a:gd name="connsiteX63" fmla="*/ 212093 w 583294"/>
                  <a:gd name="connsiteY63" fmla="*/ 140565 h 605593"/>
                  <a:gd name="connsiteX64" fmla="*/ 212093 w 583294"/>
                  <a:gd name="connsiteY64" fmla="*/ 152142 h 605593"/>
                  <a:gd name="connsiteX65" fmla="*/ 209468 w 583294"/>
                  <a:gd name="connsiteY65" fmla="*/ 152142 h 605593"/>
                  <a:gd name="connsiteX66" fmla="*/ 203015 w 583294"/>
                  <a:gd name="connsiteY66" fmla="*/ 158586 h 605593"/>
                  <a:gd name="connsiteX67" fmla="*/ 203015 w 583294"/>
                  <a:gd name="connsiteY67" fmla="*/ 169289 h 605593"/>
                  <a:gd name="connsiteX68" fmla="*/ 205969 w 583294"/>
                  <a:gd name="connsiteY68" fmla="*/ 174641 h 605593"/>
                  <a:gd name="connsiteX69" fmla="*/ 212203 w 583294"/>
                  <a:gd name="connsiteY69" fmla="*/ 178791 h 605593"/>
                  <a:gd name="connsiteX70" fmla="*/ 212640 w 583294"/>
                  <a:gd name="connsiteY70" fmla="*/ 181413 h 605593"/>
                  <a:gd name="connsiteX71" fmla="*/ 235828 w 583294"/>
                  <a:gd name="connsiteY71" fmla="*/ 235039 h 605593"/>
                  <a:gd name="connsiteX72" fmla="*/ 274218 w 583294"/>
                  <a:gd name="connsiteY72" fmla="*/ 268242 h 605593"/>
                  <a:gd name="connsiteX73" fmla="*/ 309108 w 583294"/>
                  <a:gd name="connsiteY73" fmla="*/ 268242 h 605593"/>
                  <a:gd name="connsiteX74" fmla="*/ 347498 w 583294"/>
                  <a:gd name="connsiteY74" fmla="*/ 235039 h 605593"/>
                  <a:gd name="connsiteX75" fmla="*/ 370685 w 583294"/>
                  <a:gd name="connsiteY75" fmla="*/ 181413 h 605593"/>
                  <a:gd name="connsiteX76" fmla="*/ 371123 w 583294"/>
                  <a:gd name="connsiteY76" fmla="*/ 178791 h 605593"/>
                  <a:gd name="connsiteX77" fmla="*/ 377357 w 583294"/>
                  <a:gd name="connsiteY77" fmla="*/ 174641 h 605593"/>
                  <a:gd name="connsiteX78" fmla="*/ 380310 w 583294"/>
                  <a:gd name="connsiteY78" fmla="*/ 169289 h 605593"/>
                  <a:gd name="connsiteX79" fmla="*/ 380310 w 583294"/>
                  <a:gd name="connsiteY79" fmla="*/ 158586 h 605593"/>
                  <a:gd name="connsiteX80" fmla="*/ 373857 w 583294"/>
                  <a:gd name="connsiteY80" fmla="*/ 152142 h 605593"/>
                  <a:gd name="connsiteX81" fmla="*/ 370248 w 583294"/>
                  <a:gd name="connsiteY81" fmla="*/ 152142 h 605593"/>
                  <a:gd name="connsiteX82" fmla="*/ 368279 w 583294"/>
                  <a:gd name="connsiteY82" fmla="*/ 149958 h 605593"/>
                  <a:gd name="connsiteX83" fmla="*/ 362045 w 583294"/>
                  <a:gd name="connsiteY83" fmla="*/ 149521 h 605593"/>
                  <a:gd name="connsiteX84" fmla="*/ 336451 w 583294"/>
                  <a:gd name="connsiteY84" fmla="*/ 155309 h 605593"/>
                  <a:gd name="connsiteX85" fmla="*/ 296749 w 583294"/>
                  <a:gd name="connsiteY85" fmla="*/ 137288 h 605593"/>
                  <a:gd name="connsiteX86" fmla="*/ 260655 w 583294"/>
                  <a:gd name="connsiteY86" fmla="*/ 122871 h 605593"/>
                  <a:gd name="connsiteX87" fmla="*/ 275311 w 583294"/>
                  <a:gd name="connsiteY87" fmla="*/ 0 h 605593"/>
                  <a:gd name="connsiteX88" fmla="*/ 308014 w 583294"/>
                  <a:gd name="connsiteY88" fmla="*/ 0 h 605593"/>
                  <a:gd name="connsiteX89" fmla="*/ 409185 w 583294"/>
                  <a:gd name="connsiteY89" fmla="*/ 101027 h 605593"/>
                  <a:gd name="connsiteX90" fmla="*/ 409185 w 583294"/>
                  <a:gd name="connsiteY90" fmla="*/ 132701 h 605593"/>
                  <a:gd name="connsiteX91" fmla="*/ 414982 w 583294"/>
                  <a:gd name="connsiteY91" fmla="*/ 150722 h 605593"/>
                  <a:gd name="connsiteX92" fmla="*/ 414982 w 583294"/>
                  <a:gd name="connsiteY92" fmla="*/ 173331 h 605593"/>
                  <a:gd name="connsiteX93" fmla="*/ 403826 w 583294"/>
                  <a:gd name="connsiteY93" fmla="*/ 197140 h 605593"/>
                  <a:gd name="connsiteX94" fmla="*/ 397263 w 583294"/>
                  <a:gd name="connsiteY94" fmla="*/ 214288 h 605593"/>
                  <a:gd name="connsiteX95" fmla="*/ 375498 w 583294"/>
                  <a:gd name="connsiteY95" fmla="*/ 255136 h 605593"/>
                  <a:gd name="connsiteX96" fmla="*/ 360732 w 583294"/>
                  <a:gd name="connsiteY96" fmla="*/ 273922 h 605593"/>
                  <a:gd name="connsiteX97" fmla="*/ 371670 w 583294"/>
                  <a:gd name="connsiteY97" fmla="*/ 287574 h 605593"/>
                  <a:gd name="connsiteX98" fmla="*/ 432919 w 583294"/>
                  <a:gd name="connsiteY98" fmla="*/ 306141 h 605593"/>
                  <a:gd name="connsiteX99" fmla="*/ 294014 w 583294"/>
                  <a:gd name="connsiteY99" fmla="*/ 433272 h 605593"/>
                  <a:gd name="connsiteX100" fmla="*/ 154891 w 583294"/>
                  <a:gd name="connsiteY100" fmla="*/ 304721 h 605593"/>
                  <a:gd name="connsiteX101" fmla="*/ 211656 w 583294"/>
                  <a:gd name="connsiteY101" fmla="*/ 287574 h 605593"/>
                  <a:gd name="connsiteX102" fmla="*/ 222593 w 583294"/>
                  <a:gd name="connsiteY102" fmla="*/ 273922 h 605593"/>
                  <a:gd name="connsiteX103" fmla="*/ 207828 w 583294"/>
                  <a:gd name="connsiteY103" fmla="*/ 255136 h 605593"/>
                  <a:gd name="connsiteX104" fmla="*/ 186063 w 583294"/>
                  <a:gd name="connsiteY104" fmla="*/ 214288 h 605593"/>
                  <a:gd name="connsiteX105" fmla="*/ 179500 w 583294"/>
                  <a:gd name="connsiteY105" fmla="*/ 197140 h 605593"/>
                  <a:gd name="connsiteX106" fmla="*/ 168344 w 583294"/>
                  <a:gd name="connsiteY106" fmla="*/ 173331 h 605593"/>
                  <a:gd name="connsiteX107" fmla="*/ 168344 w 583294"/>
                  <a:gd name="connsiteY107" fmla="*/ 150722 h 605593"/>
                  <a:gd name="connsiteX108" fmla="*/ 174141 w 583294"/>
                  <a:gd name="connsiteY108" fmla="*/ 132701 h 605593"/>
                  <a:gd name="connsiteX109" fmla="*/ 174141 w 583294"/>
                  <a:gd name="connsiteY109" fmla="*/ 101027 h 605593"/>
                  <a:gd name="connsiteX110" fmla="*/ 275311 w 583294"/>
                  <a:gd name="connsiteY110"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3294" h="605593">
                    <a:moveTo>
                      <a:pt x="332623" y="296967"/>
                    </a:moveTo>
                    <a:cubicBezTo>
                      <a:pt x="327373" y="299697"/>
                      <a:pt x="322123" y="301663"/>
                      <a:pt x="316983" y="302537"/>
                    </a:cubicBezTo>
                    <a:cubicBezTo>
                      <a:pt x="313811" y="303083"/>
                      <a:pt x="311624" y="305814"/>
                      <a:pt x="311624" y="308872"/>
                    </a:cubicBezTo>
                    <a:lnTo>
                      <a:pt x="311624" y="325036"/>
                    </a:lnTo>
                    <a:cubicBezTo>
                      <a:pt x="310639" y="325364"/>
                      <a:pt x="309874" y="326019"/>
                      <a:pt x="309108" y="326784"/>
                    </a:cubicBezTo>
                    <a:cubicBezTo>
                      <a:pt x="307905" y="328094"/>
                      <a:pt x="307358" y="329951"/>
                      <a:pt x="307467" y="331698"/>
                    </a:cubicBezTo>
                    <a:lnTo>
                      <a:pt x="311077" y="366102"/>
                    </a:lnTo>
                    <a:cubicBezTo>
                      <a:pt x="311295" y="368724"/>
                      <a:pt x="313155" y="371017"/>
                      <a:pt x="315780" y="371673"/>
                    </a:cubicBezTo>
                    <a:cubicBezTo>
                      <a:pt x="316327" y="371891"/>
                      <a:pt x="316983" y="371891"/>
                      <a:pt x="317530" y="371891"/>
                    </a:cubicBezTo>
                    <a:cubicBezTo>
                      <a:pt x="319498" y="371891"/>
                      <a:pt x="321467" y="371017"/>
                      <a:pt x="322670" y="369379"/>
                    </a:cubicBezTo>
                    <a:lnTo>
                      <a:pt x="340826" y="345242"/>
                    </a:lnTo>
                    <a:cubicBezTo>
                      <a:pt x="341701" y="344149"/>
                      <a:pt x="342139" y="342730"/>
                      <a:pt x="342139" y="341310"/>
                    </a:cubicBezTo>
                    <a:lnTo>
                      <a:pt x="342139" y="302646"/>
                    </a:lnTo>
                    <a:cubicBezTo>
                      <a:pt x="342139" y="300353"/>
                      <a:pt x="340936" y="298277"/>
                      <a:pt x="339076" y="297076"/>
                    </a:cubicBezTo>
                    <a:cubicBezTo>
                      <a:pt x="337108" y="295984"/>
                      <a:pt x="334701" y="295875"/>
                      <a:pt x="332623" y="296967"/>
                    </a:cubicBezTo>
                    <a:close/>
                    <a:moveTo>
                      <a:pt x="250702" y="296967"/>
                    </a:moveTo>
                    <a:cubicBezTo>
                      <a:pt x="248624" y="295875"/>
                      <a:pt x="246218" y="295984"/>
                      <a:pt x="244249" y="297076"/>
                    </a:cubicBezTo>
                    <a:cubicBezTo>
                      <a:pt x="242281" y="298277"/>
                      <a:pt x="241187" y="300353"/>
                      <a:pt x="241187" y="302646"/>
                    </a:cubicBezTo>
                    <a:lnTo>
                      <a:pt x="241077" y="341310"/>
                    </a:lnTo>
                    <a:cubicBezTo>
                      <a:pt x="241077" y="342730"/>
                      <a:pt x="241624" y="344149"/>
                      <a:pt x="242390" y="345242"/>
                    </a:cubicBezTo>
                    <a:lnTo>
                      <a:pt x="260655" y="369379"/>
                    </a:lnTo>
                    <a:cubicBezTo>
                      <a:pt x="261859" y="371017"/>
                      <a:pt x="263827" y="371891"/>
                      <a:pt x="265796" y="371891"/>
                    </a:cubicBezTo>
                    <a:cubicBezTo>
                      <a:pt x="266343" y="371891"/>
                      <a:pt x="266999" y="371891"/>
                      <a:pt x="267546" y="371673"/>
                    </a:cubicBezTo>
                    <a:cubicBezTo>
                      <a:pt x="270171" y="371017"/>
                      <a:pt x="272030" y="368833"/>
                      <a:pt x="272249" y="366102"/>
                    </a:cubicBezTo>
                    <a:lnTo>
                      <a:pt x="275858" y="331698"/>
                    </a:lnTo>
                    <a:cubicBezTo>
                      <a:pt x="275968" y="329951"/>
                      <a:pt x="275421" y="328094"/>
                      <a:pt x="274218" y="326674"/>
                    </a:cubicBezTo>
                    <a:cubicBezTo>
                      <a:pt x="273452" y="326019"/>
                      <a:pt x="272687" y="325364"/>
                      <a:pt x="271702" y="325036"/>
                    </a:cubicBezTo>
                    <a:lnTo>
                      <a:pt x="271702" y="308872"/>
                    </a:lnTo>
                    <a:cubicBezTo>
                      <a:pt x="271702" y="305814"/>
                      <a:pt x="269515" y="303083"/>
                      <a:pt x="266343" y="302537"/>
                    </a:cubicBezTo>
                    <a:cubicBezTo>
                      <a:pt x="261202" y="301663"/>
                      <a:pt x="255952" y="299697"/>
                      <a:pt x="250702" y="296967"/>
                    </a:cubicBezTo>
                    <a:close/>
                    <a:moveTo>
                      <a:pt x="30625" y="270619"/>
                    </a:moveTo>
                    <a:lnTo>
                      <a:pt x="94718" y="270619"/>
                    </a:lnTo>
                    <a:cubicBezTo>
                      <a:pt x="111562" y="270619"/>
                      <a:pt x="125343" y="284271"/>
                      <a:pt x="125343" y="301200"/>
                    </a:cubicBezTo>
                    <a:cubicBezTo>
                      <a:pt x="125343" y="394036"/>
                      <a:pt x="201030" y="469616"/>
                      <a:pt x="293999" y="469616"/>
                    </a:cubicBezTo>
                    <a:cubicBezTo>
                      <a:pt x="386967" y="469616"/>
                      <a:pt x="462654" y="394036"/>
                      <a:pt x="462654" y="301200"/>
                    </a:cubicBezTo>
                    <a:cubicBezTo>
                      <a:pt x="462654" y="284271"/>
                      <a:pt x="476326" y="270619"/>
                      <a:pt x="493279" y="270619"/>
                    </a:cubicBezTo>
                    <a:lnTo>
                      <a:pt x="552669" y="270619"/>
                    </a:lnTo>
                    <a:cubicBezTo>
                      <a:pt x="569622" y="270619"/>
                      <a:pt x="583294" y="284271"/>
                      <a:pt x="583294" y="301200"/>
                    </a:cubicBezTo>
                    <a:cubicBezTo>
                      <a:pt x="583294" y="318129"/>
                      <a:pt x="569622" y="331782"/>
                      <a:pt x="552669" y="331782"/>
                    </a:cubicBezTo>
                    <a:lnTo>
                      <a:pt x="521935" y="331782"/>
                    </a:lnTo>
                    <a:cubicBezTo>
                      <a:pt x="516576" y="371319"/>
                      <a:pt x="501263" y="407579"/>
                      <a:pt x="478513" y="438052"/>
                    </a:cubicBezTo>
                    <a:lnTo>
                      <a:pt x="504982" y="464592"/>
                    </a:lnTo>
                    <a:cubicBezTo>
                      <a:pt x="516904" y="476497"/>
                      <a:pt x="516904" y="495937"/>
                      <a:pt x="504982" y="507842"/>
                    </a:cubicBezTo>
                    <a:cubicBezTo>
                      <a:pt x="498966" y="513849"/>
                      <a:pt x="491091" y="516798"/>
                      <a:pt x="483326" y="516798"/>
                    </a:cubicBezTo>
                    <a:cubicBezTo>
                      <a:pt x="475451" y="516798"/>
                      <a:pt x="467576" y="513849"/>
                      <a:pt x="461670" y="507842"/>
                    </a:cubicBezTo>
                    <a:lnTo>
                      <a:pt x="435638" y="481957"/>
                    </a:lnTo>
                    <a:cubicBezTo>
                      <a:pt x="403592" y="507078"/>
                      <a:pt x="364764" y="523897"/>
                      <a:pt x="322327" y="529140"/>
                    </a:cubicBezTo>
                    <a:lnTo>
                      <a:pt x="322327" y="575012"/>
                    </a:lnTo>
                    <a:cubicBezTo>
                      <a:pt x="322327" y="591832"/>
                      <a:pt x="308545" y="605593"/>
                      <a:pt x="291592" y="605593"/>
                    </a:cubicBezTo>
                    <a:cubicBezTo>
                      <a:pt x="274749" y="605593"/>
                      <a:pt x="260967" y="591832"/>
                      <a:pt x="260967" y="575012"/>
                    </a:cubicBezTo>
                    <a:lnTo>
                      <a:pt x="260967" y="528485"/>
                    </a:lnTo>
                    <a:cubicBezTo>
                      <a:pt x="219186" y="522478"/>
                      <a:pt x="181015" y="505221"/>
                      <a:pt x="149624" y="479882"/>
                    </a:cubicBezTo>
                    <a:lnTo>
                      <a:pt x="121624" y="507842"/>
                    </a:lnTo>
                    <a:cubicBezTo>
                      <a:pt x="115718" y="513849"/>
                      <a:pt x="107843" y="516798"/>
                      <a:pt x="99968" y="516798"/>
                    </a:cubicBezTo>
                    <a:cubicBezTo>
                      <a:pt x="92093" y="516798"/>
                      <a:pt x="84328" y="513849"/>
                      <a:pt x="78312" y="507842"/>
                    </a:cubicBezTo>
                    <a:cubicBezTo>
                      <a:pt x="66281" y="495937"/>
                      <a:pt x="66281" y="476497"/>
                      <a:pt x="78312" y="464592"/>
                    </a:cubicBezTo>
                    <a:lnTo>
                      <a:pt x="107515" y="435430"/>
                    </a:lnTo>
                    <a:cubicBezTo>
                      <a:pt x="85859" y="405504"/>
                      <a:pt x="71203" y="370117"/>
                      <a:pt x="66062" y="331782"/>
                    </a:cubicBezTo>
                    <a:lnTo>
                      <a:pt x="30625" y="331782"/>
                    </a:lnTo>
                    <a:cubicBezTo>
                      <a:pt x="13672" y="331782"/>
                      <a:pt x="0" y="318129"/>
                      <a:pt x="0" y="301200"/>
                    </a:cubicBezTo>
                    <a:cubicBezTo>
                      <a:pt x="0" y="284271"/>
                      <a:pt x="13672" y="270619"/>
                      <a:pt x="30625" y="270619"/>
                    </a:cubicBezTo>
                    <a:close/>
                    <a:moveTo>
                      <a:pt x="260655" y="122871"/>
                    </a:moveTo>
                    <a:cubicBezTo>
                      <a:pt x="242390" y="122871"/>
                      <a:pt x="224671" y="130298"/>
                      <a:pt x="215703" y="134776"/>
                    </a:cubicBezTo>
                    <a:cubicBezTo>
                      <a:pt x="213515" y="135868"/>
                      <a:pt x="212093" y="138162"/>
                      <a:pt x="212093" y="140565"/>
                    </a:cubicBezTo>
                    <a:lnTo>
                      <a:pt x="212093" y="152142"/>
                    </a:lnTo>
                    <a:lnTo>
                      <a:pt x="209468" y="152142"/>
                    </a:lnTo>
                    <a:cubicBezTo>
                      <a:pt x="205859" y="152142"/>
                      <a:pt x="203015" y="154982"/>
                      <a:pt x="203015" y="158586"/>
                    </a:cubicBezTo>
                    <a:lnTo>
                      <a:pt x="203015" y="169289"/>
                    </a:lnTo>
                    <a:cubicBezTo>
                      <a:pt x="203015" y="171474"/>
                      <a:pt x="204109" y="173440"/>
                      <a:pt x="205969" y="174641"/>
                    </a:cubicBezTo>
                    <a:lnTo>
                      <a:pt x="212203" y="178791"/>
                    </a:lnTo>
                    <a:lnTo>
                      <a:pt x="212640" y="181413"/>
                    </a:lnTo>
                    <a:cubicBezTo>
                      <a:pt x="214609" y="196922"/>
                      <a:pt x="223359" y="216909"/>
                      <a:pt x="235828" y="235039"/>
                    </a:cubicBezTo>
                    <a:cubicBezTo>
                      <a:pt x="251687" y="257975"/>
                      <a:pt x="266562" y="268242"/>
                      <a:pt x="274218" y="268242"/>
                    </a:cubicBezTo>
                    <a:lnTo>
                      <a:pt x="309108" y="268242"/>
                    </a:lnTo>
                    <a:cubicBezTo>
                      <a:pt x="316764" y="268242"/>
                      <a:pt x="331639" y="257975"/>
                      <a:pt x="347498" y="235039"/>
                    </a:cubicBezTo>
                    <a:cubicBezTo>
                      <a:pt x="359967" y="216909"/>
                      <a:pt x="368717" y="196922"/>
                      <a:pt x="370685" y="181413"/>
                    </a:cubicBezTo>
                    <a:lnTo>
                      <a:pt x="371123" y="178791"/>
                    </a:lnTo>
                    <a:lnTo>
                      <a:pt x="377357" y="174641"/>
                    </a:lnTo>
                    <a:cubicBezTo>
                      <a:pt x="379217" y="173440"/>
                      <a:pt x="380310" y="171474"/>
                      <a:pt x="380310" y="169289"/>
                    </a:cubicBezTo>
                    <a:lnTo>
                      <a:pt x="380310" y="158586"/>
                    </a:lnTo>
                    <a:cubicBezTo>
                      <a:pt x="380310" y="154982"/>
                      <a:pt x="377357" y="152142"/>
                      <a:pt x="373857" y="152142"/>
                    </a:cubicBezTo>
                    <a:lnTo>
                      <a:pt x="370248" y="152142"/>
                    </a:lnTo>
                    <a:cubicBezTo>
                      <a:pt x="369810" y="151268"/>
                      <a:pt x="369045" y="150504"/>
                      <a:pt x="368279" y="149958"/>
                    </a:cubicBezTo>
                    <a:cubicBezTo>
                      <a:pt x="366420" y="148756"/>
                      <a:pt x="364014" y="148538"/>
                      <a:pt x="362045" y="149521"/>
                    </a:cubicBezTo>
                    <a:cubicBezTo>
                      <a:pt x="353404" y="153343"/>
                      <a:pt x="344764" y="155309"/>
                      <a:pt x="336451" y="155309"/>
                    </a:cubicBezTo>
                    <a:cubicBezTo>
                      <a:pt x="321686" y="155309"/>
                      <a:pt x="308342" y="149302"/>
                      <a:pt x="296749" y="137288"/>
                    </a:cubicBezTo>
                    <a:cubicBezTo>
                      <a:pt x="287452" y="127786"/>
                      <a:pt x="275311" y="122871"/>
                      <a:pt x="260655" y="122871"/>
                    </a:cubicBezTo>
                    <a:close/>
                    <a:moveTo>
                      <a:pt x="275311" y="0"/>
                    </a:moveTo>
                    <a:lnTo>
                      <a:pt x="308014" y="0"/>
                    </a:lnTo>
                    <a:cubicBezTo>
                      <a:pt x="363795" y="0"/>
                      <a:pt x="409185" y="45326"/>
                      <a:pt x="409185" y="101027"/>
                    </a:cubicBezTo>
                    <a:lnTo>
                      <a:pt x="409185" y="132701"/>
                    </a:lnTo>
                    <a:cubicBezTo>
                      <a:pt x="412904" y="137944"/>
                      <a:pt x="414982" y="144278"/>
                      <a:pt x="414982" y="150722"/>
                    </a:cubicBezTo>
                    <a:lnTo>
                      <a:pt x="414982" y="173331"/>
                    </a:lnTo>
                    <a:cubicBezTo>
                      <a:pt x="414982" y="182505"/>
                      <a:pt x="410826" y="191352"/>
                      <a:pt x="403826" y="197140"/>
                    </a:cubicBezTo>
                    <a:cubicBezTo>
                      <a:pt x="402076" y="202820"/>
                      <a:pt x="399888" y="208608"/>
                      <a:pt x="397263" y="214288"/>
                    </a:cubicBezTo>
                    <a:cubicBezTo>
                      <a:pt x="392013" y="227940"/>
                      <a:pt x="384576" y="242029"/>
                      <a:pt x="375498" y="255136"/>
                    </a:cubicBezTo>
                    <a:cubicBezTo>
                      <a:pt x="371670" y="260706"/>
                      <a:pt x="366639" y="267368"/>
                      <a:pt x="360732" y="273922"/>
                    </a:cubicBezTo>
                    <a:cubicBezTo>
                      <a:pt x="366092" y="277853"/>
                      <a:pt x="370029" y="282331"/>
                      <a:pt x="371670" y="287574"/>
                    </a:cubicBezTo>
                    <a:lnTo>
                      <a:pt x="432919" y="306141"/>
                    </a:lnTo>
                    <a:cubicBezTo>
                      <a:pt x="426685" y="377243"/>
                      <a:pt x="366748" y="433272"/>
                      <a:pt x="294014" y="433272"/>
                    </a:cubicBezTo>
                    <a:cubicBezTo>
                      <a:pt x="220734" y="433272"/>
                      <a:pt x="160469" y="376478"/>
                      <a:pt x="154891" y="304721"/>
                    </a:cubicBezTo>
                    <a:lnTo>
                      <a:pt x="211656" y="287574"/>
                    </a:lnTo>
                    <a:cubicBezTo>
                      <a:pt x="213297" y="282331"/>
                      <a:pt x="217234" y="277853"/>
                      <a:pt x="222593" y="273922"/>
                    </a:cubicBezTo>
                    <a:cubicBezTo>
                      <a:pt x="216687" y="267368"/>
                      <a:pt x="211656" y="260706"/>
                      <a:pt x="207828" y="255136"/>
                    </a:cubicBezTo>
                    <a:cubicBezTo>
                      <a:pt x="198750" y="242029"/>
                      <a:pt x="191312" y="227940"/>
                      <a:pt x="186063" y="214288"/>
                    </a:cubicBezTo>
                    <a:cubicBezTo>
                      <a:pt x="183438" y="208608"/>
                      <a:pt x="181250" y="202820"/>
                      <a:pt x="179500" y="197140"/>
                    </a:cubicBezTo>
                    <a:cubicBezTo>
                      <a:pt x="172500" y="191242"/>
                      <a:pt x="168344" y="182505"/>
                      <a:pt x="168344" y="173331"/>
                    </a:cubicBezTo>
                    <a:lnTo>
                      <a:pt x="168344" y="150722"/>
                    </a:lnTo>
                    <a:cubicBezTo>
                      <a:pt x="168344" y="144278"/>
                      <a:pt x="170422" y="137944"/>
                      <a:pt x="174141" y="132701"/>
                    </a:cubicBezTo>
                    <a:lnTo>
                      <a:pt x="174141" y="101027"/>
                    </a:lnTo>
                    <a:cubicBezTo>
                      <a:pt x="174141" y="45326"/>
                      <a:pt x="219531" y="0"/>
                      <a:pt x="275311" y="0"/>
                    </a:cubicBezTo>
                    <a:close/>
                  </a:path>
                </a:pathLst>
              </a:custGeom>
              <a:solidFill>
                <a:schemeClr val="accent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67" name="íšļïdé">
                <a:extLst>
                  <a:ext uri="{FF2B5EF4-FFF2-40B4-BE49-F238E27FC236}">
                    <a16:creationId xmlns:a16="http://schemas.microsoft.com/office/drawing/2014/main" id="{CAC6C2A2-3252-4537-B5E0-B54C93BB9821}"/>
                  </a:ext>
                </a:extLst>
              </p:cNvPr>
              <p:cNvSpPr/>
              <p:nvPr/>
            </p:nvSpPr>
            <p:spPr>
              <a:xfrm>
                <a:off x="8485666" y="4706319"/>
                <a:ext cx="3034821" cy="715478"/>
              </a:xfrm>
              <a:prstGeom prst="roundRect">
                <a:avLst/>
              </a:prstGeom>
              <a:solidFill>
                <a:schemeClr val="accent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20000"/>
                  </a:lnSpc>
                </a:pPr>
                <a:r>
                  <a:rPr lang="zh-CN" altLang="en-US" sz="2000" b="1" u="sng" dirty="0"/>
                  <a:t>知识图谱</a:t>
                </a:r>
                <a:endParaRPr lang="en-US" altLang="zh-CN" sz="2000" b="1" u="sng" dirty="0"/>
              </a:p>
            </p:txBody>
          </p:sp>
        </p:grpSp>
        <p:sp>
          <p:nvSpPr>
            <p:cNvPr id="60" name="sign_51248">
              <a:extLst>
                <a:ext uri="{FF2B5EF4-FFF2-40B4-BE49-F238E27FC236}">
                  <a16:creationId xmlns:a16="http://schemas.microsoft.com/office/drawing/2014/main" id="{67EBC11E-C2B6-41FA-8231-A0AC03BBDE3C}"/>
                </a:ext>
              </a:extLst>
            </p:cNvPr>
            <p:cNvSpPr>
              <a:spLocks noChangeAspect="1"/>
            </p:cNvSpPr>
            <p:nvPr/>
          </p:nvSpPr>
          <p:spPr bwMode="auto">
            <a:xfrm>
              <a:off x="3550306" y="4848058"/>
              <a:ext cx="398478" cy="432000"/>
            </a:xfrm>
            <a:custGeom>
              <a:avLst/>
              <a:gdLst>
                <a:gd name="T0" fmla="*/ 1015 w 1122"/>
                <a:gd name="T1" fmla="*/ 816 h 1218"/>
                <a:gd name="T2" fmla="*/ 927 w 1122"/>
                <a:gd name="T3" fmla="*/ 869 h 1218"/>
                <a:gd name="T4" fmla="*/ 927 w 1122"/>
                <a:gd name="T5" fmla="*/ 184 h 1218"/>
                <a:gd name="T6" fmla="*/ 1096 w 1122"/>
                <a:gd name="T7" fmla="*/ 184 h 1218"/>
                <a:gd name="T8" fmla="*/ 1096 w 1122"/>
                <a:gd name="T9" fmla="*/ 0 h 1218"/>
                <a:gd name="T10" fmla="*/ 144 w 1122"/>
                <a:gd name="T11" fmla="*/ 0 h 1218"/>
                <a:gd name="T12" fmla="*/ 144 w 1122"/>
                <a:gd name="T13" fmla="*/ 184 h 1218"/>
                <a:gd name="T14" fmla="*/ 298 w 1122"/>
                <a:gd name="T15" fmla="*/ 184 h 1218"/>
                <a:gd name="T16" fmla="*/ 298 w 1122"/>
                <a:gd name="T17" fmla="*/ 740 h 1218"/>
                <a:gd name="T18" fmla="*/ 7 w 1122"/>
                <a:gd name="T19" fmla="*/ 1031 h 1218"/>
                <a:gd name="T20" fmla="*/ 0 w 1122"/>
                <a:gd name="T21" fmla="*/ 1031 h 1218"/>
                <a:gd name="T22" fmla="*/ 0 w 1122"/>
                <a:gd name="T23" fmla="*/ 1218 h 1218"/>
                <a:gd name="T24" fmla="*/ 7 w 1122"/>
                <a:gd name="T25" fmla="*/ 1218 h 1218"/>
                <a:gd name="T26" fmla="*/ 485 w 1122"/>
                <a:gd name="T27" fmla="*/ 740 h 1218"/>
                <a:gd name="T28" fmla="*/ 485 w 1122"/>
                <a:gd name="T29" fmla="*/ 184 h 1218"/>
                <a:gd name="T30" fmla="*/ 742 w 1122"/>
                <a:gd name="T31" fmla="*/ 184 h 1218"/>
                <a:gd name="T32" fmla="*/ 742 w 1122"/>
                <a:gd name="T33" fmla="*/ 889 h 1218"/>
                <a:gd name="T34" fmla="*/ 821 w 1122"/>
                <a:gd name="T35" fmla="*/ 1042 h 1218"/>
                <a:gd name="T36" fmla="*/ 898 w 1122"/>
                <a:gd name="T37" fmla="*/ 1062 h 1218"/>
                <a:gd name="T38" fmla="*/ 1122 w 1122"/>
                <a:gd name="T39" fmla="*/ 967 h 1218"/>
                <a:gd name="T40" fmla="*/ 1015 w 1122"/>
                <a:gd name="T41" fmla="*/ 81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2" h="1218">
                  <a:moveTo>
                    <a:pt x="1015" y="816"/>
                  </a:moveTo>
                  <a:cubicBezTo>
                    <a:pt x="974" y="846"/>
                    <a:pt x="945" y="861"/>
                    <a:pt x="927" y="869"/>
                  </a:cubicBezTo>
                  <a:lnTo>
                    <a:pt x="927" y="184"/>
                  </a:lnTo>
                  <a:lnTo>
                    <a:pt x="1096" y="184"/>
                  </a:lnTo>
                  <a:lnTo>
                    <a:pt x="1096" y="0"/>
                  </a:lnTo>
                  <a:lnTo>
                    <a:pt x="144" y="0"/>
                  </a:lnTo>
                  <a:lnTo>
                    <a:pt x="144" y="184"/>
                  </a:lnTo>
                  <a:lnTo>
                    <a:pt x="298" y="184"/>
                  </a:lnTo>
                  <a:lnTo>
                    <a:pt x="298" y="740"/>
                  </a:lnTo>
                  <a:cubicBezTo>
                    <a:pt x="298" y="936"/>
                    <a:pt x="168" y="1031"/>
                    <a:pt x="7" y="1031"/>
                  </a:cubicBezTo>
                  <a:lnTo>
                    <a:pt x="0" y="1031"/>
                  </a:lnTo>
                  <a:lnTo>
                    <a:pt x="0" y="1218"/>
                  </a:lnTo>
                  <a:lnTo>
                    <a:pt x="7" y="1218"/>
                  </a:lnTo>
                  <a:cubicBezTo>
                    <a:pt x="270" y="1218"/>
                    <a:pt x="485" y="1039"/>
                    <a:pt x="485" y="740"/>
                  </a:cubicBezTo>
                  <a:lnTo>
                    <a:pt x="485" y="184"/>
                  </a:lnTo>
                  <a:lnTo>
                    <a:pt x="742" y="184"/>
                  </a:lnTo>
                  <a:lnTo>
                    <a:pt x="742" y="889"/>
                  </a:lnTo>
                  <a:cubicBezTo>
                    <a:pt x="740" y="939"/>
                    <a:pt x="759" y="1008"/>
                    <a:pt x="821" y="1042"/>
                  </a:cubicBezTo>
                  <a:cubicBezTo>
                    <a:pt x="846" y="1056"/>
                    <a:pt x="872" y="1062"/>
                    <a:pt x="898" y="1062"/>
                  </a:cubicBezTo>
                  <a:cubicBezTo>
                    <a:pt x="977" y="1062"/>
                    <a:pt x="1060" y="1011"/>
                    <a:pt x="1122" y="967"/>
                  </a:cubicBezTo>
                  <a:lnTo>
                    <a:pt x="1015" y="816"/>
                  </a:lnTo>
                  <a:close/>
                </a:path>
              </a:pathLst>
            </a:custGeom>
            <a:solidFill>
              <a:schemeClr val="accent5"/>
            </a:solidFill>
            <a:ln>
              <a:noFill/>
            </a:ln>
          </p:spPr>
        </p:sp>
        <p:sp>
          <p:nvSpPr>
            <p:cNvPr id="61" name="relativity-formulae_71039">
              <a:extLst>
                <a:ext uri="{FF2B5EF4-FFF2-40B4-BE49-F238E27FC236}">
                  <a16:creationId xmlns:a16="http://schemas.microsoft.com/office/drawing/2014/main" id="{AE31728E-1A4D-44D7-96B9-C2846361334A}"/>
                </a:ext>
              </a:extLst>
            </p:cNvPr>
            <p:cNvSpPr>
              <a:spLocks noChangeAspect="1"/>
            </p:cNvSpPr>
            <p:nvPr/>
          </p:nvSpPr>
          <p:spPr bwMode="auto">
            <a:xfrm>
              <a:off x="5910382" y="4757906"/>
              <a:ext cx="764573" cy="468000"/>
            </a:xfrm>
            <a:custGeom>
              <a:avLst/>
              <a:gdLst>
                <a:gd name="T0" fmla="*/ 3334 w 3736"/>
                <a:gd name="T1" fmla="*/ 67 h 2290"/>
                <a:gd name="T2" fmla="*/ 3400 w 3736"/>
                <a:gd name="T3" fmla="*/ 268 h 2290"/>
                <a:gd name="T4" fmla="*/ 3468 w 3736"/>
                <a:gd name="T5" fmla="*/ 200 h 2290"/>
                <a:gd name="T6" fmla="*/ 3601 w 3736"/>
                <a:gd name="T7" fmla="*/ 134 h 2290"/>
                <a:gd name="T8" fmla="*/ 3371 w 3736"/>
                <a:gd name="T9" fmla="*/ 407 h 2290"/>
                <a:gd name="T10" fmla="*/ 3333 w 3736"/>
                <a:gd name="T11" fmla="*/ 600 h 2290"/>
                <a:gd name="T12" fmla="*/ 3401 w 3736"/>
                <a:gd name="T13" fmla="*/ 667 h 2290"/>
                <a:gd name="T14" fmla="*/ 3735 w 3736"/>
                <a:gd name="T15" fmla="*/ 601 h 2290"/>
                <a:gd name="T16" fmla="*/ 3668 w 3736"/>
                <a:gd name="T17" fmla="*/ 534 h 2290"/>
                <a:gd name="T18" fmla="*/ 3467 w 3736"/>
                <a:gd name="T19" fmla="*/ 509 h 2290"/>
                <a:gd name="T20" fmla="*/ 3734 w 3736"/>
                <a:gd name="T21" fmla="*/ 334 h 2290"/>
                <a:gd name="T22" fmla="*/ 3668 w 3736"/>
                <a:gd name="T23" fmla="*/ 0 h 2290"/>
                <a:gd name="T24" fmla="*/ 3401 w 3736"/>
                <a:gd name="T25" fmla="*/ 0 h 2290"/>
                <a:gd name="T26" fmla="*/ 1 w 3736"/>
                <a:gd name="T27" fmla="*/ 867 h 2290"/>
                <a:gd name="T28" fmla="*/ 67 w 3736"/>
                <a:gd name="T29" fmla="*/ 2268 h 2290"/>
                <a:gd name="T30" fmla="*/ 68 w 3736"/>
                <a:gd name="T31" fmla="*/ 2268 h 2290"/>
                <a:gd name="T32" fmla="*/ 468 w 3736"/>
                <a:gd name="T33" fmla="*/ 2268 h 2290"/>
                <a:gd name="T34" fmla="*/ 134 w 3736"/>
                <a:gd name="T35" fmla="*/ 2135 h 2290"/>
                <a:gd name="T36" fmla="*/ 334 w 3736"/>
                <a:gd name="T37" fmla="*/ 1600 h 2290"/>
                <a:gd name="T38" fmla="*/ 134 w 3736"/>
                <a:gd name="T39" fmla="*/ 1467 h 2290"/>
                <a:gd name="T40" fmla="*/ 468 w 3736"/>
                <a:gd name="T41" fmla="*/ 933 h 2290"/>
                <a:gd name="T42" fmla="*/ 68 w 3736"/>
                <a:gd name="T43" fmla="*/ 799 h 2290"/>
                <a:gd name="T44" fmla="*/ 67 w 3736"/>
                <a:gd name="T45" fmla="*/ 799 h 2290"/>
                <a:gd name="T46" fmla="*/ 1400 w 3736"/>
                <a:gd name="T47" fmla="*/ 799 h 2290"/>
                <a:gd name="T48" fmla="*/ 1334 w 3736"/>
                <a:gd name="T49" fmla="*/ 2200 h 2290"/>
                <a:gd name="T50" fmla="*/ 1468 w 3736"/>
                <a:gd name="T51" fmla="*/ 2202 h 2290"/>
                <a:gd name="T52" fmla="*/ 1468 w 3736"/>
                <a:gd name="T53" fmla="*/ 933 h 2290"/>
                <a:gd name="T54" fmla="*/ 1877 w 3736"/>
                <a:gd name="T55" fmla="*/ 1568 h 2290"/>
                <a:gd name="T56" fmla="*/ 1996 w 3736"/>
                <a:gd name="T57" fmla="*/ 1560 h 2290"/>
                <a:gd name="T58" fmla="*/ 2401 w 3736"/>
                <a:gd name="T59" fmla="*/ 933 h 2290"/>
                <a:gd name="T60" fmla="*/ 2534 w 3736"/>
                <a:gd name="T61" fmla="*/ 2199 h 2290"/>
                <a:gd name="T62" fmla="*/ 2468 w 3736"/>
                <a:gd name="T63" fmla="*/ 799 h 2290"/>
                <a:gd name="T64" fmla="*/ 2334 w 3736"/>
                <a:gd name="T65" fmla="*/ 800 h 2290"/>
                <a:gd name="T66" fmla="*/ 1934 w 3736"/>
                <a:gd name="T67" fmla="*/ 1404 h 2290"/>
                <a:gd name="T68" fmla="*/ 1537 w 3736"/>
                <a:gd name="T69" fmla="*/ 800 h 2290"/>
                <a:gd name="T70" fmla="*/ 1534 w 3736"/>
                <a:gd name="T71" fmla="*/ 799 h 2290"/>
                <a:gd name="T72" fmla="*/ 1401 w 3736"/>
                <a:gd name="T73" fmla="*/ 799 h 2290"/>
                <a:gd name="T74" fmla="*/ 1400 w 3736"/>
                <a:gd name="T75" fmla="*/ 799 h 2290"/>
                <a:gd name="T76" fmla="*/ 2668 w 3736"/>
                <a:gd name="T77" fmla="*/ 867 h 2290"/>
                <a:gd name="T78" fmla="*/ 2733 w 3736"/>
                <a:gd name="T79" fmla="*/ 2268 h 2290"/>
                <a:gd name="T80" fmla="*/ 2734 w 3736"/>
                <a:gd name="T81" fmla="*/ 2268 h 2290"/>
                <a:gd name="T82" fmla="*/ 3268 w 3736"/>
                <a:gd name="T83" fmla="*/ 2135 h 2290"/>
                <a:gd name="T84" fmla="*/ 2801 w 3736"/>
                <a:gd name="T85" fmla="*/ 933 h 2290"/>
                <a:gd name="T86" fmla="*/ 3268 w 3736"/>
                <a:gd name="T87" fmla="*/ 799 h 2290"/>
                <a:gd name="T88" fmla="*/ 2734 w 3736"/>
                <a:gd name="T89" fmla="*/ 799 h 2290"/>
                <a:gd name="T90" fmla="*/ 2733 w 3736"/>
                <a:gd name="T91" fmla="*/ 799 h 2290"/>
                <a:gd name="T92" fmla="*/ 667 w 3736"/>
                <a:gd name="T93" fmla="*/ 1399 h 2290"/>
                <a:gd name="T94" fmla="*/ 734 w 3736"/>
                <a:gd name="T95" fmla="*/ 1467 h 2290"/>
                <a:gd name="T96" fmla="*/ 1069 w 3736"/>
                <a:gd name="T97" fmla="*/ 1401 h 2290"/>
                <a:gd name="T98" fmla="*/ 1001 w 3736"/>
                <a:gd name="T99" fmla="*/ 1334 h 2290"/>
                <a:gd name="T100" fmla="*/ 734 w 3736"/>
                <a:gd name="T101" fmla="*/ 1600 h 2290"/>
                <a:gd name="T102" fmla="*/ 732 w 3736"/>
                <a:gd name="T103" fmla="*/ 1734 h 2290"/>
                <a:gd name="T104" fmla="*/ 1001 w 3736"/>
                <a:gd name="T105" fmla="*/ 1734 h 2290"/>
                <a:gd name="T106" fmla="*/ 1003 w 3736"/>
                <a:gd name="T107" fmla="*/ 1600 h 2290"/>
                <a:gd name="T108" fmla="*/ 734 w 3736"/>
                <a:gd name="T109" fmla="*/ 1600 h 2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36" h="2290">
                  <a:moveTo>
                    <a:pt x="3401" y="0"/>
                  </a:moveTo>
                  <a:cubicBezTo>
                    <a:pt x="3364" y="0"/>
                    <a:pt x="3334" y="30"/>
                    <a:pt x="3334" y="67"/>
                  </a:cubicBezTo>
                  <a:lnTo>
                    <a:pt x="3334" y="200"/>
                  </a:lnTo>
                  <a:cubicBezTo>
                    <a:pt x="3334" y="237"/>
                    <a:pt x="3363" y="267"/>
                    <a:pt x="3400" y="268"/>
                  </a:cubicBezTo>
                  <a:cubicBezTo>
                    <a:pt x="3437" y="268"/>
                    <a:pt x="3467" y="239"/>
                    <a:pt x="3468" y="202"/>
                  </a:cubicBezTo>
                  <a:cubicBezTo>
                    <a:pt x="3468" y="202"/>
                    <a:pt x="3468" y="201"/>
                    <a:pt x="3468" y="200"/>
                  </a:cubicBezTo>
                  <a:lnTo>
                    <a:pt x="3468" y="134"/>
                  </a:lnTo>
                  <a:lnTo>
                    <a:pt x="3601" y="134"/>
                  </a:lnTo>
                  <a:lnTo>
                    <a:pt x="3601" y="292"/>
                  </a:lnTo>
                  <a:lnTo>
                    <a:pt x="3371" y="407"/>
                  </a:lnTo>
                  <a:cubicBezTo>
                    <a:pt x="3348" y="418"/>
                    <a:pt x="3334" y="441"/>
                    <a:pt x="3333" y="467"/>
                  </a:cubicBezTo>
                  <a:lnTo>
                    <a:pt x="3333" y="600"/>
                  </a:lnTo>
                  <a:cubicBezTo>
                    <a:pt x="3333" y="637"/>
                    <a:pt x="3363" y="667"/>
                    <a:pt x="3400" y="667"/>
                  </a:cubicBezTo>
                  <a:lnTo>
                    <a:pt x="3401" y="667"/>
                  </a:lnTo>
                  <a:lnTo>
                    <a:pt x="3668" y="667"/>
                  </a:lnTo>
                  <a:cubicBezTo>
                    <a:pt x="3704" y="667"/>
                    <a:pt x="3735" y="638"/>
                    <a:pt x="3735" y="601"/>
                  </a:cubicBezTo>
                  <a:cubicBezTo>
                    <a:pt x="3736" y="564"/>
                    <a:pt x="3706" y="534"/>
                    <a:pt x="3670" y="534"/>
                  </a:cubicBezTo>
                  <a:cubicBezTo>
                    <a:pt x="3669" y="534"/>
                    <a:pt x="3668" y="534"/>
                    <a:pt x="3668" y="534"/>
                  </a:cubicBezTo>
                  <a:lnTo>
                    <a:pt x="3467" y="534"/>
                  </a:lnTo>
                  <a:lnTo>
                    <a:pt x="3467" y="509"/>
                  </a:lnTo>
                  <a:lnTo>
                    <a:pt x="3698" y="393"/>
                  </a:lnTo>
                  <a:cubicBezTo>
                    <a:pt x="3720" y="382"/>
                    <a:pt x="3734" y="359"/>
                    <a:pt x="3734" y="334"/>
                  </a:cubicBezTo>
                  <a:lnTo>
                    <a:pt x="3734" y="67"/>
                  </a:lnTo>
                  <a:cubicBezTo>
                    <a:pt x="3734" y="30"/>
                    <a:pt x="3705" y="0"/>
                    <a:pt x="3668" y="0"/>
                  </a:cubicBezTo>
                  <a:lnTo>
                    <a:pt x="3401" y="0"/>
                  </a:lnTo>
                  <a:lnTo>
                    <a:pt x="3401" y="0"/>
                  </a:lnTo>
                  <a:close/>
                  <a:moveTo>
                    <a:pt x="67" y="799"/>
                  </a:moveTo>
                  <a:cubicBezTo>
                    <a:pt x="30" y="800"/>
                    <a:pt x="0" y="830"/>
                    <a:pt x="1" y="867"/>
                  </a:cubicBezTo>
                  <a:lnTo>
                    <a:pt x="1" y="2200"/>
                  </a:lnTo>
                  <a:cubicBezTo>
                    <a:pt x="1" y="2237"/>
                    <a:pt x="30" y="2267"/>
                    <a:pt x="67" y="2268"/>
                  </a:cubicBezTo>
                  <a:lnTo>
                    <a:pt x="68" y="2268"/>
                  </a:lnTo>
                  <a:lnTo>
                    <a:pt x="68" y="2268"/>
                  </a:lnTo>
                  <a:lnTo>
                    <a:pt x="69" y="2268"/>
                  </a:lnTo>
                  <a:lnTo>
                    <a:pt x="468" y="2268"/>
                  </a:lnTo>
                  <a:cubicBezTo>
                    <a:pt x="558" y="2269"/>
                    <a:pt x="558" y="2133"/>
                    <a:pt x="468" y="2135"/>
                  </a:cubicBezTo>
                  <a:lnTo>
                    <a:pt x="134" y="2135"/>
                  </a:lnTo>
                  <a:lnTo>
                    <a:pt x="134" y="1600"/>
                  </a:lnTo>
                  <a:lnTo>
                    <a:pt x="334" y="1600"/>
                  </a:lnTo>
                  <a:cubicBezTo>
                    <a:pt x="424" y="1602"/>
                    <a:pt x="424" y="1466"/>
                    <a:pt x="334" y="1467"/>
                  </a:cubicBezTo>
                  <a:lnTo>
                    <a:pt x="134" y="1467"/>
                  </a:lnTo>
                  <a:lnTo>
                    <a:pt x="134" y="933"/>
                  </a:lnTo>
                  <a:lnTo>
                    <a:pt x="468" y="933"/>
                  </a:lnTo>
                  <a:cubicBezTo>
                    <a:pt x="558" y="934"/>
                    <a:pt x="558" y="798"/>
                    <a:pt x="468" y="799"/>
                  </a:cubicBezTo>
                  <a:lnTo>
                    <a:pt x="68" y="799"/>
                  </a:lnTo>
                  <a:lnTo>
                    <a:pt x="68" y="799"/>
                  </a:lnTo>
                  <a:cubicBezTo>
                    <a:pt x="67" y="799"/>
                    <a:pt x="67" y="799"/>
                    <a:pt x="67" y="799"/>
                  </a:cubicBezTo>
                  <a:lnTo>
                    <a:pt x="67" y="799"/>
                  </a:lnTo>
                  <a:close/>
                  <a:moveTo>
                    <a:pt x="1400" y="799"/>
                  </a:moveTo>
                  <a:cubicBezTo>
                    <a:pt x="1363" y="800"/>
                    <a:pt x="1334" y="830"/>
                    <a:pt x="1334" y="867"/>
                  </a:cubicBezTo>
                  <a:lnTo>
                    <a:pt x="1334" y="2200"/>
                  </a:lnTo>
                  <a:cubicBezTo>
                    <a:pt x="1334" y="2237"/>
                    <a:pt x="1363" y="2267"/>
                    <a:pt x="1400" y="2268"/>
                  </a:cubicBezTo>
                  <a:cubicBezTo>
                    <a:pt x="1437" y="2268"/>
                    <a:pt x="1467" y="2239"/>
                    <a:pt x="1468" y="2202"/>
                  </a:cubicBezTo>
                  <a:cubicBezTo>
                    <a:pt x="1468" y="2202"/>
                    <a:pt x="1468" y="2201"/>
                    <a:pt x="1468" y="2200"/>
                  </a:cubicBezTo>
                  <a:lnTo>
                    <a:pt x="1468" y="933"/>
                  </a:lnTo>
                  <a:lnTo>
                    <a:pt x="1496" y="933"/>
                  </a:lnTo>
                  <a:lnTo>
                    <a:pt x="1877" y="1568"/>
                  </a:lnTo>
                  <a:cubicBezTo>
                    <a:pt x="1896" y="1600"/>
                    <a:pt x="1937" y="1611"/>
                    <a:pt x="1968" y="1592"/>
                  </a:cubicBezTo>
                  <a:cubicBezTo>
                    <a:pt x="1981" y="1585"/>
                    <a:pt x="1991" y="1573"/>
                    <a:pt x="1996" y="1560"/>
                  </a:cubicBezTo>
                  <a:lnTo>
                    <a:pt x="2373" y="933"/>
                  </a:lnTo>
                  <a:lnTo>
                    <a:pt x="2401" y="933"/>
                  </a:lnTo>
                  <a:lnTo>
                    <a:pt x="2401" y="2199"/>
                  </a:lnTo>
                  <a:cubicBezTo>
                    <a:pt x="2400" y="2290"/>
                    <a:pt x="2536" y="2290"/>
                    <a:pt x="2534" y="2199"/>
                  </a:cubicBezTo>
                  <a:lnTo>
                    <a:pt x="2534" y="866"/>
                  </a:lnTo>
                  <a:cubicBezTo>
                    <a:pt x="2534" y="829"/>
                    <a:pt x="2504" y="799"/>
                    <a:pt x="2468" y="799"/>
                  </a:cubicBezTo>
                  <a:lnTo>
                    <a:pt x="2334" y="799"/>
                  </a:lnTo>
                  <a:lnTo>
                    <a:pt x="2334" y="800"/>
                  </a:lnTo>
                  <a:cubicBezTo>
                    <a:pt x="2311" y="800"/>
                    <a:pt x="2289" y="812"/>
                    <a:pt x="2277" y="833"/>
                  </a:cubicBezTo>
                  <a:lnTo>
                    <a:pt x="1934" y="1404"/>
                  </a:lnTo>
                  <a:lnTo>
                    <a:pt x="1591" y="833"/>
                  </a:lnTo>
                  <a:cubicBezTo>
                    <a:pt x="1580" y="813"/>
                    <a:pt x="1559" y="801"/>
                    <a:pt x="1537" y="800"/>
                  </a:cubicBezTo>
                  <a:cubicBezTo>
                    <a:pt x="1536" y="800"/>
                    <a:pt x="1535" y="800"/>
                    <a:pt x="1534" y="800"/>
                  </a:cubicBezTo>
                  <a:lnTo>
                    <a:pt x="1534" y="799"/>
                  </a:lnTo>
                  <a:lnTo>
                    <a:pt x="1401" y="799"/>
                  </a:lnTo>
                  <a:lnTo>
                    <a:pt x="1401" y="799"/>
                  </a:lnTo>
                  <a:cubicBezTo>
                    <a:pt x="1401" y="799"/>
                    <a:pt x="1400" y="799"/>
                    <a:pt x="1400" y="799"/>
                  </a:cubicBezTo>
                  <a:lnTo>
                    <a:pt x="1400" y="799"/>
                  </a:lnTo>
                  <a:close/>
                  <a:moveTo>
                    <a:pt x="2733" y="799"/>
                  </a:moveTo>
                  <a:cubicBezTo>
                    <a:pt x="2697" y="800"/>
                    <a:pt x="2667" y="830"/>
                    <a:pt x="2668" y="867"/>
                  </a:cubicBezTo>
                  <a:lnTo>
                    <a:pt x="2668" y="2200"/>
                  </a:lnTo>
                  <a:cubicBezTo>
                    <a:pt x="2667" y="2237"/>
                    <a:pt x="2697" y="2267"/>
                    <a:pt x="2733" y="2268"/>
                  </a:cubicBezTo>
                  <a:lnTo>
                    <a:pt x="2734" y="2268"/>
                  </a:lnTo>
                  <a:lnTo>
                    <a:pt x="2734" y="2268"/>
                  </a:lnTo>
                  <a:lnTo>
                    <a:pt x="3268" y="2268"/>
                  </a:lnTo>
                  <a:cubicBezTo>
                    <a:pt x="3358" y="2269"/>
                    <a:pt x="3358" y="2133"/>
                    <a:pt x="3268" y="2135"/>
                  </a:cubicBezTo>
                  <a:lnTo>
                    <a:pt x="2801" y="2135"/>
                  </a:lnTo>
                  <a:lnTo>
                    <a:pt x="2801" y="933"/>
                  </a:lnTo>
                  <a:lnTo>
                    <a:pt x="3268" y="933"/>
                  </a:lnTo>
                  <a:cubicBezTo>
                    <a:pt x="3358" y="934"/>
                    <a:pt x="3358" y="798"/>
                    <a:pt x="3268" y="799"/>
                  </a:cubicBezTo>
                  <a:lnTo>
                    <a:pt x="2734" y="799"/>
                  </a:lnTo>
                  <a:lnTo>
                    <a:pt x="2734" y="799"/>
                  </a:lnTo>
                  <a:cubicBezTo>
                    <a:pt x="2734" y="799"/>
                    <a:pt x="2734" y="799"/>
                    <a:pt x="2733" y="799"/>
                  </a:cubicBezTo>
                  <a:lnTo>
                    <a:pt x="2733" y="799"/>
                  </a:lnTo>
                  <a:close/>
                  <a:moveTo>
                    <a:pt x="734" y="1334"/>
                  </a:moveTo>
                  <a:cubicBezTo>
                    <a:pt x="698" y="1333"/>
                    <a:pt x="667" y="1363"/>
                    <a:pt x="667" y="1399"/>
                  </a:cubicBezTo>
                  <a:cubicBezTo>
                    <a:pt x="666" y="1436"/>
                    <a:pt x="696" y="1466"/>
                    <a:pt x="732" y="1467"/>
                  </a:cubicBezTo>
                  <a:cubicBezTo>
                    <a:pt x="733" y="1467"/>
                    <a:pt x="734" y="1467"/>
                    <a:pt x="734" y="1467"/>
                  </a:cubicBezTo>
                  <a:lnTo>
                    <a:pt x="1001" y="1467"/>
                  </a:lnTo>
                  <a:cubicBezTo>
                    <a:pt x="1038" y="1467"/>
                    <a:pt x="1068" y="1438"/>
                    <a:pt x="1069" y="1401"/>
                  </a:cubicBezTo>
                  <a:cubicBezTo>
                    <a:pt x="1069" y="1364"/>
                    <a:pt x="1040" y="1334"/>
                    <a:pt x="1003" y="1334"/>
                  </a:cubicBezTo>
                  <a:cubicBezTo>
                    <a:pt x="1002" y="1334"/>
                    <a:pt x="1002" y="1334"/>
                    <a:pt x="1001" y="1334"/>
                  </a:cubicBezTo>
                  <a:lnTo>
                    <a:pt x="734" y="1334"/>
                  </a:lnTo>
                  <a:close/>
                  <a:moveTo>
                    <a:pt x="734" y="1600"/>
                  </a:moveTo>
                  <a:cubicBezTo>
                    <a:pt x="698" y="1600"/>
                    <a:pt x="667" y="1629"/>
                    <a:pt x="667" y="1666"/>
                  </a:cubicBezTo>
                  <a:cubicBezTo>
                    <a:pt x="666" y="1703"/>
                    <a:pt x="696" y="1733"/>
                    <a:pt x="732" y="1734"/>
                  </a:cubicBezTo>
                  <a:cubicBezTo>
                    <a:pt x="733" y="1734"/>
                    <a:pt x="734" y="1734"/>
                    <a:pt x="734" y="1734"/>
                  </a:cubicBezTo>
                  <a:lnTo>
                    <a:pt x="1001" y="1734"/>
                  </a:lnTo>
                  <a:cubicBezTo>
                    <a:pt x="1038" y="1734"/>
                    <a:pt x="1068" y="1705"/>
                    <a:pt x="1069" y="1668"/>
                  </a:cubicBezTo>
                  <a:cubicBezTo>
                    <a:pt x="1069" y="1631"/>
                    <a:pt x="1040" y="1601"/>
                    <a:pt x="1003" y="1600"/>
                  </a:cubicBezTo>
                  <a:cubicBezTo>
                    <a:pt x="1002" y="1600"/>
                    <a:pt x="1002" y="1600"/>
                    <a:pt x="1001" y="1600"/>
                  </a:cubicBezTo>
                  <a:lnTo>
                    <a:pt x="734" y="1600"/>
                  </a:lnTo>
                  <a:close/>
                </a:path>
              </a:pathLst>
            </a:custGeom>
            <a:solidFill>
              <a:schemeClr val="accent5"/>
            </a:solidFill>
            <a:ln>
              <a:noFill/>
            </a:ln>
          </p:spPr>
        </p:sp>
        <p:sp>
          <p:nvSpPr>
            <p:cNvPr id="62" name="double-right-arrow_50621">
              <a:extLst>
                <a:ext uri="{FF2B5EF4-FFF2-40B4-BE49-F238E27FC236}">
                  <a16:creationId xmlns:a16="http://schemas.microsoft.com/office/drawing/2014/main" id="{E4D33625-248A-4375-A77D-0C2200BB4E80}"/>
                </a:ext>
              </a:extLst>
            </p:cNvPr>
            <p:cNvSpPr>
              <a:spLocks noChangeAspect="1"/>
            </p:cNvSpPr>
            <p:nvPr/>
          </p:nvSpPr>
          <p:spPr bwMode="auto">
            <a:xfrm>
              <a:off x="2328164" y="4902210"/>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accent5"/>
            </a:solidFill>
            <a:ln>
              <a:noFill/>
            </a:ln>
          </p:spPr>
        </p:sp>
        <p:sp>
          <p:nvSpPr>
            <p:cNvPr id="63" name="double-right-arrow_50621">
              <a:extLst>
                <a:ext uri="{FF2B5EF4-FFF2-40B4-BE49-F238E27FC236}">
                  <a16:creationId xmlns:a16="http://schemas.microsoft.com/office/drawing/2014/main" id="{27F418E9-4B40-4BD1-95B5-B98A2D9EC706}"/>
                </a:ext>
              </a:extLst>
            </p:cNvPr>
            <p:cNvSpPr>
              <a:spLocks noChangeAspect="1"/>
            </p:cNvSpPr>
            <p:nvPr/>
          </p:nvSpPr>
          <p:spPr bwMode="auto">
            <a:xfrm>
              <a:off x="4808101" y="4902210"/>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accent5"/>
            </a:solidFill>
            <a:ln>
              <a:noFill/>
            </a:ln>
          </p:spPr>
        </p:sp>
        <p:sp>
          <p:nvSpPr>
            <p:cNvPr id="64" name="double-right-arrow_50621">
              <a:extLst>
                <a:ext uri="{FF2B5EF4-FFF2-40B4-BE49-F238E27FC236}">
                  <a16:creationId xmlns:a16="http://schemas.microsoft.com/office/drawing/2014/main" id="{815FE43F-7503-4C4E-8D23-95B04AE5B850}"/>
                </a:ext>
              </a:extLst>
            </p:cNvPr>
            <p:cNvSpPr>
              <a:spLocks noChangeAspect="1"/>
            </p:cNvSpPr>
            <p:nvPr/>
          </p:nvSpPr>
          <p:spPr bwMode="auto">
            <a:xfrm>
              <a:off x="7335345" y="4902210"/>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accent5"/>
            </a:solidFill>
            <a:ln>
              <a:noFill/>
            </a:ln>
          </p:spPr>
        </p:sp>
      </p:grpSp>
      <p:grpSp>
        <p:nvGrpSpPr>
          <p:cNvPr id="68" name="组合 67">
            <a:extLst>
              <a:ext uri="{FF2B5EF4-FFF2-40B4-BE49-F238E27FC236}">
                <a16:creationId xmlns:a16="http://schemas.microsoft.com/office/drawing/2014/main" id="{F7FF7AE0-AC60-413B-AAFA-5682CB759A58}"/>
              </a:ext>
            </a:extLst>
          </p:cNvPr>
          <p:cNvGrpSpPr/>
          <p:nvPr/>
        </p:nvGrpSpPr>
        <p:grpSpPr>
          <a:xfrm>
            <a:off x="669926" y="3295805"/>
            <a:ext cx="10850562" cy="614141"/>
            <a:chOff x="669926" y="3295805"/>
            <a:chExt cx="10850562" cy="614141"/>
          </a:xfrm>
        </p:grpSpPr>
        <p:grpSp>
          <p:nvGrpSpPr>
            <p:cNvPr id="69" name="组合 68">
              <a:extLst>
                <a:ext uri="{FF2B5EF4-FFF2-40B4-BE49-F238E27FC236}">
                  <a16:creationId xmlns:a16="http://schemas.microsoft.com/office/drawing/2014/main" id="{A88AEA97-5177-4CCC-BE6D-0BC9BBE54E25}"/>
                </a:ext>
              </a:extLst>
            </p:cNvPr>
            <p:cNvGrpSpPr/>
            <p:nvPr/>
          </p:nvGrpSpPr>
          <p:grpSpPr>
            <a:xfrm>
              <a:off x="669926" y="3295805"/>
              <a:ext cx="10850562" cy="614141"/>
              <a:chOff x="669926" y="3295805"/>
              <a:chExt cx="10850562" cy="614141"/>
            </a:xfrm>
          </p:grpSpPr>
          <p:grpSp>
            <p:nvGrpSpPr>
              <p:cNvPr id="73" name="组合 72">
                <a:extLst>
                  <a:ext uri="{FF2B5EF4-FFF2-40B4-BE49-F238E27FC236}">
                    <a16:creationId xmlns:a16="http://schemas.microsoft.com/office/drawing/2014/main" id="{E83170D9-E63E-4400-93DE-4A28082EC24E}"/>
                  </a:ext>
                </a:extLst>
              </p:cNvPr>
              <p:cNvGrpSpPr/>
              <p:nvPr/>
            </p:nvGrpSpPr>
            <p:grpSpPr>
              <a:xfrm>
                <a:off x="669926" y="3295805"/>
                <a:ext cx="10850562" cy="614141"/>
                <a:chOff x="669926" y="3377632"/>
                <a:chExt cx="10850562" cy="614141"/>
              </a:xfrm>
            </p:grpSpPr>
            <p:sp>
              <p:nvSpPr>
                <p:cNvPr id="76" name="iš1iḋè">
                  <a:extLst>
                    <a:ext uri="{FF2B5EF4-FFF2-40B4-BE49-F238E27FC236}">
                      <a16:creationId xmlns:a16="http://schemas.microsoft.com/office/drawing/2014/main" id="{330A3902-DEFB-4BAB-951A-1733619DFAEC}"/>
                    </a:ext>
                  </a:extLst>
                </p:cNvPr>
                <p:cNvSpPr/>
                <p:nvPr/>
              </p:nvSpPr>
              <p:spPr>
                <a:xfrm>
                  <a:off x="669926" y="3377632"/>
                  <a:ext cx="10850562" cy="614141"/>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a:p>
              </p:txBody>
            </p:sp>
            <p:sp>
              <p:nvSpPr>
                <p:cNvPr id="77" name="îSľíḍe">
                  <a:extLst>
                    <a:ext uri="{FF2B5EF4-FFF2-40B4-BE49-F238E27FC236}">
                      <a16:creationId xmlns:a16="http://schemas.microsoft.com/office/drawing/2014/main" id="{03A153BE-B660-4F54-8BE3-D0D6F36B5551}"/>
                    </a:ext>
                  </a:extLst>
                </p:cNvPr>
                <p:cNvSpPr/>
                <p:nvPr/>
              </p:nvSpPr>
              <p:spPr>
                <a:xfrm>
                  <a:off x="8915503" y="3377632"/>
                  <a:ext cx="2604984" cy="614141"/>
                </a:xfrm>
                <a:prstGeom prst="roundRect">
                  <a:avLst/>
                </a:prstGeom>
                <a:solidFill>
                  <a:schemeClr val="tx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lnSpc>
                      <a:spcPct val="120000"/>
                    </a:lnSpc>
                  </a:pPr>
                  <a:r>
                    <a:rPr lang="zh-CN" altLang="en-US" b="1" u="sng" dirty="0"/>
                    <a:t>强化学习</a:t>
                  </a:r>
                  <a:endParaRPr lang="en-US" altLang="zh-CN" b="1" u="sng" dirty="0"/>
                </a:p>
              </p:txBody>
            </p:sp>
            <p:sp>
              <p:nvSpPr>
                <p:cNvPr id="78" name="isļíďé">
                  <a:extLst>
                    <a:ext uri="{FF2B5EF4-FFF2-40B4-BE49-F238E27FC236}">
                      <a16:creationId xmlns:a16="http://schemas.microsoft.com/office/drawing/2014/main" id="{5D89C802-9E60-49A5-8193-F9DDBAA25061}"/>
                    </a:ext>
                  </a:extLst>
                </p:cNvPr>
                <p:cNvSpPr/>
                <p:nvPr/>
              </p:nvSpPr>
              <p:spPr>
                <a:xfrm>
                  <a:off x="1117809" y="3452944"/>
                  <a:ext cx="366114" cy="463517"/>
                </a:xfrm>
                <a:custGeom>
                  <a:avLst/>
                  <a:gdLst>
                    <a:gd name="T0" fmla="*/ 2911 w 3099"/>
                    <a:gd name="T1" fmla="*/ 1857 h 3929"/>
                    <a:gd name="T2" fmla="*/ 2751 w 3099"/>
                    <a:gd name="T3" fmla="*/ 1866 h 3929"/>
                    <a:gd name="T4" fmla="*/ 2021 w 3099"/>
                    <a:gd name="T5" fmla="*/ 1654 h 3929"/>
                    <a:gd name="T6" fmla="*/ 1854 w 3099"/>
                    <a:gd name="T7" fmla="*/ 2321 h 3929"/>
                    <a:gd name="T8" fmla="*/ 1834 w 3099"/>
                    <a:gd name="T9" fmla="*/ 2377 h 3929"/>
                    <a:gd name="T10" fmla="*/ 2646 w 3099"/>
                    <a:gd name="T11" fmla="*/ 3691 h 3929"/>
                    <a:gd name="T12" fmla="*/ 2487 w 3099"/>
                    <a:gd name="T13" fmla="*/ 3925 h 3929"/>
                    <a:gd name="T14" fmla="*/ 2450 w 3099"/>
                    <a:gd name="T15" fmla="*/ 3929 h 3929"/>
                    <a:gd name="T16" fmla="*/ 2253 w 3099"/>
                    <a:gd name="T17" fmla="*/ 3766 h 3929"/>
                    <a:gd name="T18" fmla="*/ 1579 w 3099"/>
                    <a:gd name="T19" fmla="*/ 2685 h 3929"/>
                    <a:gd name="T20" fmla="*/ 1578 w 3099"/>
                    <a:gd name="T21" fmla="*/ 2687 h 3929"/>
                    <a:gd name="T22" fmla="*/ 214 w 3099"/>
                    <a:gd name="T23" fmla="*/ 3363 h 3929"/>
                    <a:gd name="T24" fmla="*/ 199 w 3099"/>
                    <a:gd name="T25" fmla="*/ 3363 h 3929"/>
                    <a:gd name="T26" fmla="*/ 1 w 3099"/>
                    <a:gd name="T27" fmla="*/ 3158 h 3929"/>
                    <a:gd name="T28" fmla="*/ 201 w 3099"/>
                    <a:gd name="T29" fmla="*/ 2956 h 3929"/>
                    <a:gd name="T30" fmla="*/ 203 w 3099"/>
                    <a:gd name="T31" fmla="*/ 2956 h 3929"/>
                    <a:gd name="T32" fmla="*/ 214 w 3099"/>
                    <a:gd name="T33" fmla="*/ 2959 h 3929"/>
                    <a:gd name="T34" fmla="*/ 1259 w 3099"/>
                    <a:gd name="T35" fmla="*/ 2443 h 3929"/>
                    <a:gd name="T36" fmla="*/ 1300 w 3099"/>
                    <a:gd name="T37" fmla="*/ 2391 h 3929"/>
                    <a:gd name="T38" fmla="*/ 1272 w 3099"/>
                    <a:gd name="T39" fmla="*/ 2175 h 3929"/>
                    <a:gd name="T40" fmla="*/ 1444 w 3099"/>
                    <a:gd name="T41" fmla="*/ 1490 h 3929"/>
                    <a:gd name="T42" fmla="*/ 798 w 3099"/>
                    <a:gd name="T43" fmla="*/ 1955 h 3929"/>
                    <a:gd name="T44" fmla="*/ 643 w 3099"/>
                    <a:gd name="T45" fmla="*/ 2029 h 3929"/>
                    <a:gd name="T46" fmla="*/ 517 w 3099"/>
                    <a:gd name="T47" fmla="*/ 1985 h 3929"/>
                    <a:gd name="T48" fmla="*/ 488 w 3099"/>
                    <a:gd name="T49" fmla="*/ 1703 h 3929"/>
                    <a:gd name="T50" fmla="*/ 1528 w 3099"/>
                    <a:gd name="T51" fmla="*/ 1046 h 3929"/>
                    <a:gd name="T52" fmla="*/ 1740 w 3099"/>
                    <a:gd name="T53" fmla="*/ 994 h 3929"/>
                    <a:gd name="T54" fmla="*/ 1742 w 3099"/>
                    <a:gd name="T55" fmla="*/ 994 h 3929"/>
                    <a:gd name="T56" fmla="*/ 1754 w 3099"/>
                    <a:gd name="T57" fmla="*/ 991 h 3929"/>
                    <a:gd name="T58" fmla="*/ 1763 w 3099"/>
                    <a:gd name="T59" fmla="*/ 990 h 3929"/>
                    <a:gd name="T60" fmla="*/ 1772 w 3099"/>
                    <a:gd name="T61" fmla="*/ 989 h 3929"/>
                    <a:gd name="T62" fmla="*/ 1783 w 3099"/>
                    <a:gd name="T63" fmla="*/ 988 h 3929"/>
                    <a:gd name="T64" fmla="*/ 1790 w 3099"/>
                    <a:gd name="T65" fmla="*/ 989 h 3929"/>
                    <a:gd name="T66" fmla="*/ 1802 w 3099"/>
                    <a:gd name="T67" fmla="*/ 989 h 3929"/>
                    <a:gd name="T68" fmla="*/ 1808 w 3099"/>
                    <a:gd name="T69" fmla="*/ 990 h 3929"/>
                    <a:gd name="T70" fmla="*/ 1821 w 3099"/>
                    <a:gd name="T71" fmla="*/ 991 h 3929"/>
                    <a:gd name="T72" fmla="*/ 1828 w 3099"/>
                    <a:gd name="T73" fmla="*/ 993 h 3929"/>
                    <a:gd name="T74" fmla="*/ 1840 w 3099"/>
                    <a:gd name="T75" fmla="*/ 995 h 3929"/>
                    <a:gd name="T76" fmla="*/ 1848 w 3099"/>
                    <a:gd name="T77" fmla="*/ 998 h 3929"/>
                    <a:gd name="T78" fmla="*/ 1858 w 3099"/>
                    <a:gd name="T79" fmla="*/ 1001 h 3929"/>
                    <a:gd name="T80" fmla="*/ 1868 w 3099"/>
                    <a:gd name="T81" fmla="*/ 1006 h 3929"/>
                    <a:gd name="T82" fmla="*/ 1875 w 3099"/>
                    <a:gd name="T83" fmla="*/ 1009 h 3929"/>
                    <a:gd name="T84" fmla="*/ 1885 w 3099"/>
                    <a:gd name="T85" fmla="*/ 1014 h 3929"/>
                    <a:gd name="T86" fmla="*/ 1893 w 3099"/>
                    <a:gd name="T87" fmla="*/ 1018 h 3929"/>
                    <a:gd name="T88" fmla="*/ 1901 w 3099"/>
                    <a:gd name="T89" fmla="*/ 1024 h 3929"/>
                    <a:gd name="T90" fmla="*/ 1909 w 3099"/>
                    <a:gd name="T91" fmla="*/ 1030 h 3929"/>
                    <a:gd name="T92" fmla="*/ 1915 w 3099"/>
                    <a:gd name="T93" fmla="*/ 1035 h 3929"/>
                    <a:gd name="T94" fmla="*/ 1925 w 3099"/>
                    <a:gd name="T95" fmla="*/ 1043 h 3929"/>
                    <a:gd name="T96" fmla="*/ 1926 w 3099"/>
                    <a:gd name="T97" fmla="*/ 1045 h 3929"/>
                    <a:gd name="T98" fmla="*/ 2080 w 3099"/>
                    <a:gd name="T99" fmla="*/ 1193 h 3929"/>
                    <a:gd name="T100" fmla="*/ 2865 w 3099"/>
                    <a:gd name="T101" fmla="*/ 1460 h 3929"/>
                    <a:gd name="T102" fmla="*/ 3086 w 3099"/>
                    <a:gd name="T103" fmla="*/ 1635 h 3929"/>
                    <a:gd name="T104" fmla="*/ 2911 w 3099"/>
                    <a:gd name="T105" fmla="*/ 1857 h 3929"/>
                    <a:gd name="T106" fmla="*/ 1903 w 3099"/>
                    <a:gd name="T107" fmla="*/ 873 h 3929"/>
                    <a:gd name="T108" fmla="*/ 2340 w 3099"/>
                    <a:gd name="T109" fmla="*/ 436 h 3929"/>
                    <a:gd name="T110" fmla="*/ 1903 w 3099"/>
                    <a:gd name="T111" fmla="*/ 0 h 3929"/>
                    <a:gd name="T112" fmla="*/ 1467 w 3099"/>
                    <a:gd name="T113" fmla="*/ 436 h 3929"/>
                    <a:gd name="T114" fmla="*/ 1903 w 3099"/>
                    <a:gd name="T115" fmla="*/ 873 h 3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9" h="3929">
                      <a:moveTo>
                        <a:pt x="2911" y="1857"/>
                      </a:moveTo>
                      <a:cubicBezTo>
                        <a:pt x="2857" y="1863"/>
                        <a:pt x="2804" y="1866"/>
                        <a:pt x="2751" y="1866"/>
                      </a:cubicBezTo>
                      <a:cubicBezTo>
                        <a:pt x="2491" y="1866"/>
                        <a:pt x="2239" y="1792"/>
                        <a:pt x="2021" y="1654"/>
                      </a:cubicBezTo>
                      <a:lnTo>
                        <a:pt x="1854" y="2321"/>
                      </a:lnTo>
                      <a:cubicBezTo>
                        <a:pt x="1849" y="2341"/>
                        <a:pt x="1842" y="2359"/>
                        <a:pt x="1834" y="2377"/>
                      </a:cubicBezTo>
                      <a:cubicBezTo>
                        <a:pt x="2259" y="2700"/>
                        <a:pt x="2547" y="3166"/>
                        <a:pt x="2646" y="3691"/>
                      </a:cubicBezTo>
                      <a:cubicBezTo>
                        <a:pt x="2667" y="3800"/>
                        <a:pt x="2596" y="3905"/>
                        <a:pt x="2487" y="3925"/>
                      </a:cubicBezTo>
                      <a:cubicBezTo>
                        <a:pt x="2475" y="3928"/>
                        <a:pt x="2462" y="3929"/>
                        <a:pt x="2450" y="3929"/>
                      </a:cubicBezTo>
                      <a:cubicBezTo>
                        <a:pt x="2356" y="3929"/>
                        <a:pt x="2272" y="3862"/>
                        <a:pt x="2253" y="3766"/>
                      </a:cubicBezTo>
                      <a:cubicBezTo>
                        <a:pt x="2171" y="3333"/>
                        <a:pt x="1932" y="2949"/>
                        <a:pt x="1579" y="2685"/>
                      </a:cubicBezTo>
                      <a:lnTo>
                        <a:pt x="1578" y="2687"/>
                      </a:lnTo>
                      <a:cubicBezTo>
                        <a:pt x="1255" y="3111"/>
                        <a:pt x="746" y="3363"/>
                        <a:pt x="214" y="3363"/>
                      </a:cubicBezTo>
                      <a:cubicBezTo>
                        <a:pt x="209" y="3363"/>
                        <a:pt x="204" y="3363"/>
                        <a:pt x="199" y="3363"/>
                      </a:cubicBezTo>
                      <a:cubicBezTo>
                        <a:pt x="89" y="3362"/>
                        <a:pt x="0" y="3268"/>
                        <a:pt x="1" y="3158"/>
                      </a:cubicBezTo>
                      <a:cubicBezTo>
                        <a:pt x="2" y="3048"/>
                        <a:pt x="91" y="2956"/>
                        <a:pt x="201" y="2956"/>
                      </a:cubicBezTo>
                      <a:lnTo>
                        <a:pt x="203" y="2956"/>
                      </a:lnTo>
                      <a:cubicBezTo>
                        <a:pt x="206" y="2956"/>
                        <a:pt x="210" y="2959"/>
                        <a:pt x="214" y="2959"/>
                      </a:cubicBezTo>
                      <a:cubicBezTo>
                        <a:pt x="622" y="2959"/>
                        <a:pt x="1012" y="2768"/>
                        <a:pt x="1259" y="2443"/>
                      </a:cubicBezTo>
                      <a:lnTo>
                        <a:pt x="1300" y="2391"/>
                      </a:lnTo>
                      <a:cubicBezTo>
                        <a:pt x="1265" y="2327"/>
                        <a:pt x="1253" y="2251"/>
                        <a:pt x="1272" y="2175"/>
                      </a:cubicBezTo>
                      <a:lnTo>
                        <a:pt x="1444" y="1490"/>
                      </a:lnTo>
                      <a:cubicBezTo>
                        <a:pt x="1193" y="1585"/>
                        <a:pt x="968" y="1746"/>
                        <a:pt x="798" y="1955"/>
                      </a:cubicBezTo>
                      <a:cubicBezTo>
                        <a:pt x="759" y="2004"/>
                        <a:pt x="701" y="2029"/>
                        <a:pt x="643" y="2029"/>
                      </a:cubicBezTo>
                      <a:cubicBezTo>
                        <a:pt x="599" y="2029"/>
                        <a:pt x="554" y="2015"/>
                        <a:pt x="517" y="1985"/>
                      </a:cubicBezTo>
                      <a:cubicBezTo>
                        <a:pt x="431" y="1915"/>
                        <a:pt x="418" y="1789"/>
                        <a:pt x="488" y="1703"/>
                      </a:cubicBezTo>
                      <a:cubicBezTo>
                        <a:pt x="752" y="1378"/>
                        <a:pt x="1121" y="1145"/>
                        <a:pt x="1528" y="1046"/>
                      </a:cubicBezTo>
                      <a:lnTo>
                        <a:pt x="1740" y="994"/>
                      </a:lnTo>
                      <a:cubicBezTo>
                        <a:pt x="1741" y="994"/>
                        <a:pt x="1742" y="994"/>
                        <a:pt x="1742" y="994"/>
                      </a:cubicBezTo>
                      <a:cubicBezTo>
                        <a:pt x="1746" y="993"/>
                        <a:pt x="1750" y="992"/>
                        <a:pt x="1754" y="991"/>
                      </a:cubicBezTo>
                      <a:cubicBezTo>
                        <a:pt x="1757" y="991"/>
                        <a:pt x="1760" y="990"/>
                        <a:pt x="1763" y="990"/>
                      </a:cubicBezTo>
                      <a:cubicBezTo>
                        <a:pt x="1766" y="990"/>
                        <a:pt x="1769" y="989"/>
                        <a:pt x="1772" y="989"/>
                      </a:cubicBezTo>
                      <a:cubicBezTo>
                        <a:pt x="1775" y="989"/>
                        <a:pt x="1779" y="989"/>
                        <a:pt x="1783" y="988"/>
                      </a:cubicBezTo>
                      <a:cubicBezTo>
                        <a:pt x="1785" y="988"/>
                        <a:pt x="1787" y="989"/>
                        <a:pt x="1790" y="989"/>
                      </a:cubicBezTo>
                      <a:cubicBezTo>
                        <a:pt x="1794" y="989"/>
                        <a:pt x="1798" y="989"/>
                        <a:pt x="1802" y="989"/>
                      </a:cubicBezTo>
                      <a:cubicBezTo>
                        <a:pt x="1804" y="989"/>
                        <a:pt x="1806" y="989"/>
                        <a:pt x="1808" y="990"/>
                      </a:cubicBezTo>
                      <a:cubicBezTo>
                        <a:pt x="1813" y="990"/>
                        <a:pt x="1817" y="991"/>
                        <a:pt x="1821" y="991"/>
                      </a:cubicBezTo>
                      <a:cubicBezTo>
                        <a:pt x="1824" y="992"/>
                        <a:pt x="1826" y="992"/>
                        <a:pt x="1828" y="993"/>
                      </a:cubicBezTo>
                      <a:cubicBezTo>
                        <a:pt x="1832" y="994"/>
                        <a:pt x="1836" y="994"/>
                        <a:pt x="1840" y="995"/>
                      </a:cubicBezTo>
                      <a:cubicBezTo>
                        <a:pt x="1843" y="996"/>
                        <a:pt x="1846" y="997"/>
                        <a:pt x="1848" y="998"/>
                      </a:cubicBezTo>
                      <a:cubicBezTo>
                        <a:pt x="1852" y="999"/>
                        <a:pt x="1855" y="1000"/>
                        <a:pt x="1858" y="1001"/>
                      </a:cubicBezTo>
                      <a:cubicBezTo>
                        <a:pt x="1861" y="1003"/>
                        <a:pt x="1864" y="1004"/>
                        <a:pt x="1868" y="1006"/>
                      </a:cubicBezTo>
                      <a:cubicBezTo>
                        <a:pt x="1870" y="1007"/>
                        <a:pt x="1873" y="1008"/>
                        <a:pt x="1875" y="1009"/>
                      </a:cubicBezTo>
                      <a:cubicBezTo>
                        <a:pt x="1879" y="1011"/>
                        <a:pt x="1882" y="1012"/>
                        <a:pt x="1885" y="1014"/>
                      </a:cubicBezTo>
                      <a:cubicBezTo>
                        <a:pt x="1888" y="1016"/>
                        <a:pt x="1890" y="1017"/>
                        <a:pt x="1893" y="1018"/>
                      </a:cubicBezTo>
                      <a:cubicBezTo>
                        <a:pt x="1895" y="1020"/>
                        <a:pt x="1898" y="1022"/>
                        <a:pt x="1901" y="1024"/>
                      </a:cubicBezTo>
                      <a:cubicBezTo>
                        <a:pt x="1903" y="1026"/>
                        <a:pt x="1906" y="1028"/>
                        <a:pt x="1909" y="1030"/>
                      </a:cubicBezTo>
                      <a:cubicBezTo>
                        <a:pt x="1911" y="1032"/>
                        <a:pt x="1913" y="1033"/>
                        <a:pt x="1915" y="1035"/>
                      </a:cubicBezTo>
                      <a:cubicBezTo>
                        <a:pt x="1918" y="1038"/>
                        <a:pt x="1922" y="1040"/>
                        <a:pt x="1925" y="1043"/>
                      </a:cubicBezTo>
                      <a:cubicBezTo>
                        <a:pt x="1925" y="1044"/>
                        <a:pt x="1926" y="1044"/>
                        <a:pt x="1926" y="1045"/>
                      </a:cubicBezTo>
                      <a:lnTo>
                        <a:pt x="2080" y="1193"/>
                      </a:lnTo>
                      <a:cubicBezTo>
                        <a:pt x="2289" y="1396"/>
                        <a:pt x="2575" y="1493"/>
                        <a:pt x="2865" y="1460"/>
                      </a:cubicBezTo>
                      <a:cubicBezTo>
                        <a:pt x="2974" y="1447"/>
                        <a:pt x="3074" y="1525"/>
                        <a:pt x="3086" y="1635"/>
                      </a:cubicBezTo>
                      <a:cubicBezTo>
                        <a:pt x="3099" y="1745"/>
                        <a:pt x="3020" y="1844"/>
                        <a:pt x="2911" y="1857"/>
                      </a:cubicBezTo>
                      <a:close/>
                      <a:moveTo>
                        <a:pt x="1903" y="873"/>
                      </a:moveTo>
                      <a:cubicBezTo>
                        <a:pt x="2144" y="873"/>
                        <a:pt x="2340" y="677"/>
                        <a:pt x="2340" y="436"/>
                      </a:cubicBezTo>
                      <a:cubicBezTo>
                        <a:pt x="2340" y="195"/>
                        <a:pt x="2144" y="0"/>
                        <a:pt x="1903" y="0"/>
                      </a:cubicBezTo>
                      <a:cubicBezTo>
                        <a:pt x="1662" y="0"/>
                        <a:pt x="1467" y="195"/>
                        <a:pt x="1467" y="436"/>
                      </a:cubicBezTo>
                      <a:cubicBezTo>
                        <a:pt x="1467" y="678"/>
                        <a:pt x="1662" y="873"/>
                        <a:pt x="1903" y="873"/>
                      </a:cubicBezTo>
                      <a:close/>
                    </a:path>
                  </a:pathLst>
                </a:custGeom>
                <a:solidFill>
                  <a:schemeClr val="tx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sp>
            <p:nvSpPr>
              <p:cNvPr id="74" name="cross-arrows_87441">
                <a:extLst>
                  <a:ext uri="{FF2B5EF4-FFF2-40B4-BE49-F238E27FC236}">
                    <a16:creationId xmlns:a16="http://schemas.microsoft.com/office/drawing/2014/main" id="{C9BFA48E-CBE7-49F5-8881-0B3D94E3985F}"/>
                  </a:ext>
                </a:extLst>
              </p:cNvPr>
              <p:cNvSpPr>
                <a:spLocks noChangeAspect="1"/>
              </p:cNvSpPr>
              <p:nvPr/>
            </p:nvSpPr>
            <p:spPr bwMode="auto">
              <a:xfrm>
                <a:off x="6058313" y="3368875"/>
                <a:ext cx="468708" cy="468000"/>
              </a:xfrm>
              <a:custGeom>
                <a:avLst/>
                <a:gdLst>
                  <a:gd name="T0" fmla="*/ 6127 w 6599"/>
                  <a:gd name="T1" fmla="*/ 4310 h 6599"/>
                  <a:gd name="T2" fmla="*/ 6054 w 6599"/>
                  <a:gd name="T3" fmla="*/ 4328 h 6599"/>
                  <a:gd name="T4" fmla="*/ 5644 w 6599"/>
                  <a:gd name="T5" fmla="*/ 4739 h 6599"/>
                  <a:gd name="T6" fmla="*/ 4183 w 6599"/>
                  <a:gd name="T7" fmla="*/ 3278 h 6599"/>
                  <a:gd name="T8" fmla="*/ 5622 w 6599"/>
                  <a:gd name="T9" fmla="*/ 1839 h 6599"/>
                  <a:gd name="T10" fmla="*/ 6054 w 6599"/>
                  <a:gd name="T11" fmla="*/ 2270 h 6599"/>
                  <a:gd name="T12" fmla="*/ 6127 w 6599"/>
                  <a:gd name="T13" fmla="*/ 2289 h 6599"/>
                  <a:gd name="T14" fmla="*/ 6176 w 6599"/>
                  <a:gd name="T15" fmla="*/ 2233 h 6599"/>
                  <a:gd name="T16" fmla="*/ 6594 w 6599"/>
                  <a:gd name="T17" fmla="*/ 89 h 6599"/>
                  <a:gd name="T18" fmla="*/ 6574 w 6599"/>
                  <a:gd name="T19" fmla="*/ 24 h 6599"/>
                  <a:gd name="T20" fmla="*/ 6509 w 6599"/>
                  <a:gd name="T21" fmla="*/ 4 h 6599"/>
                  <a:gd name="T22" fmla="*/ 4366 w 6599"/>
                  <a:gd name="T23" fmla="*/ 422 h 6599"/>
                  <a:gd name="T24" fmla="*/ 4310 w 6599"/>
                  <a:gd name="T25" fmla="*/ 472 h 6599"/>
                  <a:gd name="T26" fmla="*/ 4328 w 6599"/>
                  <a:gd name="T27" fmla="*/ 545 h 6599"/>
                  <a:gd name="T28" fmla="*/ 4739 w 6599"/>
                  <a:gd name="T29" fmla="*/ 955 h 6599"/>
                  <a:gd name="T30" fmla="*/ 3299 w 6599"/>
                  <a:gd name="T31" fmla="*/ 2394 h 6599"/>
                  <a:gd name="T32" fmla="*/ 1860 w 6599"/>
                  <a:gd name="T33" fmla="*/ 955 h 6599"/>
                  <a:gd name="T34" fmla="*/ 2270 w 6599"/>
                  <a:gd name="T35" fmla="*/ 545 h 6599"/>
                  <a:gd name="T36" fmla="*/ 2288 w 6599"/>
                  <a:gd name="T37" fmla="*/ 472 h 6599"/>
                  <a:gd name="T38" fmla="*/ 2233 w 6599"/>
                  <a:gd name="T39" fmla="*/ 422 h 6599"/>
                  <a:gd name="T40" fmla="*/ 89 w 6599"/>
                  <a:gd name="T41" fmla="*/ 4 h 6599"/>
                  <a:gd name="T42" fmla="*/ 24 w 6599"/>
                  <a:gd name="T43" fmla="*/ 24 h 6599"/>
                  <a:gd name="T44" fmla="*/ 4 w 6599"/>
                  <a:gd name="T45" fmla="*/ 89 h 6599"/>
                  <a:gd name="T46" fmla="*/ 422 w 6599"/>
                  <a:gd name="T47" fmla="*/ 2233 h 6599"/>
                  <a:gd name="T48" fmla="*/ 472 w 6599"/>
                  <a:gd name="T49" fmla="*/ 2289 h 6599"/>
                  <a:gd name="T50" fmla="*/ 545 w 6599"/>
                  <a:gd name="T51" fmla="*/ 2270 h 6599"/>
                  <a:gd name="T52" fmla="*/ 976 w 6599"/>
                  <a:gd name="T53" fmla="*/ 1839 h 6599"/>
                  <a:gd name="T54" fmla="*/ 2416 w 6599"/>
                  <a:gd name="T55" fmla="*/ 3278 h 6599"/>
                  <a:gd name="T56" fmla="*/ 955 w 6599"/>
                  <a:gd name="T57" fmla="*/ 4739 h 6599"/>
                  <a:gd name="T58" fmla="*/ 544 w 6599"/>
                  <a:gd name="T59" fmla="*/ 4328 h 6599"/>
                  <a:gd name="T60" fmla="*/ 472 w 6599"/>
                  <a:gd name="T61" fmla="*/ 4310 h 6599"/>
                  <a:gd name="T62" fmla="*/ 422 w 6599"/>
                  <a:gd name="T63" fmla="*/ 4366 h 6599"/>
                  <a:gd name="T64" fmla="*/ 4 w 6599"/>
                  <a:gd name="T65" fmla="*/ 6510 h 6599"/>
                  <a:gd name="T66" fmla="*/ 24 w 6599"/>
                  <a:gd name="T67" fmla="*/ 6575 h 6599"/>
                  <a:gd name="T68" fmla="*/ 89 w 6599"/>
                  <a:gd name="T69" fmla="*/ 6594 h 6599"/>
                  <a:gd name="T70" fmla="*/ 2233 w 6599"/>
                  <a:gd name="T71" fmla="*/ 6176 h 6599"/>
                  <a:gd name="T72" fmla="*/ 2288 w 6599"/>
                  <a:gd name="T73" fmla="*/ 6127 h 6599"/>
                  <a:gd name="T74" fmla="*/ 2270 w 6599"/>
                  <a:gd name="T75" fmla="*/ 6054 h 6599"/>
                  <a:gd name="T76" fmla="*/ 1838 w 6599"/>
                  <a:gd name="T77" fmla="*/ 5622 h 6599"/>
                  <a:gd name="T78" fmla="*/ 3299 w 6599"/>
                  <a:gd name="T79" fmla="*/ 4161 h 6599"/>
                  <a:gd name="T80" fmla="*/ 4760 w 6599"/>
                  <a:gd name="T81" fmla="*/ 5622 h 6599"/>
                  <a:gd name="T82" fmla="*/ 4328 w 6599"/>
                  <a:gd name="T83" fmla="*/ 6054 h 6599"/>
                  <a:gd name="T84" fmla="*/ 4310 w 6599"/>
                  <a:gd name="T85" fmla="*/ 6127 h 6599"/>
                  <a:gd name="T86" fmla="*/ 4366 w 6599"/>
                  <a:gd name="T87" fmla="*/ 6176 h 6599"/>
                  <a:gd name="T88" fmla="*/ 6509 w 6599"/>
                  <a:gd name="T89" fmla="*/ 6594 h 6599"/>
                  <a:gd name="T90" fmla="*/ 6574 w 6599"/>
                  <a:gd name="T91" fmla="*/ 6575 h 6599"/>
                  <a:gd name="T92" fmla="*/ 6594 w 6599"/>
                  <a:gd name="T93" fmla="*/ 6510 h 6599"/>
                  <a:gd name="T94" fmla="*/ 6177 w 6599"/>
                  <a:gd name="T95" fmla="*/ 4366 h 6599"/>
                  <a:gd name="T96" fmla="*/ 6127 w 6599"/>
                  <a:gd name="T97" fmla="*/ 4310 h 6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99" h="6599">
                    <a:moveTo>
                      <a:pt x="6127" y="4310"/>
                    </a:moveTo>
                    <a:cubicBezTo>
                      <a:pt x="6101" y="4302"/>
                      <a:pt x="6074" y="4309"/>
                      <a:pt x="6054" y="4328"/>
                    </a:cubicBezTo>
                    <a:lnTo>
                      <a:pt x="5644" y="4739"/>
                    </a:lnTo>
                    <a:lnTo>
                      <a:pt x="4183" y="3278"/>
                    </a:lnTo>
                    <a:lnTo>
                      <a:pt x="5622" y="1839"/>
                    </a:lnTo>
                    <a:lnTo>
                      <a:pt x="6054" y="2270"/>
                    </a:lnTo>
                    <a:cubicBezTo>
                      <a:pt x="6073" y="2289"/>
                      <a:pt x="6101" y="2296"/>
                      <a:pt x="6127" y="2289"/>
                    </a:cubicBezTo>
                    <a:cubicBezTo>
                      <a:pt x="6152" y="2281"/>
                      <a:pt x="6171" y="2259"/>
                      <a:pt x="6176" y="2233"/>
                    </a:cubicBezTo>
                    <a:lnTo>
                      <a:pt x="6594" y="89"/>
                    </a:lnTo>
                    <a:cubicBezTo>
                      <a:pt x="6599" y="66"/>
                      <a:pt x="6592" y="41"/>
                      <a:pt x="6574" y="24"/>
                    </a:cubicBezTo>
                    <a:cubicBezTo>
                      <a:pt x="6558" y="7"/>
                      <a:pt x="6533" y="0"/>
                      <a:pt x="6509" y="4"/>
                    </a:cubicBezTo>
                    <a:lnTo>
                      <a:pt x="4366" y="422"/>
                    </a:lnTo>
                    <a:cubicBezTo>
                      <a:pt x="4339" y="427"/>
                      <a:pt x="4318" y="447"/>
                      <a:pt x="4310" y="472"/>
                    </a:cubicBezTo>
                    <a:cubicBezTo>
                      <a:pt x="4302" y="498"/>
                      <a:pt x="4309" y="526"/>
                      <a:pt x="4328" y="545"/>
                    </a:cubicBezTo>
                    <a:lnTo>
                      <a:pt x="4739" y="955"/>
                    </a:lnTo>
                    <a:lnTo>
                      <a:pt x="3299" y="2394"/>
                    </a:lnTo>
                    <a:lnTo>
                      <a:pt x="1860" y="955"/>
                    </a:lnTo>
                    <a:lnTo>
                      <a:pt x="2270" y="545"/>
                    </a:lnTo>
                    <a:cubicBezTo>
                      <a:pt x="2289" y="526"/>
                      <a:pt x="2296" y="498"/>
                      <a:pt x="2288" y="472"/>
                    </a:cubicBezTo>
                    <a:cubicBezTo>
                      <a:pt x="2281" y="447"/>
                      <a:pt x="2259" y="427"/>
                      <a:pt x="2233" y="422"/>
                    </a:cubicBezTo>
                    <a:lnTo>
                      <a:pt x="89" y="4"/>
                    </a:lnTo>
                    <a:cubicBezTo>
                      <a:pt x="65" y="0"/>
                      <a:pt x="41" y="7"/>
                      <a:pt x="24" y="24"/>
                    </a:cubicBezTo>
                    <a:cubicBezTo>
                      <a:pt x="7" y="41"/>
                      <a:pt x="0" y="66"/>
                      <a:pt x="4" y="89"/>
                    </a:cubicBezTo>
                    <a:lnTo>
                      <a:pt x="422" y="2233"/>
                    </a:lnTo>
                    <a:cubicBezTo>
                      <a:pt x="427" y="2259"/>
                      <a:pt x="447" y="2281"/>
                      <a:pt x="472" y="2289"/>
                    </a:cubicBezTo>
                    <a:cubicBezTo>
                      <a:pt x="498" y="2296"/>
                      <a:pt x="525" y="2289"/>
                      <a:pt x="545" y="2270"/>
                    </a:cubicBezTo>
                    <a:lnTo>
                      <a:pt x="976" y="1839"/>
                    </a:lnTo>
                    <a:lnTo>
                      <a:pt x="2416" y="3278"/>
                    </a:lnTo>
                    <a:lnTo>
                      <a:pt x="955" y="4739"/>
                    </a:lnTo>
                    <a:lnTo>
                      <a:pt x="544" y="4328"/>
                    </a:lnTo>
                    <a:cubicBezTo>
                      <a:pt x="525" y="4309"/>
                      <a:pt x="498" y="4302"/>
                      <a:pt x="472" y="4310"/>
                    </a:cubicBezTo>
                    <a:cubicBezTo>
                      <a:pt x="446" y="4318"/>
                      <a:pt x="427" y="4339"/>
                      <a:pt x="422" y="4366"/>
                    </a:cubicBezTo>
                    <a:lnTo>
                      <a:pt x="4" y="6510"/>
                    </a:lnTo>
                    <a:cubicBezTo>
                      <a:pt x="0" y="6533"/>
                      <a:pt x="7" y="6557"/>
                      <a:pt x="24" y="6575"/>
                    </a:cubicBezTo>
                    <a:cubicBezTo>
                      <a:pt x="41" y="6592"/>
                      <a:pt x="65" y="6599"/>
                      <a:pt x="89" y="6594"/>
                    </a:cubicBezTo>
                    <a:lnTo>
                      <a:pt x="2233" y="6176"/>
                    </a:lnTo>
                    <a:cubicBezTo>
                      <a:pt x="2259" y="6171"/>
                      <a:pt x="2281" y="6152"/>
                      <a:pt x="2288" y="6127"/>
                    </a:cubicBezTo>
                    <a:cubicBezTo>
                      <a:pt x="2296" y="6101"/>
                      <a:pt x="2289" y="6073"/>
                      <a:pt x="2270" y="6054"/>
                    </a:cubicBezTo>
                    <a:lnTo>
                      <a:pt x="1838" y="5622"/>
                    </a:lnTo>
                    <a:lnTo>
                      <a:pt x="3299" y="4161"/>
                    </a:lnTo>
                    <a:lnTo>
                      <a:pt x="4760" y="5622"/>
                    </a:lnTo>
                    <a:lnTo>
                      <a:pt x="4328" y="6054"/>
                    </a:lnTo>
                    <a:cubicBezTo>
                      <a:pt x="4309" y="6073"/>
                      <a:pt x="4302" y="6101"/>
                      <a:pt x="4310" y="6127"/>
                    </a:cubicBezTo>
                    <a:cubicBezTo>
                      <a:pt x="4318" y="6152"/>
                      <a:pt x="4339" y="6171"/>
                      <a:pt x="4366" y="6176"/>
                    </a:cubicBezTo>
                    <a:lnTo>
                      <a:pt x="6509" y="6594"/>
                    </a:lnTo>
                    <a:cubicBezTo>
                      <a:pt x="6533" y="6599"/>
                      <a:pt x="6558" y="6592"/>
                      <a:pt x="6574" y="6575"/>
                    </a:cubicBezTo>
                    <a:cubicBezTo>
                      <a:pt x="6592" y="6557"/>
                      <a:pt x="6599" y="6533"/>
                      <a:pt x="6594" y="6510"/>
                    </a:cubicBezTo>
                    <a:lnTo>
                      <a:pt x="6177" y="4366"/>
                    </a:lnTo>
                    <a:cubicBezTo>
                      <a:pt x="6172" y="4339"/>
                      <a:pt x="6152" y="4318"/>
                      <a:pt x="6127" y="4310"/>
                    </a:cubicBezTo>
                    <a:close/>
                  </a:path>
                </a:pathLst>
              </a:custGeom>
              <a:solidFill>
                <a:schemeClr val="tx2"/>
              </a:solidFill>
              <a:ln>
                <a:noFill/>
              </a:ln>
            </p:spPr>
          </p:sp>
          <p:sp>
            <p:nvSpPr>
              <p:cNvPr id="75" name="straight-arrow-with-bifurcation-to-two_50781">
                <a:extLst>
                  <a:ext uri="{FF2B5EF4-FFF2-40B4-BE49-F238E27FC236}">
                    <a16:creationId xmlns:a16="http://schemas.microsoft.com/office/drawing/2014/main" id="{DBD8D55B-D6E1-405A-B894-AF13DF9C6BEF}"/>
                  </a:ext>
                </a:extLst>
              </p:cNvPr>
              <p:cNvSpPr>
                <a:spLocks noChangeAspect="1"/>
              </p:cNvSpPr>
              <p:nvPr/>
            </p:nvSpPr>
            <p:spPr bwMode="auto">
              <a:xfrm>
                <a:off x="3535309" y="3422875"/>
                <a:ext cx="471617" cy="360000"/>
              </a:xfrm>
              <a:custGeom>
                <a:avLst/>
                <a:gdLst>
                  <a:gd name="connsiteX0" fmla="*/ 443080 w 574169"/>
                  <a:gd name="connsiteY0" fmla="*/ 224369 h 438282"/>
                  <a:gd name="connsiteX1" fmla="*/ 454158 w 574169"/>
                  <a:gd name="connsiteY1" fmla="*/ 226213 h 438282"/>
                  <a:gd name="connsiteX2" fmla="*/ 570477 w 574169"/>
                  <a:gd name="connsiteY2" fmla="*/ 323949 h 438282"/>
                  <a:gd name="connsiteX3" fmla="*/ 574169 w 574169"/>
                  <a:gd name="connsiteY3" fmla="*/ 331326 h 438282"/>
                  <a:gd name="connsiteX4" fmla="*/ 570477 w 574169"/>
                  <a:gd name="connsiteY4" fmla="*/ 338702 h 438282"/>
                  <a:gd name="connsiteX5" fmla="*/ 454158 w 574169"/>
                  <a:gd name="connsiteY5" fmla="*/ 436438 h 438282"/>
                  <a:gd name="connsiteX6" fmla="*/ 446772 w 574169"/>
                  <a:gd name="connsiteY6" fmla="*/ 438282 h 438282"/>
                  <a:gd name="connsiteX7" fmla="*/ 443080 w 574169"/>
                  <a:gd name="connsiteY7" fmla="*/ 438282 h 438282"/>
                  <a:gd name="connsiteX8" fmla="*/ 437541 w 574169"/>
                  <a:gd name="connsiteY8" fmla="*/ 429062 h 438282"/>
                  <a:gd name="connsiteX9" fmla="*/ 437541 w 574169"/>
                  <a:gd name="connsiteY9" fmla="*/ 379272 h 438282"/>
                  <a:gd name="connsiteX10" fmla="*/ 389536 w 574169"/>
                  <a:gd name="connsiteY10" fmla="*/ 379272 h 438282"/>
                  <a:gd name="connsiteX11" fmla="*/ 304605 w 574169"/>
                  <a:gd name="connsiteY11" fmla="*/ 351610 h 438282"/>
                  <a:gd name="connsiteX12" fmla="*/ 258447 w 574169"/>
                  <a:gd name="connsiteY12" fmla="*/ 314729 h 438282"/>
                  <a:gd name="connsiteX13" fmla="*/ 256600 w 574169"/>
                  <a:gd name="connsiteY13" fmla="*/ 309197 h 438282"/>
                  <a:gd name="connsiteX14" fmla="*/ 258447 w 574169"/>
                  <a:gd name="connsiteY14" fmla="*/ 301820 h 438282"/>
                  <a:gd name="connsiteX15" fmla="*/ 287988 w 574169"/>
                  <a:gd name="connsiteY15" fmla="*/ 270471 h 438282"/>
                  <a:gd name="connsiteX16" fmla="*/ 310144 w 574169"/>
                  <a:gd name="connsiteY16" fmla="*/ 246498 h 438282"/>
                  <a:gd name="connsiteX17" fmla="*/ 323068 w 574169"/>
                  <a:gd name="connsiteY17" fmla="*/ 246498 h 438282"/>
                  <a:gd name="connsiteX18" fmla="*/ 339685 w 574169"/>
                  <a:gd name="connsiteY18" fmla="*/ 261251 h 438282"/>
                  <a:gd name="connsiteX19" fmla="*/ 389536 w 574169"/>
                  <a:gd name="connsiteY19" fmla="*/ 285224 h 438282"/>
                  <a:gd name="connsiteX20" fmla="*/ 437541 w 574169"/>
                  <a:gd name="connsiteY20" fmla="*/ 285224 h 438282"/>
                  <a:gd name="connsiteX21" fmla="*/ 437541 w 574169"/>
                  <a:gd name="connsiteY21" fmla="*/ 233589 h 438282"/>
                  <a:gd name="connsiteX22" fmla="*/ 443080 w 574169"/>
                  <a:gd name="connsiteY22" fmla="*/ 224369 h 438282"/>
                  <a:gd name="connsiteX23" fmla="*/ 9233 w 574169"/>
                  <a:gd name="connsiteY23" fmla="*/ 62112 h 438282"/>
                  <a:gd name="connsiteX24" fmla="*/ 77553 w 574169"/>
                  <a:gd name="connsiteY24" fmla="*/ 62112 h 438282"/>
                  <a:gd name="connsiteX25" fmla="*/ 160645 w 574169"/>
                  <a:gd name="connsiteY25" fmla="*/ 89769 h 438282"/>
                  <a:gd name="connsiteX26" fmla="*/ 206808 w 574169"/>
                  <a:gd name="connsiteY26" fmla="*/ 126644 h 438282"/>
                  <a:gd name="connsiteX27" fmla="*/ 208654 w 574169"/>
                  <a:gd name="connsiteY27" fmla="*/ 134019 h 438282"/>
                  <a:gd name="connsiteX28" fmla="*/ 206808 w 574169"/>
                  <a:gd name="connsiteY28" fmla="*/ 141394 h 438282"/>
                  <a:gd name="connsiteX29" fmla="*/ 179110 w 574169"/>
                  <a:gd name="connsiteY29" fmla="*/ 170894 h 438282"/>
                  <a:gd name="connsiteX30" fmla="*/ 155106 w 574169"/>
                  <a:gd name="connsiteY30" fmla="*/ 194863 h 438282"/>
                  <a:gd name="connsiteX31" fmla="*/ 149566 w 574169"/>
                  <a:gd name="connsiteY31" fmla="*/ 198551 h 438282"/>
                  <a:gd name="connsiteX32" fmla="*/ 142180 w 574169"/>
                  <a:gd name="connsiteY32" fmla="*/ 194863 h 438282"/>
                  <a:gd name="connsiteX33" fmla="*/ 125562 w 574169"/>
                  <a:gd name="connsiteY33" fmla="*/ 180113 h 438282"/>
                  <a:gd name="connsiteX34" fmla="*/ 77553 w 574169"/>
                  <a:gd name="connsiteY34" fmla="*/ 156144 h 438282"/>
                  <a:gd name="connsiteX35" fmla="*/ 9233 w 574169"/>
                  <a:gd name="connsiteY35" fmla="*/ 156144 h 438282"/>
                  <a:gd name="connsiteX36" fmla="*/ 0 w 574169"/>
                  <a:gd name="connsiteY36" fmla="*/ 145082 h 438282"/>
                  <a:gd name="connsiteX37" fmla="*/ 0 w 574169"/>
                  <a:gd name="connsiteY37" fmla="*/ 71331 h 438282"/>
                  <a:gd name="connsiteX38" fmla="*/ 9233 w 574169"/>
                  <a:gd name="connsiteY38" fmla="*/ 62112 h 438282"/>
                  <a:gd name="connsiteX39" fmla="*/ 443089 w 574169"/>
                  <a:gd name="connsiteY39" fmla="*/ 1211 h 438282"/>
                  <a:gd name="connsiteX40" fmla="*/ 454166 w 574169"/>
                  <a:gd name="connsiteY40" fmla="*/ 3055 h 438282"/>
                  <a:gd name="connsiteX41" fmla="*/ 570477 w 574169"/>
                  <a:gd name="connsiteY41" fmla="*/ 100750 h 438282"/>
                  <a:gd name="connsiteX42" fmla="*/ 574169 w 574169"/>
                  <a:gd name="connsiteY42" fmla="*/ 108123 h 438282"/>
                  <a:gd name="connsiteX43" fmla="*/ 570477 w 574169"/>
                  <a:gd name="connsiteY43" fmla="*/ 115496 h 438282"/>
                  <a:gd name="connsiteX44" fmla="*/ 454166 w 574169"/>
                  <a:gd name="connsiteY44" fmla="*/ 213191 h 438282"/>
                  <a:gd name="connsiteX45" fmla="*/ 443089 w 574169"/>
                  <a:gd name="connsiteY45" fmla="*/ 215035 h 438282"/>
                  <a:gd name="connsiteX46" fmla="*/ 437550 w 574169"/>
                  <a:gd name="connsiteY46" fmla="*/ 205818 h 438282"/>
                  <a:gd name="connsiteX47" fmla="*/ 437550 w 574169"/>
                  <a:gd name="connsiteY47" fmla="*/ 156049 h 438282"/>
                  <a:gd name="connsiteX48" fmla="*/ 387703 w 574169"/>
                  <a:gd name="connsiteY48" fmla="*/ 156049 h 438282"/>
                  <a:gd name="connsiteX49" fmla="*/ 356317 w 574169"/>
                  <a:gd name="connsiteY49" fmla="*/ 168952 h 438282"/>
                  <a:gd name="connsiteX50" fmla="*/ 304624 w 574169"/>
                  <a:gd name="connsiteY50" fmla="*/ 213191 h 438282"/>
                  <a:gd name="connsiteX51" fmla="*/ 267700 w 574169"/>
                  <a:gd name="connsiteY51" fmla="*/ 251901 h 438282"/>
                  <a:gd name="connsiteX52" fmla="*/ 184620 w 574169"/>
                  <a:gd name="connsiteY52" fmla="*/ 334850 h 438282"/>
                  <a:gd name="connsiteX53" fmla="*/ 75695 w 574169"/>
                  <a:gd name="connsiteY53" fmla="*/ 379089 h 438282"/>
                  <a:gd name="connsiteX54" fmla="*/ 9231 w 574169"/>
                  <a:gd name="connsiteY54" fmla="*/ 379089 h 438282"/>
                  <a:gd name="connsiteX55" fmla="*/ 0 w 574169"/>
                  <a:gd name="connsiteY55" fmla="*/ 369872 h 438282"/>
                  <a:gd name="connsiteX56" fmla="*/ 0 w 574169"/>
                  <a:gd name="connsiteY56" fmla="*/ 296140 h 438282"/>
                  <a:gd name="connsiteX57" fmla="*/ 9231 w 574169"/>
                  <a:gd name="connsiteY57" fmla="*/ 285080 h 438282"/>
                  <a:gd name="connsiteX58" fmla="*/ 75695 w 574169"/>
                  <a:gd name="connsiteY58" fmla="*/ 285080 h 438282"/>
                  <a:gd name="connsiteX59" fmla="*/ 108926 w 574169"/>
                  <a:gd name="connsiteY59" fmla="*/ 272177 h 438282"/>
                  <a:gd name="connsiteX60" fmla="*/ 160620 w 574169"/>
                  <a:gd name="connsiteY60" fmla="*/ 227938 h 438282"/>
                  <a:gd name="connsiteX61" fmla="*/ 199390 w 574169"/>
                  <a:gd name="connsiteY61" fmla="*/ 189228 h 438282"/>
                  <a:gd name="connsiteX62" fmla="*/ 280623 w 574169"/>
                  <a:gd name="connsiteY62" fmla="*/ 108123 h 438282"/>
                  <a:gd name="connsiteX63" fmla="*/ 387703 w 574169"/>
                  <a:gd name="connsiteY63" fmla="*/ 62040 h 438282"/>
                  <a:gd name="connsiteX64" fmla="*/ 437550 w 574169"/>
                  <a:gd name="connsiteY64" fmla="*/ 62040 h 438282"/>
                  <a:gd name="connsiteX65" fmla="*/ 437550 w 574169"/>
                  <a:gd name="connsiteY65" fmla="*/ 10428 h 438282"/>
                  <a:gd name="connsiteX66" fmla="*/ 443089 w 574169"/>
                  <a:gd name="connsiteY66" fmla="*/ 1211 h 43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74169" h="438282">
                    <a:moveTo>
                      <a:pt x="443080" y="224369"/>
                    </a:moveTo>
                    <a:cubicBezTo>
                      <a:pt x="446772" y="222525"/>
                      <a:pt x="450465" y="222525"/>
                      <a:pt x="454158" y="226213"/>
                    </a:cubicBezTo>
                    <a:lnTo>
                      <a:pt x="570477" y="323949"/>
                    </a:lnTo>
                    <a:cubicBezTo>
                      <a:pt x="572323" y="325793"/>
                      <a:pt x="574169" y="327637"/>
                      <a:pt x="574169" y="331326"/>
                    </a:cubicBezTo>
                    <a:cubicBezTo>
                      <a:pt x="574169" y="333170"/>
                      <a:pt x="572323" y="336858"/>
                      <a:pt x="570477" y="338702"/>
                    </a:cubicBezTo>
                    <a:lnTo>
                      <a:pt x="454158" y="436438"/>
                    </a:lnTo>
                    <a:cubicBezTo>
                      <a:pt x="452311" y="438282"/>
                      <a:pt x="450465" y="438282"/>
                      <a:pt x="446772" y="438282"/>
                    </a:cubicBezTo>
                    <a:cubicBezTo>
                      <a:pt x="446772" y="438282"/>
                      <a:pt x="444926" y="438282"/>
                      <a:pt x="443080" y="438282"/>
                    </a:cubicBezTo>
                    <a:cubicBezTo>
                      <a:pt x="439387" y="436438"/>
                      <a:pt x="437541" y="432750"/>
                      <a:pt x="437541" y="429062"/>
                    </a:cubicBezTo>
                    <a:lnTo>
                      <a:pt x="437541" y="379272"/>
                    </a:lnTo>
                    <a:lnTo>
                      <a:pt x="389536" y="379272"/>
                    </a:lnTo>
                    <a:cubicBezTo>
                      <a:pt x="361841" y="379272"/>
                      <a:pt x="334146" y="370051"/>
                      <a:pt x="304605" y="351610"/>
                    </a:cubicBezTo>
                    <a:cubicBezTo>
                      <a:pt x="289834" y="342390"/>
                      <a:pt x="275064" y="331326"/>
                      <a:pt x="258447" y="314729"/>
                    </a:cubicBezTo>
                    <a:cubicBezTo>
                      <a:pt x="256600" y="312885"/>
                      <a:pt x="256600" y="311041"/>
                      <a:pt x="256600" y="309197"/>
                    </a:cubicBezTo>
                    <a:cubicBezTo>
                      <a:pt x="256600" y="305508"/>
                      <a:pt x="256600" y="303664"/>
                      <a:pt x="258447" y="301820"/>
                    </a:cubicBezTo>
                    <a:cubicBezTo>
                      <a:pt x="269525" y="290756"/>
                      <a:pt x="278756" y="279691"/>
                      <a:pt x="287988" y="270471"/>
                    </a:cubicBezTo>
                    <a:cubicBezTo>
                      <a:pt x="295373" y="261251"/>
                      <a:pt x="302759" y="253874"/>
                      <a:pt x="310144" y="246498"/>
                    </a:cubicBezTo>
                    <a:cubicBezTo>
                      <a:pt x="313837" y="242810"/>
                      <a:pt x="319376" y="242810"/>
                      <a:pt x="323068" y="246498"/>
                    </a:cubicBezTo>
                    <a:cubicBezTo>
                      <a:pt x="330454" y="252030"/>
                      <a:pt x="334146" y="257562"/>
                      <a:pt x="339685" y="261251"/>
                    </a:cubicBezTo>
                    <a:cubicBezTo>
                      <a:pt x="358148" y="276003"/>
                      <a:pt x="376612" y="285224"/>
                      <a:pt x="389536" y="285224"/>
                    </a:cubicBezTo>
                    <a:lnTo>
                      <a:pt x="437541" y="285224"/>
                    </a:lnTo>
                    <a:lnTo>
                      <a:pt x="437541" y="233589"/>
                    </a:lnTo>
                    <a:cubicBezTo>
                      <a:pt x="437541" y="229901"/>
                      <a:pt x="439387" y="226213"/>
                      <a:pt x="443080" y="224369"/>
                    </a:cubicBezTo>
                    <a:close/>
                    <a:moveTo>
                      <a:pt x="9233" y="62112"/>
                    </a:moveTo>
                    <a:lnTo>
                      <a:pt x="77553" y="62112"/>
                    </a:lnTo>
                    <a:cubicBezTo>
                      <a:pt x="105250" y="62112"/>
                      <a:pt x="132948" y="71331"/>
                      <a:pt x="160645" y="89769"/>
                    </a:cubicBezTo>
                    <a:cubicBezTo>
                      <a:pt x="175417" y="98987"/>
                      <a:pt x="190189" y="111894"/>
                      <a:pt x="206808" y="126644"/>
                    </a:cubicBezTo>
                    <a:cubicBezTo>
                      <a:pt x="208654" y="128488"/>
                      <a:pt x="208654" y="130332"/>
                      <a:pt x="208654" y="134019"/>
                    </a:cubicBezTo>
                    <a:cubicBezTo>
                      <a:pt x="208654" y="135863"/>
                      <a:pt x="208654" y="139550"/>
                      <a:pt x="206808" y="141394"/>
                    </a:cubicBezTo>
                    <a:cubicBezTo>
                      <a:pt x="197575" y="150613"/>
                      <a:pt x="188343" y="159832"/>
                      <a:pt x="179110" y="170894"/>
                    </a:cubicBezTo>
                    <a:cubicBezTo>
                      <a:pt x="171724" y="178270"/>
                      <a:pt x="162492" y="187488"/>
                      <a:pt x="155106" y="194863"/>
                    </a:cubicBezTo>
                    <a:cubicBezTo>
                      <a:pt x="153259" y="196707"/>
                      <a:pt x="151413" y="198551"/>
                      <a:pt x="149566" y="198551"/>
                    </a:cubicBezTo>
                    <a:cubicBezTo>
                      <a:pt x="145873" y="198551"/>
                      <a:pt x="144027" y="196707"/>
                      <a:pt x="142180" y="194863"/>
                    </a:cubicBezTo>
                    <a:cubicBezTo>
                      <a:pt x="134794" y="189332"/>
                      <a:pt x="129255" y="183801"/>
                      <a:pt x="125562" y="180113"/>
                    </a:cubicBezTo>
                    <a:cubicBezTo>
                      <a:pt x="103404" y="161676"/>
                      <a:pt x="86786" y="156144"/>
                      <a:pt x="77553" y="156144"/>
                    </a:cubicBezTo>
                    <a:lnTo>
                      <a:pt x="9233" y="156144"/>
                    </a:lnTo>
                    <a:cubicBezTo>
                      <a:pt x="3693" y="156144"/>
                      <a:pt x="0" y="150613"/>
                      <a:pt x="0" y="145082"/>
                    </a:cubicBezTo>
                    <a:lnTo>
                      <a:pt x="0" y="71331"/>
                    </a:lnTo>
                    <a:cubicBezTo>
                      <a:pt x="0" y="65800"/>
                      <a:pt x="3693" y="62112"/>
                      <a:pt x="9233" y="62112"/>
                    </a:cubicBezTo>
                    <a:close/>
                    <a:moveTo>
                      <a:pt x="443089" y="1211"/>
                    </a:moveTo>
                    <a:cubicBezTo>
                      <a:pt x="446781" y="-632"/>
                      <a:pt x="450474" y="-632"/>
                      <a:pt x="454166" y="3055"/>
                    </a:cubicBezTo>
                    <a:lnTo>
                      <a:pt x="570477" y="100750"/>
                    </a:lnTo>
                    <a:cubicBezTo>
                      <a:pt x="572323" y="102593"/>
                      <a:pt x="574169" y="104436"/>
                      <a:pt x="574169" y="108123"/>
                    </a:cubicBezTo>
                    <a:cubicBezTo>
                      <a:pt x="574169" y="109966"/>
                      <a:pt x="572323" y="113653"/>
                      <a:pt x="570477" y="115496"/>
                    </a:cubicBezTo>
                    <a:lnTo>
                      <a:pt x="454166" y="213191"/>
                    </a:lnTo>
                    <a:cubicBezTo>
                      <a:pt x="450474" y="215035"/>
                      <a:pt x="446781" y="216878"/>
                      <a:pt x="443089" y="215035"/>
                    </a:cubicBezTo>
                    <a:cubicBezTo>
                      <a:pt x="439396" y="213191"/>
                      <a:pt x="437550" y="209505"/>
                      <a:pt x="437550" y="205818"/>
                    </a:cubicBezTo>
                    <a:lnTo>
                      <a:pt x="437550" y="156049"/>
                    </a:lnTo>
                    <a:lnTo>
                      <a:pt x="387703" y="156049"/>
                    </a:lnTo>
                    <a:cubicBezTo>
                      <a:pt x="384010" y="156049"/>
                      <a:pt x="372933" y="157892"/>
                      <a:pt x="356317" y="168952"/>
                    </a:cubicBezTo>
                    <a:cubicBezTo>
                      <a:pt x="341548" y="178169"/>
                      <a:pt x="324932" y="192915"/>
                      <a:pt x="304624" y="213191"/>
                    </a:cubicBezTo>
                    <a:cubicBezTo>
                      <a:pt x="293546" y="224251"/>
                      <a:pt x="280623" y="237154"/>
                      <a:pt x="267700" y="251901"/>
                    </a:cubicBezTo>
                    <a:cubicBezTo>
                      <a:pt x="241853" y="279550"/>
                      <a:pt x="214160" y="309043"/>
                      <a:pt x="184620" y="334850"/>
                    </a:cubicBezTo>
                    <a:cubicBezTo>
                      <a:pt x="156927" y="355126"/>
                      <a:pt x="121850" y="379089"/>
                      <a:pt x="75695" y="379089"/>
                    </a:cubicBezTo>
                    <a:lnTo>
                      <a:pt x="9231" y="379089"/>
                    </a:lnTo>
                    <a:cubicBezTo>
                      <a:pt x="3693" y="379089"/>
                      <a:pt x="0" y="375402"/>
                      <a:pt x="0" y="369872"/>
                    </a:cubicBezTo>
                    <a:lnTo>
                      <a:pt x="0" y="296140"/>
                    </a:lnTo>
                    <a:cubicBezTo>
                      <a:pt x="0" y="290610"/>
                      <a:pt x="3693" y="285080"/>
                      <a:pt x="9231" y="285080"/>
                    </a:cubicBezTo>
                    <a:lnTo>
                      <a:pt x="75695" y="285080"/>
                    </a:lnTo>
                    <a:cubicBezTo>
                      <a:pt x="84926" y="285080"/>
                      <a:pt x="96003" y="281394"/>
                      <a:pt x="108926" y="272177"/>
                    </a:cubicBezTo>
                    <a:cubicBezTo>
                      <a:pt x="123696" y="262961"/>
                      <a:pt x="140312" y="248214"/>
                      <a:pt x="160620" y="227938"/>
                    </a:cubicBezTo>
                    <a:cubicBezTo>
                      <a:pt x="173543" y="216878"/>
                      <a:pt x="186467" y="202132"/>
                      <a:pt x="199390" y="189228"/>
                    </a:cubicBezTo>
                    <a:cubicBezTo>
                      <a:pt x="225237" y="159736"/>
                      <a:pt x="251084" y="130243"/>
                      <a:pt x="280623" y="108123"/>
                    </a:cubicBezTo>
                    <a:cubicBezTo>
                      <a:pt x="306470" y="86003"/>
                      <a:pt x="343394" y="62040"/>
                      <a:pt x="387703" y="62040"/>
                    </a:cubicBezTo>
                    <a:lnTo>
                      <a:pt x="437550" y="62040"/>
                    </a:lnTo>
                    <a:lnTo>
                      <a:pt x="437550" y="10428"/>
                    </a:lnTo>
                    <a:cubicBezTo>
                      <a:pt x="437550" y="6741"/>
                      <a:pt x="439396" y="3055"/>
                      <a:pt x="443089" y="1211"/>
                    </a:cubicBezTo>
                    <a:close/>
                  </a:path>
                </a:pathLst>
              </a:custGeom>
              <a:solidFill>
                <a:schemeClr val="tx2"/>
              </a:solidFill>
              <a:ln>
                <a:noFill/>
              </a:ln>
            </p:spPr>
            <p:txBody>
              <a:bodyPr/>
              <a:lstStyle/>
              <a:p>
                <a:endParaRPr lang="zh-CN" altLang="en-US"/>
              </a:p>
            </p:txBody>
          </p:sp>
        </p:grpSp>
        <p:sp>
          <p:nvSpPr>
            <p:cNvPr id="70" name="double-right-arrow_50621">
              <a:extLst>
                <a:ext uri="{FF2B5EF4-FFF2-40B4-BE49-F238E27FC236}">
                  <a16:creationId xmlns:a16="http://schemas.microsoft.com/office/drawing/2014/main" id="{D0D41746-B0F2-4D47-84C2-58749A7BF982}"/>
                </a:ext>
              </a:extLst>
            </p:cNvPr>
            <p:cNvSpPr>
              <a:spLocks noChangeAspect="1"/>
            </p:cNvSpPr>
            <p:nvPr/>
          </p:nvSpPr>
          <p:spPr bwMode="auto">
            <a:xfrm>
              <a:off x="2328164" y="3441027"/>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sp>
          <p:nvSpPr>
            <p:cNvPr id="71" name="double-right-arrow_50621">
              <a:extLst>
                <a:ext uri="{FF2B5EF4-FFF2-40B4-BE49-F238E27FC236}">
                  <a16:creationId xmlns:a16="http://schemas.microsoft.com/office/drawing/2014/main" id="{9AB0D652-6C8F-40D4-93D8-1408349059F0}"/>
                </a:ext>
              </a:extLst>
            </p:cNvPr>
            <p:cNvSpPr>
              <a:spLocks noChangeAspect="1"/>
            </p:cNvSpPr>
            <p:nvPr/>
          </p:nvSpPr>
          <p:spPr bwMode="auto">
            <a:xfrm>
              <a:off x="4808101" y="3441027"/>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sp>
          <p:nvSpPr>
            <p:cNvPr id="72" name="double-right-arrow_50621">
              <a:extLst>
                <a:ext uri="{FF2B5EF4-FFF2-40B4-BE49-F238E27FC236}">
                  <a16:creationId xmlns:a16="http://schemas.microsoft.com/office/drawing/2014/main" id="{A4968AF9-FFBF-4075-A337-7ECC78D0C578}"/>
                </a:ext>
              </a:extLst>
            </p:cNvPr>
            <p:cNvSpPr>
              <a:spLocks noChangeAspect="1"/>
            </p:cNvSpPr>
            <p:nvPr/>
          </p:nvSpPr>
          <p:spPr bwMode="auto">
            <a:xfrm>
              <a:off x="7335345" y="3441027"/>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grpSp>
      <p:grpSp>
        <p:nvGrpSpPr>
          <p:cNvPr id="79" name="组合 78">
            <a:extLst>
              <a:ext uri="{FF2B5EF4-FFF2-40B4-BE49-F238E27FC236}">
                <a16:creationId xmlns:a16="http://schemas.microsoft.com/office/drawing/2014/main" id="{80470D06-E2B7-4731-90FE-2D4D7714D3F5}"/>
              </a:ext>
            </a:extLst>
          </p:cNvPr>
          <p:cNvGrpSpPr/>
          <p:nvPr/>
        </p:nvGrpSpPr>
        <p:grpSpPr>
          <a:xfrm>
            <a:off x="669924" y="1946134"/>
            <a:ext cx="10850564" cy="614141"/>
            <a:chOff x="669924" y="1946134"/>
            <a:chExt cx="10850564" cy="614141"/>
          </a:xfrm>
        </p:grpSpPr>
        <p:grpSp>
          <p:nvGrpSpPr>
            <p:cNvPr id="80" name="组合 79">
              <a:extLst>
                <a:ext uri="{FF2B5EF4-FFF2-40B4-BE49-F238E27FC236}">
                  <a16:creationId xmlns:a16="http://schemas.microsoft.com/office/drawing/2014/main" id="{A0CE13F6-FBAC-4864-98B6-80D0BB65649F}"/>
                </a:ext>
              </a:extLst>
            </p:cNvPr>
            <p:cNvGrpSpPr/>
            <p:nvPr/>
          </p:nvGrpSpPr>
          <p:grpSpPr>
            <a:xfrm>
              <a:off x="669924" y="1946134"/>
              <a:ext cx="10850564" cy="614141"/>
              <a:chOff x="669924" y="1946134"/>
              <a:chExt cx="10850564" cy="614141"/>
            </a:xfrm>
          </p:grpSpPr>
          <p:grpSp>
            <p:nvGrpSpPr>
              <p:cNvPr id="84" name="组合 83">
                <a:extLst>
                  <a:ext uri="{FF2B5EF4-FFF2-40B4-BE49-F238E27FC236}">
                    <a16:creationId xmlns:a16="http://schemas.microsoft.com/office/drawing/2014/main" id="{798074D3-7B90-41D5-8817-46FB958529AB}"/>
                  </a:ext>
                </a:extLst>
              </p:cNvPr>
              <p:cNvGrpSpPr/>
              <p:nvPr/>
            </p:nvGrpSpPr>
            <p:grpSpPr>
              <a:xfrm>
                <a:off x="669924" y="1946134"/>
                <a:ext cx="10850564" cy="614141"/>
                <a:chOff x="669924" y="1946134"/>
                <a:chExt cx="10850564" cy="614141"/>
              </a:xfrm>
            </p:grpSpPr>
            <p:sp>
              <p:nvSpPr>
                <p:cNvPr id="87" name="îṣḻíďe">
                  <a:extLst>
                    <a:ext uri="{FF2B5EF4-FFF2-40B4-BE49-F238E27FC236}">
                      <a16:creationId xmlns:a16="http://schemas.microsoft.com/office/drawing/2014/main" id="{87A34A7E-B4B6-477B-865F-3979B9A06A63}"/>
                    </a:ext>
                  </a:extLst>
                </p:cNvPr>
                <p:cNvSpPr/>
                <p:nvPr/>
              </p:nvSpPr>
              <p:spPr>
                <a:xfrm>
                  <a:off x="669924" y="1946134"/>
                  <a:ext cx="10850564" cy="614141"/>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a:p>
              </p:txBody>
            </p:sp>
            <p:sp>
              <p:nvSpPr>
                <p:cNvPr id="88" name="îslîdè">
                  <a:extLst>
                    <a:ext uri="{FF2B5EF4-FFF2-40B4-BE49-F238E27FC236}">
                      <a16:creationId xmlns:a16="http://schemas.microsoft.com/office/drawing/2014/main" id="{22AEF40D-2785-42A1-B946-E5CE7485FB0D}"/>
                    </a:ext>
                  </a:extLst>
                </p:cNvPr>
                <p:cNvSpPr/>
                <p:nvPr/>
              </p:nvSpPr>
              <p:spPr>
                <a:xfrm>
                  <a:off x="8915504" y="1946134"/>
                  <a:ext cx="2604984" cy="614141"/>
                </a:xfrm>
                <a:prstGeom prst="roundRect">
                  <a:avLst/>
                </a:prstGeom>
                <a:solidFill>
                  <a:schemeClr val="tx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lnSpc>
                      <a:spcPct val="120000"/>
                    </a:lnSpc>
                  </a:pPr>
                  <a:r>
                    <a:rPr lang="zh-CN" altLang="en-US" b="1" u="sng" dirty="0"/>
                    <a:t>深度学习</a:t>
                  </a:r>
                  <a:endParaRPr lang="en-US" altLang="zh-CN" b="1" u="sng" dirty="0"/>
                </a:p>
              </p:txBody>
            </p:sp>
            <p:sp>
              <p:nvSpPr>
                <p:cNvPr id="89" name="íšľïdè">
                  <a:extLst>
                    <a:ext uri="{FF2B5EF4-FFF2-40B4-BE49-F238E27FC236}">
                      <a16:creationId xmlns:a16="http://schemas.microsoft.com/office/drawing/2014/main" id="{737D2F58-122B-49B0-9987-32DAFD27F4C4}"/>
                    </a:ext>
                  </a:extLst>
                </p:cNvPr>
                <p:cNvSpPr/>
                <p:nvPr/>
              </p:nvSpPr>
              <p:spPr>
                <a:xfrm>
                  <a:off x="1102973" y="2021446"/>
                  <a:ext cx="395786" cy="463517"/>
                </a:xfrm>
                <a:custGeom>
                  <a:avLst/>
                  <a:gdLst>
                    <a:gd name="connsiteX0" fmla="*/ 220247 w 519074"/>
                    <a:gd name="connsiteY0" fmla="*/ 135608 h 607902"/>
                    <a:gd name="connsiteX1" fmla="*/ 265974 w 519074"/>
                    <a:gd name="connsiteY1" fmla="*/ 181264 h 607902"/>
                    <a:gd name="connsiteX2" fmla="*/ 220247 w 519074"/>
                    <a:gd name="connsiteY2" fmla="*/ 226920 h 607902"/>
                    <a:gd name="connsiteX3" fmla="*/ 174521 w 519074"/>
                    <a:gd name="connsiteY3" fmla="*/ 181264 h 607902"/>
                    <a:gd name="connsiteX4" fmla="*/ 220247 w 519074"/>
                    <a:gd name="connsiteY4" fmla="*/ 135608 h 607902"/>
                    <a:gd name="connsiteX5" fmla="*/ 212236 w 519074"/>
                    <a:gd name="connsiteY5" fmla="*/ 59615 h 607902"/>
                    <a:gd name="connsiteX6" fmla="*/ 202277 w 519074"/>
                    <a:gd name="connsiteY6" fmla="*/ 66210 h 607902"/>
                    <a:gd name="connsiteX7" fmla="*/ 191760 w 519074"/>
                    <a:gd name="connsiteY7" fmla="*/ 91321 h 607902"/>
                    <a:gd name="connsiteX8" fmla="*/ 185714 w 519074"/>
                    <a:gd name="connsiteY8" fmla="*/ 97206 h 607902"/>
                    <a:gd name="connsiteX9" fmla="*/ 185054 w 519074"/>
                    <a:gd name="connsiteY9" fmla="*/ 97459 h 607902"/>
                    <a:gd name="connsiteX10" fmla="*/ 176924 w 519074"/>
                    <a:gd name="connsiteY10" fmla="*/ 97459 h 607902"/>
                    <a:gd name="connsiteX11" fmla="*/ 151521 w 519074"/>
                    <a:gd name="connsiteY11" fmla="*/ 87263 h 607902"/>
                    <a:gd name="connsiteX12" fmla="*/ 139886 w 519074"/>
                    <a:gd name="connsiteY12" fmla="*/ 89647 h 607902"/>
                    <a:gd name="connsiteX13" fmla="*/ 128403 w 519074"/>
                    <a:gd name="connsiteY13" fmla="*/ 101061 h 607902"/>
                    <a:gd name="connsiteX14" fmla="*/ 126066 w 519074"/>
                    <a:gd name="connsiteY14" fmla="*/ 112780 h 607902"/>
                    <a:gd name="connsiteX15" fmla="*/ 136329 w 519074"/>
                    <a:gd name="connsiteY15" fmla="*/ 137739 h 607902"/>
                    <a:gd name="connsiteX16" fmla="*/ 136329 w 519074"/>
                    <a:gd name="connsiteY16" fmla="*/ 145906 h 607902"/>
                    <a:gd name="connsiteX17" fmla="*/ 136024 w 519074"/>
                    <a:gd name="connsiteY17" fmla="*/ 146870 h 607902"/>
                    <a:gd name="connsiteX18" fmla="*/ 130181 w 519074"/>
                    <a:gd name="connsiteY18" fmla="*/ 152806 h 607902"/>
                    <a:gd name="connsiteX19" fmla="*/ 105133 w 519074"/>
                    <a:gd name="connsiteY19" fmla="*/ 163510 h 607902"/>
                    <a:gd name="connsiteX20" fmla="*/ 98528 w 519074"/>
                    <a:gd name="connsiteY20" fmla="*/ 173351 h 607902"/>
                    <a:gd name="connsiteX21" fmla="*/ 98528 w 519074"/>
                    <a:gd name="connsiteY21" fmla="*/ 173402 h 607902"/>
                    <a:gd name="connsiteX22" fmla="*/ 98630 w 519074"/>
                    <a:gd name="connsiteY22" fmla="*/ 173402 h 607902"/>
                    <a:gd name="connsiteX23" fmla="*/ 98630 w 519074"/>
                    <a:gd name="connsiteY23" fmla="*/ 189534 h 607902"/>
                    <a:gd name="connsiteX24" fmla="*/ 105235 w 519074"/>
                    <a:gd name="connsiteY24" fmla="*/ 199477 h 607902"/>
                    <a:gd name="connsiteX25" fmla="*/ 130181 w 519074"/>
                    <a:gd name="connsiteY25" fmla="*/ 209826 h 607902"/>
                    <a:gd name="connsiteX26" fmla="*/ 136075 w 519074"/>
                    <a:gd name="connsiteY26" fmla="*/ 215812 h 607902"/>
                    <a:gd name="connsiteX27" fmla="*/ 136482 w 519074"/>
                    <a:gd name="connsiteY27" fmla="*/ 216725 h 607902"/>
                    <a:gd name="connsiteX28" fmla="*/ 136532 w 519074"/>
                    <a:gd name="connsiteY28" fmla="*/ 224943 h 607902"/>
                    <a:gd name="connsiteX29" fmla="*/ 126371 w 519074"/>
                    <a:gd name="connsiteY29" fmla="*/ 250156 h 607902"/>
                    <a:gd name="connsiteX30" fmla="*/ 128759 w 519074"/>
                    <a:gd name="connsiteY30" fmla="*/ 261773 h 607902"/>
                    <a:gd name="connsiteX31" fmla="*/ 140191 w 519074"/>
                    <a:gd name="connsiteY31" fmla="*/ 273238 h 607902"/>
                    <a:gd name="connsiteX32" fmla="*/ 151927 w 519074"/>
                    <a:gd name="connsiteY32" fmla="*/ 275572 h 607902"/>
                    <a:gd name="connsiteX33" fmla="*/ 177077 w 519074"/>
                    <a:gd name="connsiteY33" fmla="*/ 265223 h 607902"/>
                    <a:gd name="connsiteX34" fmla="*/ 185206 w 519074"/>
                    <a:gd name="connsiteY34" fmla="*/ 265223 h 607902"/>
                    <a:gd name="connsiteX35" fmla="*/ 185867 w 519074"/>
                    <a:gd name="connsiteY35" fmla="*/ 265476 h 607902"/>
                    <a:gd name="connsiteX36" fmla="*/ 191964 w 519074"/>
                    <a:gd name="connsiteY36" fmla="*/ 271310 h 607902"/>
                    <a:gd name="connsiteX37" fmla="*/ 202735 w 519074"/>
                    <a:gd name="connsiteY37" fmla="*/ 296472 h 607902"/>
                    <a:gd name="connsiteX38" fmla="*/ 212642 w 519074"/>
                    <a:gd name="connsiteY38" fmla="*/ 303016 h 607902"/>
                    <a:gd name="connsiteX39" fmla="*/ 228799 w 519074"/>
                    <a:gd name="connsiteY39" fmla="*/ 303016 h 607902"/>
                    <a:gd name="connsiteX40" fmla="*/ 238757 w 519074"/>
                    <a:gd name="connsiteY40" fmla="*/ 296421 h 607902"/>
                    <a:gd name="connsiteX41" fmla="*/ 249224 w 519074"/>
                    <a:gd name="connsiteY41" fmla="*/ 271057 h 607902"/>
                    <a:gd name="connsiteX42" fmla="*/ 255117 w 519074"/>
                    <a:gd name="connsiteY42" fmla="*/ 265223 h 607902"/>
                    <a:gd name="connsiteX43" fmla="*/ 255575 w 519074"/>
                    <a:gd name="connsiteY43" fmla="*/ 265020 h 607902"/>
                    <a:gd name="connsiteX44" fmla="*/ 263704 w 519074"/>
                    <a:gd name="connsiteY44" fmla="*/ 264969 h 607902"/>
                    <a:gd name="connsiteX45" fmla="*/ 289463 w 519074"/>
                    <a:gd name="connsiteY45" fmla="*/ 275216 h 607902"/>
                    <a:gd name="connsiteX46" fmla="*/ 301098 w 519074"/>
                    <a:gd name="connsiteY46" fmla="*/ 272883 h 607902"/>
                    <a:gd name="connsiteX47" fmla="*/ 312530 w 519074"/>
                    <a:gd name="connsiteY47" fmla="*/ 261418 h 607902"/>
                    <a:gd name="connsiteX48" fmla="*/ 314918 w 519074"/>
                    <a:gd name="connsiteY48" fmla="*/ 249750 h 607902"/>
                    <a:gd name="connsiteX49" fmla="*/ 304350 w 519074"/>
                    <a:gd name="connsiteY49" fmla="*/ 224284 h 607902"/>
                    <a:gd name="connsiteX50" fmla="*/ 304299 w 519074"/>
                    <a:gd name="connsiteY50" fmla="*/ 216268 h 607902"/>
                    <a:gd name="connsiteX51" fmla="*/ 304401 w 519074"/>
                    <a:gd name="connsiteY51" fmla="*/ 215913 h 607902"/>
                    <a:gd name="connsiteX52" fmla="*/ 310244 w 519074"/>
                    <a:gd name="connsiteY52" fmla="*/ 209978 h 607902"/>
                    <a:gd name="connsiteX53" fmla="*/ 335851 w 519074"/>
                    <a:gd name="connsiteY53" fmla="*/ 199071 h 607902"/>
                    <a:gd name="connsiteX54" fmla="*/ 342405 w 519074"/>
                    <a:gd name="connsiteY54" fmla="*/ 189179 h 607902"/>
                    <a:gd name="connsiteX55" fmla="*/ 342405 w 519074"/>
                    <a:gd name="connsiteY55" fmla="*/ 173047 h 607902"/>
                    <a:gd name="connsiteX56" fmla="*/ 335800 w 519074"/>
                    <a:gd name="connsiteY56" fmla="*/ 163104 h 607902"/>
                    <a:gd name="connsiteX57" fmla="*/ 310295 w 519074"/>
                    <a:gd name="connsiteY57" fmla="*/ 152450 h 607902"/>
                    <a:gd name="connsiteX58" fmla="*/ 304401 w 519074"/>
                    <a:gd name="connsiteY58" fmla="*/ 146464 h 607902"/>
                    <a:gd name="connsiteX59" fmla="*/ 304350 w 519074"/>
                    <a:gd name="connsiteY59" fmla="*/ 146261 h 607902"/>
                    <a:gd name="connsiteX60" fmla="*/ 304248 w 519074"/>
                    <a:gd name="connsiteY60" fmla="*/ 138145 h 607902"/>
                    <a:gd name="connsiteX61" fmla="*/ 314562 w 519074"/>
                    <a:gd name="connsiteY61" fmla="*/ 112425 h 607902"/>
                    <a:gd name="connsiteX62" fmla="*/ 312174 w 519074"/>
                    <a:gd name="connsiteY62" fmla="*/ 100808 h 607902"/>
                    <a:gd name="connsiteX63" fmla="*/ 300743 w 519074"/>
                    <a:gd name="connsiteY63" fmla="*/ 89343 h 607902"/>
                    <a:gd name="connsiteX64" fmla="*/ 289006 w 519074"/>
                    <a:gd name="connsiteY64" fmla="*/ 87009 h 607902"/>
                    <a:gd name="connsiteX65" fmla="*/ 263704 w 519074"/>
                    <a:gd name="connsiteY65" fmla="*/ 97409 h 607902"/>
                    <a:gd name="connsiteX66" fmla="*/ 255422 w 519074"/>
                    <a:gd name="connsiteY66" fmla="*/ 97409 h 607902"/>
                    <a:gd name="connsiteX67" fmla="*/ 255016 w 519074"/>
                    <a:gd name="connsiteY67" fmla="*/ 97257 h 607902"/>
                    <a:gd name="connsiteX68" fmla="*/ 249122 w 519074"/>
                    <a:gd name="connsiteY68" fmla="*/ 91524 h 607902"/>
                    <a:gd name="connsiteX69" fmla="*/ 238300 w 519074"/>
                    <a:gd name="connsiteY69" fmla="*/ 66159 h 607902"/>
                    <a:gd name="connsiteX70" fmla="*/ 228393 w 519074"/>
                    <a:gd name="connsiteY70" fmla="*/ 59615 h 607902"/>
                    <a:gd name="connsiteX71" fmla="*/ 227935 w 519074"/>
                    <a:gd name="connsiteY71" fmla="*/ 8 h 607902"/>
                    <a:gd name="connsiteX72" fmla="*/ 459669 w 519074"/>
                    <a:gd name="connsiteY72" fmla="*/ 229458 h 607902"/>
                    <a:gd name="connsiteX73" fmla="*/ 474099 w 519074"/>
                    <a:gd name="connsiteY73" fmla="*/ 287341 h 607902"/>
                    <a:gd name="connsiteX74" fmla="*/ 516625 w 519074"/>
                    <a:gd name="connsiteY74" fmla="*/ 367443 h 607902"/>
                    <a:gd name="connsiteX75" fmla="*/ 498689 w 519074"/>
                    <a:gd name="connsiteY75" fmla="*/ 397779 h 607902"/>
                    <a:gd name="connsiteX76" fmla="*/ 459720 w 519074"/>
                    <a:gd name="connsiteY76" fmla="*/ 398540 h 607902"/>
                    <a:gd name="connsiteX77" fmla="*/ 459720 w 519074"/>
                    <a:gd name="connsiteY77" fmla="*/ 483107 h 607902"/>
                    <a:gd name="connsiteX78" fmla="*/ 411402 w 519074"/>
                    <a:gd name="connsiteY78" fmla="*/ 531402 h 607902"/>
                    <a:gd name="connsiteX79" fmla="*/ 344844 w 519074"/>
                    <a:gd name="connsiteY79" fmla="*/ 531402 h 607902"/>
                    <a:gd name="connsiteX80" fmla="*/ 344844 w 519074"/>
                    <a:gd name="connsiteY80" fmla="*/ 590958 h 607902"/>
                    <a:gd name="connsiteX81" fmla="*/ 327925 w 519074"/>
                    <a:gd name="connsiteY81" fmla="*/ 607902 h 607902"/>
                    <a:gd name="connsiteX82" fmla="*/ 89688 w 519074"/>
                    <a:gd name="connsiteY82" fmla="*/ 607902 h 607902"/>
                    <a:gd name="connsiteX83" fmla="*/ 72718 w 519074"/>
                    <a:gd name="connsiteY83" fmla="*/ 590958 h 607902"/>
                    <a:gd name="connsiteX84" fmla="*/ 72718 w 519074"/>
                    <a:gd name="connsiteY84" fmla="*/ 529829 h 607902"/>
                    <a:gd name="connsiteX85" fmla="*/ 25111 w 519074"/>
                    <a:gd name="connsiteY85" fmla="*/ 333657 h 607902"/>
                    <a:gd name="connsiteX86" fmla="*/ 12 w 519074"/>
                    <a:gd name="connsiteY86" fmla="*/ 231792 h 607902"/>
                    <a:gd name="connsiteX87" fmla="*/ 227935 w 519074"/>
                    <a:gd name="connsiteY87" fmla="*/ 8 h 60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19074" h="607902">
                      <a:moveTo>
                        <a:pt x="220247" y="135608"/>
                      </a:moveTo>
                      <a:cubicBezTo>
                        <a:pt x="245549" y="135608"/>
                        <a:pt x="265974" y="156052"/>
                        <a:pt x="265974" y="181264"/>
                      </a:cubicBezTo>
                      <a:cubicBezTo>
                        <a:pt x="265974" y="206527"/>
                        <a:pt x="245499" y="226920"/>
                        <a:pt x="220247" y="226920"/>
                      </a:cubicBezTo>
                      <a:cubicBezTo>
                        <a:pt x="194996" y="226920"/>
                        <a:pt x="174521" y="206426"/>
                        <a:pt x="174521" y="181264"/>
                      </a:cubicBezTo>
                      <a:cubicBezTo>
                        <a:pt x="174521" y="156052"/>
                        <a:pt x="194996" y="135608"/>
                        <a:pt x="220247" y="135608"/>
                      </a:cubicBezTo>
                      <a:close/>
                      <a:moveTo>
                        <a:pt x="212236" y="59615"/>
                      </a:moveTo>
                      <a:cubicBezTo>
                        <a:pt x="207866" y="59615"/>
                        <a:pt x="203954" y="62253"/>
                        <a:pt x="202277" y="66210"/>
                      </a:cubicBezTo>
                      <a:lnTo>
                        <a:pt x="191760" y="91321"/>
                      </a:lnTo>
                      <a:cubicBezTo>
                        <a:pt x="190592" y="94010"/>
                        <a:pt x="188458" y="96140"/>
                        <a:pt x="185714" y="97206"/>
                      </a:cubicBezTo>
                      <a:cubicBezTo>
                        <a:pt x="185511" y="97257"/>
                        <a:pt x="185257" y="97409"/>
                        <a:pt x="185054" y="97459"/>
                      </a:cubicBezTo>
                      <a:cubicBezTo>
                        <a:pt x="182412" y="98474"/>
                        <a:pt x="179516" y="98474"/>
                        <a:pt x="176924" y="97459"/>
                      </a:cubicBezTo>
                      <a:lnTo>
                        <a:pt x="151521" y="87263"/>
                      </a:lnTo>
                      <a:cubicBezTo>
                        <a:pt x="147507" y="85639"/>
                        <a:pt x="142934" y="86603"/>
                        <a:pt x="139886" y="89647"/>
                      </a:cubicBezTo>
                      <a:lnTo>
                        <a:pt x="128403" y="101061"/>
                      </a:lnTo>
                      <a:cubicBezTo>
                        <a:pt x="125304" y="104105"/>
                        <a:pt x="124440" y="108772"/>
                        <a:pt x="126066" y="112780"/>
                      </a:cubicBezTo>
                      <a:lnTo>
                        <a:pt x="136329" y="137739"/>
                      </a:lnTo>
                      <a:cubicBezTo>
                        <a:pt x="137447" y="140377"/>
                        <a:pt x="137447" y="143268"/>
                        <a:pt x="136329" y="145906"/>
                      </a:cubicBezTo>
                      <a:cubicBezTo>
                        <a:pt x="136278" y="146261"/>
                        <a:pt x="136126" y="146515"/>
                        <a:pt x="136024" y="146870"/>
                      </a:cubicBezTo>
                      <a:cubicBezTo>
                        <a:pt x="134907" y="149508"/>
                        <a:pt x="132823" y="151639"/>
                        <a:pt x="130181" y="152806"/>
                      </a:cubicBezTo>
                      <a:lnTo>
                        <a:pt x="105133" y="163510"/>
                      </a:lnTo>
                      <a:cubicBezTo>
                        <a:pt x="101119" y="165184"/>
                        <a:pt x="98528" y="169039"/>
                        <a:pt x="98528" y="173351"/>
                      </a:cubicBezTo>
                      <a:lnTo>
                        <a:pt x="98528" y="173402"/>
                      </a:lnTo>
                      <a:lnTo>
                        <a:pt x="98630" y="173402"/>
                      </a:lnTo>
                      <a:lnTo>
                        <a:pt x="98630" y="189534"/>
                      </a:lnTo>
                      <a:cubicBezTo>
                        <a:pt x="98630" y="193897"/>
                        <a:pt x="101272" y="197803"/>
                        <a:pt x="105235" y="199477"/>
                      </a:cubicBezTo>
                      <a:lnTo>
                        <a:pt x="130181" y="209826"/>
                      </a:lnTo>
                      <a:cubicBezTo>
                        <a:pt x="132874" y="210942"/>
                        <a:pt x="135008" y="213073"/>
                        <a:pt x="136075" y="215812"/>
                      </a:cubicBezTo>
                      <a:cubicBezTo>
                        <a:pt x="136228" y="216116"/>
                        <a:pt x="136329" y="216421"/>
                        <a:pt x="136482" y="216725"/>
                      </a:cubicBezTo>
                      <a:cubicBezTo>
                        <a:pt x="137549" y="219363"/>
                        <a:pt x="137650" y="222305"/>
                        <a:pt x="136532" y="224943"/>
                      </a:cubicBezTo>
                      <a:lnTo>
                        <a:pt x="126371" y="250156"/>
                      </a:lnTo>
                      <a:cubicBezTo>
                        <a:pt x="124745" y="254164"/>
                        <a:pt x="125710" y="258729"/>
                        <a:pt x="128759" y="261773"/>
                      </a:cubicBezTo>
                      <a:lnTo>
                        <a:pt x="140191" y="273238"/>
                      </a:lnTo>
                      <a:cubicBezTo>
                        <a:pt x="143239" y="276332"/>
                        <a:pt x="147913" y="277195"/>
                        <a:pt x="151927" y="275572"/>
                      </a:cubicBezTo>
                      <a:lnTo>
                        <a:pt x="177077" y="265223"/>
                      </a:lnTo>
                      <a:cubicBezTo>
                        <a:pt x="179617" y="264208"/>
                        <a:pt x="182564" y="264208"/>
                        <a:pt x="185206" y="265223"/>
                      </a:cubicBezTo>
                      <a:cubicBezTo>
                        <a:pt x="185409" y="265273"/>
                        <a:pt x="185663" y="265426"/>
                        <a:pt x="185867" y="265476"/>
                      </a:cubicBezTo>
                      <a:cubicBezTo>
                        <a:pt x="188559" y="266491"/>
                        <a:pt x="190795" y="268622"/>
                        <a:pt x="191964" y="271310"/>
                      </a:cubicBezTo>
                      <a:lnTo>
                        <a:pt x="202735" y="296472"/>
                      </a:lnTo>
                      <a:cubicBezTo>
                        <a:pt x="204411" y="300480"/>
                        <a:pt x="208273" y="303016"/>
                        <a:pt x="212642" y="303016"/>
                      </a:cubicBezTo>
                      <a:lnTo>
                        <a:pt x="228799" y="303016"/>
                      </a:lnTo>
                      <a:cubicBezTo>
                        <a:pt x="233169" y="303016"/>
                        <a:pt x="237081" y="300378"/>
                        <a:pt x="238757" y="296421"/>
                      </a:cubicBezTo>
                      <a:lnTo>
                        <a:pt x="249224" y="271057"/>
                      </a:lnTo>
                      <a:cubicBezTo>
                        <a:pt x="250342" y="268419"/>
                        <a:pt x="252475" y="266288"/>
                        <a:pt x="255117" y="265223"/>
                      </a:cubicBezTo>
                      <a:cubicBezTo>
                        <a:pt x="255219" y="265172"/>
                        <a:pt x="255422" y="265070"/>
                        <a:pt x="255575" y="265020"/>
                      </a:cubicBezTo>
                      <a:cubicBezTo>
                        <a:pt x="258217" y="263954"/>
                        <a:pt x="261113" y="263954"/>
                        <a:pt x="263704" y="264969"/>
                      </a:cubicBezTo>
                      <a:lnTo>
                        <a:pt x="289463" y="275216"/>
                      </a:lnTo>
                      <a:cubicBezTo>
                        <a:pt x="293426" y="276840"/>
                        <a:pt x="298050" y="275927"/>
                        <a:pt x="301098" y="272883"/>
                      </a:cubicBezTo>
                      <a:lnTo>
                        <a:pt x="312530" y="261418"/>
                      </a:lnTo>
                      <a:cubicBezTo>
                        <a:pt x="315680" y="258374"/>
                        <a:pt x="316595" y="253707"/>
                        <a:pt x="314918" y="249750"/>
                      </a:cubicBezTo>
                      <a:lnTo>
                        <a:pt x="304350" y="224284"/>
                      </a:lnTo>
                      <a:cubicBezTo>
                        <a:pt x="303283" y="221747"/>
                        <a:pt x="303283" y="218805"/>
                        <a:pt x="304299" y="216268"/>
                      </a:cubicBezTo>
                      <a:lnTo>
                        <a:pt x="304401" y="215913"/>
                      </a:lnTo>
                      <a:cubicBezTo>
                        <a:pt x="305519" y="213225"/>
                        <a:pt x="307602" y="211094"/>
                        <a:pt x="310244" y="209978"/>
                      </a:cubicBezTo>
                      <a:lnTo>
                        <a:pt x="335851" y="199071"/>
                      </a:lnTo>
                      <a:cubicBezTo>
                        <a:pt x="339865" y="197397"/>
                        <a:pt x="342405" y="193542"/>
                        <a:pt x="342405" y="189179"/>
                      </a:cubicBezTo>
                      <a:lnTo>
                        <a:pt x="342405" y="173047"/>
                      </a:lnTo>
                      <a:cubicBezTo>
                        <a:pt x="342405" y="168684"/>
                        <a:pt x="339763" y="164778"/>
                        <a:pt x="335800" y="163104"/>
                      </a:cubicBezTo>
                      <a:lnTo>
                        <a:pt x="310295" y="152450"/>
                      </a:lnTo>
                      <a:cubicBezTo>
                        <a:pt x="307602" y="151334"/>
                        <a:pt x="305519" y="149153"/>
                        <a:pt x="304401" y="146464"/>
                      </a:cubicBezTo>
                      <a:cubicBezTo>
                        <a:pt x="304401" y="146363"/>
                        <a:pt x="304350" y="146312"/>
                        <a:pt x="304350" y="146261"/>
                      </a:cubicBezTo>
                      <a:cubicBezTo>
                        <a:pt x="303232" y="143674"/>
                        <a:pt x="303232" y="140783"/>
                        <a:pt x="304248" y="138145"/>
                      </a:cubicBezTo>
                      <a:lnTo>
                        <a:pt x="314562" y="112425"/>
                      </a:lnTo>
                      <a:cubicBezTo>
                        <a:pt x="316188" y="108417"/>
                        <a:pt x="315223" y="103851"/>
                        <a:pt x="312174" y="100808"/>
                      </a:cubicBezTo>
                      <a:lnTo>
                        <a:pt x="300743" y="89343"/>
                      </a:lnTo>
                      <a:cubicBezTo>
                        <a:pt x="297694" y="86248"/>
                        <a:pt x="293020" y="85386"/>
                        <a:pt x="289006" y="87009"/>
                      </a:cubicBezTo>
                      <a:lnTo>
                        <a:pt x="263704" y="97409"/>
                      </a:lnTo>
                      <a:cubicBezTo>
                        <a:pt x="261062" y="98575"/>
                        <a:pt x="258064" y="98474"/>
                        <a:pt x="255422" y="97409"/>
                      </a:cubicBezTo>
                      <a:cubicBezTo>
                        <a:pt x="255270" y="97409"/>
                        <a:pt x="255168" y="97358"/>
                        <a:pt x="255016" y="97257"/>
                      </a:cubicBezTo>
                      <a:cubicBezTo>
                        <a:pt x="252374" y="96191"/>
                        <a:pt x="250291" y="94162"/>
                        <a:pt x="249122" y="91524"/>
                      </a:cubicBezTo>
                      <a:lnTo>
                        <a:pt x="238300" y="66159"/>
                      </a:lnTo>
                      <a:cubicBezTo>
                        <a:pt x="236623" y="62152"/>
                        <a:pt x="232711" y="59615"/>
                        <a:pt x="228393" y="59615"/>
                      </a:cubicBezTo>
                      <a:close/>
                      <a:moveTo>
                        <a:pt x="227935" y="8"/>
                      </a:moveTo>
                      <a:cubicBezTo>
                        <a:pt x="355767" y="-1007"/>
                        <a:pt x="459669" y="102076"/>
                        <a:pt x="459669" y="229458"/>
                      </a:cubicBezTo>
                      <a:cubicBezTo>
                        <a:pt x="459669" y="249598"/>
                        <a:pt x="464597" y="269484"/>
                        <a:pt x="474099" y="287341"/>
                      </a:cubicBezTo>
                      <a:lnTo>
                        <a:pt x="516625" y="367443"/>
                      </a:lnTo>
                      <a:cubicBezTo>
                        <a:pt x="523890" y="381039"/>
                        <a:pt x="514135" y="397526"/>
                        <a:pt x="498689" y="397779"/>
                      </a:cubicBezTo>
                      <a:lnTo>
                        <a:pt x="459720" y="398540"/>
                      </a:lnTo>
                      <a:lnTo>
                        <a:pt x="459720" y="483107"/>
                      </a:lnTo>
                      <a:cubicBezTo>
                        <a:pt x="459720" y="509689"/>
                        <a:pt x="438025" y="531402"/>
                        <a:pt x="411402" y="531402"/>
                      </a:cubicBezTo>
                      <a:lnTo>
                        <a:pt x="344844" y="531402"/>
                      </a:lnTo>
                      <a:lnTo>
                        <a:pt x="344844" y="590958"/>
                      </a:lnTo>
                      <a:cubicBezTo>
                        <a:pt x="344844" y="600293"/>
                        <a:pt x="337273" y="607902"/>
                        <a:pt x="327925" y="607902"/>
                      </a:cubicBezTo>
                      <a:lnTo>
                        <a:pt x="89688" y="607902"/>
                      </a:lnTo>
                      <a:cubicBezTo>
                        <a:pt x="80339" y="607902"/>
                        <a:pt x="72718" y="600293"/>
                        <a:pt x="72718" y="590958"/>
                      </a:cubicBezTo>
                      <a:lnTo>
                        <a:pt x="72718" y="529829"/>
                      </a:lnTo>
                      <a:cubicBezTo>
                        <a:pt x="72718" y="461648"/>
                        <a:pt x="56358" y="394482"/>
                        <a:pt x="25111" y="333657"/>
                      </a:cubicBezTo>
                      <a:cubicBezTo>
                        <a:pt x="9462" y="303118"/>
                        <a:pt x="419" y="268469"/>
                        <a:pt x="12" y="231792"/>
                      </a:cubicBezTo>
                      <a:cubicBezTo>
                        <a:pt x="-1258" y="104562"/>
                        <a:pt x="100510" y="1022"/>
                        <a:pt x="227935" y="8"/>
                      </a:cubicBezTo>
                      <a:close/>
                    </a:path>
                  </a:pathLst>
                </a:custGeom>
                <a:solidFill>
                  <a:schemeClr val="tx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sp>
            <p:nvSpPr>
              <p:cNvPr id="85" name="insight_171364">
                <a:extLst>
                  <a:ext uri="{FF2B5EF4-FFF2-40B4-BE49-F238E27FC236}">
                    <a16:creationId xmlns:a16="http://schemas.microsoft.com/office/drawing/2014/main" id="{9A95654F-03C5-4684-BE06-F1FDD36AA645}"/>
                  </a:ext>
                </a:extLst>
              </p:cNvPr>
              <p:cNvSpPr>
                <a:spLocks noChangeAspect="1"/>
              </p:cNvSpPr>
              <p:nvPr/>
            </p:nvSpPr>
            <p:spPr bwMode="auto">
              <a:xfrm>
                <a:off x="3444704" y="2070554"/>
                <a:ext cx="609685" cy="365301"/>
              </a:xfrm>
              <a:custGeom>
                <a:avLst/>
                <a:gdLst>
                  <a:gd name="T0" fmla="*/ 3477 w 3960"/>
                  <a:gd name="T1" fmla="*/ 0 h 2376"/>
                  <a:gd name="T2" fmla="*/ 2994 w 3960"/>
                  <a:gd name="T3" fmla="*/ 484 h 2376"/>
                  <a:gd name="T4" fmla="*/ 3126 w 3960"/>
                  <a:gd name="T5" fmla="*/ 815 h 2376"/>
                  <a:gd name="T6" fmla="*/ 2721 w 3960"/>
                  <a:gd name="T7" fmla="*/ 1426 h 2376"/>
                  <a:gd name="T8" fmla="*/ 2596 w 3960"/>
                  <a:gd name="T9" fmla="*/ 1409 h 2376"/>
                  <a:gd name="T10" fmla="*/ 2271 w 3960"/>
                  <a:gd name="T11" fmla="*/ 1536 h 2376"/>
                  <a:gd name="T12" fmla="*/ 1969 w 3960"/>
                  <a:gd name="T13" fmla="*/ 1234 h 2376"/>
                  <a:gd name="T14" fmla="*/ 2023 w 3960"/>
                  <a:gd name="T15" fmla="*/ 1012 h 2376"/>
                  <a:gd name="T16" fmla="*/ 1540 w 3960"/>
                  <a:gd name="T17" fmla="*/ 529 h 2376"/>
                  <a:gd name="T18" fmla="*/ 1057 w 3960"/>
                  <a:gd name="T19" fmla="*/ 1012 h 2376"/>
                  <a:gd name="T20" fmla="*/ 1103 w 3960"/>
                  <a:gd name="T21" fmla="*/ 1218 h 2376"/>
                  <a:gd name="T22" fmla="*/ 759 w 3960"/>
                  <a:gd name="T23" fmla="*/ 1496 h 2376"/>
                  <a:gd name="T24" fmla="*/ 483 w 3960"/>
                  <a:gd name="T25" fmla="*/ 1409 h 2376"/>
                  <a:gd name="T26" fmla="*/ 0 w 3960"/>
                  <a:gd name="T27" fmla="*/ 1892 h 2376"/>
                  <a:gd name="T28" fmla="*/ 483 w 3960"/>
                  <a:gd name="T29" fmla="*/ 2376 h 2376"/>
                  <a:gd name="T30" fmla="*/ 966 w 3960"/>
                  <a:gd name="T31" fmla="*/ 1892 h 2376"/>
                  <a:gd name="T32" fmla="*/ 925 w 3960"/>
                  <a:gd name="T33" fmla="*/ 1698 h 2376"/>
                  <a:gd name="T34" fmla="*/ 1275 w 3960"/>
                  <a:gd name="T35" fmla="*/ 1416 h 2376"/>
                  <a:gd name="T36" fmla="*/ 1540 w 3960"/>
                  <a:gd name="T37" fmla="*/ 1495 h 2376"/>
                  <a:gd name="T38" fmla="*/ 1790 w 3960"/>
                  <a:gd name="T39" fmla="*/ 1425 h 2376"/>
                  <a:gd name="T40" fmla="*/ 2130 w 3960"/>
                  <a:gd name="T41" fmla="*/ 1766 h 2376"/>
                  <a:gd name="T42" fmla="*/ 2113 w 3960"/>
                  <a:gd name="T43" fmla="*/ 1892 h 2376"/>
                  <a:gd name="T44" fmla="*/ 2596 w 3960"/>
                  <a:gd name="T45" fmla="*/ 2375 h 2376"/>
                  <a:gd name="T46" fmla="*/ 3079 w 3960"/>
                  <a:gd name="T47" fmla="*/ 1892 h 2376"/>
                  <a:gd name="T48" fmla="*/ 2946 w 3960"/>
                  <a:gd name="T49" fmla="*/ 1560 h 2376"/>
                  <a:gd name="T50" fmla="*/ 3351 w 3960"/>
                  <a:gd name="T51" fmla="*/ 950 h 2376"/>
                  <a:gd name="T52" fmla="*/ 3477 w 3960"/>
                  <a:gd name="T53" fmla="*/ 967 h 2376"/>
                  <a:gd name="T54" fmla="*/ 3960 w 3960"/>
                  <a:gd name="T55" fmla="*/ 484 h 2376"/>
                  <a:gd name="T56" fmla="*/ 3477 w 3960"/>
                  <a:gd name="T57" fmla="*/ 0 h 2376"/>
                  <a:gd name="T58" fmla="*/ 483 w 3960"/>
                  <a:gd name="T59" fmla="*/ 2114 h 2376"/>
                  <a:gd name="T60" fmla="*/ 262 w 3960"/>
                  <a:gd name="T61" fmla="*/ 1892 h 2376"/>
                  <a:gd name="T62" fmla="*/ 483 w 3960"/>
                  <a:gd name="T63" fmla="*/ 1671 h 2376"/>
                  <a:gd name="T64" fmla="*/ 704 w 3960"/>
                  <a:gd name="T65" fmla="*/ 1892 h 2376"/>
                  <a:gd name="T66" fmla="*/ 483 w 3960"/>
                  <a:gd name="T67" fmla="*/ 2114 h 2376"/>
                  <a:gd name="T68" fmla="*/ 1540 w 3960"/>
                  <a:gd name="T69" fmla="*/ 1233 h 2376"/>
                  <a:gd name="T70" fmla="*/ 1318 w 3960"/>
                  <a:gd name="T71" fmla="*/ 1012 h 2376"/>
                  <a:gd name="T72" fmla="*/ 1540 w 3960"/>
                  <a:gd name="T73" fmla="*/ 791 h 2376"/>
                  <a:gd name="T74" fmla="*/ 1761 w 3960"/>
                  <a:gd name="T75" fmla="*/ 1012 h 2376"/>
                  <a:gd name="T76" fmla="*/ 1540 w 3960"/>
                  <a:gd name="T77" fmla="*/ 1233 h 2376"/>
                  <a:gd name="T78" fmla="*/ 2596 w 3960"/>
                  <a:gd name="T79" fmla="*/ 2114 h 2376"/>
                  <a:gd name="T80" fmla="*/ 2375 w 3960"/>
                  <a:gd name="T81" fmla="*/ 1892 h 2376"/>
                  <a:gd name="T82" fmla="*/ 2596 w 3960"/>
                  <a:gd name="T83" fmla="*/ 1671 h 2376"/>
                  <a:gd name="T84" fmla="*/ 2818 w 3960"/>
                  <a:gd name="T85" fmla="*/ 1892 h 2376"/>
                  <a:gd name="T86" fmla="*/ 2596 w 3960"/>
                  <a:gd name="T87" fmla="*/ 2114 h 2376"/>
                  <a:gd name="T88" fmla="*/ 3477 w 3960"/>
                  <a:gd name="T89" fmla="*/ 705 h 2376"/>
                  <a:gd name="T90" fmla="*/ 3256 w 3960"/>
                  <a:gd name="T91" fmla="*/ 484 h 2376"/>
                  <a:gd name="T92" fmla="*/ 3477 w 3960"/>
                  <a:gd name="T93" fmla="*/ 262 h 2376"/>
                  <a:gd name="T94" fmla="*/ 3698 w 3960"/>
                  <a:gd name="T95" fmla="*/ 484 h 2376"/>
                  <a:gd name="T96" fmla="*/ 3477 w 3960"/>
                  <a:gd name="T97" fmla="*/ 705 h 2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0" h="2376">
                    <a:moveTo>
                      <a:pt x="3477" y="0"/>
                    </a:moveTo>
                    <a:cubicBezTo>
                      <a:pt x="3211" y="0"/>
                      <a:pt x="2994" y="217"/>
                      <a:pt x="2994" y="484"/>
                    </a:cubicBezTo>
                    <a:cubicBezTo>
                      <a:pt x="2994" y="612"/>
                      <a:pt x="3044" y="729"/>
                      <a:pt x="3126" y="815"/>
                    </a:cubicBezTo>
                    <a:lnTo>
                      <a:pt x="2721" y="1426"/>
                    </a:lnTo>
                    <a:cubicBezTo>
                      <a:pt x="2681" y="1415"/>
                      <a:pt x="2640" y="1409"/>
                      <a:pt x="2596" y="1409"/>
                    </a:cubicBezTo>
                    <a:cubicBezTo>
                      <a:pt x="2471" y="1409"/>
                      <a:pt x="2357" y="1457"/>
                      <a:pt x="2271" y="1536"/>
                    </a:cubicBezTo>
                    <a:lnTo>
                      <a:pt x="1969" y="1234"/>
                    </a:lnTo>
                    <a:cubicBezTo>
                      <a:pt x="2003" y="1167"/>
                      <a:pt x="2023" y="1092"/>
                      <a:pt x="2023" y="1012"/>
                    </a:cubicBezTo>
                    <a:cubicBezTo>
                      <a:pt x="2023" y="745"/>
                      <a:pt x="1806" y="529"/>
                      <a:pt x="1540" y="529"/>
                    </a:cubicBezTo>
                    <a:cubicBezTo>
                      <a:pt x="1273" y="529"/>
                      <a:pt x="1057" y="745"/>
                      <a:pt x="1057" y="1012"/>
                    </a:cubicBezTo>
                    <a:cubicBezTo>
                      <a:pt x="1057" y="1086"/>
                      <a:pt x="1073" y="1155"/>
                      <a:pt x="1103" y="1218"/>
                    </a:cubicBezTo>
                    <a:lnTo>
                      <a:pt x="759" y="1496"/>
                    </a:lnTo>
                    <a:cubicBezTo>
                      <a:pt x="681" y="1441"/>
                      <a:pt x="586" y="1409"/>
                      <a:pt x="483" y="1409"/>
                    </a:cubicBezTo>
                    <a:cubicBezTo>
                      <a:pt x="217" y="1409"/>
                      <a:pt x="0" y="1626"/>
                      <a:pt x="0" y="1892"/>
                    </a:cubicBezTo>
                    <a:cubicBezTo>
                      <a:pt x="0" y="2159"/>
                      <a:pt x="217" y="2376"/>
                      <a:pt x="483" y="2376"/>
                    </a:cubicBezTo>
                    <a:cubicBezTo>
                      <a:pt x="749" y="2376"/>
                      <a:pt x="966" y="2159"/>
                      <a:pt x="966" y="1892"/>
                    </a:cubicBezTo>
                    <a:cubicBezTo>
                      <a:pt x="966" y="1823"/>
                      <a:pt x="952" y="1758"/>
                      <a:pt x="925" y="1698"/>
                    </a:cubicBezTo>
                    <a:lnTo>
                      <a:pt x="1275" y="1416"/>
                    </a:lnTo>
                    <a:cubicBezTo>
                      <a:pt x="1351" y="1466"/>
                      <a:pt x="1442" y="1495"/>
                      <a:pt x="1540" y="1495"/>
                    </a:cubicBezTo>
                    <a:cubicBezTo>
                      <a:pt x="1631" y="1495"/>
                      <a:pt x="1717" y="1469"/>
                      <a:pt x="1790" y="1425"/>
                    </a:cubicBezTo>
                    <a:lnTo>
                      <a:pt x="2130" y="1766"/>
                    </a:lnTo>
                    <a:cubicBezTo>
                      <a:pt x="2119" y="1806"/>
                      <a:pt x="2113" y="1848"/>
                      <a:pt x="2113" y="1892"/>
                    </a:cubicBezTo>
                    <a:cubicBezTo>
                      <a:pt x="2113" y="2159"/>
                      <a:pt x="2330" y="2375"/>
                      <a:pt x="2596" y="2375"/>
                    </a:cubicBezTo>
                    <a:cubicBezTo>
                      <a:pt x="2863" y="2375"/>
                      <a:pt x="3079" y="2159"/>
                      <a:pt x="3079" y="1892"/>
                    </a:cubicBezTo>
                    <a:cubicBezTo>
                      <a:pt x="3079" y="1764"/>
                      <a:pt x="3029" y="1647"/>
                      <a:pt x="2946" y="1560"/>
                    </a:cubicBezTo>
                    <a:lnTo>
                      <a:pt x="3351" y="950"/>
                    </a:lnTo>
                    <a:cubicBezTo>
                      <a:pt x="3391" y="961"/>
                      <a:pt x="3433" y="967"/>
                      <a:pt x="3477" y="967"/>
                    </a:cubicBezTo>
                    <a:cubicBezTo>
                      <a:pt x="3743" y="967"/>
                      <a:pt x="3960" y="750"/>
                      <a:pt x="3960" y="484"/>
                    </a:cubicBezTo>
                    <a:cubicBezTo>
                      <a:pt x="3960" y="217"/>
                      <a:pt x="3743" y="0"/>
                      <a:pt x="3477" y="0"/>
                    </a:cubicBezTo>
                    <a:close/>
                    <a:moveTo>
                      <a:pt x="483" y="2114"/>
                    </a:moveTo>
                    <a:cubicBezTo>
                      <a:pt x="361" y="2114"/>
                      <a:pt x="262" y="2014"/>
                      <a:pt x="262" y="1892"/>
                    </a:cubicBezTo>
                    <a:cubicBezTo>
                      <a:pt x="262" y="1770"/>
                      <a:pt x="361" y="1671"/>
                      <a:pt x="483" y="1671"/>
                    </a:cubicBezTo>
                    <a:cubicBezTo>
                      <a:pt x="605" y="1671"/>
                      <a:pt x="704" y="1770"/>
                      <a:pt x="704" y="1892"/>
                    </a:cubicBezTo>
                    <a:cubicBezTo>
                      <a:pt x="704" y="2014"/>
                      <a:pt x="605" y="2114"/>
                      <a:pt x="483" y="2114"/>
                    </a:cubicBezTo>
                    <a:close/>
                    <a:moveTo>
                      <a:pt x="1540" y="1233"/>
                    </a:moveTo>
                    <a:cubicBezTo>
                      <a:pt x="1418" y="1233"/>
                      <a:pt x="1318" y="1134"/>
                      <a:pt x="1318" y="1012"/>
                    </a:cubicBezTo>
                    <a:cubicBezTo>
                      <a:pt x="1318" y="890"/>
                      <a:pt x="1418" y="791"/>
                      <a:pt x="1540" y="791"/>
                    </a:cubicBezTo>
                    <a:cubicBezTo>
                      <a:pt x="1662" y="791"/>
                      <a:pt x="1761" y="890"/>
                      <a:pt x="1761" y="1012"/>
                    </a:cubicBezTo>
                    <a:cubicBezTo>
                      <a:pt x="1761" y="1134"/>
                      <a:pt x="1662" y="1233"/>
                      <a:pt x="1540" y="1233"/>
                    </a:cubicBezTo>
                    <a:close/>
                    <a:moveTo>
                      <a:pt x="2596" y="2114"/>
                    </a:moveTo>
                    <a:cubicBezTo>
                      <a:pt x="2474" y="2114"/>
                      <a:pt x="2375" y="2014"/>
                      <a:pt x="2375" y="1892"/>
                    </a:cubicBezTo>
                    <a:cubicBezTo>
                      <a:pt x="2375" y="1770"/>
                      <a:pt x="2474" y="1671"/>
                      <a:pt x="2596" y="1671"/>
                    </a:cubicBezTo>
                    <a:cubicBezTo>
                      <a:pt x="2718" y="1671"/>
                      <a:pt x="2818" y="1770"/>
                      <a:pt x="2818" y="1892"/>
                    </a:cubicBezTo>
                    <a:cubicBezTo>
                      <a:pt x="2818" y="2014"/>
                      <a:pt x="2718" y="2114"/>
                      <a:pt x="2596" y="2114"/>
                    </a:cubicBezTo>
                    <a:close/>
                    <a:moveTo>
                      <a:pt x="3477" y="705"/>
                    </a:moveTo>
                    <a:cubicBezTo>
                      <a:pt x="3355" y="705"/>
                      <a:pt x="3256" y="606"/>
                      <a:pt x="3256" y="484"/>
                    </a:cubicBezTo>
                    <a:cubicBezTo>
                      <a:pt x="3256" y="362"/>
                      <a:pt x="3355" y="262"/>
                      <a:pt x="3477" y="262"/>
                    </a:cubicBezTo>
                    <a:cubicBezTo>
                      <a:pt x="3599" y="262"/>
                      <a:pt x="3698" y="362"/>
                      <a:pt x="3698" y="484"/>
                    </a:cubicBezTo>
                    <a:cubicBezTo>
                      <a:pt x="3698" y="606"/>
                      <a:pt x="3599" y="705"/>
                      <a:pt x="3477" y="705"/>
                    </a:cubicBezTo>
                    <a:close/>
                  </a:path>
                </a:pathLst>
              </a:custGeom>
              <a:solidFill>
                <a:schemeClr val="tx2"/>
              </a:solidFill>
              <a:ln>
                <a:noFill/>
              </a:ln>
            </p:spPr>
          </p:sp>
          <p:sp>
            <p:nvSpPr>
              <p:cNvPr id="86" name="network-square_76767">
                <a:extLst>
                  <a:ext uri="{FF2B5EF4-FFF2-40B4-BE49-F238E27FC236}">
                    <a16:creationId xmlns:a16="http://schemas.microsoft.com/office/drawing/2014/main" id="{DE886A47-8CC7-4620-9284-66CC6D592FB5}"/>
                  </a:ext>
                </a:extLst>
              </p:cNvPr>
              <p:cNvSpPr>
                <a:spLocks noChangeAspect="1"/>
              </p:cNvSpPr>
              <p:nvPr/>
            </p:nvSpPr>
            <p:spPr bwMode="auto">
              <a:xfrm>
                <a:off x="5987825" y="1976555"/>
                <a:ext cx="609685" cy="553298"/>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2" h="2665">
                    <a:moveTo>
                      <a:pt x="2779" y="441"/>
                    </a:moveTo>
                    <a:cubicBezTo>
                      <a:pt x="2730" y="438"/>
                      <a:pt x="2685" y="457"/>
                      <a:pt x="2654" y="490"/>
                    </a:cubicBezTo>
                    <a:lnTo>
                      <a:pt x="1620" y="145"/>
                    </a:lnTo>
                    <a:cubicBezTo>
                      <a:pt x="1612" y="71"/>
                      <a:pt x="1552" y="11"/>
                      <a:pt x="1474" y="6"/>
                    </a:cubicBezTo>
                    <a:cubicBezTo>
                      <a:pt x="1387" y="0"/>
                      <a:pt x="1312" y="65"/>
                      <a:pt x="1306" y="152"/>
                    </a:cubicBezTo>
                    <a:cubicBezTo>
                      <a:pt x="1305" y="160"/>
                      <a:pt x="1306" y="168"/>
                      <a:pt x="1306" y="176"/>
                    </a:cubicBezTo>
                    <a:lnTo>
                      <a:pt x="406" y="687"/>
                    </a:lnTo>
                    <a:cubicBezTo>
                      <a:pt x="383" y="671"/>
                      <a:pt x="356" y="660"/>
                      <a:pt x="326" y="658"/>
                    </a:cubicBezTo>
                    <a:cubicBezTo>
                      <a:pt x="239" y="652"/>
                      <a:pt x="163" y="718"/>
                      <a:pt x="157" y="805"/>
                    </a:cubicBezTo>
                    <a:cubicBezTo>
                      <a:pt x="153" y="867"/>
                      <a:pt x="185" y="923"/>
                      <a:pt x="236" y="952"/>
                    </a:cubicBezTo>
                    <a:lnTo>
                      <a:pt x="110" y="2333"/>
                    </a:lnTo>
                    <a:cubicBezTo>
                      <a:pt x="53" y="2354"/>
                      <a:pt x="11" y="2407"/>
                      <a:pt x="6" y="2471"/>
                    </a:cubicBezTo>
                    <a:cubicBezTo>
                      <a:pt x="0" y="2558"/>
                      <a:pt x="66" y="2634"/>
                      <a:pt x="153" y="2639"/>
                    </a:cubicBezTo>
                    <a:cubicBezTo>
                      <a:pt x="219" y="2644"/>
                      <a:pt x="278" y="2608"/>
                      <a:pt x="305" y="2552"/>
                    </a:cubicBezTo>
                    <a:lnTo>
                      <a:pt x="1490" y="2582"/>
                    </a:lnTo>
                    <a:cubicBezTo>
                      <a:pt x="1516" y="2625"/>
                      <a:pt x="1561" y="2655"/>
                      <a:pt x="1615" y="2659"/>
                    </a:cubicBezTo>
                    <a:cubicBezTo>
                      <a:pt x="1702" y="2665"/>
                      <a:pt x="1777" y="2599"/>
                      <a:pt x="1783" y="2512"/>
                    </a:cubicBezTo>
                    <a:cubicBezTo>
                      <a:pt x="1784" y="2507"/>
                      <a:pt x="1784" y="2503"/>
                      <a:pt x="1783" y="2498"/>
                    </a:cubicBezTo>
                    <a:lnTo>
                      <a:pt x="2431" y="2094"/>
                    </a:lnTo>
                    <a:cubicBezTo>
                      <a:pt x="2453" y="2108"/>
                      <a:pt x="2479" y="2118"/>
                      <a:pt x="2507" y="2119"/>
                    </a:cubicBezTo>
                    <a:cubicBezTo>
                      <a:pt x="2594" y="2125"/>
                      <a:pt x="2669" y="2060"/>
                      <a:pt x="2675" y="1973"/>
                    </a:cubicBezTo>
                    <a:cubicBezTo>
                      <a:pt x="2679" y="1916"/>
                      <a:pt x="2652" y="1864"/>
                      <a:pt x="2609" y="1833"/>
                    </a:cubicBezTo>
                    <a:lnTo>
                      <a:pt x="2808" y="752"/>
                    </a:lnTo>
                    <a:cubicBezTo>
                      <a:pt x="2872" y="735"/>
                      <a:pt x="2921" y="679"/>
                      <a:pt x="2926" y="610"/>
                    </a:cubicBezTo>
                    <a:cubicBezTo>
                      <a:pt x="2932" y="523"/>
                      <a:pt x="2866" y="447"/>
                      <a:pt x="2779" y="441"/>
                    </a:cubicBezTo>
                    <a:close/>
                    <a:moveTo>
                      <a:pt x="1724" y="2378"/>
                    </a:moveTo>
                    <a:cubicBezTo>
                      <a:pt x="1722" y="2376"/>
                      <a:pt x="1720" y="2374"/>
                      <a:pt x="1718" y="2373"/>
                    </a:cubicBezTo>
                    <a:lnTo>
                      <a:pt x="1885" y="1414"/>
                    </a:lnTo>
                    <a:cubicBezTo>
                      <a:pt x="1888" y="1413"/>
                      <a:pt x="1891" y="1412"/>
                      <a:pt x="1895" y="1411"/>
                    </a:cubicBezTo>
                    <a:lnTo>
                      <a:pt x="2370" y="1905"/>
                    </a:lnTo>
                    <a:cubicBezTo>
                      <a:pt x="2364" y="1919"/>
                      <a:pt x="2361" y="1935"/>
                      <a:pt x="2360" y="1951"/>
                    </a:cubicBezTo>
                    <a:cubicBezTo>
                      <a:pt x="2359" y="1961"/>
                      <a:pt x="2360" y="1971"/>
                      <a:pt x="2361" y="1981"/>
                    </a:cubicBezTo>
                    <a:lnTo>
                      <a:pt x="1724" y="2378"/>
                    </a:lnTo>
                    <a:close/>
                    <a:moveTo>
                      <a:pt x="245" y="2325"/>
                    </a:moveTo>
                    <a:lnTo>
                      <a:pt x="367" y="975"/>
                    </a:lnTo>
                    <a:lnTo>
                      <a:pt x="948" y="1628"/>
                    </a:lnTo>
                    <a:cubicBezTo>
                      <a:pt x="942" y="1644"/>
                      <a:pt x="937" y="1662"/>
                      <a:pt x="936" y="1680"/>
                    </a:cubicBezTo>
                    <a:cubicBezTo>
                      <a:pt x="935" y="1698"/>
                      <a:pt x="937" y="1716"/>
                      <a:pt x="941" y="1733"/>
                    </a:cubicBezTo>
                    <a:lnTo>
                      <a:pt x="245" y="2325"/>
                    </a:lnTo>
                    <a:close/>
                    <a:moveTo>
                      <a:pt x="2612" y="617"/>
                    </a:moveTo>
                    <a:cubicBezTo>
                      <a:pt x="2612" y="621"/>
                      <a:pt x="2613" y="625"/>
                      <a:pt x="2613" y="629"/>
                    </a:cubicBezTo>
                    <a:lnTo>
                      <a:pt x="1927" y="1127"/>
                    </a:lnTo>
                    <a:cubicBezTo>
                      <a:pt x="1907" y="1115"/>
                      <a:pt x="1884" y="1107"/>
                      <a:pt x="1860" y="1104"/>
                    </a:cubicBezTo>
                    <a:lnTo>
                      <a:pt x="1573" y="277"/>
                    </a:lnTo>
                    <a:cubicBezTo>
                      <a:pt x="1575" y="275"/>
                      <a:pt x="1577" y="273"/>
                      <a:pt x="1578" y="272"/>
                    </a:cubicBezTo>
                    <a:lnTo>
                      <a:pt x="2612" y="617"/>
                    </a:lnTo>
                    <a:close/>
                    <a:moveTo>
                      <a:pt x="1184" y="1562"/>
                    </a:moveTo>
                    <a:cubicBezTo>
                      <a:pt x="1161" y="1546"/>
                      <a:pt x="1134" y="1535"/>
                      <a:pt x="1104" y="1533"/>
                    </a:cubicBezTo>
                    <a:cubicBezTo>
                      <a:pt x="1085" y="1532"/>
                      <a:pt x="1066" y="1534"/>
                      <a:pt x="1048" y="1540"/>
                    </a:cubicBezTo>
                    <a:lnTo>
                      <a:pt x="519" y="944"/>
                    </a:lnTo>
                    <a:lnTo>
                      <a:pt x="1674" y="1281"/>
                    </a:lnTo>
                    <a:lnTo>
                      <a:pt x="1184" y="1562"/>
                    </a:lnTo>
                    <a:close/>
                    <a:moveTo>
                      <a:pt x="1447" y="320"/>
                    </a:moveTo>
                    <a:lnTo>
                      <a:pt x="1734" y="1148"/>
                    </a:lnTo>
                    <a:cubicBezTo>
                      <a:pt x="1731" y="1151"/>
                      <a:pt x="1728" y="1154"/>
                      <a:pt x="1725" y="1157"/>
                    </a:cubicBezTo>
                    <a:lnTo>
                      <a:pt x="485" y="796"/>
                    </a:lnTo>
                    <a:lnTo>
                      <a:pt x="1372" y="292"/>
                    </a:lnTo>
                    <a:cubicBezTo>
                      <a:pt x="1394" y="307"/>
                      <a:pt x="1419" y="317"/>
                      <a:pt x="1447" y="320"/>
                    </a:cubicBezTo>
                    <a:close/>
                    <a:moveTo>
                      <a:pt x="1251" y="1678"/>
                    </a:moveTo>
                    <a:lnTo>
                      <a:pt x="1752" y="1390"/>
                    </a:lnTo>
                    <a:cubicBezTo>
                      <a:pt x="1753" y="1390"/>
                      <a:pt x="1753" y="1390"/>
                      <a:pt x="1753" y="1391"/>
                    </a:cubicBezTo>
                    <a:lnTo>
                      <a:pt x="1588" y="2339"/>
                    </a:lnTo>
                    <a:lnTo>
                      <a:pt x="1227" y="1775"/>
                    </a:lnTo>
                    <a:cubicBezTo>
                      <a:pt x="1240" y="1754"/>
                      <a:pt x="1249" y="1729"/>
                      <a:pt x="1251" y="1701"/>
                    </a:cubicBezTo>
                    <a:cubicBezTo>
                      <a:pt x="1252" y="1693"/>
                      <a:pt x="1251" y="1685"/>
                      <a:pt x="1251" y="1678"/>
                    </a:cubicBezTo>
                    <a:close/>
                    <a:moveTo>
                      <a:pt x="2478" y="1809"/>
                    </a:moveTo>
                    <a:cubicBezTo>
                      <a:pt x="2474" y="1810"/>
                      <a:pt x="2470" y="1811"/>
                      <a:pt x="2466" y="1812"/>
                    </a:cubicBezTo>
                    <a:lnTo>
                      <a:pt x="1991" y="1318"/>
                    </a:lnTo>
                    <a:cubicBezTo>
                      <a:pt x="1996" y="1304"/>
                      <a:pt x="2000" y="1288"/>
                      <a:pt x="2001" y="1272"/>
                    </a:cubicBezTo>
                    <a:cubicBezTo>
                      <a:pt x="2002" y="1261"/>
                      <a:pt x="2001" y="1250"/>
                      <a:pt x="2000" y="1239"/>
                    </a:cubicBezTo>
                    <a:lnTo>
                      <a:pt x="2673" y="751"/>
                    </a:lnTo>
                    <a:lnTo>
                      <a:pt x="2478" y="1809"/>
                    </a:lnTo>
                    <a:close/>
                    <a:moveTo>
                      <a:pt x="1028" y="1834"/>
                    </a:moveTo>
                    <a:cubicBezTo>
                      <a:pt x="1045" y="1842"/>
                      <a:pt x="1063" y="1847"/>
                      <a:pt x="1083" y="1848"/>
                    </a:cubicBezTo>
                    <a:cubicBezTo>
                      <a:pt x="1094" y="1849"/>
                      <a:pt x="1104" y="1849"/>
                      <a:pt x="1115" y="1847"/>
                    </a:cubicBezTo>
                    <a:lnTo>
                      <a:pt x="1486" y="2427"/>
                    </a:lnTo>
                    <a:cubicBezTo>
                      <a:pt x="1483" y="2434"/>
                      <a:pt x="1479" y="2441"/>
                      <a:pt x="1477" y="2448"/>
                    </a:cubicBezTo>
                    <a:lnTo>
                      <a:pt x="340" y="2420"/>
                    </a:lnTo>
                    <a:lnTo>
                      <a:pt x="1028" y="1834"/>
                    </a:lnTo>
                    <a:close/>
                  </a:path>
                </a:pathLst>
              </a:custGeom>
              <a:solidFill>
                <a:schemeClr val="tx2"/>
              </a:solidFill>
              <a:ln>
                <a:noFill/>
              </a:ln>
            </p:spPr>
          </p:sp>
        </p:grpSp>
        <p:sp>
          <p:nvSpPr>
            <p:cNvPr id="81" name="double-right-arrow_50621">
              <a:extLst>
                <a:ext uri="{FF2B5EF4-FFF2-40B4-BE49-F238E27FC236}">
                  <a16:creationId xmlns:a16="http://schemas.microsoft.com/office/drawing/2014/main" id="{2567E2F8-031B-4C3E-8BDA-5C78D5E28F30}"/>
                </a:ext>
              </a:extLst>
            </p:cNvPr>
            <p:cNvSpPr>
              <a:spLocks noChangeAspect="1"/>
            </p:cNvSpPr>
            <p:nvPr/>
          </p:nvSpPr>
          <p:spPr bwMode="auto">
            <a:xfrm>
              <a:off x="2328164" y="2091356"/>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sp>
          <p:nvSpPr>
            <p:cNvPr id="82" name="double-right-arrow_50621">
              <a:extLst>
                <a:ext uri="{FF2B5EF4-FFF2-40B4-BE49-F238E27FC236}">
                  <a16:creationId xmlns:a16="http://schemas.microsoft.com/office/drawing/2014/main" id="{3BE17374-5EBC-4FB0-8DE0-5C8AD7E143D7}"/>
                </a:ext>
              </a:extLst>
            </p:cNvPr>
            <p:cNvSpPr>
              <a:spLocks noChangeAspect="1"/>
            </p:cNvSpPr>
            <p:nvPr/>
          </p:nvSpPr>
          <p:spPr bwMode="auto">
            <a:xfrm>
              <a:off x="4808100" y="2091356"/>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sp>
          <p:nvSpPr>
            <p:cNvPr id="83" name="double-right-arrow_50621">
              <a:extLst>
                <a:ext uri="{FF2B5EF4-FFF2-40B4-BE49-F238E27FC236}">
                  <a16:creationId xmlns:a16="http://schemas.microsoft.com/office/drawing/2014/main" id="{6B4AF4F3-78FA-4D1F-B628-AB12ED138BA1}"/>
                </a:ext>
              </a:extLst>
            </p:cNvPr>
            <p:cNvSpPr>
              <a:spLocks noChangeAspect="1"/>
            </p:cNvSpPr>
            <p:nvPr/>
          </p:nvSpPr>
          <p:spPr bwMode="auto">
            <a:xfrm>
              <a:off x="7335344" y="2091356"/>
              <a:ext cx="383079" cy="323696"/>
            </a:xfrm>
            <a:custGeom>
              <a:avLst/>
              <a:gdLst>
                <a:gd name="connsiteX0" fmla="*/ 280800 w 608627"/>
                <a:gd name="connsiteY0" fmla="*/ 0 h 514281"/>
                <a:gd name="connsiteX1" fmla="*/ 595097 w 608627"/>
                <a:gd name="connsiteY1" fmla="*/ 230387 h 514281"/>
                <a:gd name="connsiteX2" fmla="*/ 608627 w 608627"/>
                <a:gd name="connsiteY2" fmla="*/ 257141 h 514281"/>
                <a:gd name="connsiteX3" fmla="*/ 595097 w 608627"/>
                <a:gd name="connsiteY3" fmla="*/ 283806 h 514281"/>
                <a:gd name="connsiteX4" fmla="*/ 280800 w 608627"/>
                <a:gd name="connsiteY4" fmla="*/ 514281 h 514281"/>
                <a:gd name="connsiteX5" fmla="*/ 241546 w 608627"/>
                <a:gd name="connsiteY5" fmla="*/ 460862 h 514281"/>
                <a:gd name="connsiteX6" fmla="*/ 519349 w 608627"/>
                <a:gd name="connsiteY6" fmla="*/ 257141 h 514281"/>
                <a:gd name="connsiteX7" fmla="*/ 241546 w 608627"/>
                <a:gd name="connsiteY7" fmla="*/ 53419 h 514281"/>
                <a:gd name="connsiteX8" fmla="*/ 39254 w 608627"/>
                <a:gd name="connsiteY8" fmla="*/ 0 h 514281"/>
                <a:gd name="connsiteX9" fmla="*/ 353551 w 608627"/>
                <a:gd name="connsiteY9" fmla="*/ 230387 h 514281"/>
                <a:gd name="connsiteX10" fmla="*/ 367081 w 608627"/>
                <a:gd name="connsiteY10" fmla="*/ 257141 h 514281"/>
                <a:gd name="connsiteX11" fmla="*/ 353551 w 608627"/>
                <a:gd name="connsiteY11" fmla="*/ 283806 h 514281"/>
                <a:gd name="connsiteX12" fmla="*/ 39254 w 608627"/>
                <a:gd name="connsiteY12" fmla="*/ 514281 h 514281"/>
                <a:gd name="connsiteX13" fmla="*/ 0 w 608627"/>
                <a:gd name="connsiteY13" fmla="*/ 460862 h 514281"/>
                <a:gd name="connsiteX14" fmla="*/ 277803 w 608627"/>
                <a:gd name="connsiteY14" fmla="*/ 257141 h 514281"/>
                <a:gd name="connsiteX15" fmla="*/ 0 w 608627"/>
                <a:gd name="connsiteY15" fmla="*/ 53419 h 51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627" h="514281">
                  <a:moveTo>
                    <a:pt x="280800" y="0"/>
                  </a:moveTo>
                  <a:lnTo>
                    <a:pt x="595097" y="230387"/>
                  </a:lnTo>
                  <a:cubicBezTo>
                    <a:pt x="603553" y="236697"/>
                    <a:pt x="608627" y="246563"/>
                    <a:pt x="608627" y="257141"/>
                  </a:cubicBezTo>
                  <a:cubicBezTo>
                    <a:pt x="608627" y="267629"/>
                    <a:pt x="603553" y="277584"/>
                    <a:pt x="595097" y="283806"/>
                  </a:cubicBezTo>
                  <a:lnTo>
                    <a:pt x="280800" y="514281"/>
                  </a:lnTo>
                  <a:lnTo>
                    <a:pt x="241546" y="460862"/>
                  </a:lnTo>
                  <a:lnTo>
                    <a:pt x="519349" y="257141"/>
                  </a:lnTo>
                  <a:lnTo>
                    <a:pt x="241546" y="53419"/>
                  </a:lnTo>
                  <a:close/>
                  <a:moveTo>
                    <a:pt x="39254" y="0"/>
                  </a:moveTo>
                  <a:lnTo>
                    <a:pt x="353551" y="230387"/>
                  </a:lnTo>
                  <a:cubicBezTo>
                    <a:pt x="362096" y="236697"/>
                    <a:pt x="367081" y="246563"/>
                    <a:pt x="367081" y="257141"/>
                  </a:cubicBezTo>
                  <a:cubicBezTo>
                    <a:pt x="367081" y="267629"/>
                    <a:pt x="362096" y="277584"/>
                    <a:pt x="353551" y="283806"/>
                  </a:cubicBezTo>
                  <a:lnTo>
                    <a:pt x="39254" y="514281"/>
                  </a:lnTo>
                  <a:lnTo>
                    <a:pt x="0" y="460862"/>
                  </a:lnTo>
                  <a:lnTo>
                    <a:pt x="277803" y="257141"/>
                  </a:lnTo>
                  <a:lnTo>
                    <a:pt x="0" y="53419"/>
                  </a:lnTo>
                  <a:close/>
                </a:path>
              </a:pathLst>
            </a:custGeom>
            <a:solidFill>
              <a:schemeClr val="tx2"/>
            </a:solidFill>
            <a:ln>
              <a:noFill/>
            </a:ln>
          </p:spPr>
        </p:sp>
      </p:grpSp>
    </p:spTree>
    <p:extLst>
      <p:ext uri="{BB962C8B-B14F-4D97-AF65-F5344CB8AC3E}">
        <p14:creationId xmlns:p14="http://schemas.microsoft.com/office/powerpoint/2010/main" val="2443727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88655-63D7-48C0-89C7-1CF84956BF14}"/>
              </a:ext>
            </a:extLst>
          </p:cNvPr>
          <p:cNvSpPr>
            <a:spLocks noGrp="1"/>
          </p:cNvSpPr>
          <p:nvPr>
            <p:ph type="title"/>
          </p:nvPr>
        </p:nvSpPr>
        <p:spPr/>
        <p:txBody>
          <a:bodyPr/>
          <a:lstStyle/>
          <a:p>
            <a:r>
              <a:rPr lang="zh-CN" altLang="en-US" dirty="0">
                <a:cs typeface="+mn-ea"/>
                <a:sym typeface="+mn-lt"/>
              </a:rPr>
              <a:t>知识图谱 </a:t>
            </a:r>
            <a:r>
              <a:rPr lang="en-US" altLang="zh-CN" dirty="0">
                <a:cs typeface="+mn-ea"/>
                <a:sym typeface="+mn-lt"/>
              </a:rPr>
              <a:t>- </a:t>
            </a:r>
            <a:r>
              <a:rPr lang="zh-CN" altLang="en-US" dirty="0">
                <a:cs typeface="+mn-ea"/>
                <a:sym typeface="+mn-lt"/>
              </a:rPr>
              <a:t>数据瓶颈</a:t>
            </a:r>
            <a:endParaRPr lang="zh-CN" altLang="en-US" dirty="0"/>
          </a:p>
        </p:txBody>
      </p:sp>
      <p:sp>
        <p:nvSpPr>
          <p:cNvPr id="4" name="页脚占位符 3">
            <a:extLst>
              <a:ext uri="{FF2B5EF4-FFF2-40B4-BE49-F238E27FC236}">
                <a16:creationId xmlns:a16="http://schemas.microsoft.com/office/drawing/2014/main" id="{232F3F8D-221F-4F48-ACD9-1462E7D5217F}"/>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F4EEB2C-DE18-49FA-8270-CF3E828D1C6E}"/>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7" name="文本占位符 9">
            <a:extLst>
              <a:ext uri="{FF2B5EF4-FFF2-40B4-BE49-F238E27FC236}">
                <a16:creationId xmlns:a16="http://schemas.microsoft.com/office/drawing/2014/main" id="{B49423AA-9E77-4699-A48A-93FC25FDC708}"/>
              </a:ext>
            </a:extLst>
          </p:cNvPr>
          <p:cNvSpPr txBox="1">
            <a:spLocks/>
          </p:cNvSpPr>
          <p:nvPr/>
        </p:nvSpPr>
        <p:spPr>
          <a:xfrm>
            <a:off x="2028750" y="1248151"/>
            <a:ext cx="3861852" cy="365956"/>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b="1" dirty="0" err="1">
                <a:solidFill>
                  <a:schemeClr val="accent6"/>
                </a:solidFill>
                <a:cs typeface="+mn-ea"/>
                <a:sym typeface="+mn-lt"/>
              </a:rPr>
              <a:t>D</a:t>
            </a:r>
            <a:r>
              <a:rPr lang="en-US" altLang="zh-CN" sz="1800" b="1" dirty="0" err="1">
                <a:cs typeface="+mn-ea"/>
                <a:sym typeface="+mn-lt"/>
              </a:rPr>
              <a:t>ata</a:t>
            </a:r>
            <a:r>
              <a:rPr lang="en-US" altLang="zh-CN" sz="2800" b="1" dirty="0" err="1">
                <a:solidFill>
                  <a:schemeClr val="accent6"/>
                </a:solidFill>
                <a:cs typeface="+mn-ea"/>
                <a:sym typeface="+mn-lt"/>
              </a:rPr>
              <a:t>B</a:t>
            </a:r>
            <a:r>
              <a:rPr lang="en-US" altLang="zh-CN" sz="1800" b="1" dirty="0" err="1">
                <a:cs typeface="+mn-ea"/>
                <a:sym typeface="+mn-lt"/>
              </a:rPr>
              <a:t>ase</a:t>
            </a:r>
            <a:endParaRPr lang="zh-CN" altLang="en-US" sz="1800" b="1" dirty="0">
              <a:cs typeface="+mn-ea"/>
              <a:sym typeface="+mn-lt"/>
            </a:endParaRPr>
          </a:p>
        </p:txBody>
      </p:sp>
      <p:sp>
        <p:nvSpPr>
          <p:cNvPr id="90" name="文本占位符 11">
            <a:extLst>
              <a:ext uri="{FF2B5EF4-FFF2-40B4-BE49-F238E27FC236}">
                <a16:creationId xmlns:a16="http://schemas.microsoft.com/office/drawing/2014/main" id="{7529D84C-F869-4C2A-82E4-68564B268518}"/>
              </a:ext>
            </a:extLst>
          </p:cNvPr>
          <p:cNvSpPr txBox="1">
            <a:spLocks/>
          </p:cNvSpPr>
          <p:nvPr/>
        </p:nvSpPr>
        <p:spPr>
          <a:xfrm>
            <a:off x="6749282" y="1248151"/>
            <a:ext cx="3880871" cy="365956"/>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b="1" dirty="0" err="1">
                <a:solidFill>
                  <a:schemeClr val="accent1"/>
                </a:solidFill>
                <a:cs typeface="+mn-ea"/>
                <a:sym typeface="+mn-lt"/>
              </a:rPr>
              <a:t>B</a:t>
            </a:r>
            <a:r>
              <a:rPr lang="en-US" altLang="zh-CN" sz="1800" b="1" dirty="0" err="1">
                <a:cs typeface="+mn-ea"/>
                <a:sym typeface="+mn-lt"/>
              </a:rPr>
              <a:t>ig</a:t>
            </a:r>
            <a:r>
              <a:rPr lang="en-US" altLang="zh-CN" sz="2800" b="1" dirty="0" err="1">
                <a:solidFill>
                  <a:schemeClr val="accent1"/>
                </a:solidFill>
                <a:cs typeface="+mn-ea"/>
                <a:sym typeface="+mn-lt"/>
              </a:rPr>
              <a:t>D</a:t>
            </a:r>
            <a:r>
              <a:rPr lang="en-US" altLang="zh-CN" sz="1800" b="1" dirty="0" err="1">
                <a:cs typeface="+mn-ea"/>
                <a:sym typeface="+mn-lt"/>
              </a:rPr>
              <a:t>ata</a:t>
            </a:r>
            <a:endParaRPr lang="zh-CN" altLang="en-US" sz="1800" b="1" dirty="0">
              <a:cs typeface="+mn-ea"/>
              <a:sym typeface="+mn-lt"/>
            </a:endParaRPr>
          </a:p>
        </p:txBody>
      </p:sp>
      <p:sp>
        <p:nvSpPr>
          <p:cNvPr id="91" name="double-up-arrow_56902">
            <a:extLst>
              <a:ext uri="{FF2B5EF4-FFF2-40B4-BE49-F238E27FC236}">
                <a16:creationId xmlns:a16="http://schemas.microsoft.com/office/drawing/2014/main" id="{92929CA5-3FB6-4575-8542-E6D6BD75F9B0}"/>
              </a:ext>
            </a:extLst>
          </p:cNvPr>
          <p:cNvSpPr>
            <a:spLocks noChangeAspect="1"/>
          </p:cNvSpPr>
          <p:nvPr/>
        </p:nvSpPr>
        <p:spPr bwMode="auto">
          <a:xfrm rot="5400000">
            <a:off x="6172702" y="1276744"/>
            <a:ext cx="294478" cy="308769"/>
          </a:xfrm>
          <a:custGeom>
            <a:avLst/>
            <a:gdLst>
              <a:gd name="connsiteX0" fmla="*/ 303841 w 609471"/>
              <a:gd name="connsiteY0" fmla="*/ 263915 h 601783"/>
              <a:gd name="connsiteX1" fmla="*/ 351459 w 609471"/>
              <a:gd name="connsiteY1" fmla="*/ 280846 h 601783"/>
              <a:gd name="connsiteX2" fmla="*/ 581731 w 609471"/>
              <a:gd name="connsiteY2" fmla="*/ 468216 h 601783"/>
              <a:gd name="connsiteX3" fmla="*/ 592517 w 609471"/>
              <a:gd name="connsiteY3" fmla="*/ 574082 h 601783"/>
              <a:gd name="connsiteX4" fmla="*/ 534066 w 609471"/>
              <a:gd name="connsiteY4" fmla="*/ 601783 h 601783"/>
              <a:gd name="connsiteX5" fmla="*/ 486542 w 609471"/>
              <a:gd name="connsiteY5" fmla="*/ 584852 h 601783"/>
              <a:gd name="connsiteX6" fmla="*/ 303841 w 609471"/>
              <a:gd name="connsiteY6" fmla="*/ 436235 h 601783"/>
              <a:gd name="connsiteX7" fmla="*/ 122930 w 609471"/>
              <a:gd name="connsiteY7" fmla="*/ 583394 h 601783"/>
              <a:gd name="connsiteX8" fmla="*/ 75359 w 609471"/>
              <a:gd name="connsiteY8" fmla="*/ 600325 h 601783"/>
              <a:gd name="connsiteX9" fmla="*/ 16908 w 609471"/>
              <a:gd name="connsiteY9" fmla="*/ 572624 h 601783"/>
              <a:gd name="connsiteX10" fmla="*/ 27788 w 609471"/>
              <a:gd name="connsiteY10" fmla="*/ 466758 h 601783"/>
              <a:gd name="connsiteX11" fmla="*/ 256223 w 609471"/>
              <a:gd name="connsiteY11" fmla="*/ 280846 h 601783"/>
              <a:gd name="connsiteX12" fmla="*/ 303841 w 609471"/>
              <a:gd name="connsiteY12" fmla="*/ 263915 h 601783"/>
              <a:gd name="connsiteX13" fmla="*/ 303841 w 609471"/>
              <a:gd name="connsiteY13" fmla="*/ 0 h 601783"/>
              <a:gd name="connsiteX14" fmla="*/ 351459 w 609471"/>
              <a:gd name="connsiteY14" fmla="*/ 16931 h 601783"/>
              <a:gd name="connsiteX15" fmla="*/ 581731 w 609471"/>
              <a:gd name="connsiteY15" fmla="*/ 204301 h 601783"/>
              <a:gd name="connsiteX16" fmla="*/ 592517 w 609471"/>
              <a:gd name="connsiteY16" fmla="*/ 310167 h 601783"/>
              <a:gd name="connsiteX17" fmla="*/ 534066 w 609471"/>
              <a:gd name="connsiteY17" fmla="*/ 337868 h 601783"/>
              <a:gd name="connsiteX18" fmla="*/ 486542 w 609471"/>
              <a:gd name="connsiteY18" fmla="*/ 320937 h 601783"/>
              <a:gd name="connsiteX19" fmla="*/ 303841 w 609471"/>
              <a:gd name="connsiteY19" fmla="*/ 172320 h 601783"/>
              <a:gd name="connsiteX20" fmla="*/ 122930 w 609471"/>
              <a:gd name="connsiteY20" fmla="*/ 319479 h 601783"/>
              <a:gd name="connsiteX21" fmla="*/ 75359 w 609471"/>
              <a:gd name="connsiteY21" fmla="*/ 336410 h 601783"/>
              <a:gd name="connsiteX22" fmla="*/ 16908 w 609471"/>
              <a:gd name="connsiteY22" fmla="*/ 308709 h 601783"/>
              <a:gd name="connsiteX23" fmla="*/ 27788 w 609471"/>
              <a:gd name="connsiteY23" fmla="*/ 202796 h 601783"/>
              <a:gd name="connsiteX24" fmla="*/ 256223 w 609471"/>
              <a:gd name="connsiteY24" fmla="*/ 16931 h 601783"/>
              <a:gd name="connsiteX25" fmla="*/ 303841 w 609471"/>
              <a:gd name="connsiteY25" fmla="*/ 0 h 60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9471" h="601783">
                <a:moveTo>
                  <a:pt x="303841" y="263915"/>
                </a:moveTo>
                <a:cubicBezTo>
                  <a:pt x="320727" y="263915"/>
                  <a:pt x="337612" y="269559"/>
                  <a:pt x="351459" y="280846"/>
                </a:cubicBezTo>
                <a:lnTo>
                  <a:pt x="581731" y="468216"/>
                </a:lnTo>
                <a:cubicBezTo>
                  <a:pt x="613948" y="494412"/>
                  <a:pt x="618846" y="541819"/>
                  <a:pt x="592517" y="574082"/>
                </a:cubicBezTo>
                <a:cubicBezTo>
                  <a:pt x="577634" y="592330"/>
                  <a:pt x="555921" y="601783"/>
                  <a:pt x="534066" y="601783"/>
                </a:cubicBezTo>
                <a:cubicBezTo>
                  <a:pt x="517346" y="601783"/>
                  <a:pt x="500531" y="596186"/>
                  <a:pt x="486542" y="584852"/>
                </a:cubicBezTo>
                <a:lnTo>
                  <a:pt x="303841" y="436235"/>
                </a:lnTo>
                <a:lnTo>
                  <a:pt x="122930" y="583394"/>
                </a:lnTo>
                <a:cubicBezTo>
                  <a:pt x="108989" y="594822"/>
                  <a:pt x="92080" y="600325"/>
                  <a:pt x="75359" y="600325"/>
                </a:cubicBezTo>
                <a:cubicBezTo>
                  <a:pt x="53505" y="600325"/>
                  <a:pt x="31839" y="590872"/>
                  <a:pt x="16908" y="572624"/>
                </a:cubicBezTo>
                <a:cubicBezTo>
                  <a:pt x="-9327" y="540408"/>
                  <a:pt x="-4523" y="493001"/>
                  <a:pt x="27788" y="466758"/>
                </a:cubicBezTo>
                <a:lnTo>
                  <a:pt x="256223" y="280846"/>
                </a:lnTo>
                <a:cubicBezTo>
                  <a:pt x="270071" y="269559"/>
                  <a:pt x="286956" y="263915"/>
                  <a:pt x="303841" y="263915"/>
                </a:cubicBezTo>
                <a:close/>
                <a:moveTo>
                  <a:pt x="303841" y="0"/>
                </a:moveTo>
                <a:cubicBezTo>
                  <a:pt x="320727" y="0"/>
                  <a:pt x="337612" y="5644"/>
                  <a:pt x="351459" y="16931"/>
                </a:cubicBezTo>
                <a:lnTo>
                  <a:pt x="581731" y="204301"/>
                </a:lnTo>
                <a:cubicBezTo>
                  <a:pt x="613948" y="230497"/>
                  <a:pt x="618846" y="277904"/>
                  <a:pt x="592517" y="310167"/>
                </a:cubicBezTo>
                <a:cubicBezTo>
                  <a:pt x="577634" y="328415"/>
                  <a:pt x="555921" y="337868"/>
                  <a:pt x="534066" y="337868"/>
                </a:cubicBezTo>
                <a:cubicBezTo>
                  <a:pt x="517346" y="337868"/>
                  <a:pt x="500531" y="332271"/>
                  <a:pt x="486542" y="320937"/>
                </a:cubicBezTo>
                <a:lnTo>
                  <a:pt x="303841" y="172320"/>
                </a:lnTo>
                <a:lnTo>
                  <a:pt x="122930" y="319479"/>
                </a:lnTo>
                <a:cubicBezTo>
                  <a:pt x="108989" y="330907"/>
                  <a:pt x="92080" y="336410"/>
                  <a:pt x="75359" y="336410"/>
                </a:cubicBezTo>
                <a:cubicBezTo>
                  <a:pt x="53505" y="336410"/>
                  <a:pt x="31839" y="326957"/>
                  <a:pt x="16908" y="308709"/>
                </a:cubicBezTo>
                <a:cubicBezTo>
                  <a:pt x="-9327" y="276493"/>
                  <a:pt x="-4523" y="229086"/>
                  <a:pt x="27788" y="202796"/>
                </a:cubicBezTo>
                <a:lnTo>
                  <a:pt x="256223" y="16931"/>
                </a:lnTo>
                <a:cubicBezTo>
                  <a:pt x="270071" y="5644"/>
                  <a:pt x="286956" y="0"/>
                  <a:pt x="303841" y="0"/>
                </a:cubicBezTo>
                <a:close/>
              </a:path>
            </a:pathLst>
          </a:custGeom>
          <a:solidFill>
            <a:schemeClr val="accent3"/>
          </a:solidFill>
          <a:ln>
            <a:noFill/>
          </a:ln>
        </p:spPr>
        <p:txBody>
          <a:bodyPr/>
          <a:lstStyle/>
          <a:p>
            <a:endParaRPr lang="zh-CN" altLang="en-US" sz="2800">
              <a:cs typeface="+mn-ea"/>
              <a:sym typeface="+mn-lt"/>
            </a:endParaRPr>
          </a:p>
        </p:txBody>
      </p:sp>
      <p:sp>
        <p:nvSpPr>
          <p:cNvPr id="92" name="矩形 91">
            <a:extLst>
              <a:ext uri="{FF2B5EF4-FFF2-40B4-BE49-F238E27FC236}">
                <a16:creationId xmlns:a16="http://schemas.microsoft.com/office/drawing/2014/main" id="{C4F7DF40-0C67-4CC4-99F2-42126B0EC346}"/>
              </a:ext>
            </a:extLst>
          </p:cNvPr>
          <p:cNvSpPr/>
          <p:nvPr/>
        </p:nvSpPr>
        <p:spPr>
          <a:xfrm>
            <a:off x="681019" y="1778967"/>
            <a:ext cx="1347731" cy="951853"/>
          </a:xfrm>
          <a:prstGeom prst="rect">
            <a:avLst/>
          </a:prstGeom>
          <a:solidFill>
            <a:schemeClr val="accent6"/>
          </a:solidFill>
          <a:ln w="28575">
            <a:solidFill>
              <a:schemeClr val="accent6"/>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cs typeface="+mn-ea"/>
                <a:sym typeface="+mn-lt"/>
              </a:rPr>
              <a:t>数据规模</a:t>
            </a:r>
          </a:p>
        </p:txBody>
      </p:sp>
      <p:sp>
        <p:nvSpPr>
          <p:cNvPr id="93" name="矩形 92">
            <a:extLst>
              <a:ext uri="{FF2B5EF4-FFF2-40B4-BE49-F238E27FC236}">
                <a16:creationId xmlns:a16="http://schemas.microsoft.com/office/drawing/2014/main" id="{2D40BEB3-4CAC-421B-B3AF-A1D74E3B7609}"/>
              </a:ext>
            </a:extLst>
          </p:cNvPr>
          <p:cNvSpPr/>
          <p:nvPr/>
        </p:nvSpPr>
        <p:spPr>
          <a:xfrm>
            <a:off x="681019" y="2914453"/>
            <a:ext cx="1347731" cy="951853"/>
          </a:xfrm>
          <a:prstGeom prst="rect">
            <a:avLst/>
          </a:prstGeom>
          <a:solidFill>
            <a:schemeClr val="accent5"/>
          </a:solidFill>
          <a:ln w="28575">
            <a:solidFill>
              <a:schemeClr val="accent5"/>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cs typeface="+mn-ea"/>
                <a:sym typeface="+mn-lt"/>
              </a:rPr>
              <a:t>数据类型</a:t>
            </a:r>
          </a:p>
        </p:txBody>
      </p:sp>
      <p:sp>
        <p:nvSpPr>
          <p:cNvPr id="94" name="矩形 93">
            <a:extLst>
              <a:ext uri="{FF2B5EF4-FFF2-40B4-BE49-F238E27FC236}">
                <a16:creationId xmlns:a16="http://schemas.microsoft.com/office/drawing/2014/main" id="{22438AEF-6F94-462D-8586-A40DE09956D1}"/>
              </a:ext>
            </a:extLst>
          </p:cNvPr>
          <p:cNvSpPr/>
          <p:nvPr/>
        </p:nvSpPr>
        <p:spPr>
          <a:xfrm>
            <a:off x="681019" y="4049938"/>
            <a:ext cx="1347731" cy="951853"/>
          </a:xfrm>
          <a:prstGeom prst="rect">
            <a:avLst/>
          </a:prstGeom>
          <a:solidFill>
            <a:schemeClr val="accent2"/>
          </a:solidFill>
          <a:ln w="28575">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cs typeface="+mn-ea"/>
                <a:sym typeface="+mn-lt"/>
              </a:rPr>
              <a:t>数据模式</a:t>
            </a:r>
          </a:p>
        </p:txBody>
      </p:sp>
      <p:sp>
        <p:nvSpPr>
          <p:cNvPr id="95" name="矩形 94">
            <a:extLst>
              <a:ext uri="{FF2B5EF4-FFF2-40B4-BE49-F238E27FC236}">
                <a16:creationId xmlns:a16="http://schemas.microsoft.com/office/drawing/2014/main" id="{2BAE378B-3532-4B10-AA22-9D6B59C878D5}"/>
              </a:ext>
            </a:extLst>
          </p:cNvPr>
          <p:cNvSpPr/>
          <p:nvPr/>
        </p:nvSpPr>
        <p:spPr>
          <a:xfrm>
            <a:off x="681019" y="5185422"/>
            <a:ext cx="1347731" cy="951853"/>
          </a:xfrm>
          <a:prstGeom prst="rect">
            <a:avLst/>
          </a:prstGeom>
          <a:solidFill>
            <a:schemeClr val="accent4"/>
          </a:solidFill>
          <a:ln w="28575">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cs typeface="+mn-ea"/>
                <a:sym typeface="+mn-lt"/>
              </a:rPr>
              <a:t>处理方法</a:t>
            </a:r>
          </a:p>
        </p:txBody>
      </p:sp>
      <p:sp>
        <p:nvSpPr>
          <p:cNvPr id="96" name="文本框 95">
            <a:extLst>
              <a:ext uri="{FF2B5EF4-FFF2-40B4-BE49-F238E27FC236}">
                <a16:creationId xmlns:a16="http://schemas.microsoft.com/office/drawing/2014/main" id="{94078B22-8F93-4BCD-B23B-A91F8B32AA44}"/>
              </a:ext>
            </a:extLst>
          </p:cNvPr>
          <p:cNvSpPr txBox="1"/>
          <p:nvPr/>
        </p:nvSpPr>
        <p:spPr>
          <a:xfrm>
            <a:off x="2186902" y="1940765"/>
            <a:ext cx="3960000" cy="646331"/>
          </a:xfrm>
          <a:prstGeom prst="rect">
            <a:avLst/>
          </a:prstGeom>
          <a:noFill/>
        </p:spPr>
        <p:txBody>
          <a:bodyPr wrap="square" rtlCol="0" anchor="ctr">
            <a:spAutoFit/>
          </a:bodyPr>
          <a:lstStyle/>
          <a:p>
            <a:pPr algn="ctr"/>
            <a:r>
              <a:rPr lang="zh-CN" altLang="en-US" b="1" dirty="0">
                <a:cs typeface="+mn-ea"/>
                <a:sym typeface="+mn-lt"/>
              </a:rPr>
              <a:t>小</a:t>
            </a:r>
            <a:endParaRPr lang="en-US" altLang="zh-CN" b="1" dirty="0">
              <a:cs typeface="+mn-ea"/>
              <a:sym typeface="+mn-lt"/>
            </a:endParaRPr>
          </a:p>
          <a:p>
            <a:pPr algn="ctr"/>
            <a:r>
              <a:rPr lang="en-US" altLang="zh-CN" dirty="0">
                <a:cs typeface="+mn-ea"/>
                <a:sym typeface="+mn-lt"/>
              </a:rPr>
              <a:t>GB/TB</a:t>
            </a:r>
            <a:endParaRPr lang="zh-CN" altLang="en-US" dirty="0">
              <a:cs typeface="+mn-ea"/>
              <a:sym typeface="+mn-lt"/>
            </a:endParaRPr>
          </a:p>
        </p:txBody>
      </p:sp>
      <p:sp>
        <p:nvSpPr>
          <p:cNvPr id="97" name="文本框 96">
            <a:extLst>
              <a:ext uri="{FF2B5EF4-FFF2-40B4-BE49-F238E27FC236}">
                <a16:creationId xmlns:a16="http://schemas.microsoft.com/office/drawing/2014/main" id="{2036620C-BF68-4D2A-8A5C-AF1F5F3265D7}"/>
              </a:ext>
            </a:extLst>
          </p:cNvPr>
          <p:cNvSpPr txBox="1"/>
          <p:nvPr/>
        </p:nvSpPr>
        <p:spPr>
          <a:xfrm>
            <a:off x="6558154" y="1940764"/>
            <a:ext cx="3960000" cy="646331"/>
          </a:xfrm>
          <a:prstGeom prst="rect">
            <a:avLst/>
          </a:prstGeom>
          <a:noFill/>
        </p:spPr>
        <p:txBody>
          <a:bodyPr wrap="square" rtlCol="0" anchor="ctr">
            <a:spAutoFit/>
          </a:bodyPr>
          <a:lstStyle/>
          <a:p>
            <a:pPr algn="ctr"/>
            <a:r>
              <a:rPr lang="zh-CN" altLang="en-US" b="1" dirty="0">
                <a:cs typeface="+mn-ea"/>
                <a:sym typeface="+mn-lt"/>
              </a:rPr>
              <a:t>大</a:t>
            </a:r>
            <a:endParaRPr lang="en-US" altLang="zh-CN" b="1" dirty="0">
              <a:cs typeface="+mn-ea"/>
              <a:sym typeface="+mn-lt"/>
            </a:endParaRPr>
          </a:p>
          <a:p>
            <a:pPr algn="ctr"/>
            <a:r>
              <a:rPr lang="en-US" altLang="zh-CN" dirty="0">
                <a:cs typeface="+mn-ea"/>
                <a:sym typeface="+mn-lt"/>
              </a:rPr>
              <a:t>TB/PB/ZB</a:t>
            </a:r>
            <a:endParaRPr lang="zh-CN" altLang="en-US" dirty="0">
              <a:cs typeface="+mn-ea"/>
              <a:sym typeface="+mn-lt"/>
            </a:endParaRPr>
          </a:p>
        </p:txBody>
      </p:sp>
      <p:sp>
        <p:nvSpPr>
          <p:cNvPr id="98" name="文本框 97">
            <a:extLst>
              <a:ext uri="{FF2B5EF4-FFF2-40B4-BE49-F238E27FC236}">
                <a16:creationId xmlns:a16="http://schemas.microsoft.com/office/drawing/2014/main" id="{20EB202D-0FDC-4823-AA04-C6A0275271B8}"/>
              </a:ext>
            </a:extLst>
          </p:cNvPr>
          <p:cNvSpPr txBox="1"/>
          <p:nvPr/>
        </p:nvSpPr>
        <p:spPr>
          <a:xfrm>
            <a:off x="2186902" y="3044439"/>
            <a:ext cx="3960000" cy="646331"/>
          </a:xfrm>
          <a:prstGeom prst="rect">
            <a:avLst/>
          </a:prstGeom>
          <a:noFill/>
        </p:spPr>
        <p:txBody>
          <a:bodyPr wrap="square" rtlCol="0" anchor="ctr">
            <a:spAutoFit/>
          </a:bodyPr>
          <a:lstStyle/>
          <a:p>
            <a:pPr algn="ctr"/>
            <a:r>
              <a:rPr lang="zh-CN" altLang="en-US" b="1" dirty="0">
                <a:cs typeface="+mn-ea"/>
                <a:sym typeface="+mn-lt"/>
              </a:rPr>
              <a:t>少</a:t>
            </a:r>
            <a:endParaRPr lang="en-US" altLang="zh-CN" b="1" dirty="0">
              <a:cs typeface="+mn-ea"/>
              <a:sym typeface="+mn-lt"/>
            </a:endParaRPr>
          </a:p>
          <a:p>
            <a:pPr algn="ctr"/>
            <a:r>
              <a:rPr lang="zh-CN" altLang="en-US" dirty="0">
                <a:cs typeface="+mn-ea"/>
                <a:sym typeface="+mn-lt"/>
              </a:rPr>
              <a:t>结构化数据</a:t>
            </a:r>
          </a:p>
        </p:txBody>
      </p:sp>
      <p:sp>
        <p:nvSpPr>
          <p:cNvPr id="99" name="文本框 98">
            <a:extLst>
              <a:ext uri="{FF2B5EF4-FFF2-40B4-BE49-F238E27FC236}">
                <a16:creationId xmlns:a16="http://schemas.microsoft.com/office/drawing/2014/main" id="{1E488A4F-1027-4679-9885-650431AD545C}"/>
              </a:ext>
            </a:extLst>
          </p:cNvPr>
          <p:cNvSpPr txBox="1"/>
          <p:nvPr/>
        </p:nvSpPr>
        <p:spPr>
          <a:xfrm>
            <a:off x="6558154" y="2921319"/>
            <a:ext cx="3960000" cy="923330"/>
          </a:xfrm>
          <a:prstGeom prst="rect">
            <a:avLst/>
          </a:prstGeom>
          <a:noFill/>
        </p:spPr>
        <p:txBody>
          <a:bodyPr wrap="square" rtlCol="0" anchor="ctr">
            <a:spAutoFit/>
          </a:bodyPr>
          <a:lstStyle/>
          <a:p>
            <a:pPr algn="ctr"/>
            <a:r>
              <a:rPr lang="zh-CN" altLang="en-US" b="1" dirty="0">
                <a:cs typeface="+mn-ea"/>
                <a:sym typeface="+mn-lt"/>
              </a:rPr>
              <a:t>多</a:t>
            </a:r>
            <a:endParaRPr lang="en-US" altLang="zh-CN" b="1" dirty="0">
              <a:cs typeface="+mn-ea"/>
              <a:sym typeface="+mn-lt"/>
            </a:endParaRPr>
          </a:p>
          <a:p>
            <a:pPr algn="ctr"/>
            <a:r>
              <a:rPr lang="zh-CN" altLang="en-US" dirty="0">
                <a:cs typeface="+mn-ea"/>
                <a:sym typeface="+mn-lt"/>
              </a:rPr>
              <a:t>结构化、半结构化、非结构化数据</a:t>
            </a:r>
            <a:endParaRPr lang="en-US" altLang="zh-CN" dirty="0">
              <a:cs typeface="+mn-ea"/>
              <a:sym typeface="+mn-lt"/>
            </a:endParaRPr>
          </a:p>
          <a:p>
            <a:pPr algn="ctr"/>
            <a:r>
              <a:rPr lang="zh-CN" altLang="en-US" dirty="0">
                <a:cs typeface="+mn-ea"/>
                <a:sym typeface="+mn-lt"/>
              </a:rPr>
              <a:t>并且后两者越来越多</a:t>
            </a:r>
          </a:p>
        </p:txBody>
      </p:sp>
      <p:sp>
        <p:nvSpPr>
          <p:cNvPr id="100" name="文本框 99">
            <a:extLst>
              <a:ext uri="{FF2B5EF4-FFF2-40B4-BE49-F238E27FC236}">
                <a16:creationId xmlns:a16="http://schemas.microsoft.com/office/drawing/2014/main" id="{CEBA588D-246C-433A-A62E-0531BF23EBD3}"/>
              </a:ext>
            </a:extLst>
          </p:cNvPr>
          <p:cNvSpPr txBox="1"/>
          <p:nvPr/>
        </p:nvSpPr>
        <p:spPr>
          <a:xfrm>
            <a:off x="2186902" y="4200509"/>
            <a:ext cx="3960000" cy="646331"/>
          </a:xfrm>
          <a:prstGeom prst="rect">
            <a:avLst/>
          </a:prstGeom>
          <a:noFill/>
        </p:spPr>
        <p:txBody>
          <a:bodyPr wrap="square" rtlCol="0" anchor="ctr">
            <a:spAutoFit/>
          </a:bodyPr>
          <a:lstStyle/>
          <a:p>
            <a:pPr algn="ctr"/>
            <a:r>
              <a:rPr lang="zh-CN" altLang="en-US" dirty="0">
                <a:cs typeface="+mn-ea"/>
                <a:sym typeface="+mn-lt"/>
              </a:rPr>
              <a:t>现有数据模式后产生数据</a:t>
            </a:r>
            <a:endParaRPr lang="en-US" altLang="zh-CN" dirty="0">
              <a:cs typeface="+mn-ea"/>
              <a:sym typeface="+mn-lt"/>
            </a:endParaRPr>
          </a:p>
          <a:p>
            <a:pPr algn="ctr"/>
            <a:r>
              <a:rPr lang="zh-CN" altLang="en-US" dirty="0">
                <a:cs typeface="+mn-ea"/>
                <a:sym typeface="+mn-lt"/>
              </a:rPr>
              <a:t>数据结构</a:t>
            </a:r>
            <a:r>
              <a:rPr lang="zh-CN" altLang="en-US" b="1" dirty="0">
                <a:cs typeface="+mn-ea"/>
                <a:sym typeface="+mn-lt"/>
              </a:rPr>
              <a:t>相对固定</a:t>
            </a:r>
          </a:p>
        </p:txBody>
      </p:sp>
      <p:sp>
        <p:nvSpPr>
          <p:cNvPr id="101" name="文本框 100">
            <a:extLst>
              <a:ext uri="{FF2B5EF4-FFF2-40B4-BE49-F238E27FC236}">
                <a16:creationId xmlns:a16="http://schemas.microsoft.com/office/drawing/2014/main" id="{0BDCD5E3-6D7C-48E7-ABB7-7C1E9ABA2426}"/>
              </a:ext>
            </a:extLst>
          </p:cNvPr>
          <p:cNvSpPr txBox="1"/>
          <p:nvPr/>
        </p:nvSpPr>
        <p:spPr>
          <a:xfrm>
            <a:off x="6558154" y="4200509"/>
            <a:ext cx="3960000" cy="646331"/>
          </a:xfrm>
          <a:prstGeom prst="rect">
            <a:avLst/>
          </a:prstGeom>
          <a:noFill/>
        </p:spPr>
        <p:txBody>
          <a:bodyPr wrap="square" rtlCol="0" anchor="ctr">
            <a:spAutoFit/>
          </a:bodyPr>
          <a:lstStyle/>
          <a:p>
            <a:pPr algn="ctr"/>
            <a:r>
              <a:rPr lang="zh-CN" altLang="en-US" dirty="0">
                <a:cs typeface="+mn-ea"/>
                <a:sym typeface="+mn-lt"/>
              </a:rPr>
              <a:t>无法预先确定模式</a:t>
            </a:r>
            <a:endParaRPr lang="en-US" altLang="zh-CN" dirty="0">
              <a:cs typeface="+mn-ea"/>
              <a:sym typeface="+mn-lt"/>
            </a:endParaRPr>
          </a:p>
          <a:p>
            <a:pPr algn="ctr"/>
            <a:r>
              <a:rPr lang="zh-CN" altLang="en-US" dirty="0">
                <a:cs typeface="+mn-ea"/>
                <a:sym typeface="+mn-lt"/>
              </a:rPr>
              <a:t>数据模式随数据增长</a:t>
            </a:r>
            <a:r>
              <a:rPr lang="zh-CN" altLang="en-US" b="1" dirty="0">
                <a:cs typeface="+mn-ea"/>
                <a:sym typeface="+mn-lt"/>
              </a:rPr>
              <a:t>不断演变</a:t>
            </a:r>
          </a:p>
        </p:txBody>
      </p:sp>
      <p:sp>
        <p:nvSpPr>
          <p:cNvPr id="102" name="文本框 101">
            <a:extLst>
              <a:ext uri="{FF2B5EF4-FFF2-40B4-BE49-F238E27FC236}">
                <a16:creationId xmlns:a16="http://schemas.microsoft.com/office/drawing/2014/main" id="{689581A5-FACD-4153-9F4A-BDD40DC995A1}"/>
              </a:ext>
            </a:extLst>
          </p:cNvPr>
          <p:cNvSpPr txBox="1"/>
          <p:nvPr/>
        </p:nvSpPr>
        <p:spPr>
          <a:xfrm>
            <a:off x="2186902" y="5484702"/>
            <a:ext cx="3960000" cy="347794"/>
          </a:xfrm>
          <a:prstGeom prst="rect">
            <a:avLst/>
          </a:prstGeom>
          <a:noFill/>
        </p:spPr>
        <p:txBody>
          <a:bodyPr wrap="square" rtlCol="0" anchor="ctr">
            <a:spAutoFit/>
          </a:bodyPr>
          <a:lstStyle/>
          <a:p>
            <a:pPr algn="ctr"/>
            <a:r>
              <a:rPr lang="en-US" altLang="zh-CN" dirty="0">
                <a:cs typeface="+mn-ea"/>
                <a:sym typeface="+mn-lt"/>
              </a:rPr>
              <a:t>One Size Fits All</a:t>
            </a:r>
            <a:endParaRPr lang="zh-CN" altLang="en-US" dirty="0">
              <a:cs typeface="+mn-ea"/>
              <a:sym typeface="+mn-lt"/>
            </a:endParaRPr>
          </a:p>
        </p:txBody>
      </p:sp>
      <p:sp>
        <p:nvSpPr>
          <p:cNvPr id="103" name="文本框 102">
            <a:extLst>
              <a:ext uri="{FF2B5EF4-FFF2-40B4-BE49-F238E27FC236}">
                <a16:creationId xmlns:a16="http://schemas.microsoft.com/office/drawing/2014/main" id="{88CC44C4-0347-4369-905A-DFE320792F5F}"/>
              </a:ext>
            </a:extLst>
          </p:cNvPr>
          <p:cNvSpPr txBox="1"/>
          <p:nvPr/>
        </p:nvSpPr>
        <p:spPr>
          <a:xfrm>
            <a:off x="6558154" y="5484702"/>
            <a:ext cx="3960000" cy="347794"/>
          </a:xfrm>
          <a:prstGeom prst="rect">
            <a:avLst/>
          </a:prstGeom>
          <a:noFill/>
        </p:spPr>
        <p:txBody>
          <a:bodyPr wrap="square" rtlCol="0" anchor="ctr">
            <a:spAutoFit/>
          </a:bodyPr>
          <a:lstStyle/>
          <a:p>
            <a:pPr algn="ctr"/>
            <a:r>
              <a:rPr lang="en-US" altLang="zh-CN" dirty="0">
                <a:cs typeface="+mn-ea"/>
                <a:sym typeface="+mn-lt"/>
              </a:rPr>
              <a:t>No Size Fits All</a:t>
            </a:r>
            <a:endParaRPr lang="zh-CN" altLang="en-US" dirty="0">
              <a:cs typeface="+mn-ea"/>
              <a:sym typeface="+mn-lt"/>
            </a:endParaRPr>
          </a:p>
        </p:txBody>
      </p:sp>
      <p:cxnSp>
        <p:nvCxnSpPr>
          <p:cNvPr id="104" name="直接连接符 103">
            <a:extLst>
              <a:ext uri="{FF2B5EF4-FFF2-40B4-BE49-F238E27FC236}">
                <a16:creationId xmlns:a16="http://schemas.microsoft.com/office/drawing/2014/main" id="{94493701-735C-444C-B2BF-5BFDF4437325}"/>
              </a:ext>
            </a:extLst>
          </p:cNvPr>
          <p:cNvCxnSpPr>
            <a:cxnSpLocks/>
          </p:cNvCxnSpPr>
          <p:nvPr/>
        </p:nvCxnSpPr>
        <p:spPr>
          <a:xfrm>
            <a:off x="680239" y="1778967"/>
            <a:ext cx="10840248" cy="0"/>
          </a:xfrm>
          <a:prstGeom prst="line">
            <a:avLst/>
          </a:prstGeom>
          <a:ln w="28575">
            <a:solidFill>
              <a:schemeClr val="accent6"/>
            </a:solidFill>
          </a:ln>
        </p:spPr>
        <p:style>
          <a:lnRef idx="3">
            <a:schemeClr val="accent1"/>
          </a:lnRef>
          <a:fillRef idx="0">
            <a:schemeClr val="accent1"/>
          </a:fillRef>
          <a:effectRef idx="2">
            <a:schemeClr val="accent1"/>
          </a:effectRef>
          <a:fontRef idx="minor">
            <a:schemeClr val="tx1"/>
          </a:fontRef>
        </p:style>
      </p:cxnSp>
      <p:cxnSp>
        <p:nvCxnSpPr>
          <p:cNvPr id="105" name="直接连接符 104">
            <a:extLst>
              <a:ext uri="{FF2B5EF4-FFF2-40B4-BE49-F238E27FC236}">
                <a16:creationId xmlns:a16="http://schemas.microsoft.com/office/drawing/2014/main" id="{A2B77020-A7E6-4D41-8F46-197305E2C49D}"/>
              </a:ext>
            </a:extLst>
          </p:cNvPr>
          <p:cNvCxnSpPr>
            <a:cxnSpLocks/>
          </p:cNvCxnSpPr>
          <p:nvPr/>
        </p:nvCxnSpPr>
        <p:spPr>
          <a:xfrm>
            <a:off x="680239" y="2752686"/>
            <a:ext cx="10840248" cy="0"/>
          </a:xfrm>
          <a:prstGeom prst="line">
            <a:avLst/>
          </a:prstGeom>
          <a:ln w="28575">
            <a:solidFill>
              <a:schemeClr val="accent6"/>
            </a:solidFill>
          </a:ln>
        </p:spPr>
        <p:style>
          <a:lnRef idx="3">
            <a:schemeClr val="accent1"/>
          </a:lnRef>
          <a:fillRef idx="0">
            <a:schemeClr val="accent1"/>
          </a:fillRef>
          <a:effectRef idx="2">
            <a:schemeClr val="accent1"/>
          </a:effectRef>
          <a:fontRef idx="minor">
            <a:schemeClr val="tx1"/>
          </a:fontRef>
        </p:style>
      </p:cxnSp>
      <p:cxnSp>
        <p:nvCxnSpPr>
          <p:cNvPr id="106" name="直接连接符 105">
            <a:extLst>
              <a:ext uri="{FF2B5EF4-FFF2-40B4-BE49-F238E27FC236}">
                <a16:creationId xmlns:a16="http://schemas.microsoft.com/office/drawing/2014/main" id="{BC353D6D-F2D3-43B5-A398-D4D33A5CA1D2}"/>
              </a:ext>
            </a:extLst>
          </p:cNvPr>
          <p:cNvCxnSpPr>
            <a:cxnSpLocks/>
          </p:cNvCxnSpPr>
          <p:nvPr/>
        </p:nvCxnSpPr>
        <p:spPr>
          <a:xfrm>
            <a:off x="680239" y="2914453"/>
            <a:ext cx="10840248" cy="0"/>
          </a:xfrm>
          <a:prstGeom prst="line">
            <a:avLst/>
          </a:prstGeom>
          <a:ln w="28575">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07" name="直接连接符 106">
            <a:extLst>
              <a:ext uri="{FF2B5EF4-FFF2-40B4-BE49-F238E27FC236}">
                <a16:creationId xmlns:a16="http://schemas.microsoft.com/office/drawing/2014/main" id="{FD3A0467-83C8-460E-8D43-CF965B3CC800}"/>
              </a:ext>
            </a:extLst>
          </p:cNvPr>
          <p:cNvCxnSpPr>
            <a:cxnSpLocks/>
          </p:cNvCxnSpPr>
          <p:nvPr/>
        </p:nvCxnSpPr>
        <p:spPr>
          <a:xfrm>
            <a:off x="680239" y="3866305"/>
            <a:ext cx="10840248" cy="0"/>
          </a:xfrm>
          <a:prstGeom prst="line">
            <a:avLst/>
          </a:prstGeom>
          <a:ln w="28575">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08" name="直接连接符 107">
            <a:extLst>
              <a:ext uri="{FF2B5EF4-FFF2-40B4-BE49-F238E27FC236}">
                <a16:creationId xmlns:a16="http://schemas.microsoft.com/office/drawing/2014/main" id="{E9FBF245-7A88-4899-ACE7-B0FC8718C48F}"/>
              </a:ext>
            </a:extLst>
          </p:cNvPr>
          <p:cNvCxnSpPr>
            <a:cxnSpLocks/>
          </p:cNvCxnSpPr>
          <p:nvPr/>
        </p:nvCxnSpPr>
        <p:spPr>
          <a:xfrm>
            <a:off x="680239" y="4049938"/>
            <a:ext cx="10840248" cy="0"/>
          </a:xfrm>
          <a:prstGeom prst="line">
            <a:avLst/>
          </a:prstGeom>
          <a:ln w="28575">
            <a:solidFill>
              <a:schemeClr val="accent2"/>
            </a:solidFill>
          </a:ln>
        </p:spPr>
        <p:style>
          <a:lnRef idx="3">
            <a:schemeClr val="accent1"/>
          </a:lnRef>
          <a:fillRef idx="0">
            <a:schemeClr val="accent1"/>
          </a:fillRef>
          <a:effectRef idx="2">
            <a:schemeClr val="accent1"/>
          </a:effectRef>
          <a:fontRef idx="minor">
            <a:schemeClr val="tx1"/>
          </a:fontRef>
        </p:style>
      </p:cxnSp>
      <p:cxnSp>
        <p:nvCxnSpPr>
          <p:cNvPr id="109" name="直接连接符 108">
            <a:extLst>
              <a:ext uri="{FF2B5EF4-FFF2-40B4-BE49-F238E27FC236}">
                <a16:creationId xmlns:a16="http://schemas.microsoft.com/office/drawing/2014/main" id="{3EBF66FF-8C0E-40F5-A697-44D2050E51F2}"/>
              </a:ext>
            </a:extLst>
          </p:cNvPr>
          <p:cNvCxnSpPr>
            <a:cxnSpLocks/>
          </p:cNvCxnSpPr>
          <p:nvPr/>
        </p:nvCxnSpPr>
        <p:spPr>
          <a:xfrm>
            <a:off x="680239" y="5001791"/>
            <a:ext cx="10840248" cy="0"/>
          </a:xfrm>
          <a:prstGeom prst="line">
            <a:avLst/>
          </a:prstGeom>
          <a:ln w="28575">
            <a:solidFill>
              <a:schemeClr val="accent2"/>
            </a:solidFill>
          </a:ln>
        </p:spPr>
        <p:style>
          <a:lnRef idx="3">
            <a:schemeClr val="accent1"/>
          </a:lnRef>
          <a:fillRef idx="0">
            <a:schemeClr val="accent1"/>
          </a:fillRef>
          <a:effectRef idx="2">
            <a:schemeClr val="accent1"/>
          </a:effectRef>
          <a:fontRef idx="minor">
            <a:schemeClr val="tx1"/>
          </a:fontRef>
        </p:style>
      </p:cxnSp>
      <p:cxnSp>
        <p:nvCxnSpPr>
          <p:cNvPr id="110" name="直接连接符 109">
            <a:extLst>
              <a:ext uri="{FF2B5EF4-FFF2-40B4-BE49-F238E27FC236}">
                <a16:creationId xmlns:a16="http://schemas.microsoft.com/office/drawing/2014/main" id="{BC7607C9-AF09-476E-82A2-698FD3428226}"/>
              </a:ext>
            </a:extLst>
          </p:cNvPr>
          <p:cNvCxnSpPr>
            <a:cxnSpLocks/>
          </p:cNvCxnSpPr>
          <p:nvPr/>
        </p:nvCxnSpPr>
        <p:spPr>
          <a:xfrm>
            <a:off x="669925" y="5184835"/>
            <a:ext cx="10840248" cy="0"/>
          </a:xfrm>
          <a:prstGeom prst="line">
            <a:avLst/>
          </a:prstGeom>
          <a:ln w="28575">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1" name="直接连接符 110">
            <a:extLst>
              <a:ext uri="{FF2B5EF4-FFF2-40B4-BE49-F238E27FC236}">
                <a16:creationId xmlns:a16="http://schemas.microsoft.com/office/drawing/2014/main" id="{B1839732-1A2E-4E5B-B7B0-908DFDC13FBD}"/>
              </a:ext>
            </a:extLst>
          </p:cNvPr>
          <p:cNvCxnSpPr>
            <a:cxnSpLocks/>
          </p:cNvCxnSpPr>
          <p:nvPr/>
        </p:nvCxnSpPr>
        <p:spPr>
          <a:xfrm>
            <a:off x="669925" y="6135679"/>
            <a:ext cx="10840248" cy="0"/>
          </a:xfrm>
          <a:prstGeom prst="line">
            <a:avLst/>
          </a:prstGeom>
          <a:ln w="28575">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2" name="直接连接符 111">
            <a:extLst>
              <a:ext uri="{FF2B5EF4-FFF2-40B4-BE49-F238E27FC236}">
                <a16:creationId xmlns:a16="http://schemas.microsoft.com/office/drawing/2014/main" id="{0468D754-7B03-43F3-8084-8D86407CFCE9}"/>
              </a:ext>
            </a:extLst>
          </p:cNvPr>
          <p:cNvCxnSpPr>
            <a:cxnSpLocks/>
          </p:cNvCxnSpPr>
          <p:nvPr/>
        </p:nvCxnSpPr>
        <p:spPr>
          <a:xfrm flipV="1">
            <a:off x="11510173" y="1773307"/>
            <a:ext cx="0" cy="979379"/>
          </a:xfrm>
          <a:prstGeom prst="line">
            <a:avLst/>
          </a:prstGeom>
          <a:ln w="28575">
            <a:solidFill>
              <a:schemeClr val="accent6"/>
            </a:solidFill>
          </a:ln>
        </p:spPr>
        <p:style>
          <a:lnRef idx="3">
            <a:schemeClr val="accent1"/>
          </a:lnRef>
          <a:fillRef idx="0">
            <a:schemeClr val="accent1"/>
          </a:fillRef>
          <a:effectRef idx="2">
            <a:schemeClr val="accent1"/>
          </a:effectRef>
          <a:fontRef idx="minor">
            <a:schemeClr val="tx1"/>
          </a:fontRef>
        </p:style>
      </p:cxnSp>
      <p:cxnSp>
        <p:nvCxnSpPr>
          <p:cNvPr id="113" name="直接连接符 112">
            <a:extLst>
              <a:ext uri="{FF2B5EF4-FFF2-40B4-BE49-F238E27FC236}">
                <a16:creationId xmlns:a16="http://schemas.microsoft.com/office/drawing/2014/main" id="{D636C8BD-2673-42D0-9991-C33FCE2334CC}"/>
              </a:ext>
            </a:extLst>
          </p:cNvPr>
          <p:cNvCxnSpPr>
            <a:cxnSpLocks/>
          </p:cNvCxnSpPr>
          <p:nvPr/>
        </p:nvCxnSpPr>
        <p:spPr>
          <a:xfrm flipV="1">
            <a:off x="11510173" y="2911261"/>
            <a:ext cx="0" cy="949764"/>
          </a:xfrm>
          <a:prstGeom prst="line">
            <a:avLst/>
          </a:prstGeom>
          <a:ln w="28575">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14" name="直接连接符 113">
            <a:extLst>
              <a:ext uri="{FF2B5EF4-FFF2-40B4-BE49-F238E27FC236}">
                <a16:creationId xmlns:a16="http://schemas.microsoft.com/office/drawing/2014/main" id="{83165994-3B2D-4D96-9646-E3E639CE42AB}"/>
              </a:ext>
            </a:extLst>
          </p:cNvPr>
          <p:cNvCxnSpPr>
            <a:cxnSpLocks/>
          </p:cNvCxnSpPr>
          <p:nvPr/>
        </p:nvCxnSpPr>
        <p:spPr>
          <a:xfrm flipV="1">
            <a:off x="11510173" y="4049938"/>
            <a:ext cx="0" cy="950257"/>
          </a:xfrm>
          <a:prstGeom prst="line">
            <a:avLst/>
          </a:prstGeom>
          <a:ln w="28575">
            <a:solidFill>
              <a:schemeClr val="accent2"/>
            </a:solidFill>
          </a:ln>
        </p:spPr>
        <p:style>
          <a:lnRef idx="3">
            <a:schemeClr val="accent1"/>
          </a:lnRef>
          <a:fillRef idx="0">
            <a:schemeClr val="accent1"/>
          </a:fillRef>
          <a:effectRef idx="2">
            <a:schemeClr val="accent1"/>
          </a:effectRef>
          <a:fontRef idx="minor">
            <a:schemeClr val="tx1"/>
          </a:fontRef>
        </p:style>
      </p:cxnSp>
      <p:cxnSp>
        <p:nvCxnSpPr>
          <p:cNvPr id="115" name="直接连接符 114">
            <a:extLst>
              <a:ext uri="{FF2B5EF4-FFF2-40B4-BE49-F238E27FC236}">
                <a16:creationId xmlns:a16="http://schemas.microsoft.com/office/drawing/2014/main" id="{22C701B7-B4E9-460C-B182-87CA36696DF9}"/>
              </a:ext>
            </a:extLst>
          </p:cNvPr>
          <p:cNvCxnSpPr>
            <a:cxnSpLocks/>
          </p:cNvCxnSpPr>
          <p:nvPr/>
        </p:nvCxnSpPr>
        <p:spPr>
          <a:xfrm flipH="1">
            <a:off x="11500946" y="5184835"/>
            <a:ext cx="1" cy="951430"/>
          </a:xfrm>
          <a:prstGeom prst="line">
            <a:avLst/>
          </a:prstGeom>
          <a:ln w="28575">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50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9" name="直接连接符 458">
            <a:extLst>
              <a:ext uri="{FF2B5EF4-FFF2-40B4-BE49-F238E27FC236}">
                <a16:creationId xmlns:a16="http://schemas.microsoft.com/office/drawing/2014/main" id="{2EBDD1B2-C881-4D4F-B8AF-44896700E843}"/>
              </a:ext>
            </a:extLst>
          </p:cNvPr>
          <p:cNvCxnSpPr>
            <a:cxnSpLocks/>
            <a:stCxn id="454" idx="4"/>
            <a:endCxn id="455" idx="7"/>
          </p:cNvCxnSpPr>
          <p:nvPr/>
        </p:nvCxnSpPr>
        <p:spPr>
          <a:xfrm flipH="1">
            <a:off x="5455861" y="3791368"/>
            <a:ext cx="416443" cy="1211664"/>
          </a:xfrm>
          <a:prstGeom prst="line">
            <a:avLst/>
          </a:prstGeom>
          <a:gradFill>
            <a:gsLst>
              <a:gs pos="0">
                <a:schemeClr val="accent1"/>
              </a:gs>
              <a:gs pos="50000">
                <a:schemeClr val="accent3"/>
              </a:gs>
              <a:gs pos="100000">
                <a:schemeClr val="accent5"/>
              </a:gs>
            </a:gsLst>
            <a:lin ang="5400000" scaled="1"/>
          </a:gradFill>
          <a:ln>
            <a:solidFill>
              <a:srgbClr val="EB3C45"/>
            </a:solidFill>
            <a:headEnd type="triangle"/>
          </a:ln>
        </p:spPr>
        <p:style>
          <a:lnRef idx="2">
            <a:schemeClr val="accent1"/>
          </a:lnRef>
          <a:fillRef idx="0">
            <a:schemeClr val="accent1"/>
          </a:fillRef>
          <a:effectRef idx="1">
            <a:schemeClr val="accent1"/>
          </a:effectRef>
          <a:fontRef idx="minor">
            <a:schemeClr val="tx1"/>
          </a:fontRef>
        </p:style>
      </p:cxnSp>
      <p:sp>
        <p:nvSpPr>
          <p:cNvPr id="485" name="文本框 484">
            <a:extLst>
              <a:ext uri="{FF2B5EF4-FFF2-40B4-BE49-F238E27FC236}">
                <a16:creationId xmlns:a16="http://schemas.microsoft.com/office/drawing/2014/main" id="{60BA67A1-DEB2-4DA4-BA38-2E34B3F86322}"/>
              </a:ext>
            </a:extLst>
          </p:cNvPr>
          <p:cNvSpPr txBox="1"/>
          <p:nvPr/>
        </p:nvSpPr>
        <p:spPr>
          <a:xfrm>
            <a:off x="5437841" y="4161519"/>
            <a:ext cx="543739" cy="307777"/>
          </a:xfrm>
          <a:prstGeom prst="rect">
            <a:avLst/>
          </a:prstGeom>
          <a:solidFill>
            <a:schemeClr val="bg1"/>
          </a:solidFill>
        </p:spPr>
        <p:txBody>
          <a:bodyPr wrap="none" rtlCol="0">
            <a:spAutoFit/>
          </a:bodyPr>
          <a:lstStyle/>
          <a:p>
            <a:r>
              <a:rPr lang="zh-CN" altLang="en-US" sz="1400" dirty="0"/>
              <a:t>治疗</a:t>
            </a:r>
            <a:endParaRPr lang="zh-CN" altLang="en-US" dirty="0"/>
          </a:p>
        </p:txBody>
      </p:sp>
      <p:sp>
        <p:nvSpPr>
          <p:cNvPr id="505" name="矩形 504">
            <a:extLst>
              <a:ext uri="{FF2B5EF4-FFF2-40B4-BE49-F238E27FC236}">
                <a16:creationId xmlns:a16="http://schemas.microsoft.com/office/drawing/2014/main" id="{77E5C2AF-0827-4172-BCEA-F01565AE9F42}"/>
              </a:ext>
            </a:extLst>
          </p:cNvPr>
          <p:cNvSpPr/>
          <p:nvPr/>
        </p:nvSpPr>
        <p:spPr>
          <a:xfrm>
            <a:off x="5657853" y="4446202"/>
            <a:ext cx="2071958" cy="67797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t"/>
          <a:lstStyle/>
          <a:p>
            <a:r>
              <a:rPr lang="zh-CN" altLang="en-US" sz="1400" dirty="0"/>
              <a:t>用法：口服</a:t>
            </a:r>
            <a:endParaRPr lang="en-US" altLang="zh-CN" sz="1400" dirty="0"/>
          </a:p>
          <a:p>
            <a:r>
              <a:rPr lang="zh-CN" altLang="en-US" sz="1400" dirty="0"/>
              <a:t>计量：</a:t>
            </a:r>
            <a:r>
              <a:rPr lang="en-US" altLang="zh-CN" sz="1400" dirty="0"/>
              <a:t>6.25</a:t>
            </a:r>
            <a:r>
              <a:rPr lang="zh-CN" altLang="en-US" sz="1400" dirty="0"/>
              <a:t>～</a:t>
            </a:r>
            <a:r>
              <a:rPr lang="en-US" altLang="zh-CN" sz="1400" dirty="0"/>
              <a:t>50mg</a:t>
            </a:r>
            <a:r>
              <a:rPr lang="zh-CN" altLang="en-US" sz="1400" dirty="0"/>
              <a:t>每次</a:t>
            </a:r>
            <a:endParaRPr lang="en-US" altLang="zh-CN" sz="1400" dirty="0"/>
          </a:p>
          <a:p>
            <a:r>
              <a:rPr lang="en-US" altLang="zh-CN" sz="1400" dirty="0"/>
              <a:t>…</a:t>
            </a:r>
            <a:endParaRPr lang="zh-CN" altLang="en-US" sz="1400" dirty="0"/>
          </a:p>
        </p:txBody>
      </p:sp>
      <p:cxnSp>
        <p:nvCxnSpPr>
          <p:cNvPr id="539" name="连接符: 肘形 538">
            <a:extLst>
              <a:ext uri="{FF2B5EF4-FFF2-40B4-BE49-F238E27FC236}">
                <a16:creationId xmlns:a16="http://schemas.microsoft.com/office/drawing/2014/main" id="{76C2F06F-5FC9-4E6F-AA0B-48C336659201}"/>
              </a:ext>
            </a:extLst>
          </p:cNvPr>
          <p:cNvCxnSpPr>
            <a:cxnSpLocks/>
            <a:stCxn id="505" idx="0"/>
            <a:endCxn id="538" idx="1"/>
          </p:cNvCxnSpPr>
          <p:nvPr/>
        </p:nvCxnSpPr>
        <p:spPr>
          <a:xfrm rot="5400000" flipH="1" flipV="1">
            <a:off x="6125083" y="2841475"/>
            <a:ext cx="2173477" cy="1035979"/>
          </a:xfrm>
          <a:prstGeom prst="bentConnector2">
            <a:avLst/>
          </a:prstGeom>
          <a:ln w="28575">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349F7DF6-286E-405D-8B7F-0ACCF2F8094E}"/>
              </a:ext>
            </a:extLst>
          </p:cNvPr>
          <p:cNvSpPr>
            <a:spLocks noGrp="1"/>
          </p:cNvSpPr>
          <p:nvPr>
            <p:ph type="title"/>
          </p:nvPr>
        </p:nvSpPr>
        <p:spPr/>
        <p:txBody>
          <a:bodyPr/>
          <a:lstStyle/>
          <a:p>
            <a:r>
              <a:rPr lang="zh-CN" altLang="en-US" dirty="0"/>
              <a:t>知识图谱 </a:t>
            </a:r>
            <a:r>
              <a:rPr lang="en-US" altLang="zh-CN" dirty="0">
                <a:cs typeface="+mn-ea"/>
                <a:sym typeface="+mn-lt"/>
              </a:rPr>
              <a:t>- </a:t>
            </a:r>
            <a:r>
              <a:rPr lang="zh-CN" altLang="en-US" dirty="0"/>
              <a:t>基本概念</a:t>
            </a:r>
          </a:p>
        </p:txBody>
      </p:sp>
      <p:sp>
        <p:nvSpPr>
          <p:cNvPr id="4" name="页脚占位符 3">
            <a:extLst>
              <a:ext uri="{FF2B5EF4-FFF2-40B4-BE49-F238E27FC236}">
                <a16:creationId xmlns:a16="http://schemas.microsoft.com/office/drawing/2014/main" id="{4650BC37-2F2A-4824-8A7E-6B4BD65E9B91}"/>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CC38875A-7974-4862-91D5-3491D5626E31}"/>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214" name="组合 213">
            <a:extLst>
              <a:ext uri="{FF2B5EF4-FFF2-40B4-BE49-F238E27FC236}">
                <a16:creationId xmlns:a16="http://schemas.microsoft.com/office/drawing/2014/main" id="{A09178EC-BBA9-40FD-A009-870E3E817D24}"/>
              </a:ext>
            </a:extLst>
          </p:cNvPr>
          <p:cNvGrpSpPr/>
          <p:nvPr/>
        </p:nvGrpSpPr>
        <p:grpSpPr>
          <a:xfrm>
            <a:off x="731774" y="1838083"/>
            <a:ext cx="3802151" cy="3713468"/>
            <a:chOff x="741502" y="1335515"/>
            <a:chExt cx="4570035" cy="4463442"/>
          </a:xfrm>
          <a:gradFill>
            <a:gsLst>
              <a:gs pos="0">
                <a:schemeClr val="accent1"/>
              </a:gs>
              <a:gs pos="50000">
                <a:schemeClr val="accent3"/>
              </a:gs>
              <a:gs pos="100000">
                <a:schemeClr val="accent5"/>
              </a:gs>
            </a:gsLst>
            <a:lin ang="5400000" scaled="1"/>
          </a:gradFill>
        </p:grpSpPr>
        <p:sp>
          <p:nvSpPr>
            <p:cNvPr id="6" name="椭圆 5">
              <a:extLst>
                <a:ext uri="{FF2B5EF4-FFF2-40B4-BE49-F238E27FC236}">
                  <a16:creationId xmlns:a16="http://schemas.microsoft.com/office/drawing/2014/main" id="{8D8AE1B4-90B8-4C71-A65D-81F8B155AA18}"/>
                </a:ext>
              </a:extLst>
            </p:cNvPr>
            <p:cNvSpPr/>
            <p:nvPr/>
          </p:nvSpPr>
          <p:spPr>
            <a:xfrm>
              <a:off x="2540937" y="3272724"/>
              <a:ext cx="258586" cy="258586"/>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B02096C-4BB2-4C5F-B2FA-B4304AF7A579}"/>
                </a:ext>
              </a:extLst>
            </p:cNvPr>
            <p:cNvSpPr/>
            <p:nvPr/>
          </p:nvSpPr>
          <p:spPr>
            <a:xfrm>
              <a:off x="741502" y="3507737"/>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E8CCEFD-441C-4E4A-8BE4-526A7BE2E7A0}"/>
                </a:ext>
              </a:extLst>
            </p:cNvPr>
            <p:cNvSpPr/>
            <p:nvPr/>
          </p:nvSpPr>
          <p:spPr>
            <a:xfrm>
              <a:off x="916231" y="2321268"/>
              <a:ext cx="292647" cy="29264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3D4E12A-47AF-4061-929A-B909A60ECEB5}"/>
                </a:ext>
              </a:extLst>
            </p:cNvPr>
            <p:cNvSpPr/>
            <p:nvPr/>
          </p:nvSpPr>
          <p:spPr>
            <a:xfrm>
              <a:off x="1937025" y="1511495"/>
              <a:ext cx="206381" cy="20638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96672F5-EFB4-46F6-B7A6-F6F12BA71C9C}"/>
                </a:ext>
              </a:extLst>
            </p:cNvPr>
            <p:cNvSpPr/>
            <p:nvPr/>
          </p:nvSpPr>
          <p:spPr>
            <a:xfrm>
              <a:off x="3248380" y="1335515"/>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B35BC74-3E3E-4F77-9AF4-31C4FBBD67A5}"/>
                </a:ext>
              </a:extLst>
            </p:cNvPr>
            <p:cNvSpPr/>
            <p:nvPr/>
          </p:nvSpPr>
          <p:spPr>
            <a:xfrm>
              <a:off x="4285809" y="1849199"/>
              <a:ext cx="206381" cy="20638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BB62420-01F0-406C-867E-43FD6130F66C}"/>
                </a:ext>
              </a:extLst>
            </p:cNvPr>
            <p:cNvSpPr/>
            <p:nvPr/>
          </p:nvSpPr>
          <p:spPr>
            <a:xfrm>
              <a:off x="5041727" y="2889458"/>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2D305DD-53FB-4AB3-A89E-92C1DF8EE13F}"/>
                </a:ext>
              </a:extLst>
            </p:cNvPr>
            <p:cNvSpPr/>
            <p:nvPr/>
          </p:nvSpPr>
          <p:spPr>
            <a:xfrm>
              <a:off x="4939049" y="4023338"/>
              <a:ext cx="221676" cy="221676"/>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4CCA0F6-1ADE-4EBF-ABEA-94D986697355}"/>
                </a:ext>
              </a:extLst>
            </p:cNvPr>
            <p:cNvSpPr/>
            <p:nvPr/>
          </p:nvSpPr>
          <p:spPr>
            <a:xfrm>
              <a:off x="4339149" y="5132231"/>
              <a:ext cx="153041" cy="15304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9A540E8-7957-4AE5-93D6-46197CF27BB4}"/>
                </a:ext>
              </a:extLst>
            </p:cNvPr>
            <p:cNvSpPr/>
            <p:nvPr/>
          </p:nvSpPr>
          <p:spPr>
            <a:xfrm>
              <a:off x="3248380" y="5679960"/>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5CD808C-D6CB-4E9B-8AE9-B8F6CC2B22F0}"/>
                </a:ext>
              </a:extLst>
            </p:cNvPr>
            <p:cNvSpPr/>
            <p:nvPr/>
          </p:nvSpPr>
          <p:spPr>
            <a:xfrm>
              <a:off x="2024409" y="5416595"/>
              <a:ext cx="206381" cy="20638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CEF2841-33E6-44C5-8815-E426831F5837}"/>
                </a:ext>
              </a:extLst>
            </p:cNvPr>
            <p:cNvSpPr/>
            <p:nvPr/>
          </p:nvSpPr>
          <p:spPr>
            <a:xfrm>
              <a:off x="1089881" y="4694206"/>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C55D5AA-AFF7-493D-B44A-FDF3EC283764}"/>
                </a:ext>
              </a:extLst>
            </p:cNvPr>
            <p:cNvSpPr/>
            <p:nvPr/>
          </p:nvSpPr>
          <p:spPr>
            <a:xfrm>
              <a:off x="5160724" y="2649742"/>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FC39391-DA25-48BB-AC36-EA79C5A2E29B}"/>
                </a:ext>
              </a:extLst>
            </p:cNvPr>
            <p:cNvSpPr/>
            <p:nvPr/>
          </p:nvSpPr>
          <p:spPr>
            <a:xfrm>
              <a:off x="3662537" y="2509941"/>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CC99C0E-92AB-4BA9-B461-404417AE3054}"/>
                </a:ext>
              </a:extLst>
            </p:cNvPr>
            <p:cNvSpPr/>
            <p:nvPr/>
          </p:nvSpPr>
          <p:spPr>
            <a:xfrm>
              <a:off x="2306739" y="1651815"/>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CBA75A7-8AD4-45FD-A63F-5A9E0A3CD988}"/>
                </a:ext>
              </a:extLst>
            </p:cNvPr>
            <p:cNvSpPr/>
            <p:nvPr/>
          </p:nvSpPr>
          <p:spPr>
            <a:xfrm>
              <a:off x="947354" y="3656535"/>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3485AC-9171-4F51-B576-9EC8391E922E}"/>
                </a:ext>
              </a:extLst>
            </p:cNvPr>
            <p:cNvSpPr/>
            <p:nvPr/>
          </p:nvSpPr>
          <p:spPr>
            <a:xfrm>
              <a:off x="3860752" y="4805180"/>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A7EC34E-B989-4E74-BBB7-BBB6309D5F83}"/>
                </a:ext>
              </a:extLst>
            </p:cNvPr>
            <p:cNvSpPr/>
            <p:nvPr/>
          </p:nvSpPr>
          <p:spPr>
            <a:xfrm>
              <a:off x="2381766" y="5469840"/>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4C5796C-B321-4A96-882F-91068BC892D4}"/>
                </a:ext>
              </a:extLst>
            </p:cNvPr>
            <p:cNvSpPr/>
            <p:nvPr/>
          </p:nvSpPr>
          <p:spPr>
            <a:xfrm>
              <a:off x="1340271" y="2553141"/>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75F3723-65A4-4159-A673-FABE7DC3B4F2}"/>
                </a:ext>
              </a:extLst>
            </p:cNvPr>
            <p:cNvSpPr/>
            <p:nvPr/>
          </p:nvSpPr>
          <p:spPr>
            <a:xfrm>
              <a:off x="1711600" y="4451142"/>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CB40952-77BA-4743-ABE5-D5DF8DFAE9B8}"/>
                </a:ext>
              </a:extLst>
            </p:cNvPr>
            <p:cNvSpPr/>
            <p:nvPr/>
          </p:nvSpPr>
          <p:spPr>
            <a:xfrm>
              <a:off x="5196337" y="3551580"/>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43DA960E-9084-4BFD-9943-AC648BDBEA89}"/>
                </a:ext>
              </a:extLst>
            </p:cNvPr>
            <p:cNvSpPr/>
            <p:nvPr/>
          </p:nvSpPr>
          <p:spPr>
            <a:xfrm>
              <a:off x="2384651" y="3188269"/>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60016968-4A8A-4C11-94A0-F3156C32C5C4}"/>
                </a:ext>
              </a:extLst>
            </p:cNvPr>
            <p:cNvSpPr/>
            <p:nvPr/>
          </p:nvSpPr>
          <p:spPr>
            <a:xfrm>
              <a:off x="3419341" y="2298825"/>
              <a:ext cx="185819" cy="185819"/>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62E14ED-C592-4846-9E75-35C34639F339}"/>
                </a:ext>
              </a:extLst>
            </p:cNvPr>
            <p:cNvSpPr/>
            <p:nvPr/>
          </p:nvSpPr>
          <p:spPr>
            <a:xfrm>
              <a:off x="2421939" y="2324692"/>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D55DEA3C-4263-47D3-B94C-A283D9F2A633}"/>
                </a:ext>
              </a:extLst>
            </p:cNvPr>
            <p:cNvSpPr/>
            <p:nvPr/>
          </p:nvSpPr>
          <p:spPr>
            <a:xfrm>
              <a:off x="1730644" y="4088523"/>
              <a:ext cx="206381" cy="20638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E21809F-1964-46DD-822E-A15D7BE54E08}"/>
                </a:ext>
              </a:extLst>
            </p:cNvPr>
            <p:cNvSpPr/>
            <p:nvPr/>
          </p:nvSpPr>
          <p:spPr>
            <a:xfrm>
              <a:off x="4492190" y="3507737"/>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291D25F2-54FE-48DB-BF70-91FEBFFE9279}"/>
                </a:ext>
              </a:extLst>
            </p:cNvPr>
            <p:cNvSpPr/>
            <p:nvPr/>
          </p:nvSpPr>
          <p:spPr>
            <a:xfrm>
              <a:off x="2818023" y="4755102"/>
              <a:ext cx="144000" cy="1440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874ED69-6BD4-4173-AB24-E2F2703991F3}"/>
                </a:ext>
              </a:extLst>
            </p:cNvPr>
            <p:cNvSpPr/>
            <p:nvPr/>
          </p:nvSpPr>
          <p:spPr>
            <a:xfrm>
              <a:off x="3763078" y="4422137"/>
              <a:ext cx="206381" cy="206381"/>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84E20C93-6B49-4DA4-A14A-50D2A13EA1E4}"/>
                </a:ext>
              </a:extLst>
            </p:cNvPr>
            <p:cNvSpPr/>
            <p:nvPr/>
          </p:nvSpPr>
          <p:spPr>
            <a:xfrm>
              <a:off x="3775615" y="3024678"/>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6BD95DC8-2D05-405E-BCDE-D7A31BDCDE53}"/>
                </a:ext>
              </a:extLst>
            </p:cNvPr>
            <p:cNvSpPr/>
            <p:nvPr/>
          </p:nvSpPr>
          <p:spPr>
            <a:xfrm>
              <a:off x="3188881" y="4029024"/>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6FB8001-118F-4E69-AD21-76B67471E4EA}"/>
                </a:ext>
              </a:extLst>
            </p:cNvPr>
            <p:cNvSpPr/>
            <p:nvPr/>
          </p:nvSpPr>
          <p:spPr>
            <a:xfrm>
              <a:off x="1645066" y="3237657"/>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FD056CBE-9407-4400-B6D8-C31EA03A0476}"/>
                </a:ext>
              </a:extLst>
            </p:cNvPr>
            <p:cNvSpPr/>
            <p:nvPr/>
          </p:nvSpPr>
          <p:spPr>
            <a:xfrm>
              <a:off x="1997644" y="4738571"/>
              <a:ext cx="118997" cy="118997"/>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C2EDC9CB-B5E4-4BD8-92CA-DCE764715BA2}"/>
                </a:ext>
              </a:extLst>
            </p:cNvPr>
            <p:cNvCxnSpPr>
              <a:cxnSpLocks/>
              <a:stCxn id="9" idx="3"/>
              <a:endCxn id="8" idx="7"/>
            </p:cNvCxnSpPr>
            <p:nvPr/>
          </p:nvCxnSpPr>
          <p:spPr>
            <a:xfrm flipH="1">
              <a:off x="1166021" y="1687652"/>
              <a:ext cx="801228" cy="67647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5EF8F327-0E5D-45F1-ABEC-CA2BF0C2B9CC}"/>
                </a:ext>
              </a:extLst>
            </p:cNvPr>
            <p:cNvCxnSpPr>
              <a:cxnSpLocks/>
              <a:stCxn id="10" idx="2"/>
              <a:endCxn id="9" idx="6"/>
            </p:cNvCxnSpPr>
            <p:nvPr/>
          </p:nvCxnSpPr>
          <p:spPr>
            <a:xfrm flipH="1">
              <a:off x="2143406" y="1395014"/>
              <a:ext cx="1104974" cy="21967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A9F5080A-1EBC-42CC-9879-99883D129999}"/>
                </a:ext>
              </a:extLst>
            </p:cNvPr>
            <p:cNvCxnSpPr>
              <a:cxnSpLocks/>
              <a:stCxn id="9" idx="5"/>
              <a:endCxn id="29" idx="1"/>
            </p:cNvCxnSpPr>
            <p:nvPr/>
          </p:nvCxnSpPr>
          <p:spPr>
            <a:xfrm>
              <a:off x="2113182" y="1687652"/>
              <a:ext cx="326184" cy="654467"/>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E9BA7624-3F67-4802-ABD5-D035BA524A2A}"/>
                </a:ext>
              </a:extLst>
            </p:cNvPr>
            <p:cNvCxnSpPr>
              <a:cxnSpLocks/>
              <a:stCxn id="8" idx="4"/>
              <a:endCxn id="7" idx="0"/>
            </p:cNvCxnSpPr>
            <p:nvPr/>
          </p:nvCxnSpPr>
          <p:spPr>
            <a:xfrm flipH="1">
              <a:off x="801001" y="2613915"/>
              <a:ext cx="261554" cy="89382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B08940CC-3330-440C-9868-1BF25C76C554}"/>
                </a:ext>
              </a:extLst>
            </p:cNvPr>
            <p:cNvCxnSpPr>
              <a:cxnSpLocks/>
              <a:stCxn id="8" idx="5"/>
              <a:endCxn id="36" idx="1"/>
            </p:cNvCxnSpPr>
            <p:nvPr/>
          </p:nvCxnSpPr>
          <p:spPr>
            <a:xfrm>
              <a:off x="1166021" y="2571058"/>
              <a:ext cx="496472" cy="684026"/>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7113DED8-52D1-4D87-819C-A9BB03366629}"/>
                </a:ext>
              </a:extLst>
            </p:cNvPr>
            <p:cNvCxnSpPr>
              <a:cxnSpLocks/>
              <a:stCxn id="17" idx="1"/>
              <a:endCxn id="7" idx="4"/>
            </p:cNvCxnSpPr>
            <p:nvPr/>
          </p:nvCxnSpPr>
          <p:spPr>
            <a:xfrm flipH="1" flipV="1">
              <a:off x="801001" y="3626734"/>
              <a:ext cx="306307" cy="108489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id="{22F90FD6-0B2B-4729-BC27-A1ABEC2D14F1}"/>
                </a:ext>
              </a:extLst>
            </p:cNvPr>
            <p:cNvCxnSpPr>
              <a:cxnSpLocks/>
              <a:stCxn id="17" idx="4"/>
              <a:endCxn id="16" idx="2"/>
            </p:cNvCxnSpPr>
            <p:nvPr/>
          </p:nvCxnSpPr>
          <p:spPr>
            <a:xfrm>
              <a:off x="1149380" y="4813203"/>
              <a:ext cx="875029" cy="70658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340BDC3B-F963-4FDF-9F84-0CDC62B228A3}"/>
                </a:ext>
              </a:extLst>
            </p:cNvPr>
            <p:cNvCxnSpPr>
              <a:cxnSpLocks/>
              <a:stCxn id="16" idx="5"/>
              <a:endCxn id="15" idx="2"/>
            </p:cNvCxnSpPr>
            <p:nvPr/>
          </p:nvCxnSpPr>
          <p:spPr>
            <a:xfrm>
              <a:off x="2200566" y="5592752"/>
              <a:ext cx="1047814" cy="146707"/>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F7F97474-77DE-4426-9E07-3DEAA9AA0C5C}"/>
                </a:ext>
              </a:extLst>
            </p:cNvPr>
            <p:cNvCxnSpPr>
              <a:cxnSpLocks/>
              <a:stCxn id="6" idx="3"/>
              <a:endCxn id="30" idx="7"/>
            </p:cNvCxnSpPr>
            <p:nvPr/>
          </p:nvCxnSpPr>
          <p:spPr>
            <a:xfrm flipH="1">
              <a:off x="1906801" y="3493441"/>
              <a:ext cx="672005" cy="625306"/>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F53A06CD-4D0E-4F41-80C7-DA08FD9068FF}"/>
                </a:ext>
              </a:extLst>
            </p:cNvPr>
            <p:cNvCxnSpPr>
              <a:cxnSpLocks/>
              <a:stCxn id="30" idx="0"/>
              <a:endCxn id="36" idx="4"/>
            </p:cNvCxnSpPr>
            <p:nvPr/>
          </p:nvCxnSpPr>
          <p:spPr>
            <a:xfrm flipH="1" flipV="1">
              <a:off x="1704565" y="3356654"/>
              <a:ext cx="129270" cy="73186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2" name="直接连接符 71">
              <a:extLst>
                <a:ext uri="{FF2B5EF4-FFF2-40B4-BE49-F238E27FC236}">
                  <a16:creationId xmlns:a16="http://schemas.microsoft.com/office/drawing/2014/main" id="{D536B122-C021-48BE-BCA5-2234704BB476}"/>
                </a:ext>
              </a:extLst>
            </p:cNvPr>
            <p:cNvCxnSpPr>
              <a:cxnSpLocks/>
              <a:stCxn id="17" idx="7"/>
              <a:endCxn id="30" idx="3"/>
            </p:cNvCxnSpPr>
            <p:nvPr/>
          </p:nvCxnSpPr>
          <p:spPr>
            <a:xfrm flipV="1">
              <a:off x="1191451" y="4264680"/>
              <a:ext cx="569417" cy="44695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5" name="直接连接符 74">
              <a:extLst>
                <a:ext uri="{FF2B5EF4-FFF2-40B4-BE49-F238E27FC236}">
                  <a16:creationId xmlns:a16="http://schemas.microsoft.com/office/drawing/2014/main" id="{79229629-F5ED-48F3-B221-C7B618951ADD}"/>
                </a:ext>
              </a:extLst>
            </p:cNvPr>
            <p:cNvCxnSpPr>
              <a:cxnSpLocks/>
              <a:stCxn id="37" idx="1"/>
              <a:endCxn id="30" idx="5"/>
            </p:cNvCxnSpPr>
            <p:nvPr/>
          </p:nvCxnSpPr>
          <p:spPr>
            <a:xfrm flipH="1" flipV="1">
              <a:off x="1906801" y="4264680"/>
              <a:ext cx="108270" cy="49131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8" name="直接连接符 77">
              <a:extLst>
                <a:ext uri="{FF2B5EF4-FFF2-40B4-BE49-F238E27FC236}">
                  <a16:creationId xmlns:a16="http://schemas.microsoft.com/office/drawing/2014/main" id="{61945B71-DF98-4B00-9988-874F7027120A}"/>
                </a:ext>
              </a:extLst>
            </p:cNvPr>
            <p:cNvCxnSpPr>
              <a:cxnSpLocks/>
              <a:stCxn id="7" idx="7"/>
              <a:endCxn id="36" idx="2"/>
            </p:cNvCxnSpPr>
            <p:nvPr/>
          </p:nvCxnSpPr>
          <p:spPr>
            <a:xfrm flipV="1">
              <a:off x="843072" y="3297156"/>
              <a:ext cx="801994" cy="22800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81" name="直接连接符 80">
              <a:extLst>
                <a:ext uri="{FF2B5EF4-FFF2-40B4-BE49-F238E27FC236}">
                  <a16:creationId xmlns:a16="http://schemas.microsoft.com/office/drawing/2014/main" id="{B595E19A-3887-4CA5-940E-8F4BEB04CD75}"/>
                </a:ext>
              </a:extLst>
            </p:cNvPr>
            <p:cNvCxnSpPr>
              <a:cxnSpLocks/>
              <a:stCxn id="37" idx="6"/>
              <a:endCxn id="32" idx="2"/>
            </p:cNvCxnSpPr>
            <p:nvPr/>
          </p:nvCxnSpPr>
          <p:spPr>
            <a:xfrm>
              <a:off x="2116641" y="4798070"/>
              <a:ext cx="701382" cy="2903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84" name="直接连接符 83">
              <a:extLst>
                <a:ext uri="{FF2B5EF4-FFF2-40B4-BE49-F238E27FC236}">
                  <a16:creationId xmlns:a16="http://schemas.microsoft.com/office/drawing/2014/main" id="{D58DD31E-39B2-4AB5-BB6D-E2A9F9AF1B24}"/>
                </a:ext>
              </a:extLst>
            </p:cNvPr>
            <p:cNvCxnSpPr>
              <a:cxnSpLocks/>
              <a:stCxn id="16" idx="0"/>
              <a:endCxn id="37" idx="4"/>
            </p:cNvCxnSpPr>
            <p:nvPr/>
          </p:nvCxnSpPr>
          <p:spPr>
            <a:xfrm flipH="1" flipV="1">
              <a:off x="2057143" y="4857568"/>
              <a:ext cx="70457" cy="559027"/>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87" name="直接连接符 86">
              <a:extLst>
                <a:ext uri="{FF2B5EF4-FFF2-40B4-BE49-F238E27FC236}">
                  <a16:creationId xmlns:a16="http://schemas.microsoft.com/office/drawing/2014/main" id="{9C2DDE51-41F1-42DE-AA69-EF0713785BCF}"/>
                </a:ext>
              </a:extLst>
            </p:cNvPr>
            <p:cNvCxnSpPr>
              <a:cxnSpLocks/>
              <a:stCxn id="32" idx="0"/>
              <a:endCxn id="35" idx="3"/>
            </p:cNvCxnSpPr>
            <p:nvPr/>
          </p:nvCxnSpPr>
          <p:spPr>
            <a:xfrm flipV="1">
              <a:off x="2890023" y="4130594"/>
              <a:ext cx="316285" cy="62450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0" name="直接连接符 89">
              <a:extLst>
                <a:ext uri="{FF2B5EF4-FFF2-40B4-BE49-F238E27FC236}">
                  <a16:creationId xmlns:a16="http://schemas.microsoft.com/office/drawing/2014/main" id="{0846AA78-DAD2-4F92-88A8-727F99EA1BC7}"/>
                </a:ext>
              </a:extLst>
            </p:cNvPr>
            <p:cNvCxnSpPr>
              <a:cxnSpLocks/>
              <a:stCxn id="29" idx="4"/>
              <a:endCxn id="6" idx="0"/>
            </p:cNvCxnSpPr>
            <p:nvPr/>
          </p:nvCxnSpPr>
          <p:spPr>
            <a:xfrm>
              <a:off x="2481438" y="2443689"/>
              <a:ext cx="188792" cy="829035"/>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BB01050A-0479-4D1B-BB7F-70D1C77849AE}"/>
                </a:ext>
              </a:extLst>
            </p:cNvPr>
            <p:cNvCxnSpPr>
              <a:cxnSpLocks/>
              <a:stCxn id="10" idx="5"/>
              <a:endCxn id="11" idx="1"/>
            </p:cNvCxnSpPr>
            <p:nvPr/>
          </p:nvCxnSpPr>
          <p:spPr>
            <a:xfrm>
              <a:off x="3349950" y="1437085"/>
              <a:ext cx="966083" cy="44233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0CE50C7C-CC71-40B8-9FD8-40B5D0AF8C01}"/>
                </a:ext>
              </a:extLst>
            </p:cNvPr>
            <p:cNvCxnSpPr>
              <a:cxnSpLocks/>
              <a:stCxn id="11" idx="5"/>
              <a:endCxn id="12" idx="1"/>
            </p:cNvCxnSpPr>
            <p:nvPr/>
          </p:nvCxnSpPr>
          <p:spPr>
            <a:xfrm>
              <a:off x="4461966" y="2025356"/>
              <a:ext cx="597188" cy="88152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90908863-0435-4C99-9735-40659C9C5E41}"/>
                </a:ext>
              </a:extLst>
            </p:cNvPr>
            <p:cNvCxnSpPr>
              <a:cxnSpLocks/>
              <a:stCxn id="12" idx="4"/>
              <a:endCxn id="13" idx="0"/>
            </p:cNvCxnSpPr>
            <p:nvPr/>
          </p:nvCxnSpPr>
          <p:spPr>
            <a:xfrm flipH="1">
              <a:off x="5049887" y="3008455"/>
              <a:ext cx="51339" cy="101488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E9A13FF2-323C-4EB2-BE90-2D23F2ED82C0}"/>
                </a:ext>
              </a:extLst>
            </p:cNvPr>
            <p:cNvCxnSpPr>
              <a:cxnSpLocks/>
              <a:stCxn id="14" idx="7"/>
              <a:endCxn id="13" idx="3"/>
            </p:cNvCxnSpPr>
            <p:nvPr/>
          </p:nvCxnSpPr>
          <p:spPr>
            <a:xfrm flipV="1">
              <a:off x="4469778" y="4212550"/>
              <a:ext cx="501735" cy="94209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07" name="直接连接符 106">
              <a:extLst>
                <a:ext uri="{FF2B5EF4-FFF2-40B4-BE49-F238E27FC236}">
                  <a16:creationId xmlns:a16="http://schemas.microsoft.com/office/drawing/2014/main" id="{0C70B7C6-DD8E-49DB-8A93-890D10CA0510}"/>
                </a:ext>
              </a:extLst>
            </p:cNvPr>
            <p:cNvCxnSpPr>
              <a:cxnSpLocks/>
              <a:stCxn id="14" idx="3"/>
              <a:endCxn id="15" idx="6"/>
            </p:cNvCxnSpPr>
            <p:nvPr/>
          </p:nvCxnSpPr>
          <p:spPr>
            <a:xfrm flipH="1">
              <a:off x="3367377" y="5262860"/>
              <a:ext cx="994184" cy="47659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0" name="直接连接符 109">
              <a:extLst>
                <a:ext uri="{FF2B5EF4-FFF2-40B4-BE49-F238E27FC236}">
                  <a16:creationId xmlns:a16="http://schemas.microsoft.com/office/drawing/2014/main" id="{E2452AB2-F586-43E7-AEA1-3C330EB8562F}"/>
                </a:ext>
              </a:extLst>
            </p:cNvPr>
            <p:cNvCxnSpPr>
              <a:cxnSpLocks/>
              <a:stCxn id="28" idx="1"/>
              <a:endCxn id="29" idx="6"/>
            </p:cNvCxnSpPr>
            <p:nvPr/>
          </p:nvCxnSpPr>
          <p:spPr>
            <a:xfrm flipH="1">
              <a:off x="2540936" y="2326038"/>
              <a:ext cx="905618" cy="5815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3" name="直接连接符 112">
              <a:extLst>
                <a:ext uri="{FF2B5EF4-FFF2-40B4-BE49-F238E27FC236}">
                  <a16:creationId xmlns:a16="http://schemas.microsoft.com/office/drawing/2014/main" id="{17B91473-2CA1-47E6-AF74-5A3403BCDAEA}"/>
                </a:ext>
              </a:extLst>
            </p:cNvPr>
            <p:cNvCxnSpPr>
              <a:cxnSpLocks/>
              <a:stCxn id="10" idx="3"/>
              <a:endCxn id="29" idx="7"/>
            </p:cNvCxnSpPr>
            <p:nvPr/>
          </p:nvCxnSpPr>
          <p:spPr>
            <a:xfrm flipH="1">
              <a:off x="2523509" y="1437085"/>
              <a:ext cx="742298" cy="905034"/>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6" name="直接连接符 115">
              <a:extLst>
                <a:ext uri="{FF2B5EF4-FFF2-40B4-BE49-F238E27FC236}">
                  <a16:creationId xmlns:a16="http://schemas.microsoft.com/office/drawing/2014/main" id="{C3E116F8-A536-4DCF-B614-2A8EF7070587}"/>
                </a:ext>
              </a:extLst>
            </p:cNvPr>
            <p:cNvCxnSpPr>
              <a:cxnSpLocks/>
              <a:stCxn id="34" idx="2"/>
              <a:endCxn id="6" idx="6"/>
            </p:cNvCxnSpPr>
            <p:nvPr/>
          </p:nvCxnSpPr>
          <p:spPr>
            <a:xfrm flipH="1">
              <a:off x="2799523" y="3084177"/>
              <a:ext cx="976092" cy="31784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9" name="直接连接符 118">
              <a:extLst>
                <a:ext uri="{FF2B5EF4-FFF2-40B4-BE49-F238E27FC236}">
                  <a16:creationId xmlns:a16="http://schemas.microsoft.com/office/drawing/2014/main" id="{69615ED8-6E5C-4517-AF12-47E6D56D021F}"/>
                </a:ext>
              </a:extLst>
            </p:cNvPr>
            <p:cNvCxnSpPr>
              <a:cxnSpLocks/>
              <a:stCxn id="31" idx="1"/>
              <a:endCxn id="34" idx="5"/>
            </p:cNvCxnSpPr>
            <p:nvPr/>
          </p:nvCxnSpPr>
          <p:spPr>
            <a:xfrm flipH="1" flipV="1">
              <a:off x="3877185" y="3126248"/>
              <a:ext cx="632432" cy="398916"/>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22" name="直接连接符 121">
              <a:extLst>
                <a:ext uri="{FF2B5EF4-FFF2-40B4-BE49-F238E27FC236}">
                  <a16:creationId xmlns:a16="http://schemas.microsoft.com/office/drawing/2014/main" id="{DE79EBEB-0DF5-4133-9FC0-4F18CC973DE6}"/>
                </a:ext>
              </a:extLst>
            </p:cNvPr>
            <p:cNvCxnSpPr>
              <a:cxnSpLocks/>
              <a:stCxn id="34" idx="1"/>
              <a:endCxn id="28" idx="5"/>
            </p:cNvCxnSpPr>
            <p:nvPr/>
          </p:nvCxnSpPr>
          <p:spPr>
            <a:xfrm flipH="1" flipV="1">
              <a:off x="3577947" y="2457431"/>
              <a:ext cx="215095" cy="584674"/>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25" name="直接连接符 124">
              <a:extLst>
                <a:ext uri="{FF2B5EF4-FFF2-40B4-BE49-F238E27FC236}">
                  <a16:creationId xmlns:a16="http://schemas.microsoft.com/office/drawing/2014/main" id="{665C5952-5E0E-4569-9B48-3DDF4AE85F61}"/>
                </a:ext>
              </a:extLst>
            </p:cNvPr>
            <p:cNvCxnSpPr>
              <a:cxnSpLocks/>
              <a:stCxn id="11" idx="3"/>
              <a:endCxn id="28" idx="7"/>
            </p:cNvCxnSpPr>
            <p:nvPr/>
          </p:nvCxnSpPr>
          <p:spPr>
            <a:xfrm flipH="1">
              <a:off x="3577947" y="2025356"/>
              <a:ext cx="738086" cy="30068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28" name="直接连接符 127">
              <a:extLst>
                <a:ext uri="{FF2B5EF4-FFF2-40B4-BE49-F238E27FC236}">
                  <a16:creationId xmlns:a16="http://schemas.microsoft.com/office/drawing/2014/main" id="{40E9C9B6-F148-4A1E-B685-6E924C13208E}"/>
                </a:ext>
              </a:extLst>
            </p:cNvPr>
            <p:cNvCxnSpPr>
              <a:cxnSpLocks/>
              <a:stCxn id="35" idx="1"/>
              <a:endCxn id="6" idx="5"/>
            </p:cNvCxnSpPr>
            <p:nvPr/>
          </p:nvCxnSpPr>
          <p:spPr>
            <a:xfrm flipH="1" flipV="1">
              <a:off x="2761654" y="3493441"/>
              <a:ext cx="444654" cy="55301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31" name="直接连接符 130">
              <a:extLst>
                <a:ext uri="{FF2B5EF4-FFF2-40B4-BE49-F238E27FC236}">
                  <a16:creationId xmlns:a16="http://schemas.microsoft.com/office/drawing/2014/main" id="{51CFB27D-F819-4A54-B543-A91A00DCFF53}"/>
                </a:ext>
              </a:extLst>
            </p:cNvPr>
            <p:cNvCxnSpPr>
              <a:cxnSpLocks/>
              <a:stCxn id="33" idx="1"/>
              <a:endCxn id="35" idx="5"/>
            </p:cNvCxnSpPr>
            <p:nvPr/>
          </p:nvCxnSpPr>
          <p:spPr>
            <a:xfrm flipH="1" flipV="1">
              <a:off x="3290451" y="4130594"/>
              <a:ext cx="502851" cy="321767"/>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34" name="直接连接符 133">
              <a:extLst>
                <a:ext uri="{FF2B5EF4-FFF2-40B4-BE49-F238E27FC236}">
                  <a16:creationId xmlns:a16="http://schemas.microsoft.com/office/drawing/2014/main" id="{00F1EE32-0B9C-4238-9ACA-57D69BC6E259}"/>
                </a:ext>
              </a:extLst>
            </p:cNvPr>
            <p:cNvCxnSpPr>
              <a:cxnSpLocks/>
              <a:stCxn id="31" idx="3"/>
              <a:endCxn id="33" idx="7"/>
            </p:cNvCxnSpPr>
            <p:nvPr/>
          </p:nvCxnSpPr>
          <p:spPr>
            <a:xfrm flipH="1">
              <a:off x="3939235" y="3609307"/>
              <a:ext cx="570382" cy="843054"/>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37" name="直接连接符 136">
              <a:extLst>
                <a:ext uri="{FF2B5EF4-FFF2-40B4-BE49-F238E27FC236}">
                  <a16:creationId xmlns:a16="http://schemas.microsoft.com/office/drawing/2014/main" id="{1502A3D8-1AA7-4151-9E7D-F347202727E1}"/>
                </a:ext>
              </a:extLst>
            </p:cNvPr>
            <p:cNvCxnSpPr>
              <a:cxnSpLocks/>
              <a:stCxn id="12" idx="3"/>
              <a:endCxn id="31" idx="7"/>
            </p:cNvCxnSpPr>
            <p:nvPr/>
          </p:nvCxnSpPr>
          <p:spPr>
            <a:xfrm flipH="1">
              <a:off x="4593760" y="2991028"/>
              <a:ext cx="465394" cy="534136"/>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40" name="直接连接符 139">
              <a:extLst>
                <a:ext uri="{FF2B5EF4-FFF2-40B4-BE49-F238E27FC236}">
                  <a16:creationId xmlns:a16="http://schemas.microsoft.com/office/drawing/2014/main" id="{2D0F8D35-0C64-44CB-9252-0A7286F5256D}"/>
                </a:ext>
              </a:extLst>
            </p:cNvPr>
            <p:cNvCxnSpPr>
              <a:cxnSpLocks/>
              <a:stCxn id="12" idx="2"/>
              <a:endCxn id="34" idx="7"/>
            </p:cNvCxnSpPr>
            <p:nvPr/>
          </p:nvCxnSpPr>
          <p:spPr>
            <a:xfrm flipH="1">
              <a:off x="3877185" y="2948957"/>
              <a:ext cx="1164542" cy="9314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FB35A59A-BCEB-4075-ACFF-3775BF3DEA1B}"/>
                </a:ext>
              </a:extLst>
            </p:cNvPr>
            <p:cNvCxnSpPr>
              <a:cxnSpLocks/>
              <a:stCxn id="32" idx="5"/>
              <a:endCxn id="15" idx="1"/>
            </p:cNvCxnSpPr>
            <p:nvPr/>
          </p:nvCxnSpPr>
          <p:spPr>
            <a:xfrm>
              <a:off x="2940935" y="4878014"/>
              <a:ext cx="324872" cy="81937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E41E02F4-6B99-401D-A807-42863E82E2FD}"/>
                </a:ext>
              </a:extLst>
            </p:cNvPr>
            <p:cNvCxnSpPr>
              <a:cxnSpLocks/>
              <a:stCxn id="14" idx="1"/>
              <a:endCxn id="33" idx="5"/>
            </p:cNvCxnSpPr>
            <p:nvPr/>
          </p:nvCxnSpPr>
          <p:spPr>
            <a:xfrm flipH="1" flipV="1">
              <a:off x="3939235" y="4598294"/>
              <a:ext cx="422326" cy="55634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53" name="直接连接符 152">
              <a:extLst>
                <a:ext uri="{FF2B5EF4-FFF2-40B4-BE49-F238E27FC236}">
                  <a16:creationId xmlns:a16="http://schemas.microsoft.com/office/drawing/2014/main" id="{B22252B8-4600-4EC4-B721-DC72C378F075}"/>
                </a:ext>
              </a:extLst>
            </p:cNvPr>
            <p:cNvCxnSpPr>
              <a:cxnSpLocks/>
              <a:stCxn id="29" idx="2"/>
              <a:endCxn id="36" idx="0"/>
            </p:cNvCxnSpPr>
            <p:nvPr/>
          </p:nvCxnSpPr>
          <p:spPr>
            <a:xfrm flipH="1">
              <a:off x="1704565" y="2384191"/>
              <a:ext cx="717374" cy="853466"/>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A3F3F8C5-0F1B-4445-B283-A64E3F32C998}"/>
                </a:ext>
              </a:extLst>
            </p:cNvPr>
            <p:cNvCxnSpPr>
              <a:cxnSpLocks/>
              <a:stCxn id="29" idx="2"/>
              <a:endCxn id="8" idx="6"/>
            </p:cNvCxnSpPr>
            <p:nvPr/>
          </p:nvCxnSpPr>
          <p:spPr>
            <a:xfrm flipH="1">
              <a:off x="1208878" y="2384191"/>
              <a:ext cx="1213061" cy="83401"/>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C500F604-F950-4EAC-8E80-51984CEF04A4}"/>
                </a:ext>
              </a:extLst>
            </p:cNvPr>
            <p:cNvCxnSpPr>
              <a:cxnSpLocks/>
              <a:stCxn id="35" idx="0"/>
              <a:endCxn id="34" idx="4"/>
            </p:cNvCxnSpPr>
            <p:nvPr/>
          </p:nvCxnSpPr>
          <p:spPr>
            <a:xfrm flipV="1">
              <a:off x="3248380" y="3143675"/>
              <a:ext cx="586734" cy="88534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D78BB911-4B16-45DE-BB66-19794B9ACBF6}"/>
                </a:ext>
              </a:extLst>
            </p:cNvPr>
            <p:cNvCxnSpPr>
              <a:cxnSpLocks/>
              <a:stCxn id="35" idx="2"/>
              <a:endCxn id="30" idx="6"/>
            </p:cNvCxnSpPr>
            <p:nvPr/>
          </p:nvCxnSpPr>
          <p:spPr>
            <a:xfrm flipH="1">
              <a:off x="1937025" y="4088523"/>
              <a:ext cx="1251856" cy="103191"/>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DF372F25-53B9-4D18-A4E3-F9D48A1DEFC0}"/>
                </a:ext>
              </a:extLst>
            </p:cNvPr>
            <p:cNvCxnSpPr>
              <a:cxnSpLocks/>
              <a:stCxn id="10" idx="4"/>
              <a:endCxn id="28" idx="0"/>
            </p:cNvCxnSpPr>
            <p:nvPr/>
          </p:nvCxnSpPr>
          <p:spPr>
            <a:xfrm>
              <a:off x="3307879" y="1454512"/>
              <a:ext cx="204372" cy="84431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330B89C0-DF61-45EF-9B43-D6C110E7FC1F}"/>
                </a:ext>
              </a:extLst>
            </p:cNvPr>
            <p:cNvCxnSpPr>
              <a:cxnSpLocks/>
              <a:stCxn id="28" idx="3"/>
              <a:endCxn id="6" idx="7"/>
            </p:cNvCxnSpPr>
            <p:nvPr/>
          </p:nvCxnSpPr>
          <p:spPr>
            <a:xfrm flipH="1">
              <a:off x="2761654" y="2457431"/>
              <a:ext cx="684900" cy="85316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92422F04-14B4-401B-A466-79B381DF62E5}"/>
                </a:ext>
              </a:extLst>
            </p:cNvPr>
            <p:cNvCxnSpPr>
              <a:cxnSpLocks/>
              <a:stCxn id="15" idx="7"/>
              <a:endCxn id="33" idx="3"/>
            </p:cNvCxnSpPr>
            <p:nvPr/>
          </p:nvCxnSpPr>
          <p:spPr>
            <a:xfrm flipV="1">
              <a:off x="3349950" y="4598294"/>
              <a:ext cx="443352" cy="1099093"/>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76" name="直接连接符 175">
              <a:extLst>
                <a:ext uri="{FF2B5EF4-FFF2-40B4-BE49-F238E27FC236}">
                  <a16:creationId xmlns:a16="http://schemas.microsoft.com/office/drawing/2014/main" id="{A78E04BF-564A-492C-91D0-A4D99EC92CF6}"/>
                </a:ext>
              </a:extLst>
            </p:cNvPr>
            <p:cNvCxnSpPr>
              <a:cxnSpLocks/>
              <a:stCxn id="13" idx="2"/>
              <a:endCxn id="33" idx="6"/>
            </p:cNvCxnSpPr>
            <p:nvPr/>
          </p:nvCxnSpPr>
          <p:spPr>
            <a:xfrm flipH="1">
              <a:off x="3969459" y="4134176"/>
              <a:ext cx="969590" cy="39115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79" name="直接连接符 178">
              <a:extLst>
                <a:ext uri="{FF2B5EF4-FFF2-40B4-BE49-F238E27FC236}">
                  <a16:creationId xmlns:a16="http://schemas.microsoft.com/office/drawing/2014/main" id="{B9D273BB-46DD-4226-BDBC-C8B0A2997485}"/>
                </a:ext>
              </a:extLst>
            </p:cNvPr>
            <p:cNvCxnSpPr>
              <a:cxnSpLocks/>
              <a:stCxn id="11" idx="4"/>
              <a:endCxn id="34" idx="0"/>
            </p:cNvCxnSpPr>
            <p:nvPr/>
          </p:nvCxnSpPr>
          <p:spPr>
            <a:xfrm flipH="1">
              <a:off x="3835114" y="2055580"/>
              <a:ext cx="553886" cy="96909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82" name="直接连接符 181">
              <a:extLst>
                <a:ext uri="{FF2B5EF4-FFF2-40B4-BE49-F238E27FC236}">
                  <a16:creationId xmlns:a16="http://schemas.microsoft.com/office/drawing/2014/main" id="{0BC0C981-E591-4C2B-A6D7-708E723DBA82}"/>
                </a:ext>
              </a:extLst>
            </p:cNvPr>
            <p:cNvCxnSpPr>
              <a:cxnSpLocks/>
              <a:stCxn id="31" idx="2"/>
              <a:endCxn id="35" idx="7"/>
            </p:cNvCxnSpPr>
            <p:nvPr/>
          </p:nvCxnSpPr>
          <p:spPr>
            <a:xfrm flipH="1">
              <a:off x="3290451" y="3567236"/>
              <a:ext cx="1201739" cy="479215"/>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89" name="直接连接符 188">
              <a:extLst>
                <a:ext uri="{FF2B5EF4-FFF2-40B4-BE49-F238E27FC236}">
                  <a16:creationId xmlns:a16="http://schemas.microsoft.com/office/drawing/2014/main" id="{D3F568B2-5159-4DB6-BE92-922D13FF90DD}"/>
                </a:ext>
              </a:extLst>
            </p:cNvPr>
            <p:cNvCxnSpPr>
              <a:cxnSpLocks/>
              <a:stCxn id="6" idx="2"/>
              <a:endCxn id="36" idx="6"/>
            </p:cNvCxnSpPr>
            <p:nvPr/>
          </p:nvCxnSpPr>
          <p:spPr>
            <a:xfrm flipH="1" flipV="1">
              <a:off x="1764063" y="3297156"/>
              <a:ext cx="776874" cy="104861"/>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069AF36A-A4A0-409C-B521-209D95F1CEA9}"/>
                </a:ext>
              </a:extLst>
            </p:cNvPr>
            <p:cNvCxnSpPr>
              <a:cxnSpLocks/>
              <a:stCxn id="17" idx="0"/>
              <a:endCxn id="36" idx="3"/>
            </p:cNvCxnSpPr>
            <p:nvPr/>
          </p:nvCxnSpPr>
          <p:spPr>
            <a:xfrm flipV="1">
              <a:off x="1149380" y="3339227"/>
              <a:ext cx="513113" cy="1354979"/>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1DD64591-7A58-45B0-90ED-B4229D6D7EA2}"/>
                </a:ext>
              </a:extLst>
            </p:cNvPr>
            <p:cNvCxnSpPr>
              <a:cxnSpLocks/>
              <a:stCxn id="32" idx="3"/>
              <a:endCxn id="16" idx="7"/>
            </p:cNvCxnSpPr>
            <p:nvPr/>
          </p:nvCxnSpPr>
          <p:spPr>
            <a:xfrm flipH="1">
              <a:off x="2200566" y="4878014"/>
              <a:ext cx="638545" cy="568805"/>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98" name="直接连接符 197">
              <a:extLst>
                <a:ext uri="{FF2B5EF4-FFF2-40B4-BE49-F238E27FC236}">
                  <a16:creationId xmlns:a16="http://schemas.microsoft.com/office/drawing/2014/main" id="{E6BECBFD-8EE8-4933-B43F-A01BF33EC7FC}"/>
                </a:ext>
              </a:extLst>
            </p:cNvPr>
            <p:cNvCxnSpPr>
              <a:cxnSpLocks/>
              <a:stCxn id="32" idx="0"/>
              <a:endCxn id="30" idx="5"/>
            </p:cNvCxnSpPr>
            <p:nvPr/>
          </p:nvCxnSpPr>
          <p:spPr>
            <a:xfrm flipH="1" flipV="1">
              <a:off x="1906801" y="4264680"/>
              <a:ext cx="983222" cy="490422"/>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01" name="直接连接符 200">
              <a:extLst>
                <a:ext uri="{FF2B5EF4-FFF2-40B4-BE49-F238E27FC236}">
                  <a16:creationId xmlns:a16="http://schemas.microsoft.com/office/drawing/2014/main" id="{E1707A37-AC24-4F8D-ACC6-A74B9E8C9F8A}"/>
                </a:ext>
              </a:extLst>
            </p:cNvPr>
            <p:cNvCxnSpPr>
              <a:cxnSpLocks/>
              <a:stCxn id="33" idx="2"/>
              <a:endCxn id="32" idx="6"/>
            </p:cNvCxnSpPr>
            <p:nvPr/>
          </p:nvCxnSpPr>
          <p:spPr>
            <a:xfrm flipH="1">
              <a:off x="2962023" y="4525328"/>
              <a:ext cx="801055" cy="301774"/>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07" name="直接连接符 206">
              <a:extLst>
                <a:ext uri="{FF2B5EF4-FFF2-40B4-BE49-F238E27FC236}">
                  <a16:creationId xmlns:a16="http://schemas.microsoft.com/office/drawing/2014/main" id="{EA1D5A3C-AFF7-4835-A683-6A7B14BD96E5}"/>
                </a:ext>
              </a:extLst>
            </p:cNvPr>
            <p:cNvCxnSpPr>
              <a:cxnSpLocks/>
              <a:stCxn id="13" idx="1"/>
              <a:endCxn id="31" idx="4"/>
            </p:cNvCxnSpPr>
            <p:nvPr/>
          </p:nvCxnSpPr>
          <p:spPr>
            <a:xfrm flipH="1" flipV="1">
              <a:off x="4551689" y="3626734"/>
              <a:ext cx="419824" cy="429068"/>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0" name="直接连接符 209">
              <a:extLst>
                <a:ext uri="{FF2B5EF4-FFF2-40B4-BE49-F238E27FC236}">
                  <a16:creationId xmlns:a16="http://schemas.microsoft.com/office/drawing/2014/main" id="{1B02D710-45A8-467C-A09E-1D051209E522}"/>
                </a:ext>
              </a:extLst>
            </p:cNvPr>
            <p:cNvCxnSpPr>
              <a:cxnSpLocks/>
              <a:stCxn id="17" idx="6"/>
              <a:endCxn id="37" idx="2"/>
            </p:cNvCxnSpPr>
            <p:nvPr/>
          </p:nvCxnSpPr>
          <p:spPr>
            <a:xfrm>
              <a:off x="1208878" y="4753705"/>
              <a:ext cx="788766" cy="44365"/>
            </a:xfrm>
            <a:prstGeom prst="line">
              <a:avLst/>
            </a:prstGeom>
            <a:grpFill/>
          </p:spPr>
          <p:style>
            <a:lnRef idx="2">
              <a:schemeClr val="accent1"/>
            </a:lnRef>
            <a:fillRef idx="0">
              <a:schemeClr val="accent1"/>
            </a:fillRef>
            <a:effectRef idx="1">
              <a:schemeClr val="accent1"/>
            </a:effectRef>
            <a:fontRef idx="minor">
              <a:schemeClr val="tx1"/>
            </a:fontRef>
          </p:style>
        </p:cxnSp>
        <p:sp>
          <p:nvSpPr>
            <p:cNvPr id="213" name="矩形 212">
              <a:extLst>
                <a:ext uri="{FF2B5EF4-FFF2-40B4-BE49-F238E27FC236}">
                  <a16:creationId xmlns:a16="http://schemas.microsoft.com/office/drawing/2014/main" id="{1C61A4B0-CCE4-4442-A041-F031A48A676F}"/>
                </a:ext>
              </a:extLst>
            </p:cNvPr>
            <p:cNvSpPr/>
            <p:nvPr/>
          </p:nvSpPr>
          <p:spPr>
            <a:xfrm>
              <a:off x="3492990" y="4050841"/>
              <a:ext cx="115200" cy="86400"/>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
        <p:nvSpPr>
          <p:cNvPr id="453" name="椭圆 452">
            <a:extLst>
              <a:ext uri="{FF2B5EF4-FFF2-40B4-BE49-F238E27FC236}">
                <a16:creationId xmlns:a16="http://schemas.microsoft.com/office/drawing/2014/main" id="{CF6E2B74-8066-48DF-8AB7-CC6BBF5FAC2D}"/>
              </a:ext>
            </a:extLst>
          </p:cNvPr>
          <p:cNvSpPr/>
          <p:nvPr/>
        </p:nvSpPr>
        <p:spPr>
          <a:xfrm>
            <a:off x="4737100" y="1123577"/>
            <a:ext cx="820969" cy="820969"/>
          </a:xfrm>
          <a:prstGeom prst="ellipse">
            <a:avLst/>
          </a:prstGeom>
          <a:solidFill>
            <a:srgbClr val="EB340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tLang="zh-CN" sz="1200" dirty="0"/>
          </a:p>
        </p:txBody>
      </p:sp>
      <p:sp>
        <p:nvSpPr>
          <p:cNvPr id="454" name="椭圆 453">
            <a:extLst>
              <a:ext uri="{FF2B5EF4-FFF2-40B4-BE49-F238E27FC236}">
                <a16:creationId xmlns:a16="http://schemas.microsoft.com/office/drawing/2014/main" id="{086EBB52-D64A-456E-859D-6090A4FDB689}"/>
              </a:ext>
            </a:extLst>
          </p:cNvPr>
          <p:cNvSpPr/>
          <p:nvPr/>
        </p:nvSpPr>
        <p:spPr>
          <a:xfrm>
            <a:off x="5393734" y="2834229"/>
            <a:ext cx="957140" cy="957139"/>
          </a:xfrm>
          <a:prstGeom prst="ellipse">
            <a:avLst/>
          </a:prstGeom>
          <a:solidFill>
            <a:srgbClr val="F4880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455" name="椭圆 454">
            <a:extLst>
              <a:ext uri="{FF2B5EF4-FFF2-40B4-BE49-F238E27FC236}">
                <a16:creationId xmlns:a16="http://schemas.microsoft.com/office/drawing/2014/main" id="{EFA05446-AE70-4E4E-8DE0-18B66F9A6272}"/>
              </a:ext>
            </a:extLst>
          </p:cNvPr>
          <p:cNvSpPr/>
          <p:nvPr/>
        </p:nvSpPr>
        <p:spPr>
          <a:xfrm>
            <a:off x="4680263" y="4869961"/>
            <a:ext cx="908669" cy="908669"/>
          </a:xfrm>
          <a:prstGeom prst="ellipse">
            <a:avLst/>
          </a:prstGeom>
          <a:solidFill>
            <a:srgbClr val="D3BB1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456" name="矩形 455">
            <a:extLst>
              <a:ext uri="{FF2B5EF4-FFF2-40B4-BE49-F238E27FC236}">
                <a16:creationId xmlns:a16="http://schemas.microsoft.com/office/drawing/2014/main" id="{9470F626-C68F-48D1-ADBE-724FD8697396}"/>
              </a:ext>
            </a:extLst>
          </p:cNvPr>
          <p:cNvSpPr/>
          <p:nvPr/>
        </p:nvSpPr>
        <p:spPr>
          <a:xfrm>
            <a:off x="6516598" y="2954759"/>
            <a:ext cx="1810280" cy="705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t"/>
          <a:lstStyle/>
          <a:p>
            <a:r>
              <a:rPr lang="zh-CN" altLang="en-US" sz="1400" dirty="0"/>
              <a:t>科室：心内科</a:t>
            </a:r>
            <a:endParaRPr lang="en-US" altLang="zh-CN" sz="1400" dirty="0"/>
          </a:p>
          <a:p>
            <a:r>
              <a:rPr lang="zh-CN" altLang="en-US" sz="1400" dirty="0"/>
              <a:t>病因：动脉粥样硬化</a:t>
            </a:r>
            <a:endParaRPr lang="en-US" altLang="zh-CN" sz="1400" dirty="0"/>
          </a:p>
          <a:p>
            <a:r>
              <a:rPr lang="en-US" altLang="zh-CN" sz="1400" dirty="0"/>
              <a:t>…</a:t>
            </a:r>
          </a:p>
        </p:txBody>
      </p:sp>
      <p:cxnSp>
        <p:nvCxnSpPr>
          <p:cNvPr id="458" name="直接连接符 457">
            <a:extLst>
              <a:ext uri="{FF2B5EF4-FFF2-40B4-BE49-F238E27FC236}">
                <a16:creationId xmlns:a16="http://schemas.microsoft.com/office/drawing/2014/main" id="{D69CD57C-FE0C-40CD-8CAC-D430FC8460E6}"/>
              </a:ext>
            </a:extLst>
          </p:cNvPr>
          <p:cNvCxnSpPr>
            <a:cxnSpLocks/>
            <a:stCxn id="453" idx="5"/>
            <a:endCxn id="454" idx="0"/>
          </p:cNvCxnSpPr>
          <p:nvPr/>
        </p:nvCxnSpPr>
        <p:spPr>
          <a:xfrm>
            <a:off x="5437841" y="1824318"/>
            <a:ext cx="434463" cy="1009911"/>
          </a:xfrm>
          <a:prstGeom prst="line">
            <a:avLst/>
          </a:prstGeom>
          <a:gradFill>
            <a:gsLst>
              <a:gs pos="0">
                <a:schemeClr val="accent1"/>
              </a:gs>
              <a:gs pos="50000">
                <a:schemeClr val="accent3"/>
              </a:gs>
              <a:gs pos="100000">
                <a:schemeClr val="accent5"/>
              </a:gs>
            </a:gsLst>
            <a:lin ang="5400000" scaled="1"/>
          </a:gradFill>
          <a:ln>
            <a:solidFill>
              <a:srgbClr val="EF000D"/>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86" name="文本框 485">
            <a:extLst>
              <a:ext uri="{FF2B5EF4-FFF2-40B4-BE49-F238E27FC236}">
                <a16:creationId xmlns:a16="http://schemas.microsoft.com/office/drawing/2014/main" id="{8B2167F4-5A0C-49B4-8302-9C00A433AC31}"/>
              </a:ext>
            </a:extLst>
          </p:cNvPr>
          <p:cNvSpPr txBox="1"/>
          <p:nvPr/>
        </p:nvSpPr>
        <p:spPr>
          <a:xfrm>
            <a:off x="5437841" y="2175697"/>
            <a:ext cx="543739" cy="307777"/>
          </a:xfrm>
          <a:prstGeom prst="rect">
            <a:avLst/>
          </a:prstGeom>
          <a:solidFill>
            <a:schemeClr val="bg1"/>
          </a:solidFill>
        </p:spPr>
        <p:txBody>
          <a:bodyPr wrap="none" rtlCol="0">
            <a:spAutoFit/>
          </a:bodyPr>
          <a:lstStyle/>
          <a:p>
            <a:r>
              <a:rPr lang="zh-CN" altLang="en-US" sz="1400" dirty="0"/>
              <a:t>表现</a:t>
            </a:r>
            <a:endParaRPr lang="zh-CN" altLang="en-US" dirty="0"/>
          </a:p>
        </p:txBody>
      </p:sp>
      <p:cxnSp>
        <p:nvCxnSpPr>
          <p:cNvPr id="501" name="直接连接符 500">
            <a:extLst>
              <a:ext uri="{FF2B5EF4-FFF2-40B4-BE49-F238E27FC236}">
                <a16:creationId xmlns:a16="http://schemas.microsoft.com/office/drawing/2014/main" id="{542ADE98-A667-4617-B5B4-357AF4F926DA}"/>
              </a:ext>
            </a:extLst>
          </p:cNvPr>
          <p:cNvCxnSpPr>
            <a:cxnSpLocks/>
            <a:stCxn id="3" idx="0"/>
            <a:endCxn id="453" idx="1"/>
          </p:cNvCxnSpPr>
          <p:nvPr/>
        </p:nvCxnSpPr>
        <p:spPr>
          <a:xfrm flipV="1">
            <a:off x="4109727" y="1243805"/>
            <a:ext cx="747601" cy="1002532"/>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02" name="直接连接符 501">
            <a:extLst>
              <a:ext uri="{FF2B5EF4-FFF2-40B4-BE49-F238E27FC236}">
                <a16:creationId xmlns:a16="http://schemas.microsoft.com/office/drawing/2014/main" id="{810A2A3B-4374-4DF8-8E90-0DA6D898D639}"/>
              </a:ext>
            </a:extLst>
          </p:cNvPr>
          <p:cNvCxnSpPr>
            <a:cxnSpLocks/>
            <a:stCxn id="3" idx="2"/>
            <a:endCxn id="455" idx="2"/>
          </p:cNvCxnSpPr>
          <p:nvPr/>
        </p:nvCxnSpPr>
        <p:spPr>
          <a:xfrm>
            <a:off x="4109727" y="4275073"/>
            <a:ext cx="570536" cy="1049223"/>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13" name="连接符: 肘形 512">
            <a:extLst>
              <a:ext uri="{FF2B5EF4-FFF2-40B4-BE49-F238E27FC236}">
                <a16:creationId xmlns:a16="http://schemas.microsoft.com/office/drawing/2014/main" id="{4EEFE352-BD4C-4E24-A3D4-6CC9EB995577}"/>
              </a:ext>
            </a:extLst>
          </p:cNvPr>
          <p:cNvCxnSpPr>
            <a:cxnSpLocks/>
            <a:stCxn id="453" idx="6"/>
            <a:endCxn id="531" idx="1"/>
          </p:cNvCxnSpPr>
          <p:nvPr/>
        </p:nvCxnSpPr>
        <p:spPr>
          <a:xfrm flipV="1">
            <a:off x="5558069" y="1534061"/>
            <a:ext cx="2171742" cy="1"/>
          </a:xfrm>
          <a:prstGeom prst="bentConnector3">
            <a:avLst/>
          </a:prstGeom>
          <a:ln w="28575">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16" name="文本框 515">
            <a:extLst>
              <a:ext uri="{FF2B5EF4-FFF2-40B4-BE49-F238E27FC236}">
                <a16:creationId xmlns:a16="http://schemas.microsoft.com/office/drawing/2014/main" id="{EC206044-23E4-4F2B-A17D-C24D49CB8E9C}"/>
              </a:ext>
            </a:extLst>
          </p:cNvPr>
          <p:cNvSpPr txBox="1"/>
          <p:nvPr/>
        </p:nvSpPr>
        <p:spPr>
          <a:xfrm>
            <a:off x="4785948" y="1272451"/>
            <a:ext cx="723275" cy="523220"/>
          </a:xfrm>
          <a:prstGeom prst="rect">
            <a:avLst/>
          </a:prstGeom>
          <a:noFill/>
        </p:spPr>
        <p:txBody>
          <a:bodyPr wrap="none" rtlCol="0" anchor="ctr">
            <a:spAutoFit/>
          </a:bodyPr>
          <a:lstStyle/>
          <a:p>
            <a:pPr algn="ctr"/>
            <a:r>
              <a:rPr lang="en-US" altLang="zh-CN" sz="1400" dirty="0">
                <a:solidFill>
                  <a:schemeClr val="bg1"/>
                </a:solidFill>
              </a:rPr>
              <a:t>[</a:t>
            </a:r>
            <a:r>
              <a:rPr lang="zh-CN" altLang="en-US" sz="1400" dirty="0">
                <a:solidFill>
                  <a:schemeClr val="bg1"/>
                </a:solidFill>
              </a:rPr>
              <a:t>症状</a:t>
            </a:r>
            <a:r>
              <a:rPr lang="en-US" altLang="zh-CN" sz="1400" dirty="0">
                <a:solidFill>
                  <a:schemeClr val="bg1"/>
                </a:solidFill>
              </a:rPr>
              <a:t>]</a:t>
            </a:r>
          </a:p>
          <a:p>
            <a:pPr algn="ctr"/>
            <a:r>
              <a:rPr lang="zh-CN" altLang="en-US" sz="1400" dirty="0">
                <a:solidFill>
                  <a:schemeClr val="bg1"/>
                </a:solidFill>
              </a:rPr>
              <a:t>心绞痛</a:t>
            </a:r>
            <a:endParaRPr lang="en-US" altLang="zh-CN" sz="1400" dirty="0">
              <a:solidFill>
                <a:schemeClr val="bg1"/>
              </a:solidFill>
            </a:endParaRPr>
          </a:p>
        </p:txBody>
      </p:sp>
      <p:sp>
        <p:nvSpPr>
          <p:cNvPr id="517" name="文本框 516">
            <a:extLst>
              <a:ext uri="{FF2B5EF4-FFF2-40B4-BE49-F238E27FC236}">
                <a16:creationId xmlns:a16="http://schemas.microsoft.com/office/drawing/2014/main" id="{2EC5D661-C96A-4F0A-919B-1FF329575FB3}"/>
              </a:ext>
            </a:extLst>
          </p:cNvPr>
          <p:cNvSpPr txBox="1"/>
          <p:nvPr/>
        </p:nvSpPr>
        <p:spPr>
          <a:xfrm>
            <a:off x="5510670" y="3051188"/>
            <a:ext cx="723275" cy="523220"/>
          </a:xfrm>
          <a:prstGeom prst="rect">
            <a:avLst/>
          </a:prstGeom>
          <a:noFill/>
        </p:spPr>
        <p:txBody>
          <a:bodyPr wrap="none" rtlCol="0" anchor="ctr">
            <a:spAutoFit/>
          </a:bodyPr>
          <a:lstStyle/>
          <a:p>
            <a:pPr algn="ctr"/>
            <a:r>
              <a:rPr lang="en-US" altLang="zh-CN" sz="1400" dirty="0">
                <a:solidFill>
                  <a:schemeClr val="bg1"/>
                </a:solidFill>
              </a:rPr>
              <a:t>[</a:t>
            </a:r>
            <a:r>
              <a:rPr lang="zh-CN" altLang="en-US" sz="1400" dirty="0">
                <a:solidFill>
                  <a:schemeClr val="bg1"/>
                </a:solidFill>
              </a:rPr>
              <a:t>疾病</a:t>
            </a:r>
            <a:r>
              <a:rPr lang="en-US" altLang="zh-CN" sz="1400" dirty="0">
                <a:solidFill>
                  <a:schemeClr val="bg1"/>
                </a:solidFill>
              </a:rPr>
              <a:t>]</a:t>
            </a:r>
          </a:p>
          <a:p>
            <a:pPr algn="ctr"/>
            <a:r>
              <a:rPr lang="zh-CN" altLang="en-US" sz="1400" dirty="0">
                <a:solidFill>
                  <a:schemeClr val="bg1"/>
                </a:solidFill>
              </a:rPr>
              <a:t>冠心病</a:t>
            </a:r>
          </a:p>
        </p:txBody>
      </p:sp>
      <p:sp>
        <p:nvSpPr>
          <p:cNvPr id="518" name="矩形 517">
            <a:extLst>
              <a:ext uri="{FF2B5EF4-FFF2-40B4-BE49-F238E27FC236}">
                <a16:creationId xmlns:a16="http://schemas.microsoft.com/office/drawing/2014/main" id="{AB581668-E3D1-4FEB-90B3-AC72A83237F1}"/>
              </a:ext>
            </a:extLst>
          </p:cNvPr>
          <p:cNvSpPr/>
          <p:nvPr/>
        </p:nvSpPr>
        <p:spPr>
          <a:xfrm>
            <a:off x="4683191" y="5062685"/>
            <a:ext cx="902811" cy="523220"/>
          </a:xfrm>
          <a:prstGeom prst="rect">
            <a:avLst/>
          </a:prstGeom>
        </p:spPr>
        <p:txBody>
          <a:bodyPr wrap="none" anchor="ctr">
            <a:spAutoFit/>
          </a:bodyPr>
          <a:lstStyle/>
          <a:p>
            <a:pPr algn="ctr"/>
            <a:r>
              <a:rPr lang="en-US" altLang="zh-CN" sz="1400" dirty="0">
                <a:solidFill>
                  <a:schemeClr val="bg1"/>
                </a:solidFill>
              </a:rPr>
              <a:t>[</a:t>
            </a:r>
            <a:r>
              <a:rPr lang="zh-CN" altLang="en-US" sz="1400" dirty="0">
                <a:solidFill>
                  <a:schemeClr val="bg1"/>
                </a:solidFill>
              </a:rPr>
              <a:t>药物</a:t>
            </a:r>
            <a:r>
              <a:rPr lang="en-US" altLang="zh-CN" sz="1400" dirty="0">
                <a:solidFill>
                  <a:schemeClr val="bg1"/>
                </a:solidFill>
              </a:rPr>
              <a:t>]</a:t>
            </a:r>
          </a:p>
          <a:p>
            <a:pPr algn="ctr"/>
            <a:r>
              <a:rPr lang="zh-CN" altLang="en-US" sz="1400" dirty="0">
                <a:solidFill>
                  <a:schemeClr val="bg1"/>
                </a:solidFill>
              </a:rPr>
              <a:t>美托洛尔</a:t>
            </a:r>
          </a:p>
        </p:txBody>
      </p:sp>
      <p:sp>
        <p:nvSpPr>
          <p:cNvPr id="531" name="矩形 530">
            <a:extLst>
              <a:ext uri="{FF2B5EF4-FFF2-40B4-BE49-F238E27FC236}">
                <a16:creationId xmlns:a16="http://schemas.microsoft.com/office/drawing/2014/main" id="{0D3FAF25-F918-40F2-AEF4-FB5982336EDF}"/>
              </a:ext>
            </a:extLst>
          </p:cNvPr>
          <p:cNvSpPr/>
          <p:nvPr/>
        </p:nvSpPr>
        <p:spPr>
          <a:xfrm>
            <a:off x="7729811" y="1349395"/>
            <a:ext cx="1633781" cy="369332"/>
          </a:xfrm>
          <a:prstGeom prst="rect">
            <a:avLst/>
          </a:prstGeom>
        </p:spPr>
        <p:txBody>
          <a:bodyPr wrap="none">
            <a:spAutoFit/>
          </a:bodyPr>
          <a:lstStyle/>
          <a:p>
            <a:r>
              <a:rPr lang="zh-CN" altLang="en-US" b="1" dirty="0"/>
              <a:t>实体    </a:t>
            </a:r>
            <a:r>
              <a:rPr lang="en-US" altLang="zh-CN" dirty="0"/>
              <a:t>(Entity)</a:t>
            </a:r>
            <a:endParaRPr lang="zh-CN" altLang="en-US" dirty="0"/>
          </a:p>
        </p:txBody>
      </p:sp>
      <p:cxnSp>
        <p:nvCxnSpPr>
          <p:cNvPr id="533" name="连接符: 肘形 532">
            <a:extLst>
              <a:ext uri="{FF2B5EF4-FFF2-40B4-BE49-F238E27FC236}">
                <a16:creationId xmlns:a16="http://schemas.microsoft.com/office/drawing/2014/main" id="{E6502CC1-560C-45A8-B2EC-906DACF11B4F}"/>
              </a:ext>
            </a:extLst>
          </p:cNvPr>
          <p:cNvCxnSpPr>
            <a:cxnSpLocks/>
            <a:stCxn id="486" idx="3"/>
            <a:endCxn id="534" idx="1"/>
          </p:cNvCxnSpPr>
          <p:nvPr/>
        </p:nvCxnSpPr>
        <p:spPr>
          <a:xfrm flipV="1">
            <a:off x="5981580" y="1903393"/>
            <a:ext cx="1748231" cy="426193"/>
          </a:xfrm>
          <a:prstGeom prst="bentConnector3">
            <a:avLst>
              <a:gd name="adj1" fmla="val 15608"/>
            </a:avLst>
          </a:prstGeom>
          <a:ln w="28575">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4" name="矩形 533">
            <a:extLst>
              <a:ext uri="{FF2B5EF4-FFF2-40B4-BE49-F238E27FC236}">
                <a16:creationId xmlns:a16="http://schemas.microsoft.com/office/drawing/2014/main" id="{7B0A333E-161D-48D8-B148-B2B6E0AAA5D1}"/>
              </a:ext>
            </a:extLst>
          </p:cNvPr>
          <p:cNvSpPr/>
          <p:nvPr/>
        </p:nvSpPr>
        <p:spPr>
          <a:xfrm>
            <a:off x="7729811" y="1718727"/>
            <a:ext cx="1646605" cy="369332"/>
          </a:xfrm>
          <a:prstGeom prst="rect">
            <a:avLst/>
          </a:prstGeom>
        </p:spPr>
        <p:txBody>
          <a:bodyPr wrap="none">
            <a:spAutoFit/>
          </a:bodyPr>
          <a:lstStyle/>
          <a:p>
            <a:r>
              <a:rPr lang="zh-CN" altLang="en-US" b="1" dirty="0"/>
              <a:t>关系</a:t>
            </a:r>
            <a:r>
              <a:rPr lang="en-US" altLang="zh-CN" dirty="0"/>
              <a:t>(Relation)</a:t>
            </a:r>
            <a:endParaRPr lang="zh-CN" altLang="en-US" dirty="0"/>
          </a:p>
        </p:txBody>
      </p:sp>
      <p:sp>
        <p:nvSpPr>
          <p:cNvPr id="538" name="矩形 537">
            <a:extLst>
              <a:ext uri="{FF2B5EF4-FFF2-40B4-BE49-F238E27FC236}">
                <a16:creationId xmlns:a16="http://schemas.microsoft.com/office/drawing/2014/main" id="{C9C1BA36-7AB9-4E8B-A59A-BD1CA9474172}"/>
              </a:ext>
            </a:extLst>
          </p:cNvPr>
          <p:cNvSpPr/>
          <p:nvPr/>
        </p:nvSpPr>
        <p:spPr>
          <a:xfrm>
            <a:off x="7729811" y="2088059"/>
            <a:ext cx="1659429" cy="369332"/>
          </a:xfrm>
          <a:prstGeom prst="rect">
            <a:avLst/>
          </a:prstGeom>
        </p:spPr>
        <p:txBody>
          <a:bodyPr wrap="none">
            <a:spAutoFit/>
          </a:bodyPr>
          <a:lstStyle/>
          <a:p>
            <a:r>
              <a:rPr lang="zh-CN" altLang="en-US" b="1" dirty="0"/>
              <a:t>属性</a:t>
            </a:r>
            <a:r>
              <a:rPr lang="en-US" altLang="zh-CN" dirty="0"/>
              <a:t>(Attribute)</a:t>
            </a:r>
            <a:endParaRPr lang="zh-CN" altLang="en-US" dirty="0"/>
          </a:p>
        </p:txBody>
      </p:sp>
      <p:cxnSp>
        <p:nvCxnSpPr>
          <p:cNvPr id="542" name="连接符: 肘形 541">
            <a:extLst>
              <a:ext uri="{FF2B5EF4-FFF2-40B4-BE49-F238E27FC236}">
                <a16:creationId xmlns:a16="http://schemas.microsoft.com/office/drawing/2014/main" id="{EE274E88-495D-4301-95E2-DA3465D2AD9D}"/>
              </a:ext>
            </a:extLst>
          </p:cNvPr>
          <p:cNvCxnSpPr>
            <a:cxnSpLocks/>
            <a:stCxn id="456" idx="0"/>
            <a:endCxn id="538" idx="1"/>
          </p:cNvCxnSpPr>
          <p:nvPr/>
        </p:nvCxnSpPr>
        <p:spPr>
          <a:xfrm rot="5400000" flipH="1" flipV="1">
            <a:off x="7234757" y="2459706"/>
            <a:ext cx="682034" cy="308073"/>
          </a:xfrm>
          <a:prstGeom prst="bentConnector2">
            <a:avLst/>
          </a:prstGeom>
          <a:ln w="28575">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62" name="矩形 561">
            <a:extLst>
              <a:ext uri="{FF2B5EF4-FFF2-40B4-BE49-F238E27FC236}">
                <a16:creationId xmlns:a16="http://schemas.microsoft.com/office/drawing/2014/main" id="{E0052C9F-F459-4B1D-87BD-3D81A7D15FA7}"/>
              </a:ext>
            </a:extLst>
          </p:cNvPr>
          <p:cNvSpPr/>
          <p:nvPr/>
        </p:nvSpPr>
        <p:spPr>
          <a:xfrm>
            <a:off x="8771070" y="4349507"/>
            <a:ext cx="1107996" cy="369332"/>
          </a:xfrm>
          <a:prstGeom prst="rect">
            <a:avLst/>
          </a:prstGeom>
        </p:spPr>
        <p:txBody>
          <a:bodyPr wrap="none">
            <a:spAutoFit/>
          </a:bodyPr>
          <a:lstStyle/>
          <a:p>
            <a:r>
              <a:rPr lang="zh-CN" altLang="en-US" b="1" dirty="0"/>
              <a:t>三元组：</a:t>
            </a:r>
            <a:endParaRPr lang="en-US" altLang="zh-CN" b="1" dirty="0"/>
          </a:p>
        </p:txBody>
      </p:sp>
      <p:sp>
        <p:nvSpPr>
          <p:cNvPr id="563" name="矩形 562">
            <a:extLst>
              <a:ext uri="{FF2B5EF4-FFF2-40B4-BE49-F238E27FC236}">
                <a16:creationId xmlns:a16="http://schemas.microsoft.com/office/drawing/2014/main" id="{C8EC0AB4-9654-4AF8-A6F0-E1704000582B}"/>
              </a:ext>
            </a:extLst>
          </p:cNvPr>
          <p:cNvSpPr/>
          <p:nvPr/>
        </p:nvSpPr>
        <p:spPr>
          <a:xfrm>
            <a:off x="8771070" y="5175292"/>
            <a:ext cx="2864887" cy="369332"/>
          </a:xfrm>
          <a:prstGeom prst="rect">
            <a:avLst/>
          </a:prstGeom>
        </p:spPr>
        <p:txBody>
          <a:bodyPr wrap="none">
            <a:spAutoFit/>
          </a:bodyPr>
          <a:lstStyle/>
          <a:p>
            <a:r>
              <a:rPr lang="en-US" altLang="zh-CN" b="1" dirty="0"/>
              <a:t>&lt;</a:t>
            </a:r>
            <a:r>
              <a:rPr lang="zh-CN" altLang="en-US" b="1" dirty="0"/>
              <a:t>实体</a:t>
            </a:r>
            <a:r>
              <a:rPr lang="en-US" altLang="zh-CN" b="1" dirty="0"/>
              <a:t>1</a:t>
            </a:r>
            <a:r>
              <a:rPr lang="zh-CN" altLang="en-US" b="1" dirty="0"/>
              <a:t> </a:t>
            </a:r>
            <a:r>
              <a:rPr lang="en-US" altLang="zh-CN" b="1" dirty="0"/>
              <a:t>- </a:t>
            </a:r>
            <a:r>
              <a:rPr lang="zh-CN" altLang="en-US" b="1" dirty="0"/>
              <a:t>属性</a:t>
            </a:r>
            <a:r>
              <a:rPr lang="en-US" altLang="zh-CN" b="1" dirty="0"/>
              <a:t>x</a:t>
            </a:r>
            <a:r>
              <a:rPr lang="zh-CN" altLang="en-US" b="1" dirty="0"/>
              <a:t> </a:t>
            </a:r>
            <a:r>
              <a:rPr lang="en-US" altLang="zh-CN" b="1" dirty="0"/>
              <a:t>- </a:t>
            </a:r>
            <a:r>
              <a:rPr lang="zh-CN" altLang="en-US" b="1" dirty="0"/>
              <a:t>属性值</a:t>
            </a:r>
            <a:r>
              <a:rPr lang="en-US" altLang="zh-CN" b="1" dirty="0"/>
              <a:t>x&gt;</a:t>
            </a:r>
            <a:endParaRPr lang="zh-CN" altLang="en-US" b="1" dirty="0"/>
          </a:p>
        </p:txBody>
      </p:sp>
      <p:sp>
        <p:nvSpPr>
          <p:cNvPr id="565" name="右中括号 564">
            <a:extLst>
              <a:ext uri="{FF2B5EF4-FFF2-40B4-BE49-F238E27FC236}">
                <a16:creationId xmlns:a16="http://schemas.microsoft.com/office/drawing/2014/main" id="{CE581614-5917-4E05-8CC3-7A932FE70EE3}"/>
              </a:ext>
            </a:extLst>
          </p:cNvPr>
          <p:cNvSpPr/>
          <p:nvPr/>
        </p:nvSpPr>
        <p:spPr>
          <a:xfrm>
            <a:off x="9325068" y="1349395"/>
            <a:ext cx="163202" cy="1107996"/>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78E884B-243E-4507-8923-8C0BBE5C72C1}"/>
              </a:ext>
            </a:extLst>
          </p:cNvPr>
          <p:cNvSpPr/>
          <p:nvPr/>
        </p:nvSpPr>
        <p:spPr>
          <a:xfrm>
            <a:off x="3644030" y="2246337"/>
            <a:ext cx="931394" cy="202873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矩形 507">
            <a:extLst>
              <a:ext uri="{FF2B5EF4-FFF2-40B4-BE49-F238E27FC236}">
                <a16:creationId xmlns:a16="http://schemas.microsoft.com/office/drawing/2014/main" id="{AC60523B-945E-4C7A-8EF0-5A1768A3B04F}"/>
              </a:ext>
            </a:extLst>
          </p:cNvPr>
          <p:cNvSpPr/>
          <p:nvPr/>
        </p:nvSpPr>
        <p:spPr>
          <a:xfrm>
            <a:off x="8771070" y="4805960"/>
            <a:ext cx="2648482" cy="369332"/>
          </a:xfrm>
          <a:prstGeom prst="rect">
            <a:avLst/>
          </a:prstGeom>
        </p:spPr>
        <p:txBody>
          <a:bodyPr wrap="none">
            <a:spAutoFit/>
          </a:bodyPr>
          <a:lstStyle/>
          <a:p>
            <a:r>
              <a:rPr lang="en-US" altLang="zh-CN" b="1" dirty="0"/>
              <a:t>&lt;</a:t>
            </a:r>
            <a:r>
              <a:rPr lang="zh-CN" altLang="en-US" b="1" dirty="0"/>
              <a:t>实体</a:t>
            </a:r>
            <a:r>
              <a:rPr lang="en-US" altLang="zh-CN" b="1" dirty="0"/>
              <a:t>1 - </a:t>
            </a:r>
            <a:r>
              <a:rPr lang="zh-CN" altLang="en-US" b="1" dirty="0"/>
              <a:t>关系</a:t>
            </a:r>
            <a:r>
              <a:rPr lang="en-US" altLang="zh-CN" b="1" dirty="0"/>
              <a:t>α - </a:t>
            </a:r>
            <a:r>
              <a:rPr lang="zh-CN" altLang="en-US" b="1" dirty="0"/>
              <a:t>实体</a:t>
            </a:r>
            <a:r>
              <a:rPr lang="en-US" altLang="zh-CN" b="1" dirty="0"/>
              <a:t>2&gt;</a:t>
            </a:r>
            <a:endParaRPr lang="zh-CN" altLang="en-US" b="1" dirty="0"/>
          </a:p>
        </p:txBody>
      </p:sp>
      <p:sp>
        <p:nvSpPr>
          <p:cNvPr id="166" name="矩形 165">
            <a:extLst>
              <a:ext uri="{FF2B5EF4-FFF2-40B4-BE49-F238E27FC236}">
                <a16:creationId xmlns:a16="http://schemas.microsoft.com/office/drawing/2014/main" id="{6AA35F31-037E-4DF8-9BE1-96285CBA199A}"/>
              </a:ext>
            </a:extLst>
          </p:cNvPr>
          <p:cNvSpPr/>
          <p:nvPr/>
        </p:nvSpPr>
        <p:spPr>
          <a:xfrm>
            <a:off x="8771070" y="5544624"/>
            <a:ext cx="2864887" cy="369332"/>
          </a:xfrm>
          <a:prstGeom prst="rect">
            <a:avLst/>
          </a:prstGeom>
        </p:spPr>
        <p:txBody>
          <a:bodyPr wrap="none">
            <a:spAutoFit/>
          </a:bodyPr>
          <a:lstStyle/>
          <a:p>
            <a:r>
              <a:rPr lang="en-US" altLang="zh-CN" b="1" dirty="0"/>
              <a:t>&lt;</a:t>
            </a:r>
            <a:r>
              <a:rPr lang="zh-CN" altLang="en-US" b="1" dirty="0"/>
              <a:t>关系</a:t>
            </a:r>
            <a:r>
              <a:rPr lang="en-US" altLang="zh-CN" b="1" dirty="0"/>
              <a:t>1 - </a:t>
            </a:r>
            <a:r>
              <a:rPr lang="zh-CN" altLang="en-US" b="1" dirty="0"/>
              <a:t>属性</a:t>
            </a:r>
            <a:r>
              <a:rPr lang="en-US" altLang="zh-CN" b="1" dirty="0"/>
              <a:t>y</a:t>
            </a:r>
            <a:r>
              <a:rPr lang="zh-CN" altLang="en-US" b="1" dirty="0"/>
              <a:t> </a:t>
            </a:r>
            <a:r>
              <a:rPr lang="en-US" altLang="zh-CN" b="1" dirty="0"/>
              <a:t>- </a:t>
            </a:r>
            <a:r>
              <a:rPr lang="zh-CN" altLang="en-US" b="1" dirty="0"/>
              <a:t>属性值</a:t>
            </a:r>
            <a:r>
              <a:rPr lang="en-US" altLang="zh-CN" b="1" dirty="0"/>
              <a:t>y&gt;</a:t>
            </a:r>
            <a:endParaRPr lang="zh-CN" altLang="en-US" b="1" dirty="0"/>
          </a:p>
        </p:txBody>
      </p:sp>
      <p:cxnSp>
        <p:nvCxnSpPr>
          <p:cNvPr id="168" name="连接符: 肘形 167">
            <a:extLst>
              <a:ext uri="{FF2B5EF4-FFF2-40B4-BE49-F238E27FC236}">
                <a16:creationId xmlns:a16="http://schemas.microsoft.com/office/drawing/2014/main" id="{377ADDAA-A774-48FC-BB66-52926B7E9F93}"/>
              </a:ext>
            </a:extLst>
          </p:cNvPr>
          <p:cNvCxnSpPr>
            <a:cxnSpLocks/>
            <a:stCxn id="565" idx="2"/>
            <a:endCxn id="562" idx="0"/>
          </p:cNvCxnSpPr>
          <p:nvPr/>
        </p:nvCxnSpPr>
        <p:spPr>
          <a:xfrm rot="10800000" flipV="1">
            <a:off x="9325068" y="1903393"/>
            <a:ext cx="163202" cy="2446114"/>
          </a:xfrm>
          <a:prstGeom prst="bentConnector4">
            <a:avLst>
              <a:gd name="adj1" fmla="val -298414"/>
              <a:gd name="adj2" fmla="val 61324"/>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57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88655-63D7-48C0-89C7-1CF84956BF14}"/>
              </a:ext>
            </a:extLst>
          </p:cNvPr>
          <p:cNvSpPr>
            <a:spLocks noGrp="1"/>
          </p:cNvSpPr>
          <p:nvPr>
            <p:ph type="title"/>
          </p:nvPr>
        </p:nvSpPr>
        <p:spPr>
          <a:xfrm>
            <a:off x="669924" y="1"/>
            <a:ext cx="10850563" cy="1028699"/>
          </a:xfrm>
        </p:spPr>
        <p:txBody>
          <a:bodyPr/>
          <a:lstStyle/>
          <a:p>
            <a:r>
              <a:rPr lang="zh-CN" altLang="en-US" dirty="0">
                <a:cs typeface="+mn-ea"/>
                <a:sym typeface="+mn-lt"/>
              </a:rPr>
              <a:t>不良反应发现</a:t>
            </a:r>
            <a:r>
              <a:rPr lang="en-US" altLang="zh-CN" dirty="0">
                <a:cs typeface="+mn-ea"/>
                <a:sym typeface="+mn-lt"/>
              </a:rPr>
              <a:t> – </a:t>
            </a:r>
            <a:r>
              <a:rPr lang="zh-CN" altLang="en-US" dirty="0">
                <a:cs typeface="+mn-ea"/>
                <a:sym typeface="+mn-lt"/>
              </a:rPr>
              <a:t>数据流程</a:t>
            </a:r>
            <a:endParaRPr lang="zh-CN" altLang="en-US" dirty="0"/>
          </a:p>
        </p:txBody>
      </p:sp>
      <p:sp>
        <p:nvSpPr>
          <p:cNvPr id="4" name="页脚占位符 3">
            <a:extLst>
              <a:ext uri="{FF2B5EF4-FFF2-40B4-BE49-F238E27FC236}">
                <a16:creationId xmlns:a16="http://schemas.microsoft.com/office/drawing/2014/main" id="{232F3F8D-221F-4F48-ACD9-1462E7D5217F}"/>
              </a:ext>
            </a:extLst>
          </p:cNvPr>
          <p:cNvSpPr>
            <a:spLocks noGrp="1"/>
          </p:cNvSpPr>
          <p:nvPr>
            <p:ph type="ftr" sz="quarter" idx="11"/>
          </p:nvPr>
        </p:nvSpPr>
        <p:spPr>
          <a:xfrm>
            <a:off x="669924" y="6240463"/>
            <a:ext cx="4140201" cy="206381"/>
          </a:xfrm>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F4EEB2C-DE18-49FA-8270-CF3E828D1C6E}"/>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6" name="组合 5">
            <a:extLst>
              <a:ext uri="{FF2B5EF4-FFF2-40B4-BE49-F238E27FC236}">
                <a16:creationId xmlns:a16="http://schemas.microsoft.com/office/drawing/2014/main" id="{3050AA18-271E-4BD1-8554-E77856CE0F4F}"/>
              </a:ext>
            </a:extLst>
          </p:cNvPr>
          <p:cNvGrpSpPr/>
          <p:nvPr/>
        </p:nvGrpSpPr>
        <p:grpSpPr>
          <a:xfrm>
            <a:off x="3384564" y="1815014"/>
            <a:ext cx="1431802" cy="863860"/>
            <a:chOff x="669926" y="1322674"/>
            <a:chExt cx="1431802" cy="863860"/>
          </a:xfrm>
        </p:grpSpPr>
        <p:sp>
          <p:nvSpPr>
            <p:cNvPr id="90" name="two-databases_51333">
              <a:extLst>
                <a:ext uri="{FF2B5EF4-FFF2-40B4-BE49-F238E27FC236}">
                  <a16:creationId xmlns:a16="http://schemas.microsoft.com/office/drawing/2014/main" id="{BA7A87D6-FAAF-418F-9D28-31C74D09CA93}"/>
                </a:ext>
              </a:extLst>
            </p:cNvPr>
            <p:cNvSpPr>
              <a:spLocks noChangeAspect="1"/>
            </p:cNvSpPr>
            <p:nvPr/>
          </p:nvSpPr>
          <p:spPr bwMode="auto">
            <a:xfrm>
              <a:off x="1080984" y="1322674"/>
              <a:ext cx="609685" cy="586861"/>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tx2"/>
            </a:solidFill>
            <a:ln>
              <a:noFill/>
            </a:ln>
          </p:spPr>
        </p:sp>
        <p:sp>
          <p:nvSpPr>
            <p:cNvPr id="3" name="文本框 2">
              <a:extLst>
                <a:ext uri="{FF2B5EF4-FFF2-40B4-BE49-F238E27FC236}">
                  <a16:creationId xmlns:a16="http://schemas.microsoft.com/office/drawing/2014/main" id="{DE130AF9-F561-4AF7-8834-86C44486B3FB}"/>
                </a:ext>
              </a:extLst>
            </p:cNvPr>
            <p:cNvSpPr txBox="1"/>
            <p:nvPr/>
          </p:nvSpPr>
          <p:spPr>
            <a:xfrm>
              <a:off x="669926" y="1909535"/>
              <a:ext cx="1431802" cy="276999"/>
            </a:xfrm>
            <a:prstGeom prst="rect">
              <a:avLst/>
            </a:prstGeom>
            <a:noFill/>
          </p:spPr>
          <p:txBody>
            <a:bodyPr wrap="none" rtlCol="0">
              <a:spAutoFit/>
            </a:bodyPr>
            <a:lstStyle/>
            <a:p>
              <a:pPr algn="ctr"/>
              <a:r>
                <a:rPr lang="en-US" altLang="zh-CN" sz="1200" dirty="0"/>
                <a:t>CDS</a:t>
              </a:r>
              <a:r>
                <a:rPr lang="zh-CN" altLang="en-US" sz="1200" dirty="0"/>
                <a:t>临床数据中心</a:t>
              </a:r>
            </a:p>
          </p:txBody>
        </p:sp>
      </p:grpSp>
      <p:grpSp>
        <p:nvGrpSpPr>
          <p:cNvPr id="10" name="组合 9">
            <a:extLst>
              <a:ext uri="{FF2B5EF4-FFF2-40B4-BE49-F238E27FC236}">
                <a16:creationId xmlns:a16="http://schemas.microsoft.com/office/drawing/2014/main" id="{B5B0BD54-F908-4B55-807B-A9271787356E}"/>
              </a:ext>
            </a:extLst>
          </p:cNvPr>
          <p:cNvGrpSpPr/>
          <p:nvPr/>
        </p:nvGrpSpPr>
        <p:grpSpPr>
          <a:xfrm>
            <a:off x="6498285" y="2284117"/>
            <a:ext cx="800219" cy="636999"/>
            <a:chOff x="5579108" y="3069000"/>
            <a:chExt cx="800219" cy="636999"/>
          </a:xfrm>
        </p:grpSpPr>
        <p:sp>
          <p:nvSpPr>
            <p:cNvPr id="98" name="report_117870">
              <a:extLst>
                <a:ext uri="{FF2B5EF4-FFF2-40B4-BE49-F238E27FC236}">
                  <a16:creationId xmlns:a16="http://schemas.microsoft.com/office/drawing/2014/main" id="{AFE38C48-8B42-424E-A9CB-41342416995E}"/>
                </a:ext>
              </a:extLst>
            </p:cNvPr>
            <p:cNvSpPr>
              <a:spLocks noChangeAspect="1"/>
            </p:cNvSpPr>
            <p:nvPr/>
          </p:nvSpPr>
          <p:spPr bwMode="auto">
            <a:xfrm>
              <a:off x="5822702" y="3069000"/>
              <a:ext cx="313030" cy="360000"/>
            </a:xfrm>
            <a:custGeom>
              <a:avLst/>
              <a:gdLst>
                <a:gd name="connsiteX0" fmla="*/ 252474 w 504859"/>
                <a:gd name="connsiteY0" fmla="*/ 378936 h 580612"/>
                <a:gd name="connsiteX1" fmla="*/ 380998 w 504859"/>
                <a:gd name="connsiteY1" fmla="*/ 479303 h 580612"/>
                <a:gd name="connsiteX2" fmla="*/ 356789 w 504859"/>
                <a:gd name="connsiteY2" fmla="*/ 503484 h 580612"/>
                <a:gd name="connsiteX3" fmla="*/ 332579 w 504859"/>
                <a:gd name="connsiteY3" fmla="*/ 479303 h 580612"/>
                <a:gd name="connsiteX4" fmla="*/ 252385 w 504859"/>
                <a:gd name="connsiteY4" fmla="*/ 427297 h 580612"/>
                <a:gd name="connsiteX5" fmla="*/ 172191 w 504859"/>
                <a:gd name="connsiteY5" fmla="*/ 479303 h 580612"/>
                <a:gd name="connsiteX6" fmla="*/ 147982 w 504859"/>
                <a:gd name="connsiteY6" fmla="*/ 503484 h 580612"/>
                <a:gd name="connsiteX7" fmla="*/ 123772 w 504859"/>
                <a:gd name="connsiteY7" fmla="*/ 479303 h 580612"/>
                <a:gd name="connsiteX8" fmla="*/ 252474 w 504859"/>
                <a:gd name="connsiteY8" fmla="*/ 378936 h 580612"/>
                <a:gd name="connsiteX9" fmla="*/ 252483 w 504859"/>
                <a:gd name="connsiteY9" fmla="*/ 255057 h 580612"/>
                <a:gd name="connsiteX10" fmla="*/ 230409 w 504859"/>
                <a:gd name="connsiteY10" fmla="*/ 276034 h 580612"/>
                <a:gd name="connsiteX11" fmla="*/ 252483 w 504859"/>
                <a:gd name="connsiteY11" fmla="*/ 296922 h 580612"/>
                <a:gd name="connsiteX12" fmla="*/ 274557 w 504859"/>
                <a:gd name="connsiteY12" fmla="*/ 276034 h 580612"/>
                <a:gd name="connsiteX13" fmla="*/ 252483 w 504859"/>
                <a:gd name="connsiteY13" fmla="*/ 255057 h 580612"/>
                <a:gd name="connsiteX14" fmla="*/ 252483 w 504859"/>
                <a:gd name="connsiteY14" fmla="*/ 206615 h 580612"/>
                <a:gd name="connsiteX15" fmla="*/ 322978 w 504859"/>
                <a:gd name="connsiteY15" fmla="*/ 275946 h 580612"/>
                <a:gd name="connsiteX16" fmla="*/ 252483 w 504859"/>
                <a:gd name="connsiteY16" fmla="*/ 345276 h 580612"/>
                <a:gd name="connsiteX17" fmla="*/ 181988 w 504859"/>
                <a:gd name="connsiteY17" fmla="*/ 275946 h 580612"/>
                <a:gd name="connsiteX18" fmla="*/ 252483 w 504859"/>
                <a:gd name="connsiteY18" fmla="*/ 206615 h 580612"/>
                <a:gd name="connsiteX19" fmla="*/ 141767 w 504859"/>
                <a:gd name="connsiteY19" fmla="*/ 84697 h 580612"/>
                <a:gd name="connsiteX20" fmla="*/ 159120 w 504859"/>
                <a:gd name="connsiteY20" fmla="*/ 118913 h 580612"/>
                <a:gd name="connsiteX21" fmla="*/ 346006 w 504859"/>
                <a:gd name="connsiteY21" fmla="*/ 118913 h 580612"/>
                <a:gd name="connsiteX22" fmla="*/ 363360 w 504859"/>
                <a:gd name="connsiteY22" fmla="*/ 84697 h 580612"/>
                <a:gd name="connsiteX23" fmla="*/ 60516 w 504859"/>
                <a:gd name="connsiteY23" fmla="*/ 84697 h 580612"/>
                <a:gd name="connsiteX24" fmla="*/ 48413 w 504859"/>
                <a:gd name="connsiteY24" fmla="*/ 96783 h 580612"/>
                <a:gd name="connsiteX25" fmla="*/ 48413 w 504859"/>
                <a:gd name="connsiteY25" fmla="*/ 520178 h 580612"/>
                <a:gd name="connsiteX26" fmla="*/ 60516 w 504859"/>
                <a:gd name="connsiteY26" fmla="*/ 532265 h 580612"/>
                <a:gd name="connsiteX27" fmla="*/ 444522 w 504859"/>
                <a:gd name="connsiteY27" fmla="*/ 532265 h 580612"/>
                <a:gd name="connsiteX28" fmla="*/ 456625 w 504859"/>
                <a:gd name="connsiteY28" fmla="*/ 520178 h 580612"/>
                <a:gd name="connsiteX29" fmla="*/ 456358 w 504859"/>
                <a:gd name="connsiteY29" fmla="*/ 520178 h 580612"/>
                <a:gd name="connsiteX30" fmla="*/ 456358 w 504859"/>
                <a:gd name="connsiteY30" fmla="*/ 96783 h 580612"/>
                <a:gd name="connsiteX31" fmla="*/ 444255 w 504859"/>
                <a:gd name="connsiteY31" fmla="*/ 84697 h 580612"/>
                <a:gd name="connsiteX32" fmla="*/ 417468 w 504859"/>
                <a:gd name="connsiteY32" fmla="*/ 84697 h 580612"/>
                <a:gd name="connsiteX33" fmla="*/ 382315 w 504859"/>
                <a:gd name="connsiteY33" fmla="*/ 154018 h 580612"/>
                <a:gd name="connsiteX34" fmla="*/ 360690 w 504859"/>
                <a:gd name="connsiteY34" fmla="*/ 167260 h 580612"/>
                <a:gd name="connsiteX35" fmla="*/ 144080 w 504859"/>
                <a:gd name="connsiteY35" fmla="*/ 167260 h 580612"/>
                <a:gd name="connsiteX36" fmla="*/ 122455 w 504859"/>
                <a:gd name="connsiteY36" fmla="*/ 154018 h 580612"/>
                <a:gd name="connsiteX37" fmla="*/ 87303 w 504859"/>
                <a:gd name="connsiteY37" fmla="*/ 84697 h 580612"/>
                <a:gd name="connsiteX38" fmla="*/ 252474 w 504859"/>
                <a:gd name="connsiteY38" fmla="*/ 0 h 580612"/>
                <a:gd name="connsiteX39" fmla="*/ 276680 w 504859"/>
                <a:gd name="connsiteY39" fmla="*/ 24174 h 580612"/>
                <a:gd name="connsiteX40" fmla="*/ 276680 w 504859"/>
                <a:gd name="connsiteY40" fmla="*/ 36349 h 580612"/>
                <a:gd name="connsiteX41" fmla="*/ 444522 w 504859"/>
                <a:gd name="connsiteY41" fmla="*/ 36349 h 580612"/>
                <a:gd name="connsiteX42" fmla="*/ 504859 w 504859"/>
                <a:gd name="connsiteY42" fmla="*/ 96783 h 580612"/>
                <a:gd name="connsiteX43" fmla="*/ 504859 w 504859"/>
                <a:gd name="connsiteY43" fmla="*/ 520178 h 580612"/>
                <a:gd name="connsiteX44" fmla="*/ 444344 w 504859"/>
                <a:gd name="connsiteY44" fmla="*/ 580612 h 580612"/>
                <a:gd name="connsiteX45" fmla="*/ 60516 w 504859"/>
                <a:gd name="connsiteY45" fmla="*/ 580612 h 580612"/>
                <a:gd name="connsiteX46" fmla="*/ 0 w 504859"/>
                <a:gd name="connsiteY46" fmla="*/ 520178 h 580612"/>
                <a:gd name="connsiteX47" fmla="*/ 0 w 504859"/>
                <a:gd name="connsiteY47" fmla="*/ 96783 h 580612"/>
                <a:gd name="connsiteX48" fmla="*/ 60516 w 504859"/>
                <a:gd name="connsiteY48" fmla="*/ 36349 h 580612"/>
                <a:gd name="connsiteX49" fmla="*/ 228268 w 504859"/>
                <a:gd name="connsiteY49" fmla="*/ 36349 h 580612"/>
                <a:gd name="connsiteX50" fmla="*/ 228268 w 504859"/>
                <a:gd name="connsiteY50" fmla="*/ 24174 h 580612"/>
                <a:gd name="connsiteX51" fmla="*/ 252474 w 504859"/>
                <a:gd name="connsiteY51" fmla="*/ 0 h 58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04859" h="580612">
                  <a:moveTo>
                    <a:pt x="252474" y="378936"/>
                  </a:moveTo>
                  <a:cubicBezTo>
                    <a:pt x="324658" y="378936"/>
                    <a:pt x="381265" y="423030"/>
                    <a:pt x="380998" y="479303"/>
                  </a:cubicBezTo>
                  <a:cubicBezTo>
                    <a:pt x="380998" y="492727"/>
                    <a:pt x="370229" y="503484"/>
                    <a:pt x="356789" y="503484"/>
                  </a:cubicBezTo>
                  <a:cubicBezTo>
                    <a:pt x="343438" y="503484"/>
                    <a:pt x="332579" y="492727"/>
                    <a:pt x="332579" y="479303"/>
                  </a:cubicBezTo>
                  <a:cubicBezTo>
                    <a:pt x="332579" y="451122"/>
                    <a:pt x="295909" y="427297"/>
                    <a:pt x="252385" y="427297"/>
                  </a:cubicBezTo>
                  <a:cubicBezTo>
                    <a:pt x="208951" y="427297"/>
                    <a:pt x="172191" y="451122"/>
                    <a:pt x="172191" y="479303"/>
                  </a:cubicBezTo>
                  <a:cubicBezTo>
                    <a:pt x="172191" y="492727"/>
                    <a:pt x="161333" y="503484"/>
                    <a:pt x="147982" y="503484"/>
                  </a:cubicBezTo>
                  <a:cubicBezTo>
                    <a:pt x="134542" y="503484"/>
                    <a:pt x="123772" y="492727"/>
                    <a:pt x="123772" y="479303"/>
                  </a:cubicBezTo>
                  <a:cubicBezTo>
                    <a:pt x="123772" y="423030"/>
                    <a:pt x="180380" y="378936"/>
                    <a:pt x="252474" y="378936"/>
                  </a:cubicBezTo>
                  <a:close/>
                  <a:moveTo>
                    <a:pt x="252483" y="255057"/>
                  </a:moveTo>
                  <a:cubicBezTo>
                    <a:pt x="240289" y="255057"/>
                    <a:pt x="230409" y="264479"/>
                    <a:pt x="230409" y="276034"/>
                  </a:cubicBezTo>
                  <a:cubicBezTo>
                    <a:pt x="230409" y="287589"/>
                    <a:pt x="240289" y="296922"/>
                    <a:pt x="252483" y="296922"/>
                  </a:cubicBezTo>
                  <a:cubicBezTo>
                    <a:pt x="264766" y="296922"/>
                    <a:pt x="274557" y="287589"/>
                    <a:pt x="274557" y="276034"/>
                  </a:cubicBezTo>
                  <a:cubicBezTo>
                    <a:pt x="274557" y="264479"/>
                    <a:pt x="264766" y="255057"/>
                    <a:pt x="252483" y="255057"/>
                  </a:cubicBezTo>
                  <a:close/>
                  <a:moveTo>
                    <a:pt x="252483" y="206615"/>
                  </a:moveTo>
                  <a:cubicBezTo>
                    <a:pt x="291291" y="206615"/>
                    <a:pt x="322978" y="237636"/>
                    <a:pt x="322978" y="275946"/>
                  </a:cubicBezTo>
                  <a:cubicBezTo>
                    <a:pt x="322978" y="314255"/>
                    <a:pt x="291469" y="345276"/>
                    <a:pt x="252483" y="345276"/>
                  </a:cubicBezTo>
                  <a:cubicBezTo>
                    <a:pt x="213586" y="345276"/>
                    <a:pt x="181988" y="314255"/>
                    <a:pt x="181988" y="275946"/>
                  </a:cubicBezTo>
                  <a:cubicBezTo>
                    <a:pt x="181988" y="237636"/>
                    <a:pt x="213586" y="206615"/>
                    <a:pt x="252483" y="206615"/>
                  </a:cubicBezTo>
                  <a:close/>
                  <a:moveTo>
                    <a:pt x="141767" y="84697"/>
                  </a:moveTo>
                  <a:lnTo>
                    <a:pt x="159120" y="118913"/>
                  </a:lnTo>
                  <a:lnTo>
                    <a:pt x="346006" y="118913"/>
                  </a:lnTo>
                  <a:lnTo>
                    <a:pt x="363360" y="84697"/>
                  </a:lnTo>
                  <a:close/>
                  <a:moveTo>
                    <a:pt x="60516" y="84697"/>
                  </a:moveTo>
                  <a:cubicBezTo>
                    <a:pt x="53841" y="84697"/>
                    <a:pt x="48413" y="90118"/>
                    <a:pt x="48413" y="96783"/>
                  </a:cubicBezTo>
                  <a:lnTo>
                    <a:pt x="48413" y="520178"/>
                  </a:lnTo>
                  <a:cubicBezTo>
                    <a:pt x="48413" y="526843"/>
                    <a:pt x="53841" y="532265"/>
                    <a:pt x="60516" y="532265"/>
                  </a:cubicBezTo>
                  <a:lnTo>
                    <a:pt x="444522" y="532265"/>
                  </a:lnTo>
                  <a:cubicBezTo>
                    <a:pt x="451107" y="532265"/>
                    <a:pt x="456625" y="526843"/>
                    <a:pt x="456625" y="520178"/>
                  </a:cubicBezTo>
                  <a:lnTo>
                    <a:pt x="456358" y="520178"/>
                  </a:lnTo>
                  <a:lnTo>
                    <a:pt x="456358" y="96783"/>
                  </a:lnTo>
                  <a:cubicBezTo>
                    <a:pt x="456358" y="90118"/>
                    <a:pt x="450929" y="84697"/>
                    <a:pt x="444255" y="84697"/>
                  </a:cubicBezTo>
                  <a:lnTo>
                    <a:pt x="417468" y="84697"/>
                  </a:lnTo>
                  <a:lnTo>
                    <a:pt x="382315" y="154018"/>
                  </a:lnTo>
                  <a:cubicBezTo>
                    <a:pt x="378133" y="162195"/>
                    <a:pt x="369856" y="167260"/>
                    <a:pt x="360690" y="167260"/>
                  </a:cubicBezTo>
                  <a:lnTo>
                    <a:pt x="144080" y="167260"/>
                  </a:lnTo>
                  <a:cubicBezTo>
                    <a:pt x="134914" y="167260"/>
                    <a:pt x="126638" y="162195"/>
                    <a:pt x="122455" y="154018"/>
                  </a:cubicBezTo>
                  <a:lnTo>
                    <a:pt x="87303" y="84697"/>
                  </a:lnTo>
                  <a:close/>
                  <a:moveTo>
                    <a:pt x="252474" y="0"/>
                  </a:moveTo>
                  <a:cubicBezTo>
                    <a:pt x="265912" y="0"/>
                    <a:pt x="276680" y="10754"/>
                    <a:pt x="276680" y="24174"/>
                  </a:cubicBezTo>
                  <a:lnTo>
                    <a:pt x="276680" y="36349"/>
                  </a:lnTo>
                  <a:lnTo>
                    <a:pt x="444522" y="36349"/>
                  </a:lnTo>
                  <a:cubicBezTo>
                    <a:pt x="477805" y="36349"/>
                    <a:pt x="505037" y="63456"/>
                    <a:pt x="504859" y="96783"/>
                  </a:cubicBezTo>
                  <a:lnTo>
                    <a:pt x="504859" y="520178"/>
                  </a:lnTo>
                  <a:cubicBezTo>
                    <a:pt x="504859" y="553506"/>
                    <a:pt x="477716" y="580612"/>
                    <a:pt x="444344" y="580612"/>
                  </a:cubicBezTo>
                  <a:lnTo>
                    <a:pt x="60516" y="580612"/>
                  </a:lnTo>
                  <a:cubicBezTo>
                    <a:pt x="27143" y="580612"/>
                    <a:pt x="0" y="553506"/>
                    <a:pt x="0" y="520178"/>
                  </a:cubicBezTo>
                  <a:lnTo>
                    <a:pt x="0" y="96783"/>
                  </a:lnTo>
                  <a:cubicBezTo>
                    <a:pt x="0" y="63456"/>
                    <a:pt x="27143" y="36349"/>
                    <a:pt x="60516" y="36349"/>
                  </a:cubicBezTo>
                  <a:lnTo>
                    <a:pt x="228268" y="36349"/>
                  </a:lnTo>
                  <a:lnTo>
                    <a:pt x="228268" y="24174"/>
                  </a:lnTo>
                  <a:cubicBezTo>
                    <a:pt x="228268" y="10754"/>
                    <a:pt x="239125" y="0"/>
                    <a:pt x="252474" y="0"/>
                  </a:cubicBezTo>
                  <a:close/>
                </a:path>
              </a:pathLst>
            </a:custGeom>
            <a:solidFill>
              <a:schemeClr val="tx2"/>
            </a:solidFill>
            <a:ln>
              <a:noFill/>
            </a:ln>
          </p:spPr>
        </p:sp>
        <p:sp>
          <p:nvSpPr>
            <p:cNvPr id="104" name="文本框 103">
              <a:extLst>
                <a:ext uri="{FF2B5EF4-FFF2-40B4-BE49-F238E27FC236}">
                  <a16:creationId xmlns:a16="http://schemas.microsoft.com/office/drawing/2014/main" id="{69150490-6374-4AE1-91B5-3CF5BF4BB6CB}"/>
                </a:ext>
              </a:extLst>
            </p:cNvPr>
            <p:cNvSpPr txBox="1"/>
            <p:nvPr/>
          </p:nvSpPr>
          <p:spPr>
            <a:xfrm>
              <a:off x="5579108" y="3429000"/>
              <a:ext cx="800219" cy="276999"/>
            </a:xfrm>
            <a:prstGeom prst="rect">
              <a:avLst/>
            </a:prstGeom>
            <a:noFill/>
          </p:spPr>
          <p:txBody>
            <a:bodyPr wrap="none" rtlCol="0">
              <a:spAutoFit/>
            </a:bodyPr>
            <a:lstStyle/>
            <a:p>
              <a:pPr algn="ctr"/>
              <a:r>
                <a:rPr lang="zh-CN" altLang="en-US" sz="1200" dirty="0"/>
                <a:t>电子病历</a:t>
              </a:r>
            </a:p>
          </p:txBody>
        </p:sp>
      </p:grpSp>
      <p:grpSp>
        <p:nvGrpSpPr>
          <p:cNvPr id="9" name="组合 8">
            <a:extLst>
              <a:ext uri="{FF2B5EF4-FFF2-40B4-BE49-F238E27FC236}">
                <a16:creationId xmlns:a16="http://schemas.microsoft.com/office/drawing/2014/main" id="{EBF06AF9-400A-4304-82CC-FADE0A636F7E}"/>
              </a:ext>
            </a:extLst>
          </p:cNvPr>
          <p:cNvGrpSpPr/>
          <p:nvPr/>
        </p:nvGrpSpPr>
        <p:grpSpPr>
          <a:xfrm>
            <a:off x="7660453" y="1411593"/>
            <a:ext cx="800220" cy="636999"/>
            <a:chOff x="5602799" y="2249650"/>
            <a:chExt cx="800220" cy="636999"/>
          </a:xfrm>
        </p:grpSpPr>
        <p:sp>
          <p:nvSpPr>
            <p:cNvPr id="101" name="report_117892">
              <a:extLst>
                <a:ext uri="{FF2B5EF4-FFF2-40B4-BE49-F238E27FC236}">
                  <a16:creationId xmlns:a16="http://schemas.microsoft.com/office/drawing/2014/main" id="{D1464FCC-2F15-4377-A07B-DA2B55017F27}"/>
                </a:ext>
              </a:extLst>
            </p:cNvPr>
            <p:cNvSpPr>
              <a:spLocks noChangeAspect="1"/>
            </p:cNvSpPr>
            <p:nvPr/>
          </p:nvSpPr>
          <p:spPr bwMode="auto">
            <a:xfrm>
              <a:off x="5848680" y="2249650"/>
              <a:ext cx="261075" cy="360000"/>
            </a:xfrm>
            <a:custGeom>
              <a:avLst/>
              <a:gdLst>
                <a:gd name="connsiteX0" fmla="*/ 99278 w 438211"/>
                <a:gd name="connsiteY0" fmla="*/ 477658 h 604252"/>
                <a:gd name="connsiteX1" fmla="*/ 338651 w 438211"/>
                <a:gd name="connsiteY1" fmla="*/ 477658 h 604252"/>
                <a:gd name="connsiteX2" fmla="*/ 351839 w 438211"/>
                <a:gd name="connsiteY2" fmla="*/ 490819 h 604252"/>
                <a:gd name="connsiteX3" fmla="*/ 338651 w 438211"/>
                <a:gd name="connsiteY3" fmla="*/ 503979 h 604252"/>
                <a:gd name="connsiteX4" fmla="*/ 99278 w 438211"/>
                <a:gd name="connsiteY4" fmla="*/ 503979 h 604252"/>
                <a:gd name="connsiteX5" fmla="*/ 86090 w 438211"/>
                <a:gd name="connsiteY5" fmla="*/ 490819 h 604252"/>
                <a:gd name="connsiteX6" fmla="*/ 99278 w 438211"/>
                <a:gd name="connsiteY6" fmla="*/ 477658 h 604252"/>
                <a:gd name="connsiteX7" fmla="*/ 99278 w 438211"/>
                <a:gd name="connsiteY7" fmla="*/ 419300 h 604252"/>
                <a:gd name="connsiteX8" fmla="*/ 338651 w 438211"/>
                <a:gd name="connsiteY8" fmla="*/ 419300 h 604252"/>
                <a:gd name="connsiteX9" fmla="*/ 351839 w 438211"/>
                <a:gd name="connsiteY9" fmla="*/ 432496 h 604252"/>
                <a:gd name="connsiteX10" fmla="*/ 338651 w 438211"/>
                <a:gd name="connsiteY10" fmla="*/ 445691 h 604252"/>
                <a:gd name="connsiteX11" fmla="*/ 99278 w 438211"/>
                <a:gd name="connsiteY11" fmla="*/ 445691 h 604252"/>
                <a:gd name="connsiteX12" fmla="*/ 86090 w 438211"/>
                <a:gd name="connsiteY12" fmla="*/ 432496 h 604252"/>
                <a:gd name="connsiteX13" fmla="*/ 99278 w 438211"/>
                <a:gd name="connsiteY13" fmla="*/ 419300 h 604252"/>
                <a:gd name="connsiteX14" fmla="*/ 99278 w 438211"/>
                <a:gd name="connsiteY14" fmla="*/ 361013 h 604252"/>
                <a:gd name="connsiteX15" fmla="*/ 338651 w 438211"/>
                <a:gd name="connsiteY15" fmla="*/ 361013 h 604252"/>
                <a:gd name="connsiteX16" fmla="*/ 351839 w 438211"/>
                <a:gd name="connsiteY16" fmla="*/ 374174 h 604252"/>
                <a:gd name="connsiteX17" fmla="*/ 338651 w 438211"/>
                <a:gd name="connsiteY17" fmla="*/ 387334 h 604252"/>
                <a:gd name="connsiteX18" fmla="*/ 99278 w 438211"/>
                <a:gd name="connsiteY18" fmla="*/ 387334 h 604252"/>
                <a:gd name="connsiteX19" fmla="*/ 86090 w 438211"/>
                <a:gd name="connsiteY19" fmla="*/ 374174 h 604252"/>
                <a:gd name="connsiteX20" fmla="*/ 99278 w 438211"/>
                <a:gd name="connsiteY20" fmla="*/ 361013 h 604252"/>
                <a:gd name="connsiteX21" fmla="*/ 99278 w 438211"/>
                <a:gd name="connsiteY21" fmla="*/ 302655 h 604252"/>
                <a:gd name="connsiteX22" fmla="*/ 338651 w 438211"/>
                <a:gd name="connsiteY22" fmla="*/ 302655 h 604252"/>
                <a:gd name="connsiteX23" fmla="*/ 351839 w 438211"/>
                <a:gd name="connsiteY23" fmla="*/ 315816 h 604252"/>
                <a:gd name="connsiteX24" fmla="*/ 338651 w 438211"/>
                <a:gd name="connsiteY24" fmla="*/ 328976 h 604252"/>
                <a:gd name="connsiteX25" fmla="*/ 99278 w 438211"/>
                <a:gd name="connsiteY25" fmla="*/ 328976 h 604252"/>
                <a:gd name="connsiteX26" fmla="*/ 86090 w 438211"/>
                <a:gd name="connsiteY26" fmla="*/ 315816 h 604252"/>
                <a:gd name="connsiteX27" fmla="*/ 99278 w 438211"/>
                <a:gd name="connsiteY27" fmla="*/ 302655 h 604252"/>
                <a:gd name="connsiteX28" fmla="*/ 175174 w 438211"/>
                <a:gd name="connsiteY28" fmla="*/ 106761 h 604252"/>
                <a:gd name="connsiteX29" fmla="*/ 175174 w 438211"/>
                <a:gd name="connsiteY29" fmla="*/ 169087 h 604252"/>
                <a:gd name="connsiteX30" fmla="*/ 237576 w 438211"/>
                <a:gd name="connsiteY30" fmla="*/ 169087 h 604252"/>
                <a:gd name="connsiteX31" fmla="*/ 175174 w 438211"/>
                <a:gd name="connsiteY31" fmla="*/ 106761 h 604252"/>
                <a:gd name="connsiteX32" fmla="*/ 166381 w 438211"/>
                <a:gd name="connsiteY32" fmla="*/ 88630 h 604252"/>
                <a:gd name="connsiteX33" fmla="*/ 255729 w 438211"/>
                <a:gd name="connsiteY33" fmla="*/ 177870 h 604252"/>
                <a:gd name="connsiteX34" fmla="*/ 248638 w 438211"/>
                <a:gd name="connsiteY34" fmla="*/ 186510 h 604252"/>
                <a:gd name="connsiteX35" fmla="*/ 165672 w 438211"/>
                <a:gd name="connsiteY35" fmla="*/ 261868 h 604252"/>
                <a:gd name="connsiteX36" fmla="*/ 82138 w 438211"/>
                <a:gd name="connsiteY36" fmla="*/ 178578 h 604252"/>
                <a:gd name="connsiteX37" fmla="*/ 157730 w 438211"/>
                <a:gd name="connsiteY37" fmla="*/ 95713 h 604252"/>
                <a:gd name="connsiteX38" fmla="*/ 166381 w 438211"/>
                <a:gd name="connsiteY38" fmla="*/ 88630 h 604252"/>
                <a:gd name="connsiteX39" fmla="*/ 41694 w 438211"/>
                <a:gd name="connsiteY39" fmla="*/ 41492 h 604252"/>
                <a:gd name="connsiteX40" fmla="*/ 41694 w 438211"/>
                <a:gd name="connsiteY40" fmla="*/ 562619 h 604252"/>
                <a:gd name="connsiteX41" fmla="*/ 396659 w 438211"/>
                <a:gd name="connsiteY41" fmla="*/ 562619 h 604252"/>
                <a:gd name="connsiteX42" fmla="*/ 396659 w 438211"/>
                <a:gd name="connsiteY42" fmla="*/ 133114 h 604252"/>
                <a:gd name="connsiteX43" fmla="*/ 333976 w 438211"/>
                <a:gd name="connsiteY43" fmla="*/ 133114 h 604252"/>
                <a:gd name="connsiteX44" fmla="*/ 305471 w 438211"/>
                <a:gd name="connsiteY44" fmla="*/ 104650 h 604252"/>
                <a:gd name="connsiteX45" fmla="*/ 305471 w 438211"/>
                <a:gd name="connsiteY45" fmla="*/ 41492 h 604252"/>
                <a:gd name="connsiteX46" fmla="*/ 303911 w 438211"/>
                <a:gd name="connsiteY46" fmla="*/ 41492 h 604252"/>
                <a:gd name="connsiteX47" fmla="*/ 28505 w 438211"/>
                <a:gd name="connsiteY47" fmla="*/ 0 h 604252"/>
                <a:gd name="connsiteX48" fmla="*/ 317242 w 438211"/>
                <a:gd name="connsiteY48" fmla="*/ 0 h 604252"/>
                <a:gd name="connsiteX49" fmla="*/ 323907 w 438211"/>
                <a:gd name="connsiteY49" fmla="*/ 2832 h 604252"/>
                <a:gd name="connsiteX50" fmla="*/ 435517 w 438211"/>
                <a:gd name="connsiteY50" fmla="*/ 114138 h 604252"/>
                <a:gd name="connsiteX51" fmla="*/ 438211 w 438211"/>
                <a:gd name="connsiteY51" fmla="*/ 120794 h 604252"/>
                <a:gd name="connsiteX52" fmla="*/ 438211 w 438211"/>
                <a:gd name="connsiteY52" fmla="*/ 575788 h 604252"/>
                <a:gd name="connsiteX53" fmla="*/ 409848 w 438211"/>
                <a:gd name="connsiteY53" fmla="*/ 604252 h 604252"/>
                <a:gd name="connsiteX54" fmla="*/ 28505 w 438211"/>
                <a:gd name="connsiteY54" fmla="*/ 604252 h 604252"/>
                <a:gd name="connsiteX55" fmla="*/ 0 w 438211"/>
                <a:gd name="connsiteY55" fmla="*/ 575788 h 604252"/>
                <a:gd name="connsiteX56" fmla="*/ 0 w 438211"/>
                <a:gd name="connsiteY56" fmla="*/ 28464 h 604252"/>
                <a:gd name="connsiteX57" fmla="*/ 28505 w 438211"/>
                <a:gd name="connsiteY57" fmla="*/ 0 h 60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38211" h="604252">
                  <a:moveTo>
                    <a:pt x="99278" y="477658"/>
                  </a:moveTo>
                  <a:lnTo>
                    <a:pt x="338651" y="477658"/>
                  </a:lnTo>
                  <a:cubicBezTo>
                    <a:pt x="346025" y="477658"/>
                    <a:pt x="351839" y="483602"/>
                    <a:pt x="351839" y="490819"/>
                  </a:cubicBezTo>
                  <a:cubicBezTo>
                    <a:pt x="351839" y="498177"/>
                    <a:pt x="346025" y="503979"/>
                    <a:pt x="338651" y="503979"/>
                  </a:cubicBezTo>
                  <a:lnTo>
                    <a:pt x="99278" y="503979"/>
                  </a:lnTo>
                  <a:cubicBezTo>
                    <a:pt x="92046" y="503979"/>
                    <a:pt x="86090" y="498177"/>
                    <a:pt x="86090" y="490819"/>
                  </a:cubicBezTo>
                  <a:cubicBezTo>
                    <a:pt x="86090" y="483602"/>
                    <a:pt x="92046" y="477658"/>
                    <a:pt x="99278" y="477658"/>
                  </a:cubicBezTo>
                  <a:close/>
                  <a:moveTo>
                    <a:pt x="99278" y="419300"/>
                  </a:moveTo>
                  <a:lnTo>
                    <a:pt x="338651" y="419300"/>
                  </a:lnTo>
                  <a:cubicBezTo>
                    <a:pt x="346025" y="419300"/>
                    <a:pt x="351839" y="425259"/>
                    <a:pt x="351839" y="432496"/>
                  </a:cubicBezTo>
                  <a:cubicBezTo>
                    <a:pt x="351839" y="439874"/>
                    <a:pt x="346025" y="445691"/>
                    <a:pt x="338651" y="445691"/>
                  </a:cubicBezTo>
                  <a:lnTo>
                    <a:pt x="99278" y="445691"/>
                  </a:lnTo>
                  <a:cubicBezTo>
                    <a:pt x="92046" y="445691"/>
                    <a:pt x="86090" y="439874"/>
                    <a:pt x="86090" y="432496"/>
                  </a:cubicBezTo>
                  <a:cubicBezTo>
                    <a:pt x="86090" y="425259"/>
                    <a:pt x="92046" y="419300"/>
                    <a:pt x="99278" y="419300"/>
                  </a:cubicBezTo>
                  <a:close/>
                  <a:moveTo>
                    <a:pt x="99278" y="361013"/>
                  </a:moveTo>
                  <a:lnTo>
                    <a:pt x="338651" y="361013"/>
                  </a:lnTo>
                  <a:cubicBezTo>
                    <a:pt x="346025" y="361013"/>
                    <a:pt x="351839" y="366957"/>
                    <a:pt x="351839" y="374174"/>
                  </a:cubicBezTo>
                  <a:cubicBezTo>
                    <a:pt x="351839" y="381391"/>
                    <a:pt x="346025" y="387334"/>
                    <a:pt x="338651" y="387334"/>
                  </a:cubicBezTo>
                  <a:lnTo>
                    <a:pt x="99278" y="387334"/>
                  </a:lnTo>
                  <a:cubicBezTo>
                    <a:pt x="92046" y="387334"/>
                    <a:pt x="86090" y="381391"/>
                    <a:pt x="86090" y="374174"/>
                  </a:cubicBezTo>
                  <a:cubicBezTo>
                    <a:pt x="86090" y="366957"/>
                    <a:pt x="92046" y="361013"/>
                    <a:pt x="99278" y="361013"/>
                  </a:cubicBezTo>
                  <a:close/>
                  <a:moveTo>
                    <a:pt x="99278" y="302655"/>
                  </a:moveTo>
                  <a:lnTo>
                    <a:pt x="338651" y="302655"/>
                  </a:lnTo>
                  <a:cubicBezTo>
                    <a:pt x="346025" y="302655"/>
                    <a:pt x="351839" y="308457"/>
                    <a:pt x="351839" y="315816"/>
                  </a:cubicBezTo>
                  <a:cubicBezTo>
                    <a:pt x="351839" y="323033"/>
                    <a:pt x="346025" y="328976"/>
                    <a:pt x="338651" y="328976"/>
                  </a:cubicBezTo>
                  <a:lnTo>
                    <a:pt x="99278" y="328976"/>
                  </a:lnTo>
                  <a:cubicBezTo>
                    <a:pt x="92046" y="328976"/>
                    <a:pt x="86090" y="323033"/>
                    <a:pt x="86090" y="315816"/>
                  </a:cubicBezTo>
                  <a:cubicBezTo>
                    <a:pt x="86090" y="308457"/>
                    <a:pt x="92046" y="302655"/>
                    <a:pt x="99278" y="302655"/>
                  </a:cubicBezTo>
                  <a:close/>
                  <a:moveTo>
                    <a:pt x="175174" y="106761"/>
                  </a:moveTo>
                  <a:lnTo>
                    <a:pt x="175174" y="169087"/>
                  </a:lnTo>
                  <a:lnTo>
                    <a:pt x="237576" y="169087"/>
                  </a:lnTo>
                  <a:cubicBezTo>
                    <a:pt x="233605" y="136649"/>
                    <a:pt x="207651" y="110728"/>
                    <a:pt x="175174" y="106761"/>
                  </a:cubicBezTo>
                  <a:close/>
                  <a:moveTo>
                    <a:pt x="166381" y="88630"/>
                  </a:moveTo>
                  <a:cubicBezTo>
                    <a:pt x="215593" y="88630"/>
                    <a:pt x="255729" y="128717"/>
                    <a:pt x="255729" y="177870"/>
                  </a:cubicBezTo>
                  <a:cubicBezTo>
                    <a:pt x="255729" y="182119"/>
                    <a:pt x="252609" y="185660"/>
                    <a:pt x="248638" y="186510"/>
                  </a:cubicBezTo>
                  <a:cubicBezTo>
                    <a:pt x="244667" y="228722"/>
                    <a:pt x="208928" y="261868"/>
                    <a:pt x="165672" y="261868"/>
                  </a:cubicBezTo>
                  <a:cubicBezTo>
                    <a:pt x="119579" y="261868"/>
                    <a:pt x="82138" y="224614"/>
                    <a:pt x="82138" y="178578"/>
                  </a:cubicBezTo>
                  <a:cubicBezTo>
                    <a:pt x="82138" y="135375"/>
                    <a:pt x="115466" y="99679"/>
                    <a:pt x="157730" y="95713"/>
                  </a:cubicBezTo>
                  <a:cubicBezTo>
                    <a:pt x="158581" y="91605"/>
                    <a:pt x="162126" y="88630"/>
                    <a:pt x="166381" y="88630"/>
                  </a:cubicBezTo>
                  <a:close/>
                  <a:moveTo>
                    <a:pt x="41694" y="41492"/>
                  </a:moveTo>
                  <a:lnTo>
                    <a:pt x="41694" y="562619"/>
                  </a:lnTo>
                  <a:lnTo>
                    <a:pt x="396659" y="562619"/>
                  </a:lnTo>
                  <a:lnTo>
                    <a:pt x="396659" y="133114"/>
                  </a:lnTo>
                  <a:lnTo>
                    <a:pt x="333976" y="133114"/>
                  </a:lnTo>
                  <a:cubicBezTo>
                    <a:pt x="318235" y="133114"/>
                    <a:pt x="305471" y="120227"/>
                    <a:pt x="305471" y="104650"/>
                  </a:cubicBezTo>
                  <a:lnTo>
                    <a:pt x="305471" y="41492"/>
                  </a:lnTo>
                  <a:lnTo>
                    <a:pt x="303911" y="41492"/>
                  </a:lnTo>
                  <a:close/>
                  <a:moveTo>
                    <a:pt x="28505" y="0"/>
                  </a:moveTo>
                  <a:lnTo>
                    <a:pt x="317242" y="0"/>
                  </a:lnTo>
                  <a:cubicBezTo>
                    <a:pt x="319795" y="0"/>
                    <a:pt x="322206" y="991"/>
                    <a:pt x="323907" y="2832"/>
                  </a:cubicBezTo>
                  <a:lnTo>
                    <a:pt x="435517" y="114138"/>
                  </a:lnTo>
                  <a:cubicBezTo>
                    <a:pt x="437218" y="115979"/>
                    <a:pt x="438211" y="118387"/>
                    <a:pt x="438211" y="120794"/>
                  </a:cubicBezTo>
                  <a:lnTo>
                    <a:pt x="438211" y="575788"/>
                  </a:lnTo>
                  <a:cubicBezTo>
                    <a:pt x="438211" y="591507"/>
                    <a:pt x="425448" y="604252"/>
                    <a:pt x="409848" y="604252"/>
                  </a:cubicBezTo>
                  <a:lnTo>
                    <a:pt x="28505" y="604252"/>
                  </a:lnTo>
                  <a:cubicBezTo>
                    <a:pt x="12763" y="604252"/>
                    <a:pt x="0" y="591507"/>
                    <a:pt x="0" y="575788"/>
                  </a:cubicBezTo>
                  <a:lnTo>
                    <a:pt x="0" y="28464"/>
                  </a:lnTo>
                  <a:cubicBezTo>
                    <a:pt x="0" y="12745"/>
                    <a:pt x="12763" y="0"/>
                    <a:pt x="28505" y="0"/>
                  </a:cubicBezTo>
                  <a:close/>
                </a:path>
              </a:pathLst>
            </a:custGeom>
            <a:solidFill>
              <a:schemeClr val="tx2"/>
            </a:solidFill>
            <a:ln>
              <a:noFill/>
            </a:ln>
          </p:spPr>
          <p:txBody>
            <a:bodyPr/>
            <a:lstStyle/>
            <a:p>
              <a:endParaRPr lang="zh-CN" altLang="en-US" dirty="0"/>
            </a:p>
          </p:txBody>
        </p:sp>
        <p:sp>
          <p:nvSpPr>
            <p:cNvPr id="105" name="文本框 104">
              <a:extLst>
                <a:ext uri="{FF2B5EF4-FFF2-40B4-BE49-F238E27FC236}">
                  <a16:creationId xmlns:a16="http://schemas.microsoft.com/office/drawing/2014/main" id="{CBB1B00E-9B52-4975-9A2F-540AB5CB6368}"/>
                </a:ext>
              </a:extLst>
            </p:cNvPr>
            <p:cNvSpPr txBox="1"/>
            <p:nvPr/>
          </p:nvSpPr>
          <p:spPr>
            <a:xfrm>
              <a:off x="5602799" y="2609650"/>
              <a:ext cx="800220" cy="276999"/>
            </a:xfrm>
            <a:prstGeom prst="rect">
              <a:avLst/>
            </a:prstGeom>
            <a:noFill/>
          </p:spPr>
          <p:txBody>
            <a:bodyPr wrap="none" rtlCol="0">
              <a:spAutoFit/>
            </a:bodyPr>
            <a:lstStyle/>
            <a:p>
              <a:pPr algn="ctr"/>
              <a:r>
                <a:rPr lang="zh-CN" altLang="en-US" sz="1200" dirty="0"/>
                <a:t>症状特征</a:t>
              </a:r>
            </a:p>
          </p:txBody>
        </p:sp>
      </p:grpSp>
      <p:grpSp>
        <p:nvGrpSpPr>
          <p:cNvPr id="8" name="组合 7">
            <a:extLst>
              <a:ext uri="{FF2B5EF4-FFF2-40B4-BE49-F238E27FC236}">
                <a16:creationId xmlns:a16="http://schemas.microsoft.com/office/drawing/2014/main" id="{FD246891-EEAA-47FF-867E-8990EC5F65F8}"/>
              </a:ext>
            </a:extLst>
          </p:cNvPr>
          <p:cNvGrpSpPr/>
          <p:nvPr/>
        </p:nvGrpSpPr>
        <p:grpSpPr>
          <a:xfrm>
            <a:off x="6501490" y="1411593"/>
            <a:ext cx="793808" cy="636999"/>
            <a:chOff x="5606007" y="1505582"/>
            <a:chExt cx="793808" cy="636999"/>
          </a:xfrm>
        </p:grpSpPr>
        <p:sp>
          <p:nvSpPr>
            <p:cNvPr id="99" name="report_203165">
              <a:extLst>
                <a:ext uri="{FF2B5EF4-FFF2-40B4-BE49-F238E27FC236}">
                  <a16:creationId xmlns:a16="http://schemas.microsoft.com/office/drawing/2014/main" id="{01D59C10-BEFD-44AA-A3A6-27808E98BD24}"/>
                </a:ext>
              </a:extLst>
            </p:cNvPr>
            <p:cNvSpPr>
              <a:spLocks noChangeAspect="1"/>
            </p:cNvSpPr>
            <p:nvPr/>
          </p:nvSpPr>
          <p:spPr bwMode="auto">
            <a:xfrm>
              <a:off x="5865891" y="1505582"/>
              <a:ext cx="274040" cy="3600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61851" h="606722">
                  <a:moveTo>
                    <a:pt x="90367" y="486761"/>
                  </a:moveTo>
                  <a:lnTo>
                    <a:pt x="245101" y="486761"/>
                  </a:lnTo>
                  <a:cubicBezTo>
                    <a:pt x="253465" y="486761"/>
                    <a:pt x="260316" y="493609"/>
                    <a:pt x="260316" y="501968"/>
                  </a:cubicBezTo>
                  <a:cubicBezTo>
                    <a:pt x="260316" y="510417"/>
                    <a:pt x="253465" y="517175"/>
                    <a:pt x="245101" y="517175"/>
                  </a:cubicBezTo>
                  <a:lnTo>
                    <a:pt x="90367" y="517175"/>
                  </a:lnTo>
                  <a:cubicBezTo>
                    <a:pt x="81914" y="517175"/>
                    <a:pt x="75152" y="510417"/>
                    <a:pt x="75152" y="501968"/>
                  </a:cubicBezTo>
                  <a:cubicBezTo>
                    <a:pt x="75152" y="493609"/>
                    <a:pt x="81914" y="486761"/>
                    <a:pt x="90367" y="486761"/>
                  </a:cubicBezTo>
                  <a:close/>
                  <a:moveTo>
                    <a:pt x="347924" y="459285"/>
                  </a:moveTo>
                  <a:cubicBezTo>
                    <a:pt x="329410" y="459285"/>
                    <a:pt x="314279" y="474393"/>
                    <a:pt x="314279" y="492967"/>
                  </a:cubicBezTo>
                  <a:lnTo>
                    <a:pt x="314279" y="554822"/>
                  </a:lnTo>
                  <a:cubicBezTo>
                    <a:pt x="324159" y="544957"/>
                    <a:pt x="399725" y="469416"/>
                    <a:pt x="409872" y="459285"/>
                  </a:cubicBezTo>
                  <a:close/>
                  <a:moveTo>
                    <a:pt x="90367" y="411750"/>
                  </a:moveTo>
                  <a:lnTo>
                    <a:pt x="245101" y="411750"/>
                  </a:lnTo>
                  <a:cubicBezTo>
                    <a:pt x="253465" y="411750"/>
                    <a:pt x="260316" y="418593"/>
                    <a:pt x="260316" y="427036"/>
                  </a:cubicBezTo>
                  <a:cubicBezTo>
                    <a:pt x="260316" y="435390"/>
                    <a:pt x="253465" y="442234"/>
                    <a:pt x="245101" y="442234"/>
                  </a:cubicBezTo>
                  <a:lnTo>
                    <a:pt x="90367" y="442234"/>
                  </a:lnTo>
                  <a:cubicBezTo>
                    <a:pt x="81914" y="442234"/>
                    <a:pt x="75152" y="435390"/>
                    <a:pt x="75152" y="427036"/>
                  </a:cubicBezTo>
                  <a:cubicBezTo>
                    <a:pt x="75152" y="418593"/>
                    <a:pt x="81914" y="411750"/>
                    <a:pt x="90367" y="411750"/>
                  </a:cubicBezTo>
                  <a:close/>
                  <a:moveTo>
                    <a:pt x="90369" y="336809"/>
                  </a:moveTo>
                  <a:lnTo>
                    <a:pt x="371482" y="336809"/>
                  </a:lnTo>
                  <a:cubicBezTo>
                    <a:pt x="379847" y="336809"/>
                    <a:pt x="386699" y="343567"/>
                    <a:pt x="386699" y="352016"/>
                  </a:cubicBezTo>
                  <a:cubicBezTo>
                    <a:pt x="386699" y="360375"/>
                    <a:pt x="379847" y="367223"/>
                    <a:pt x="371482" y="367223"/>
                  </a:cubicBezTo>
                  <a:lnTo>
                    <a:pt x="90369" y="367223"/>
                  </a:lnTo>
                  <a:cubicBezTo>
                    <a:pt x="81915" y="367223"/>
                    <a:pt x="75152" y="360375"/>
                    <a:pt x="75152" y="352016"/>
                  </a:cubicBezTo>
                  <a:cubicBezTo>
                    <a:pt x="75152" y="343567"/>
                    <a:pt x="81915" y="336809"/>
                    <a:pt x="90369" y="336809"/>
                  </a:cubicBezTo>
                  <a:close/>
                  <a:moveTo>
                    <a:pt x="211629" y="107612"/>
                  </a:moveTo>
                  <a:lnTo>
                    <a:pt x="250169" y="107612"/>
                  </a:lnTo>
                  <a:cubicBezTo>
                    <a:pt x="254531" y="107612"/>
                    <a:pt x="258091" y="111167"/>
                    <a:pt x="258091" y="115522"/>
                  </a:cubicBezTo>
                  <a:lnTo>
                    <a:pt x="258091" y="148943"/>
                  </a:lnTo>
                  <a:cubicBezTo>
                    <a:pt x="258091" y="153299"/>
                    <a:pt x="261562" y="156854"/>
                    <a:pt x="265923" y="156854"/>
                  </a:cubicBezTo>
                  <a:lnTo>
                    <a:pt x="299479" y="156854"/>
                  </a:lnTo>
                  <a:cubicBezTo>
                    <a:pt x="303841" y="156854"/>
                    <a:pt x="307312" y="160320"/>
                    <a:pt x="307312" y="164676"/>
                  </a:cubicBezTo>
                  <a:lnTo>
                    <a:pt x="307312" y="203252"/>
                  </a:lnTo>
                  <a:cubicBezTo>
                    <a:pt x="307312" y="207607"/>
                    <a:pt x="303841" y="211074"/>
                    <a:pt x="299479" y="211074"/>
                  </a:cubicBezTo>
                  <a:lnTo>
                    <a:pt x="265923" y="211074"/>
                  </a:lnTo>
                  <a:cubicBezTo>
                    <a:pt x="261562" y="211074"/>
                    <a:pt x="258091" y="214629"/>
                    <a:pt x="258091" y="218984"/>
                  </a:cubicBezTo>
                  <a:lnTo>
                    <a:pt x="258091" y="252494"/>
                  </a:lnTo>
                  <a:cubicBezTo>
                    <a:pt x="258091" y="256849"/>
                    <a:pt x="254531" y="260316"/>
                    <a:pt x="250169" y="260316"/>
                  </a:cubicBezTo>
                  <a:lnTo>
                    <a:pt x="211629" y="260316"/>
                  </a:lnTo>
                  <a:cubicBezTo>
                    <a:pt x="207267" y="260316"/>
                    <a:pt x="203707" y="256849"/>
                    <a:pt x="203707" y="252494"/>
                  </a:cubicBezTo>
                  <a:lnTo>
                    <a:pt x="203707" y="218984"/>
                  </a:lnTo>
                  <a:cubicBezTo>
                    <a:pt x="203707" y="214629"/>
                    <a:pt x="200147" y="211074"/>
                    <a:pt x="195875" y="211074"/>
                  </a:cubicBezTo>
                  <a:lnTo>
                    <a:pt x="162319" y="211074"/>
                  </a:lnTo>
                  <a:cubicBezTo>
                    <a:pt x="157957" y="211074"/>
                    <a:pt x="154397" y="207607"/>
                    <a:pt x="154397" y="203252"/>
                  </a:cubicBezTo>
                  <a:lnTo>
                    <a:pt x="154397" y="164676"/>
                  </a:lnTo>
                  <a:cubicBezTo>
                    <a:pt x="154397" y="160320"/>
                    <a:pt x="157957" y="156854"/>
                    <a:pt x="162319" y="156854"/>
                  </a:cubicBezTo>
                  <a:lnTo>
                    <a:pt x="195875" y="156854"/>
                  </a:lnTo>
                  <a:cubicBezTo>
                    <a:pt x="200147" y="156854"/>
                    <a:pt x="203707" y="153299"/>
                    <a:pt x="203707" y="148943"/>
                  </a:cubicBezTo>
                  <a:lnTo>
                    <a:pt x="203707" y="115522"/>
                  </a:lnTo>
                  <a:cubicBezTo>
                    <a:pt x="203707" y="111167"/>
                    <a:pt x="207267" y="107612"/>
                    <a:pt x="211629" y="107612"/>
                  </a:cubicBezTo>
                  <a:close/>
                  <a:moveTo>
                    <a:pt x="64084" y="30394"/>
                  </a:moveTo>
                  <a:cubicBezTo>
                    <a:pt x="45482" y="30394"/>
                    <a:pt x="30440" y="45502"/>
                    <a:pt x="30440" y="64076"/>
                  </a:cubicBezTo>
                  <a:lnTo>
                    <a:pt x="30440" y="542646"/>
                  </a:lnTo>
                  <a:cubicBezTo>
                    <a:pt x="30440" y="561220"/>
                    <a:pt x="45482" y="576328"/>
                    <a:pt x="64084" y="576328"/>
                  </a:cubicBezTo>
                  <a:lnTo>
                    <a:pt x="283839" y="576328"/>
                  </a:lnTo>
                  <a:lnTo>
                    <a:pt x="283839" y="492967"/>
                  </a:lnTo>
                  <a:cubicBezTo>
                    <a:pt x="283839" y="457685"/>
                    <a:pt x="312588" y="428891"/>
                    <a:pt x="347924" y="428891"/>
                  </a:cubicBezTo>
                  <a:lnTo>
                    <a:pt x="431411" y="428891"/>
                  </a:lnTo>
                  <a:lnTo>
                    <a:pt x="431411" y="64076"/>
                  </a:lnTo>
                  <a:cubicBezTo>
                    <a:pt x="431411" y="45502"/>
                    <a:pt x="416280" y="30394"/>
                    <a:pt x="397767" y="30394"/>
                  </a:cubicBezTo>
                  <a:close/>
                  <a:moveTo>
                    <a:pt x="64084" y="0"/>
                  </a:moveTo>
                  <a:lnTo>
                    <a:pt x="397767" y="0"/>
                  </a:lnTo>
                  <a:cubicBezTo>
                    <a:pt x="433102" y="0"/>
                    <a:pt x="461851" y="28705"/>
                    <a:pt x="461851" y="64076"/>
                  </a:cubicBezTo>
                  <a:lnTo>
                    <a:pt x="461851" y="444088"/>
                  </a:lnTo>
                  <a:cubicBezTo>
                    <a:pt x="461851" y="448265"/>
                    <a:pt x="460071" y="452175"/>
                    <a:pt x="457401" y="454841"/>
                  </a:cubicBezTo>
                  <a:lnTo>
                    <a:pt x="309829" y="602279"/>
                  </a:lnTo>
                  <a:cubicBezTo>
                    <a:pt x="306892" y="605123"/>
                    <a:pt x="302976" y="606722"/>
                    <a:pt x="299059" y="606722"/>
                  </a:cubicBezTo>
                  <a:lnTo>
                    <a:pt x="64084" y="606722"/>
                  </a:lnTo>
                  <a:cubicBezTo>
                    <a:pt x="28749" y="606722"/>
                    <a:pt x="0" y="577928"/>
                    <a:pt x="0" y="542646"/>
                  </a:cubicBezTo>
                  <a:lnTo>
                    <a:pt x="0" y="64076"/>
                  </a:lnTo>
                  <a:cubicBezTo>
                    <a:pt x="0" y="28705"/>
                    <a:pt x="28749" y="0"/>
                    <a:pt x="64084" y="0"/>
                  </a:cubicBezTo>
                  <a:close/>
                </a:path>
              </a:pathLst>
            </a:custGeom>
            <a:solidFill>
              <a:schemeClr val="tx2"/>
            </a:solidFill>
            <a:ln>
              <a:noFill/>
            </a:ln>
          </p:spPr>
        </p:sp>
        <p:sp>
          <p:nvSpPr>
            <p:cNvPr id="106" name="文本框 105">
              <a:extLst>
                <a:ext uri="{FF2B5EF4-FFF2-40B4-BE49-F238E27FC236}">
                  <a16:creationId xmlns:a16="http://schemas.microsoft.com/office/drawing/2014/main" id="{A5750193-F59D-493F-AB87-C4154EBA46A6}"/>
                </a:ext>
              </a:extLst>
            </p:cNvPr>
            <p:cNvSpPr txBox="1"/>
            <p:nvPr/>
          </p:nvSpPr>
          <p:spPr>
            <a:xfrm>
              <a:off x="5606007" y="1865582"/>
              <a:ext cx="793808" cy="276999"/>
            </a:xfrm>
            <a:prstGeom prst="rect">
              <a:avLst/>
            </a:prstGeom>
            <a:noFill/>
          </p:spPr>
          <p:txBody>
            <a:bodyPr wrap="none" rtlCol="0">
              <a:spAutoFit/>
            </a:bodyPr>
            <a:lstStyle/>
            <a:p>
              <a:pPr algn="ctr"/>
              <a:r>
                <a:rPr lang="zh-CN" altLang="en-US" sz="1200" dirty="0"/>
                <a:t>药品信息</a:t>
              </a:r>
            </a:p>
          </p:txBody>
        </p:sp>
      </p:grpSp>
      <p:sp>
        <p:nvSpPr>
          <p:cNvPr id="11" name="左大括号 10">
            <a:extLst>
              <a:ext uri="{FF2B5EF4-FFF2-40B4-BE49-F238E27FC236}">
                <a16:creationId xmlns:a16="http://schemas.microsoft.com/office/drawing/2014/main" id="{F0702896-B4BD-45D1-8230-44DB6F227F4A}"/>
              </a:ext>
            </a:extLst>
          </p:cNvPr>
          <p:cNvSpPr/>
          <p:nvPr/>
        </p:nvSpPr>
        <p:spPr>
          <a:xfrm>
            <a:off x="6126392" y="1294898"/>
            <a:ext cx="291793" cy="1618842"/>
          </a:xfrm>
          <a:prstGeom prst="leftBrace">
            <a:avLst>
              <a:gd name="adj1" fmla="val 147059"/>
              <a:gd name="adj2" fmla="val 50000"/>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cursor-arrow_2298">
            <a:extLst>
              <a:ext uri="{FF2B5EF4-FFF2-40B4-BE49-F238E27FC236}">
                <a16:creationId xmlns:a16="http://schemas.microsoft.com/office/drawing/2014/main" id="{4AFDDEAB-C514-4F69-B5ED-F00980AD709C}"/>
              </a:ext>
            </a:extLst>
          </p:cNvPr>
          <p:cNvSpPr>
            <a:spLocks noChangeAspect="1"/>
          </p:cNvSpPr>
          <p:nvPr/>
        </p:nvSpPr>
        <p:spPr bwMode="auto">
          <a:xfrm rot="2700000">
            <a:off x="9153510" y="1786700"/>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grpSp>
        <p:nvGrpSpPr>
          <p:cNvPr id="108" name="组合 107">
            <a:extLst>
              <a:ext uri="{FF2B5EF4-FFF2-40B4-BE49-F238E27FC236}">
                <a16:creationId xmlns:a16="http://schemas.microsoft.com/office/drawing/2014/main" id="{95CAC44F-104F-4AD1-B616-1C201C5A5593}"/>
              </a:ext>
            </a:extLst>
          </p:cNvPr>
          <p:cNvGrpSpPr/>
          <p:nvPr/>
        </p:nvGrpSpPr>
        <p:grpSpPr>
          <a:xfrm>
            <a:off x="10181757" y="1148098"/>
            <a:ext cx="1297263" cy="1116507"/>
            <a:chOff x="2080148" y="2877802"/>
            <a:chExt cx="1528216" cy="1315280"/>
          </a:xfrm>
        </p:grpSpPr>
        <p:sp>
          <p:nvSpPr>
            <p:cNvPr id="109" name="矩形 108">
              <a:extLst>
                <a:ext uri="{FF2B5EF4-FFF2-40B4-BE49-F238E27FC236}">
                  <a16:creationId xmlns:a16="http://schemas.microsoft.com/office/drawing/2014/main" id="{B02E26F1-8FA2-45C1-9778-0E177EBD86B3}"/>
                </a:ext>
              </a:extLst>
            </p:cNvPr>
            <p:cNvSpPr/>
            <p:nvPr/>
          </p:nvSpPr>
          <p:spPr>
            <a:xfrm>
              <a:off x="2512285" y="2982176"/>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实体抽取</a:t>
              </a:r>
            </a:p>
          </p:txBody>
        </p:sp>
        <p:sp>
          <p:nvSpPr>
            <p:cNvPr id="110" name="矩形 109">
              <a:extLst>
                <a:ext uri="{FF2B5EF4-FFF2-40B4-BE49-F238E27FC236}">
                  <a16:creationId xmlns:a16="http://schemas.microsoft.com/office/drawing/2014/main" id="{1D194DA1-AC9B-4F55-84AC-608325371531}"/>
                </a:ext>
              </a:extLst>
            </p:cNvPr>
            <p:cNvSpPr/>
            <p:nvPr/>
          </p:nvSpPr>
          <p:spPr>
            <a:xfrm>
              <a:off x="2512285" y="3389191"/>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关系抽取</a:t>
              </a:r>
            </a:p>
          </p:txBody>
        </p:sp>
        <p:sp>
          <p:nvSpPr>
            <p:cNvPr id="111" name="矩形 110">
              <a:extLst>
                <a:ext uri="{FF2B5EF4-FFF2-40B4-BE49-F238E27FC236}">
                  <a16:creationId xmlns:a16="http://schemas.microsoft.com/office/drawing/2014/main" id="{BEF28448-291D-48A7-B891-6090C348A5F0}"/>
                </a:ext>
              </a:extLst>
            </p:cNvPr>
            <p:cNvSpPr/>
            <p:nvPr/>
          </p:nvSpPr>
          <p:spPr>
            <a:xfrm>
              <a:off x="2512285" y="3804145"/>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属性抽取</a:t>
              </a:r>
            </a:p>
          </p:txBody>
        </p:sp>
        <p:sp>
          <p:nvSpPr>
            <p:cNvPr id="112" name="矩形 111">
              <a:extLst>
                <a:ext uri="{FF2B5EF4-FFF2-40B4-BE49-F238E27FC236}">
                  <a16:creationId xmlns:a16="http://schemas.microsoft.com/office/drawing/2014/main" id="{0CABF555-2D86-4601-8C45-AED7EC58F8D0}"/>
                </a:ext>
              </a:extLst>
            </p:cNvPr>
            <p:cNvSpPr/>
            <p:nvPr/>
          </p:nvSpPr>
          <p:spPr>
            <a:xfrm>
              <a:off x="2080148" y="2877802"/>
              <a:ext cx="1528216" cy="131528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200" b="1" dirty="0">
                  <a:solidFill>
                    <a:schemeClr val="tx1"/>
                  </a:solidFill>
                  <a:cs typeface="+mn-ea"/>
                  <a:sym typeface="+mn-lt"/>
                </a:rPr>
                <a:t>知识抽取</a:t>
              </a:r>
            </a:p>
          </p:txBody>
        </p:sp>
      </p:grpSp>
      <p:grpSp>
        <p:nvGrpSpPr>
          <p:cNvPr id="113" name="组合 112">
            <a:extLst>
              <a:ext uri="{FF2B5EF4-FFF2-40B4-BE49-F238E27FC236}">
                <a16:creationId xmlns:a16="http://schemas.microsoft.com/office/drawing/2014/main" id="{DDA45A66-BF12-452B-992A-6D4D1A158E45}"/>
              </a:ext>
            </a:extLst>
          </p:cNvPr>
          <p:cNvGrpSpPr/>
          <p:nvPr/>
        </p:nvGrpSpPr>
        <p:grpSpPr>
          <a:xfrm>
            <a:off x="10181757" y="3284870"/>
            <a:ext cx="1297262" cy="1120282"/>
            <a:chOff x="4287604" y="3155454"/>
            <a:chExt cx="1528215" cy="1319727"/>
          </a:xfrm>
        </p:grpSpPr>
        <p:sp>
          <p:nvSpPr>
            <p:cNvPr id="114" name="矩形 113">
              <a:extLst>
                <a:ext uri="{FF2B5EF4-FFF2-40B4-BE49-F238E27FC236}">
                  <a16:creationId xmlns:a16="http://schemas.microsoft.com/office/drawing/2014/main" id="{4A49A397-475E-4791-909B-1F0AC1B9EAA0}"/>
                </a:ext>
              </a:extLst>
            </p:cNvPr>
            <p:cNvSpPr/>
            <p:nvPr/>
          </p:nvSpPr>
          <p:spPr>
            <a:xfrm>
              <a:off x="4723290" y="3255451"/>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知识融合</a:t>
              </a:r>
            </a:p>
          </p:txBody>
        </p:sp>
        <p:sp>
          <p:nvSpPr>
            <p:cNvPr id="115" name="矩形 114">
              <a:extLst>
                <a:ext uri="{FF2B5EF4-FFF2-40B4-BE49-F238E27FC236}">
                  <a16:creationId xmlns:a16="http://schemas.microsoft.com/office/drawing/2014/main" id="{D5606CCC-7757-4477-A3F3-3048E9005C0D}"/>
                </a:ext>
              </a:extLst>
            </p:cNvPr>
            <p:cNvSpPr/>
            <p:nvPr/>
          </p:nvSpPr>
          <p:spPr>
            <a:xfrm>
              <a:off x="4723290" y="4077420"/>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规范表达</a:t>
              </a:r>
            </a:p>
          </p:txBody>
        </p:sp>
        <p:sp>
          <p:nvSpPr>
            <p:cNvPr id="116" name="矩形 115">
              <a:extLst>
                <a:ext uri="{FF2B5EF4-FFF2-40B4-BE49-F238E27FC236}">
                  <a16:creationId xmlns:a16="http://schemas.microsoft.com/office/drawing/2014/main" id="{AD9CB0D3-AFAB-4A39-A76E-2D8288F004B0}"/>
                </a:ext>
              </a:extLst>
            </p:cNvPr>
            <p:cNvSpPr/>
            <p:nvPr/>
          </p:nvSpPr>
          <p:spPr>
            <a:xfrm>
              <a:off x="4723290" y="3666435"/>
              <a:ext cx="936000" cy="28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cs typeface="+mn-ea"/>
                  <a:sym typeface="+mn-lt"/>
                </a:rPr>
                <a:t>实体消歧</a:t>
              </a:r>
            </a:p>
          </p:txBody>
        </p:sp>
        <p:sp>
          <p:nvSpPr>
            <p:cNvPr id="117" name="矩形 116">
              <a:extLst>
                <a:ext uri="{FF2B5EF4-FFF2-40B4-BE49-F238E27FC236}">
                  <a16:creationId xmlns:a16="http://schemas.microsoft.com/office/drawing/2014/main" id="{E64CA607-AA53-42C1-84A8-66E83E7970F7}"/>
                </a:ext>
              </a:extLst>
            </p:cNvPr>
            <p:cNvSpPr/>
            <p:nvPr/>
          </p:nvSpPr>
          <p:spPr>
            <a:xfrm>
              <a:off x="4287604" y="3155454"/>
              <a:ext cx="1528215" cy="131972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200" b="1" dirty="0">
                  <a:solidFill>
                    <a:schemeClr val="tx1"/>
                  </a:solidFill>
                  <a:cs typeface="+mn-ea"/>
                  <a:sym typeface="+mn-lt"/>
                </a:rPr>
                <a:t>知识融合</a:t>
              </a:r>
            </a:p>
          </p:txBody>
        </p:sp>
      </p:grpSp>
      <p:cxnSp>
        <p:nvCxnSpPr>
          <p:cNvPr id="124" name="直接箭头连接符 123">
            <a:extLst>
              <a:ext uri="{FF2B5EF4-FFF2-40B4-BE49-F238E27FC236}">
                <a16:creationId xmlns:a16="http://schemas.microsoft.com/office/drawing/2014/main" id="{B825EC56-4EF5-4944-8DCC-878DD745AA3D}"/>
              </a:ext>
            </a:extLst>
          </p:cNvPr>
          <p:cNvCxnSpPr>
            <a:cxnSpLocks/>
            <a:stCxn id="117" idx="2"/>
          </p:cNvCxnSpPr>
          <p:nvPr/>
        </p:nvCxnSpPr>
        <p:spPr>
          <a:xfrm>
            <a:off x="10830388" y="4405152"/>
            <a:ext cx="0" cy="34026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4EADEB33-065D-4C2D-94BD-FA3A79C7CE1F}"/>
              </a:ext>
            </a:extLst>
          </p:cNvPr>
          <p:cNvGrpSpPr/>
          <p:nvPr/>
        </p:nvGrpSpPr>
        <p:grpSpPr>
          <a:xfrm>
            <a:off x="10289940" y="4785459"/>
            <a:ext cx="1080000" cy="1355114"/>
            <a:chOff x="8719904" y="1327725"/>
            <a:chExt cx="1080000" cy="1355114"/>
          </a:xfrm>
        </p:grpSpPr>
        <p:sp>
          <p:nvSpPr>
            <p:cNvPr id="125" name="nuclear-cells_16860">
              <a:extLst>
                <a:ext uri="{FF2B5EF4-FFF2-40B4-BE49-F238E27FC236}">
                  <a16:creationId xmlns:a16="http://schemas.microsoft.com/office/drawing/2014/main" id="{C96B9A31-4566-4484-953C-D204A1ED8599}"/>
                </a:ext>
              </a:extLst>
            </p:cNvPr>
            <p:cNvSpPr>
              <a:spLocks noChangeAspect="1"/>
            </p:cNvSpPr>
            <p:nvPr/>
          </p:nvSpPr>
          <p:spPr bwMode="auto">
            <a:xfrm>
              <a:off x="8719904" y="1327725"/>
              <a:ext cx="1080000" cy="1078115"/>
            </a:xfrm>
            <a:custGeom>
              <a:avLst/>
              <a:gdLst>
                <a:gd name="connsiteX0" fmla="*/ 122014 w 606580"/>
                <a:gd name="connsiteY0" fmla="*/ 87501 h 605522"/>
                <a:gd name="connsiteX1" fmla="*/ 157724 w 606580"/>
                <a:gd name="connsiteY1" fmla="*/ 123147 h 605522"/>
                <a:gd name="connsiteX2" fmla="*/ 151987 w 606580"/>
                <a:gd name="connsiteY2" fmla="*/ 142329 h 605522"/>
                <a:gd name="connsiteX3" fmla="*/ 246497 w 606580"/>
                <a:gd name="connsiteY3" fmla="*/ 232373 h 605522"/>
                <a:gd name="connsiteX4" fmla="*/ 290813 w 606580"/>
                <a:gd name="connsiteY4" fmla="*/ 211329 h 605522"/>
                <a:gd name="connsiteX5" fmla="*/ 283929 w 606580"/>
                <a:gd name="connsiteY5" fmla="*/ 158649 h 605522"/>
                <a:gd name="connsiteX6" fmla="*/ 282351 w 606580"/>
                <a:gd name="connsiteY6" fmla="*/ 158792 h 605522"/>
                <a:gd name="connsiteX7" fmla="*/ 246641 w 606580"/>
                <a:gd name="connsiteY7" fmla="*/ 123147 h 605522"/>
                <a:gd name="connsiteX8" fmla="*/ 282351 w 606580"/>
                <a:gd name="connsiteY8" fmla="*/ 87501 h 605522"/>
                <a:gd name="connsiteX9" fmla="*/ 318061 w 606580"/>
                <a:gd name="connsiteY9" fmla="*/ 123147 h 605522"/>
                <a:gd name="connsiteX10" fmla="*/ 294685 w 606580"/>
                <a:gd name="connsiteY10" fmla="*/ 156501 h 605522"/>
                <a:gd name="connsiteX11" fmla="*/ 301855 w 606580"/>
                <a:gd name="connsiteY11" fmla="*/ 210757 h 605522"/>
                <a:gd name="connsiteX12" fmla="*/ 347031 w 606580"/>
                <a:gd name="connsiteY12" fmla="*/ 225358 h 605522"/>
                <a:gd name="connsiteX13" fmla="*/ 426196 w 606580"/>
                <a:gd name="connsiteY13" fmla="*/ 144620 h 605522"/>
                <a:gd name="connsiteX14" fmla="*/ 418738 w 606580"/>
                <a:gd name="connsiteY14" fmla="*/ 123147 h 605522"/>
                <a:gd name="connsiteX15" fmla="*/ 454592 w 606580"/>
                <a:gd name="connsiteY15" fmla="*/ 87501 h 605522"/>
                <a:gd name="connsiteX16" fmla="*/ 490302 w 606580"/>
                <a:gd name="connsiteY16" fmla="*/ 123147 h 605522"/>
                <a:gd name="connsiteX17" fmla="*/ 454592 w 606580"/>
                <a:gd name="connsiteY17" fmla="*/ 158792 h 605522"/>
                <a:gd name="connsiteX18" fmla="*/ 434084 w 606580"/>
                <a:gd name="connsiteY18" fmla="*/ 152350 h 605522"/>
                <a:gd name="connsiteX19" fmla="*/ 355492 w 606580"/>
                <a:gd name="connsiteY19" fmla="*/ 232373 h 605522"/>
                <a:gd name="connsiteX20" fmla="*/ 380447 w 606580"/>
                <a:gd name="connsiteY20" fmla="*/ 284767 h 605522"/>
                <a:gd name="connsiteX21" fmla="*/ 449572 w 606580"/>
                <a:gd name="connsiteY21" fmla="*/ 284767 h 605522"/>
                <a:gd name="connsiteX22" fmla="*/ 484709 w 606580"/>
                <a:gd name="connsiteY22" fmla="*/ 254562 h 605522"/>
                <a:gd name="connsiteX23" fmla="*/ 520419 w 606580"/>
                <a:gd name="connsiteY23" fmla="*/ 290207 h 605522"/>
                <a:gd name="connsiteX24" fmla="*/ 484709 w 606580"/>
                <a:gd name="connsiteY24" fmla="*/ 325996 h 605522"/>
                <a:gd name="connsiteX25" fmla="*/ 449572 w 606580"/>
                <a:gd name="connsiteY25" fmla="*/ 295790 h 605522"/>
                <a:gd name="connsiteX26" fmla="*/ 380447 w 606580"/>
                <a:gd name="connsiteY26" fmla="*/ 295790 h 605522"/>
                <a:gd name="connsiteX27" fmla="*/ 352337 w 606580"/>
                <a:gd name="connsiteY27" fmla="*/ 351047 h 605522"/>
                <a:gd name="connsiteX28" fmla="*/ 390055 w 606580"/>
                <a:gd name="connsiteY28" fmla="*/ 398431 h 605522"/>
                <a:gd name="connsiteX29" fmla="*/ 405401 w 606580"/>
                <a:gd name="connsiteY29" fmla="*/ 394852 h 605522"/>
                <a:gd name="connsiteX30" fmla="*/ 441254 w 606580"/>
                <a:gd name="connsiteY30" fmla="*/ 430498 h 605522"/>
                <a:gd name="connsiteX31" fmla="*/ 405401 w 606580"/>
                <a:gd name="connsiteY31" fmla="*/ 466143 h 605522"/>
                <a:gd name="connsiteX32" fmla="*/ 369690 w 606580"/>
                <a:gd name="connsiteY32" fmla="*/ 430498 h 605522"/>
                <a:gd name="connsiteX33" fmla="*/ 380877 w 606580"/>
                <a:gd name="connsiteY33" fmla="*/ 404730 h 605522"/>
                <a:gd name="connsiteX34" fmla="*/ 343302 w 606580"/>
                <a:gd name="connsiteY34" fmla="*/ 357632 h 605522"/>
                <a:gd name="connsiteX35" fmla="*/ 300995 w 606580"/>
                <a:gd name="connsiteY35" fmla="*/ 369801 h 605522"/>
                <a:gd name="connsiteX36" fmla="*/ 293968 w 606580"/>
                <a:gd name="connsiteY36" fmla="*/ 369514 h 605522"/>
                <a:gd name="connsiteX37" fmla="*/ 288088 w 606580"/>
                <a:gd name="connsiteY37" fmla="*/ 481031 h 605522"/>
                <a:gd name="connsiteX38" fmla="*/ 318061 w 606580"/>
                <a:gd name="connsiteY38" fmla="*/ 516104 h 605522"/>
                <a:gd name="connsiteX39" fmla="*/ 282351 w 606580"/>
                <a:gd name="connsiteY39" fmla="*/ 551892 h 605522"/>
                <a:gd name="connsiteX40" fmla="*/ 246497 w 606580"/>
                <a:gd name="connsiteY40" fmla="*/ 516104 h 605522"/>
                <a:gd name="connsiteX41" fmla="*/ 277045 w 606580"/>
                <a:gd name="connsiteY41" fmla="*/ 481031 h 605522"/>
                <a:gd name="connsiteX42" fmla="*/ 283068 w 606580"/>
                <a:gd name="connsiteY42" fmla="*/ 367796 h 605522"/>
                <a:gd name="connsiteX43" fmla="*/ 225989 w 606580"/>
                <a:gd name="connsiteY43" fmla="*/ 316977 h 605522"/>
                <a:gd name="connsiteX44" fmla="*/ 187554 w 606580"/>
                <a:gd name="connsiteY44" fmla="*/ 330863 h 605522"/>
                <a:gd name="connsiteX45" fmla="*/ 187984 w 606580"/>
                <a:gd name="connsiteY45" fmla="*/ 334155 h 605522"/>
                <a:gd name="connsiteX46" fmla="*/ 152131 w 606580"/>
                <a:gd name="connsiteY46" fmla="*/ 369801 h 605522"/>
                <a:gd name="connsiteX47" fmla="*/ 116421 w 606580"/>
                <a:gd name="connsiteY47" fmla="*/ 334155 h 605522"/>
                <a:gd name="connsiteX48" fmla="*/ 152131 w 606580"/>
                <a:gd name="connsiteY48" fmla="*/ 298510 h 605522"/>
                <a:gd name="connsiteX49" fmla="*/ 184973 w 606580"/>
                <a:gd name="connsiteY49" fmla="*/ 320126 h 605522"/>
                <a:gd name="connsiteX50" fmla="*/ 222977 w 606580"/>
                <a:gd name="connsiteY50" fmla="*/ 306383 h 605522"/>
                <a:gd name="connsiteX51" fmla="*/ 221256 w 606580"/>
                <a:gd name="connsiteY51" fmla="*/ 290207 h 605522"/>
                <a:gd name="connsiteX52" fmla="*/ 239040 w 606580"/>
                <a:gd name="connsiteY52" fmla="*/ 240390 h 605522"/>
                <a:gd name="connsiteX53" fmla="*/ 144673 w 606580"/>
                <a:gd name="connsiteY53" fmla="*/ 150489 h 605522"/>
                <a:gd name="connsiteX54" fmla="*/ 122014 w 606580"/>
                <a:gd name="connsiteY54" fmla="*/ 158935 h 605522"/>
                <a:gd name="connsiteX55" fmla="*/ 86160 w 606580"/>
                <a:gd name="connsiteY55" fmla="*/ 123147 h 605522"/>
                <a:gd name="connsiteX56" fmla="*/ 122014 w 606580"/>
                <a:gd name="connsiteY56" fmla="*/ 87501 h 605522"/>
                <a:gd name="connsiteX57" fmla="*/ 35706 w 606580"/>
                <a:gd name="connsiteY57" fmla="*/ 35644 h 605522"/>
                <a:gd name="connsiteX58" fmla="*/ 35706 w 606580"/>
                <a:gd name="connsiteY58" fmla="*/ 569878 h 605522"/>
                <a:gd name="connsiteX59" fmla="*/ 570874 w 606580"/>
                <a:gd name="connsiteY59" fmla="*/ 569878 h 605522"/>
                <a:gd name="connsiteX60" fmla="*/ 570874 w 606580"/>
                <a:gd name="connsiteY60" fmla="*/ 35644 h 605522"/>
                <a:gd name="connsiteX61" fmla="*/ 0 w 606580"/>
                <a:gd name="connsiteY61" fmla="*/ 0 h 605522"/>
                <a:gd name="connsiteX62" fmla="*/ 606580 w 606580"/>
                <a:gd name="connsiteY62" fmla="*/ 0 h 605522"/>
                <a:gd name="connsiteX63" fmla="*/ 606580 w 606580"/>
                <a:gd name="connsiteY63" fmla="*/ 605522 h 605522"/>
                <a:gd name="connsiteX64" fmla="*/ 0 w 606580"/>
                <a:gd name="connsiteY64" fmla="*/ 605522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6580" h="605522">
                  <a:moveTo>
                    <a:pt x="122014" y="87501"/>
                  </a:moveTo>
                  <a:cubicBezTo>
                    <a:pt x="141661" y="87501"/>
                    <a:pt x="157724" y="103534"/>
                    <a:pt x="157724" y="123147"/>
                  </a:cubicBezTo>
                  <a:cubicBezTo>
                    <a:pt x="157724" y="130161"/>
                    <a:pt x="155573" y="136746"/>
                    <a:pt x="151987" y="142329"/>
                  </a:cubicBezTo>
                  <a:lnTo>
                    <a:pt x="246497" y="232373"/>
                  </a:lnTo>
                  <a:cubicBezTo>
                    <a:pt x="258401" y="221064"/>
                    <a:pt x="273746" y="213620"/>
                    <a:pt x="290813" y="211329"/>
                  </a:cubicBezTo>
                  <a:lnTo>
                    <a:pt x="283929" y="158649"/>
                  </a:lnTo>
                  <a:cubicBezTo>
                    <a:pt x="283355" y="158649"/>
                    <a:pt x="282925" y="158792"/>
                    <a:pt x="282351" y="158792"/>
                  </a:cubicBezTo>
                  <a:cubicBezTo>
                    <a:pt x="262560" y="158792"/>
                    <a:pt x="246641" y="142759"/>
                    <a:pt x="246641" y="123147"/>
                  </a:cubicBezTo>
                  <a:cubicBezTo>
                    <a:pt x="246641" y="103534"/>
                    <a:pt x="262560" y="87501"/>
                    <a:pt x="282351" y="87501"/>
                  </a:cubicBezTo>
                  <a:cubicBezTo>
                    <a:pt x="301999" y="87501"/>
                    <a:pt x="318061" y="103534"/>
                    <a:pt x="318061" y="123147"/>
                  </a:cubicBezTo>
                  <a:cubicBezTo>
                    <a:pt x="318061" y="138464"/>
                    <a:pt x="308309" y="151491"/>
                    <a:pt x="294685" y="156501"/>
                  </a:cubicBezTo>
                  <a:lnTo>
                    <a:pt x="301855" y="210757"/>
                  </a:lnTo>
                  <a:cubicBezTo>
                    <a:pt x="318635" y="210900"/>
                    <a:pt x="334267" y="216340"/>
                    <a:pt x="347031" y="225358"/>
                  </a:cubicBezTo>
                  <a:lnTo>
                    <a:pt x="426196" y="144620"/>
                  </a:lnTo>
                  <a:cubicBezTo>
                    <a:pt x="421607" y="138750"/>
                    <a:pt x="418738" y="131306"/>
                    <a:pt x="418738" y="123147"/>
                  </a:cubicBezTo>
                  <a:cubicBezTo>
                    <a:pt x="418738" y="103534"/>
                    <a:pt x="434801" y="87501"/>
                    <a:pt x="454592" y="87501"/>
                  </a:cubicBezTo>
                  <a:cubicBezTo>
                    <a:pt x="474240" y="87501"/>
                    <a:pt x="490302" y="103534"/>
                    <a:pt x="490302" y="123147"/>
                  </a:cubicBezTo>
                  <a:cubicBezTo>
                    <a:pt x="490302" y="142759"/>
                    <a:pt x="474240" y="158792"/>
                    <a:pt x="454592" y="158792"/>
                  </a:cubicBezTo>
                  <a:cubicBezTo>
                    <a:pt x="446847" y="158792"/>
                    <a:pt x="439820" y="156358"/>
                    <a:pt x="434084" y="152350"/>
                  </a:cubicBezTo>
                  <a:lnTo>
                    <a:pt x="355492" y="232373"/>
                  </a:lnTo>
                  <a:cubicBezTo>
                    <a:pt x="369834" y="245686"/>
                    <a:pt x="379012" y="264153"/>
                    <a:pt x="380447" y="284767"/>
                  </a:cubicBezTo>
                  <a:lnTo>
                    <a:pt x="449572" y="284767"/>
                  </a:lnTo>
                  <a:cubicBezTo>
                    <a:pt x="452297" y="267732"/>
                    <a:pt x="466925" y="254562"/>
                    <a:pt x="484709" y="254562"/>
                  </a:cubicBezTo>
                  <a:cubicBezTo>
                    <a:pt x="504500" y="254562"/>
                    <a:pt x="520419" y="270595"/>
                    <a:pt x="520419" y="290207"/>
                  </a:cubicBezTo>
                  <a:cubicBezTo>
                    <a:pt x="520419" y="309962"/>
                    <a:pt x="504500" y="325996"/>
                    <a:pt x="484709" y="325996"/>
                  </a:cubicBezTo>
                  <a:cubicBezTo>
                    <a:pt x="466925" y="325996"/>
                    <a:pt x="452297" y="312825"/>
                    <a:pt x="449572" y="295790"/>
                  </a:cubicBezTo>
                  <a:lnTo>
                    <a:pt x="380447" y="295790"/>
                  </a:lnTo>
                  <a:cubicBezTo>
                    <a:pt x="378869" y="317979"/>
                    <a:pt x="368256" y="337591"/>
                    <a:pt x="352337" y="351047"/>
                  </a:cubicBezTo>
                  <a:lnTo>
                    <a:pt x="390055" y="398431"/>
                  </a:lnTo>
                  <a:cubicBezTo>
                    <a:pt x="394645" y="396141"/>
                    <a:pt x="399951" y="394852"/>
                    <a:pt x="405401" y="394852"/>
                  </a:cubicBezTo>
                  <a:cubicBezTo>
                    <a:pt x="425192" y="394852"/>
                    <a:pt x="441254" y="410743"/>
                    <a:pt x="441254" y="430498"/>
                  </a:cubicBezTo>
                  <a:cubicBezTo>
                    <a:pt x="441254" y="450110"/>
                    <a:pt x="425192" y="466143"/>
                    <a:pt x="405401" y="466143"/>
                  </a:cubicBezTo>
                  <a:cubicBezTo>
                    <a:pt x="385753" y="466143"/>
                    <a:pt x="369690" y="450110"/>
                    <a:pt x="369690" y="430498"/>
                  </a:cubicBezTo>
                  <a:cubicBezTo>
                    <a:pt x="369690" y="420334"/>
                    <a:pt x="373993" y="411172"/>
                    <a:pt x="380877" y="404730"/>
                  </a:cubicBezTo>
                  <a:lnTo>
                    <a:pt x="343302" y="357632"/>
                  </a:lnTo>
                  <a:cubicBezTo>
                    <a:pt x="331112" y="365363"/>
                    <a:pt x="316627" y="369801"/>
                    <a:pt x="300995" y="369801"/>
                  </a:cubicBezTo>
                  <a:cubicBezTo>
                    <a:pt x="298557" y="369801"/>
                    <a:pt x="296262" y="369657"/>
                    <a:pt x="293968" y="369514"/>
                  </a:cubicBezTo>
                  <a:lnTo>
                    <a:pt x="288088" y="481031"/>
                  </a:lnTo>
                  <a:cubicBezTo>
                    <a:pt x="305011" y="483894"/>
                    <a:pt x="318061" y="498496"/>
                    <a:pt x="318061" y="516104"/>
                  </a:cubicBezTo>
                  <a:cubicBezTo>
                    <a:pt x="318061" y="535859"/>
                    <a:pt x="301999" y="551892"/>
                    <a:pt x="282351" y="551892"/>
                  </a:cubicBezTo>
                  <a:cubicBezTo>
                    <a:pt x="262560" y="551892"/>
                    <a:pt x="246497" y="535859"/>
                    <a:pt x="246497" y="516104"/>
                  </a:cubicBezTo>
                  <a:cubicBezTo>
                    <a:pt x="246497" y="498210"/>
                    <a:pt x="259835" y="483608"/>
                    <a:pt x="277045" y="481031"/>
                  </a:cubicBezTo>
                  <a:lnTo>
                    <a:pt x="283068" y="367796"/>
                  </a:lnTo>
                  <a:cubicBezTo>
                    <a:pt x="256536" y="361641"/>
                    <a:pt x="235024" y="342315"/>
                    <a:pt x="225989" y="316977"/>
                  </a:cubicBezTo>
                  <a:lnTo>
                    <a:pt x="187554" y="330863"/>
                  </a:lnTo>
                  <a:cubicBezTo>
                    <a:pt x="187698" y="332008"/>
                    <a:pt x="187984" y="333010"/>
                    <a:pt x="187984" y="334155"/>
                  </a:cubicBezTo>
                  <a:cubicBezTo>
                    <a:pt x="187984" y="353910"/>
                    <a:pt x="171922" y="369801"/>
                    <a:pt x="152131" y="369801"/>
                  </a:cubicBezTo>
                  <a:cubicBezTo>
                    <a:pt x="132483" y="369801"/>
                    <a:pt x="116421" y="353910"/>
                    <a:pt x="116421" y="334155"/>
                  </a:cubicBezTo>
                  <a:cubicBezTo>
                    <a:pt x="116421" y="314543"/>
                    <a:pt x="132483" y="298510"/>
                    <a:pt x="152131" y="298510"/>
                  </a:cubicBezTo>
                  <a:cubicBezTo>
                    <a:pt x="166902" y="298510"/>
                    <a:pt x="179523" y="307386"/>
                    <a:pt x="184973" y="320126"/>
                  </a:cubicBezTo>
                  <a:lnTo>
                    <a:pt x="222977" y="306383"/>
                  </a:lnTo>
                  <a:cubicBezTo>
                    <a:pt x="221830" y="301230"/>
                    <a:pt x="221256" y="295790"/>
                    <a:pt x="221256" y="290207"/>
                  </a:cubicBezTo>
                  <a:cubicBezTo>
                    <a:pt x="221256" y="271454"/>
                    <a:pt x="227854" y="253989"/>
                    <a:pt x="239040" y="240390"/>
                  </a:cubicBezTo>
                  <a:lnTo>
                    <a:pt x="144673" y="150489"/>
                  </a:lnTo>
                  <a:cubicBezTo>
                    <a:pt x="138506" y="155642"/>
                    <a:pt x="130619" y="158935"/>
                    <a:pt x="122014" y="158935"/>
                  </a:cubicBezTo>
                  <a:cubicBezTo>
                    <a:pt x="102222" y="158935"/>
                    <a:pt x="86160" y="142902"/>
                    <a:pt x="86160" y="123147"/>
                  </a:cubicBezTo>
                  <a:cubicBezTo>
                    <a:pt x="86160" y="103534"/>
                    <a:pt x="102222" y="87501"/>
                    <a:pt x="122014" y="87501"/>
                  </a:cubicBezTo>
                  <a:close/>
                  <a:moveTo>
                    <a:pt x="35706" y="35644"/>
                  </a:moveTo>
                  <a:lnTo>
                    <a:pt x="35706" y="569878"/>
                  </a:lnTo>
                  <a:lnTo>
                    <a:pt x="570874" y="569878"/>
                  </a:lnTo>
                  <a:lnTo>
                    <a:pt x="570874" y="35644"/>
                  </a:lnTo>
                  <a:close/>
                  <a:moveTo>
                    <a:pt x="0" y="0"/>
                  </a:moveTo>
                  <a:lnTo>
                    <a:pt x="606580" y="0"/>
                  </a:lnTo>
                  <a:lnTo>
                    <a:pt x="606580" y="605522"/>
                  </a:lnTo>
                  <a:lnTo>
                    <a:pt x="0" y="605522"/>
                  </a:lnTo>
                  <a:close/>
                </a:path>
              </a:pathLst>
            </a:custGeom>
            <a:solidFill>
              <a:schemeClr val="accent4"/>
            </a:solidFill>
            <a:ln>
              <a:noFill/>
            </a:ln>
          </p:spPr>
        </p:sp>
        <p:sp>
          <p:nvSpPr>
            <p:cNvPr id="126" name="文本框 125">
              <a:extLst>
                <a:ext uri="{FF2B5EF4-FFF2-40B4-BE49-F238E27FC236}">
                  <a16:creationId xmlns:a16="http://schemas.microsoft.com/office/drawing/2014/main" id="{1E64252B-2972-4561-8B64-EB4BD2E8CF49}"/>
                </a:ext>
              </a:extLst>
            </p:cNvPr>
            <p:cNvSpPr txBox="1"/>
            <p:nvPr/>
          </p:nvSpPr>
          <p:spPr>
            <a:xfrm>
              <a:off x="8859795" y="2405840"/>
              <a:ext cx="800219" cy="276999"/>
            </a:xfrm>
            <a:prstGeom prst="rect">
              <a:avLst/>
            </a:prstGeom>
            <a:noFill/>
          </p:spPr>
          <p:txBody>
            <a:bodyPr wrap="none" rtlCol="0">
              <a:spAutoFit/>
            </a:bodyPr>
            <a:lstStyle/>
            <a:p>
              <a:pPr algn="ctr"/>
              <a:r>
                <a:rPr lang="zh-CN" altLang="en-US" sz="1200" dirty="0"/>
                <a:t>知识图谱</a:t>
              </a:r>
            </a:p>
          </p:txBody>
        </p:sp>
      </p:grpSp>
      <p:cxnSp>
        <p:nvCxnSpPr>
          <p:cNvPr id="148" name="直接箭头连接符 147">
            <a:extLst>
              <a:ext uri="{FF2B5EF4-FFF2-40B4-BE49-F238E27FC236}">
                <a16:creationId xmlns:a16="http://schemas.microsoft.com/office/drawing/2014/main" id="{CBF5DAEE-C225-4CB2-B313-4ACAE44651A0}"/>
              </a:ext>
            </a:extLst>
          </p:cNvPr>
          <p:cNvCxnSpPr>
            <a:cxnSpLocks/>
            <a:stCxn id="112" idx="2"/>
            <a:endCxn id="117" idx="0"/>
          </p:cNvCxnSpPr>
          <p:nvPr/>
        </p:nvCxnSpPr>
        <p:spPr>
          <a:xfrm flipH="1">
            <a:off x="10830388" y="2264605"/>
            <a:ext cx="1" cy="102026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C9E17F79-B605-436E-8EF0-991E3FFF2294}"/>
              </a:ext>
            </a:extLst>
          </p:cNvPr>
          <p:cNvGrpSpPr/>
          <p:nvPr/>
        </p:nvGrpSpPr>
        <p:grpSpPr>
          <a:xfrm>
            <a:off x="10403829" y="2497739"/>
            <a:ext cx="853119" cy="553998"/>
            <a:chOff x="4243303" y="4118408"/>
            <a:chExt cx="853119" cy="553998"/>
          </a:xfrm>
        </p:grpSpPr>
        <p:sp>
          <p:nvSpPr>
            <p:cNvPr id="23" name="文本框 22">
              <a:extLst>
                <a:ext uri="{FF2B5EF4-FFF2-40B4-BE49-F238E27FC236}">
                  <a16:creationId xmlns:a16="http://schemas.microsoft.com/office/drawing/2014/main" id="{06BD3454-5107-46C2-9E16-9335D2D0EABE}"/>
                </a:ext>
              </a:extLst>
            </p:cNvPr>
            <p:cNvSpPr txBox="1"/>
            <p:nvPr/>
          </p:nvSpPr>
          <p:spPr>
            <a:xfrm>
              <a:off x="4243303" y="4118408"/>
              <a:ext cx="853119" cy="276999"/>
            </a:xfrm>
            <a:prstGeom prst="rect">
              <a:avLst/>
            </a:prstGeom>
            <a:solidFill>
              <a:schemeClr val="bg1"/>
            </a:solidFill>
          </p:spPr>
          <p:txBody>
            <a:bodyPr wrap="none" rtlCol="0">
              <a:spAutoFit/>
            </a:bodyPr>
            <a:lstStyle/>
            <a:p>
              <a:r>
                <a:rPr lang="en-US" altLang="zh-CN" sz="1200" b="1" dirty="0"/>
                <a:t>&lt;E, R, E&gt;</a:t>
              </a:r>
              <a:endParaRPr lang="zh-CN" altLang="en-US" sz="1200" b="1" dirty="0"/>
            </a:p>
          </p:txBody>
        </p:sp>
        <p:sp>
          <p:nvSpPr>
            <p:cNvPr id="149" name="文本框 148">
              <a:extLst>
                <a:ext uri="{FF2B5EF4-FFF2-40B4-BE49-F238E27FC236}">
                  <a16:creationId xmlns:a16="http://schemas.microsoft.com/office/drawing/2014/main" id="{004A79C1-C1E6-4881-83A3-4CA0220681FE}"/>
                </a:ext>
              </a:extLst>
            </p:cNvPr>
            <p:cNvSpPr txBox="1"/>
            <p:nvPr/>
          </p:nvSpPr>
          <p:spPr>
            <a:xfrm>
              <a:off x="4346697" y="4395407"/>
              <a:ext cx="646331" cy="276999"/>
            </a:xfrm>
            <a:prstGeom prst="rect">
              <a:avLst/>
            </a:prstGeom>
            <a:solidFill>
              <a:schemeClr val="bg1"/>
            </a:solidFill>
          </p:spPr>
          <p:txBody>
            <a:bodyPr wrap="none" rtlCol="0">
              <a:spAutoFit/>
            </a:bodyPr>
            <a:lstStyle/>
            <a:p>
              <a:pPr algn="ctr"/>
              <a:r>
                <a:rPr lang="zh-CN" altLang="en-US" sz="1200" dirty="0"/>
                <a:t>三元组</a:t>
              </a:r>
            </a:p>
          </p:txBody>
        </p:sp>
      </p:grpSp>
      <p:grpSp>
        <p:nvGrpSpPr>
          <p:cNvPr id="42" name="组合 41">
            <a:extLst>
              <a:ext uri="{FF2B5EF4-FFF2-40B4-BE49-F238E27FC236}">
                <a16:creationId xmlns:a16="http://schemas.microsoft.com/office/drawing/2014/main" id="{8B6D8333-AAA6-407C-9FAC-720DCF2B0AAE}"/>
              </a:ext>
            </a:extLst>
          </p:cNvPr>
          <p:cNvGrpSpPr/>
          <p:nvPr/>
        </p:nvGrpSpPr>
        <p:grpSpPr>
          <a:xfrm>
            <a:off x="706339" y="1193250"/>
            <a:ext cx="800219" cy="636999"/>
            <a:chOff x="722706" y="1388700"/>
            <a:chExt cx="800219" cy="636999"/>
          </a:xfrm>
        </p:grpSpPr>
        <p:sp>
          <p:nvSpPr>
            <p:cNvPr id="152" name="doctor-stethoscope_73316">
              <a:extLst>
                <a:ext uri="{FF2B5EF4-FFF2-40B4-BE49-F238E27FC236}">
                  <a16:creationId xmlns:a16="http://schemas.microsoft.com/office/drawing/2014/main" id="{54333DE7-8303-460C-B6E4-9A638D25F408}"/>
                </a:ext>
              </a:extLst>
            </p:cNvPr>
            <p:cNvSpPr>
              <a:spLocks noChangeAspect="1"/>
            </p:cNvSpPr>
            <p:nvPr/>
          </p:nvSpPr>
          <p:spPr bwMode="auto">
            <a:xfrm>
              <a:off x="975486" y="1388700"/>
              <a:ext cx="294659" cy="360000"/>
            </a:xfrm>
            <a:custGeom>
              <a:avLst/>
              <a:gdLst>
                <a:gd name="connsiteX0" fmla="*/ 419287 w 496543"/>
                <a:gd name="connsiteY0" fmla="*/ 17620 h 606651"/>
                <a:gd name="connsiteX1" fmla="*/ 453660 w 496543"/>
                <a:gd name="connsiteY1" fmla="*/ 26656 h 606651"/>
                <a:gd name="connsiteX2" fmla="*/ 484825 w 496543"/>
                <a:gd name="connsiteY2" fmla="*/ 58101 h 606651"/>
                <a:gd name="connsiteX3" fmla="*/ 484825 w 496543"/>
                <a:gd name="connsiteY3" fmla="*/ 143536 h 606651"/>
                <a:gd name="connsiteX4" fmla="*/ 387906 w 496543"/>
                <a:gd name="connsiteY4" fmla="*/ 311017 h 606651"/>
                <a:gd name="connsiteX5" fmla="*/ 329029 w 496543"/>
                <a:gd name="connsiteY5" fmla="*/ 352379 h 606651"/>
                <a:gd name="connsiteX6" fmla="*/ 329029 w 496543"/>
                <a:gd name="connsiteY6" fmla="*/ 433294 h 606651"/>
                <a:gd name="connsiteX7" fmla="*/ 194519 w 496543"/>
                <a:gd name="connsiteY7" fmla="*/ 606651 h 606651"/>
                <a:gd name="connsiteX8" fmla="*/ 60235 w 496543"/>
                <a:gd name="connsiteY8" fmla="*/ 433294 h 606651"/>
                <a:gd name="connsiteX9" fmla="*/ 60235 w 496543"/>
                <a:gd name="connsiteY9" fmla="*/ 337009 h 606651"/>
                <a:gd name="connsiteX10" fmla="*/ 0 w 496543"/>
                <a:gd name="connsiteY10" fmla="*/ 263327 h 606651"/>
                <a:gd name="connsiteX11" fmla="*/ 75407 w 496543"/>
                <a:gd name="connsiteY11" fmla="*/ 188062 h 606651"/>
                <a:gd name="connsiteX12" fmla="*/ 150815 w 496543"/>
                <a:gd name="connsiteY12" fmla="*/ 263327 h 606651"/>
                <a:gd name="connsiteX13" fmla="*/ 90353 w 496543"/>
                <a:gd name="connsiteY13" fmla="*/ 337009 h 606651"/>
                <a:gd name="connsiteX14" fmla="*/ 90353 w 496543"/>
                <a:gd name="connsiteY14" fmla="*/ 433294 h 606651"/>
                <a:gd name="connsiteX15" fmla="*/ 194519 w 496543"/>
                <a:gd name="connsiteY15" fmla="*/ 576590 h 606651"/>
                <a:gd name="connsiteX16" fmla="*/ 298685 w 496543"/>
                <a:gd name="connsiteY16" fmla="*/ 433294 h 606651"/>
                <a:gd name="connsiteX17" fmla="*/ 298685 w 496543"/>
                <a:gd name="connsiteY17" fmla="*/ 352379 h 606651"/>
                <a:gd name="connsiteX18" fmla="*/ 239809 w 496543"/>
                <a:gd name="connsiteY18" fmla="*/ 311017 h 606651"/>
                <a:gd name="connsiteX19" fmla="*/ 142662 w 496543"/>
                <a:gd name="connsiteY19" fmla="*/ 143536 h 606651"/>
                <a:gd name="connsiteX20" fmla="*/ 142662 w 496543"/>
                <a:gd name="connsiteY20" fmla="*/ 58101 h 606651"/>
                <a:gd name="connsiteX21" fmla="*/ 174026 w 496543"/>
                <a:gd name="connsiteY21" fmla="*/ 26656 h 606651"/>
                <a:gd name="connsiteX22" fmla="*/ 207677 w 496543"/>
                <a:gd name="connsiteY22" fmla="*/ 17816 h 606651"/>
                <a:gd name="connsiteX23" fmla="*/ 202452 w 496543"/>
                <a:gd name="connsiteY23" fmla="*/ 30414 h 606651"/>
                <a:gd name="connsiteX24" fmla="*/ 209499 w 496543"/>
                <a:gd name="connsiteY24" fmla="*/ 47407 h 606651"/>
                <a:gd name="connsiteX25" fmla="*/ 189113 w 496543"/>
                <a:gd name="connsiteY25" fmla="*/ 52789 h 606651"/>
                <a:gd name="connsiteX26" fmla="*/ 168930 w 496543"/>
                <a:gd name="connsiteY26" fmla="*/ 73018 h 606651"/>
                <a:gd name="connsiteX27" fmla="*/ 168930 w 496543"/>
                <a:gd name="connsiteY27" fmla="*/ 128393 h 606651"/>
                <a:gd name="connsiteX28" fmla="*/ 265850 w 496543"/>
                <a:gd name="connsiteY28" fmla="*/ 296100 h 606651"/>
                <a:gd name="connsiteX29" fmla="*/ 313857 w 496543"/>
                <a:gd name="connsiteY29" fmla="*/ 323674 h 606651"/>
                <a:gd name="connsiteX30" fmla="*/ 361864 w 496543"/>
                <a:gd name="connsiteY30" fmla="*/ 296100 h 606651"/>
                <a:gd name="connsiteX31" fmla="*/ 458784 w 496543"/>
                <a:gd name="connsiteY31" fmla="*/ 128393 h 606651"/>
                <a:gd name="connsiteX32" fmla="*/ 458784 w 496543"/>
                <a:gd name="connsiteY32" fmla="*/ 73018 h 606651"/>
                <a:gd name="connsiteX33" fmla="*/ 438602 w 496543"/>
                <a:gd name="connsiteY33" fmla="*/ 52789 h 606651"/>
                <a:gd name="connsiteX34" fmla="*/ 417611 w 496543"/>
                <a:gd name="connsiteY34" fmla="*/ 47248 h 606651"/>
                <a:gd name="connsiteX35" fmla="*/ 424592 w 496543"/>
                <a:gd name="connsiteY35" fmla="*/ 30414 h 606651"/>
                <a:gd name="connsiteX36" fmla="*/ 394143 w 496543"/>
                <a:gd name="connsiteY36" fmla="*/ 0 h 606651"/>
                <a:gd name="connsiteX37" fmla="*/ 415674 w 496543"/>
                <a:gd name="connsiteY37" fmla="*/ 8908 h 606651"/>
                <a:gd name="connsiteX38" fmla="*/ 419287 w 496543"/>
                <a:gd name="connsiteY38" fmla="*/ 17620 h 606651"/>
                <a:gd name="connsiteX39" fmla="*/ 410777 w 496543"/>
                <a:gd name="connsiteY39" fmla="*/ 15383 h 606651"/>
                <a:gd name="connsiteX40" fmla="*/ 410777 w 496543"/>
                <a:gd name="connsiteY40" fmla="*/ 45444 h 606651"/>
                <a:gd name="connsiteX41" fmla="*/ 417611 w 496543"/>
                <a:gd name="connsiteY41" fmla="*/ 47248 h 606651"/>
                <a:gd name="connsiteX42" fmla="*/ 415674 w 496543"/>
                <a:gd name="connsiteY42" fmla="*/ 51920 h 606651"/>
                <a:gd name="connsiteX43" fmla="*/ 394143 w 496543"/>
                <a:gd name="connsiteY43" fmla="*/ 60828 h 606651"/>
                <a:gd name="connsiteX44" fmla="*/ 363694 w 496543"/>
                <a:gd name="connsiteY44" fmla="*/ 30414 h 606651"/>
                <a:gd name="connsiteX45" fmla="*/ 394143 w 496543"/>
                <a:gd name="connsiteY45" fmla="*/ 0 h 606651"/>
                <a:gd name="connsiteX46" fmla="*/ 232901 w 496543"/>
                <a:gd name="connsiteY46" fmla="*/ 0 h 606651"/>
                <a:gd name="connsiteX47" fmla="*/ 263350 w 496543"/>
                <a:gd name="connsiteY47" fmla="*/ 30414 h 606651"/>
                <a:gd name="connsiteX48" fmla="*/ 232901 w 496543"/>
                <a:gd name="connsiteY48" fmla="*/ 60828 h 606651"/>
                <a:gd name="connsiteX49" fmla="*/ 211370 w 496543"/>
                <a:gd name="connsiteY49" fmla="*/ 51920 h 606651"/>
                <a:gd name="connsiteX50" fmla="*/ 209499 w 496543"/>
                <a:gd name="connsiteY50" fmla="*/ 47407 h 606651"/>
                <a:gd name="connsiteX51" fmla="*/ 216937 w 496543"/>
                <a:gd name="connsiteY51" fmla="*/ 45444 h 606651"/>
                <a:gd name="connsiteX52" fmla="*/ 216937 w 496543"/>
                <a:gd name="connsiteY52" fmla="*/ 15383 h 606651"/>
                <a:gd name="connsiteX53" fmla="*/ 207677 w 496543"/>
                <a:gd name="connsiteY53" fmla="*/ 17816 h 606651"/>
                <a:gd name="connsiteX54" fmla="*/ 211370 w 496543"/>
                <a:gd name="connsiteY54" fmla="*/ 8908 h 606651"/>
                <a:gd name="connsiteX55" fmla="*/ 232901 w 496543"/>
                <a:gd name="connsiteY55"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96543" h="606651">
                  <a:moveTo>
                    <a:pt x="419287" y="17620"/>
                  </a:moveTo>
                  <a:lnTo>
                    <a:pt x="453660" y="26656"/>
                  </a:lnTo>
                  <a:cubicBezTo>
                    <a:pt x="466370" y="33973"/>
                    <a:pt x="477126" y="44653"/>
                    <a:pt x="484825" y="58101"/>
                  </a:cubicBezTo>
                  <a:cubicBezTo>
                    <a:pt x="500450" y="84771"/>
                    <a:pt x="500450" y="116640"/>
                    <a:pt x="484825" y="143536"/>
                  </a:cubicBezTo>
                  <a:lnTo>
                    <a:pt x="387906" y="311017"/>
                  </a:lnTo>
                  <a:cubicBezTo>
                    <a:pt x="374998" y="333393"/>
                    <a:pt x="353712" y="348084"/>
                    <a:pt x="329029" y="352379"/>
                  </a:cubicBezTo>
                  <a:lnTo>
                    <a:pt x="329029" y="433294"/>
                  </a:lnTo>
                  <a:cubicBezTo>
                    <a:pt x="329029" y="528900"/>
                    <a:pt x="268568" y="606651"/>
                    <a:pt x="194519" y="606651"/>
                  </a:cubicBezTo>
                  <a:cubicBezTo>
                    <a:pt x="120471" y="606651"/>
                    <a:pt x="60235" y="528900"/>
                    <a:pt x="60235" y="433294"/>
                  </a:cubicBezTo>
                  <a:lnTo>
                    <a:pt x="60235" y="337009"/>
                  </a:lnTo>
                  <a:cubicBezTo>
                    <a:pt x="25815" y="330003"/>
                    <a:pt x="0" y="299716"/>
                    <a:pt x="0" y="263327"/>
                  </a:cubicBezTo>
                  <a:cubicBezTo>
                    <a:pt x="0" y="221739"/>
                    <a:pt x="33741" y="188062"/>
                    <a:pt x="75407" y="188062"/>
                  </a:cubicBezTo>
                  <a:cubicBezTo>
                    <a:pt x="117074" y="188062"/>
                    <a:pt x="150815" y="221739"/>
                    <a:pt x="150815" y="263327"/>
                  </a:cubicBezTo>
                  <a:cubicBezTo>
                    <a:pt x="150815" y="299716"/>
                    <a:pt x="124773" y="330003"/>
                    <a:pt x="90353" y="337009"/>
                  </a:cubicBezTo>
                  <a:lnTo>
                    <a:pt x="90353" y="433294"/>
                  </a:lnTo>
                  <a:cubicBezTo>
                    <a:pt x="90353" y="512401"/>
                    <a:pt x="137228" y="576590"/>
                    <a:pt x="194519" y="576590"/>
                  </a:cubicBezTo>
                  <a:cubicBezTo>
                    <a:pt x="252037" y="576590"/>
                    <a:pt x="298685" y="512401"/>
                    <a:pt x="298685" y="433294"/>
                  </a:cubicBezTo>
                  <a:lnTo>
                    <a:pt x="298685" y="352379"/>
                  </a:lnTo>
                  <a:cubicBezTo>
                    <a:pt x="274002" y="348084"/>
                    <a:pt x="252716" y="333393"/>
                    <a:pt x="239809" y="311017"/>
                  </a:cubicBezTo>
                  <a:lnTo>
                    <a:pt x="142662" y="143536"/>
                  </a:lnTo>
                  <a:cubicBezTo>
                    <a:pt x="127264" y="116640"/>
                    <a:pt x="127264" y="84771"/>
                    <a:pt x="142662" y="58101"/>
                  </a:cubicBezTo>
                  <a:cubicBezTo>
                    <a:pt x="150475" y="44653"/>
                    <a:pt x="161288" y="33973"/>
                    <a:pt x="174026" y="26656"/>
                  </a:cubicBezTo>
                  <a:lnTo>
                    <a:pt x="207677" y="17816"/>
                  </a:lnTo>
                  <a:lnTo>
                    <a:pt x="202452" y="30414"/>
                  </a:lnTo>
                  <a:lnTo>
                    <a:pt x="209499" y="47407"/>
                  </a:lnTo>
                  <a:lnTo>
                    <a:pt x="189113" y="52789"/>
                  </a:lnTo>
                  <a:cubicBezTo>
                    <a:pt x="180876" y="57536"/>
                    <a:pt x="173912" y="64429"/>
                    <a:pt x="168930" y="73018"/>
                  </a:cubicBezTo>
                  <a:cubicBezTo>
                    <a:pt x="158967" y="90422"/>
                    <a:pt x="158967" y="110989"/>
                    <a:pt x="168930" y="128393"/>
                  </a:cubicBezTo>
                  <a:lnTo>
                    <a:pt x="265850" y="296100"/>
                  </a:lnTo>
                  <a:cubicBezTo>
                    <a:pt x="275814" y="313277"/>
                    <a:pt x="293930" y="323674"/>
                    <a:pt x="313857" y="323674"/>
                  </a:cubicBezTo>
                  <a:cubicBezTo>
                    <a:pt x="333785" y="323674"/>
                    <a:pt x="351900" y="313277"/>
                    <a:pt x="361864" y="296100"/>
                  </a:cubicBezTo>
                  <a:lnTo>
                    <a:pt x="458784" y="128393"/>
                  </a:lnTo>
                  <a:cubicBezTo>
                    <a:pt x="468748" y="110989"/>
                    <a:pt x="468748" y="90422"/>
                    <a:pt x="458784" y="73018"/>
                  </a:cubicBezTo>
                  <a:cubicBezTo>
                    <a:pt x="453802" y="64429"/>
                    <a:pt x="446839" y="57536"/>
                    <a:pt x="438602" y="52789"/>
                  </a:cubicBezTo>
                  <a:lnTo>
                    <a:pt x="417611" y="47248"/>
                  </a:lnTo>
                  <a:lnTo>
                    <a:pt x="424592" y="30414"/>
                  </a:lnTo>
                  <a:close/>
                  <a:moveTo>
                    <a:pt x="394143" y="0"/>
                  </a:moveTo>
                  <a:cubicBezTo>
                    <a:pt x="402552" y="0"/>
                    <a:pt x="410164" y="3404"/>
                    <a:pt x="415674" y="8908"/>
                  </a:cubicBezTo>
                  <a:lnTo>
                    <a:pt x="419287" y="17620"/>
                  </a:lnTo>
                  <a:lnTo>
                    <a:pt x="410777" y="15383"/>
                  </a:lnTo>
                  <a:lnTo>
                    <a:pt x="410777" y="45444"/>
                  </a:lnTo>
                  <a:lnTo>
                    <a:pt x="417611" y="47248"/>
                  </a:lnTo>
                  <a:lnTo>
                    <a:pt x="415674" y="51920"/>
                  </a:lnTo>
                  <a:cubicBezTo>
                    <a:pt x="410164" y="57424"/>
                    <a:pt x="402552" y="60828"/>
                    <a:pt x="394143" y="60828"/>
                  </a:cubicBezTo>
                  <a:cubicBezTo>
                    <a:pt x="377326" y="60828"/>
                    <a:pt x="363694" y="47211"/>
                    <a:pt x="363694" y="30414"/>
                  </a:cubicBezTo>
                  <a:cubicBezTo>
                    <a:pt x="363694" y="13617"/>
                    <a:pt x="377326" y="0"/>
                    <a:pt x="394143" y="0"/>
                  </a:cubicBezTo>
                  <a:close/>
                  <a:moveTo>
                    <a:pt x="232901" y="0"/>
                  </a:moveTo>
                  <a:cubicBezTo>
                    <a:pt x="249718" y="0"/>
                    <a:pt x="263350" y="13617"/>
                    <a:pt x="263350" y="30414"/>
                  </a:cubicBezTo>
                  <a:cubicBezTo>
                    <a:pt x="263350" y="47211"/>
                    <a:pt x="249718" y="60828"/>
                    <a:pt x="232901" y="60828"/>
                  </a:cubicBezTo>
                  <a:cubicBezTo>
                    <a:pt x="224493" y="60828"/>
                    <a:pt x="216881" y="57424"/>
                    <a:pt x="211370" y="51920"/>
                  </a:cubicBezTo>
                  <a:lnTo>
                    <a:pt x="209499" y="47407"/>
                  </a:lnTo>
                  <a:lnTo>
                    <a:pt x="216937" y="45444"/>
                  </a:lnTo>
                  <a:lnTo>
                    <a:pt x="216937" y="15383"/>
                  </a:lnTo>
                  <a:lnTo>
                    <a:pt x="207677" y="17816"/>
                  </a:lnTo>
                  <a:lnTo>
                    <a:pt x="211370" y="8908"/>
                  </a:lnTo>
                  <a:cubicBezTo>
                    <a:pt x="216881" y="3404"/>
                    <a:pt x="224493" y="0"/>
                    <a:pt x="232901" y="0"/>
                  </a:cubicBezTo>
                  <a:close/>
                </a:path>
              </a:pathLst>
            </a:custGeom>
            <a:solidFill>
              <a:schemeClr val="tx2"/>
            </a:solidFill>
            <a:ln>
              <a:noFill/>
            </a:ln>
          </p:spPr>
        </p:sp>
        <p:sp>
          <p:nvSpPr>
            <p:cNvPr id="156" name="文本框 155">
              <a:extLst>
                <a:ext uri="{FF2B5EF4-FFF2-40B4-BE49-F238E27FC236}">
                  <a16:creationId xmlns:a16="http://schemas.microsoft.com/office/drawing/2014/main" id="{0489AB32-F184-477D-92BF-239E2FD0624E}"/>
                </a:ext>
              </a:extLst>
            </p:cNvPr>
            <p:cNvSpPr txBox="1"/>
            <p:nvPr/>
          </p:nvSpPr>
          <p:spPr>
            <a:xfrm>
              <a:off x="722706" y="1748700"/>
              <a:ext cx="800219" cy="276999"/>
            </a:xfrm>
            <a:prstGeom prst="rect">
              <a:avLst/>
            </a:prstGeom>
            <a:noFill/>
          </p:spPr>
          <p:txBody>
            <a:bodyPr wrap="none" rtlCol="0">
              <a:spAutoFit/>
            </a:bodyPr>
            <a:lstStyle/>
            <a:p>
              <a:pPr algn="ctr"/>
              <a:r>
                <a:rPr lang="zh-CN" altLang="en-US" sz="1200" dirty="0"/>
                <a:t>门诊记录</a:t>
              </a:r>
            </a:p>
          </p:txBody>
        </p:sp>
      </p:grpSp>
      <p:grpSp>
        <p:nvGrpSpPr>
          <p:cNvPr id="43" name="组合 42">
            <a:extLst>
              <a:ext uri="{FF2B5EF4-FFF2-40B4-BE49-F238E27FC236}">
                <a16:creationId xmlns:a16="http://schemas.microsoft.com/office/drawing/2014/main" id="{E2230207-D81C-4ADC-A3F1-0DD66759B229}"/>
              </a:ext>
            </a:extLst>
          </p:cNvPr>
          <p:cNvGrpSpPr/>
          <p:nvPr/>
        </p:nvGrpSpPr>
        <p:grpSpPr>
          <a:xfrm>
            <a:off x="629395" y="1928444"/>
            <a:ext cx="954107" cy="636999"/>
            <a:chOff x="1615571" y="1480881"/>
            <a:chExt cx="954107" cy="636999"/>
          </a:xfrm>
        </p:grpSpPr>
        <p:sp>
          <p:nvSpPr>
            <p:cNvPr id="153" name="medical-pills-couple_55254">
              <a:extLst>
                <a:ext uri="{FF2B5EF4-FFF2-40B4-BE49-F238E27FC236}">
                  <a16:creationId xmlns:a16="http://schemas.microsoft.com/office/drawing/2014/main" id="{5F8F6678-E33E-4AC6-8C57-F1E13C1BD8E8}"/>
                </a:ext>
              </a:extLst>
            </p:cNvPr>
            <p:cNvSpPr>
              <a:spLocks noChangeAspect="1"/>
            </p:cNvSpPr>
            <p:nvPr/>
          </p:nvSpPr>
          <p:spPr bwMode="auto">
            <a:xfrm>
              <a:off x="1918534" y="1480881"/>
              <a:ext cx="348181" cy="3600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8304" h="608274">
                  <a:moveTo>
                    <a:pt x="123596" y="403223"/>
                  </a:moveTo>
                  <a:cubicBezTo>
                    <a:pt x="78566" y="403223"/>
                    <a:pt x="41921" y="439812"/>
                    <a:pt x="41921" y="484867"/>
                  </a:cubicBezTo>
                  <a:cubicBezTo>
                    <a:pt x="41921" y="529828"/>
                    <a:pt x="78566" y="566417"/>
                    <a:pt x="123596" y="566417"/>
                  </a:cubicBezTo>
                  <a:lnTo>
                    <a:pt x="297685" y="566229"/>
                  </a:lnTo>
                  <a:lnTo>
                    <a:pt x="297685" y="403411"/>
                  </a:lnTo>
                  <a:close/>
                  <a:moveTo>
                    <a:pt x="123596" y="361366"/>
                  </a:moveTo>
                  <a:lnTo>
                    <a:pt x="473564" y="361742"/>
                  </a:lnTo>
                  <a:lnTo>
                    <a:pt x="474317" y="361742"/>
                  </a:lnTo>
                  <a:cubicBezTo>
                    <a:pt x="505311" y="364188"/>
                    <a:pt x="534043" y="378015"/>
                    <a:pt x="555239" y="400777"/>
                  </a:cubicBezTo>
                  <a:cubicBezTo>
                    <a:pt x="576623" y="423728"/>
                    <a:pt x="588304" y="453545"/>
                    <a:pt x="588304" y="484773"/>
                  </a:cubicBezTo>
                  <a:cubicBezTo>
                    <a:pt x="588304" y="516095"/>
                    <a:pt x="576623" y="545912"/>
                    <a:pt x="555239" y="568863"/>
                  </a:cubicBezTo>
                  <a:cubicBezTo>
                    <a:pt x="534043" y="591625"/>
                    <a:pt x="505311" y="605452"/>
                    <a:pt x="474317" y="607898"/>
                  </a:cubicBezTo>
                  <a:lnTo>
                    <a:pt x="472716" y="607898"/>
                  </a:lnTo>
                  <a:lnTo>
                    <a:pt x="123690" y="608274"/>
                  </a:lnTo>
                  <a:lnTo>
                    <a:pt x="123596" y="608274"/>
                  </a:lnTo>
                  <a:cubicBezTo>
                    <a:pt x="55486" y="608274"/>
                    <a:pt x="0" y="552873"/>
                    <a:pt x="0" y="484773"/>
                  </a:cubicBezTo>
                  <a:cubicBezTo>
                    <a:pt x="0" y="416767"/>
                    <a:pt x="55486" y="361366"/>
                    <a:pt x="123596" y="361366"/>
                  </a:cubicBezTo>
                  <a:close/>
                  <a:moveTo>
                    <a:pt x="454078" y="41857"/>
                  </a:moveTo>
                  <a:cubicBezTo>
                    <a:pt x="446070" y="41857"/>
                    <a:pt x="438157" y="43080"/>
                    <a:pt x="430337" y="45432"/>
                  </a:cubicBezTo>
                  <a:lnTo>
                    <a:pt x="263779" y="96037"/>
                  </a:lnTo>
                  <a:lnTo>
                    <a:pt x="311071" y="251803"/>
                  </a:lnTo>
                  <a:lnTo>
                    <a:pt x="477818" y="201574"/>
                  </a:lnTo>
                  <a:cubicBezTo>
                    <a:pt x="520870" y="188500"/>
                    <a:pt x="545270" y="142880"/>
                    <a:pt x="532270" y="99800"/>
                  </a:cubicBezTo>
                  <a:cubicBezTo>
                    <a:pt x="521907" y="65749"/>
                    <a:pt x="489782" y="41857"/>
                    <a:pt x="454078" y="41857"/>
                  </a:cubicBezTo>
                  <a:close/>
                  <a:moveTo>
                    <a:pt x="454078" y="0"/>
                  </a:moveTo>
                  <a:cubicBezTo>
                    <a:pt x="480079" y="0"/>
                    <a:pt x="505986" y="8466"/>
                    <a:pt x="527088" y="23798"/>
                  </a:cubicBezTo>
                  <a:cubicBezTo>
                    <a:pt x="548850" y="39694"/>
                    <a:pt x="564583" y="61799"/>
                    <a:pt x="572402" y="87666"/>
                  </a:cubicBezTo>
                  <a:cubicBezTo>
                    <a:pt x="592185" y="152850"/>
                    <a:pt x="555162" y="221892"/>
                    <a:pt x="489971" y="241645"/>
                  </a:cubicBezTo>
                  <a:lnTo>
                    <a:pt x="154970" y="342667"/>
                  </a:lnTo>
                  <a:lnTo>
                    <a:pt x="154217" y="342855"/>
                  </a:lnTo>
                  <a:cubicBezTo>
                    <a:pt x="145455" y="344736"/>
                    <a:pt x="136506" y="345771"/>
                    <a:pt x="127650" y="345771"/>
                  </a:cubicBezTo>
                  <a:cubicBezTo>
                    <a:pt x="101649" y="345771"/>
                    <a:pt x="75742" y="337305"/>
                    <a:pt x="54640" y="321973"/>
                  </a:cubicBezTo>
                  <a:cubicBezTo>
                    <a:pt x="32878" y="306077"/>
                    <a:pt x="17240" y="283972"/>
                    <a:pt x="9326" y="258105"/>
                  </a:cubicBezTo>
                  <a:cubicBezTo>
                    <a:pt x="282" y="228194"/>
                    <a:pt x="2826" y="196213"/>
                    <a:pt x="16580" y="168088"/>
                  </a:cubicBezTo>
                  <a:cubicBezTo>
                    <a:pt x="30240" y="140152"/>
                    <a:pt x="53698" y="118612"/>
                    <a:pt x="82713" y="107324"/>
                  </a:cubicBezTo>
                  <a:lnTo>
                    <a:pt x="84221" y="106760"/>
                  </a:lnTo>
                  <a:lnTo>
                    <a:pt x="418185" y="5362"/>
                  </a:lnTo>
                  <a:cubicBezTo>
                    <a:pt x="429866" y="1787"/>
                    <a:pt x="442019" y="0"/>
                    <a:pt x="454078" y="0"/>
                  </a:cubicBezTo>
                  <a:close/>
                </a:path>
              </a:pathLst>
            </a:custGeom>
            <a:solidFill>
              <a:schemeClr val="tx2"/>
            </a:solidFill>
            <a:ln>
              <a:noFill/>
            </a:ln>
          </p:spPr>
        </p:sp>
        <p:sp>
          <p:nvSpPr>
            <p:cNvPr id="157" name="文本框 156">
              <a:extLst>
                <a:ext uri="{FF2B5EF4-FFF2-40B4-BE49-F238E27FC236}">
                  <a16:creationId xmlns:a16="http://schemas.microsoft.com/office/drawing/2014/main" id="{35B4B0D1-6624-4B0E-8D9C-9965547F2667}"/>
                </a:ext>
              </a:extLst>
            </p:cNvPr>
            <p:cNvSpPr txBox="1"/>
            <p:nvPr/>
          </p:nvSpPr>
          <p:spPr>
            <a:xfrm>
              <a:off x="1615571" y="1840881"/>
              <a:ext cx="954107" cy="276999"/>
            </a:xfrm>
            <a:prstGeom prst="rect">
              <a:avLst/>
            </a:prstGeom>
            <a:noFill/>
          </p:spPr>
          <p:txBody>
            <a:bodyPr wrap="none" rtlCol="0">
              <a:spAutoFit/>
            </a:bodyPr>
            <a:lstStyle/>
            <a:p>
              <a:pPr algn="ctr"/>
              <a:r>
                <a:rPr lang="zh-CN" altLang="en-US" sz="1200" dirty="0"/>
                <a:t>药品说明书</a:t>
              </a:r>
            </a:p>
          </p:txBody>
        </p:sp>
      </p:grpSp>
      <p:grpSp>
        <p:nvGrpSpPr>
          <p:cNvPr id="44" name="组合 43">
            <a:extLst>
              <a:ext uri="{FF2B5EF4-FFF2-40B4-BE49-F238E27FC236}">
                <a16:creationId xmlns:a16="http://schemas.microsoft.com/office/drawing/2014/main" id="{B58672E2-2022-4B7B-923C-58460864C1F1}"/>
              </a:ext>
            </a:extLst>
          </p:cNvPr>
          <p:cNvGrpSpPr/>
          <p:nvPr/>
        </p:nvGrpSpPr>
        <p:grpSpPr>
          <a:xfrm>
            <a:off x="706339" y="2663639"/>
            <a:ext cx="800219" cy="636999"/>
            <a:chOff x="2786604" y="1388700"/>
            <a:chExt cx="800219" cy="636999"/>
          </a:xfrm>
        </p:grpSpPr>
        <p:sp>
          <p:nvSpPr>
            <p:cNvPr id="155" name="three-books_73757">
              <a:extLst>
                <a:ext uri="{FF2B5EF4-FFF2-40B4-BE49-F238E27FC236}">
                  <a16:creationId xmlns:a16="http://schemas.microsoft.com/office/drawing/2014/main" id="{5B64B2E8-B53D-4B64-9AA0-D6092A5F094B}"/>
                </a:ext>
              </a:extLst>
            </p:cNvPr>
            <p:cNvSpPr>
              <a:spLocks noChangeAspect="1"/>
            </p:cNvSpPr>
            <p:nvPr/>
          </p:nvSpPr>
          <p:spPr bwMode="auto">
            <a:xfrm>
              <a:off x="3049790" y="1388700"/>
              <a:ext cx="273846" cy="360000"/>
            </a:xfrm>
            <a:custGeom>
              <a:avLst/>
              <a:gdLst>
                <a:gd name="T0" fmla="*/ 532 w 3373"/>
                <a:gd name="T1" fmla="*/ 381 h 4441"/>
                <a:gd name="T2" fmla="*/ 3373 w 3373"/>
                <a:gd name="T3" fmla="*/ 381 h 4441"/>
                <a:gd name="T4" fmla="*/ 3373 w 3373"/>
                <a:gd name="T5" fmla="*/ 0 h 4441"/>
                <a:gd name="T6" fmla="*/ 532 w 3373"/>
                <a:gd name="T7" fmla="*/ 0 h 4441"/>
                <a:gd name="T8" fmla="*/ 0 w 3373"/>
                <a:gd name="T9" fmla="*/ 532 h 4441"/>
                <a:gd name="T10" fmla="*/ 0 w 3373"/>
                <a:gd name="T11" fmla="*/ 4012 h 4441"/>
                <a:gd name="T12" fmla="*/ 429 w 3373"/>
                <a:gd name="T13" fmla="*/ 4441 h 4441"/>
                <a:gd name="T14" fmla="*/ 3373 w 3373"/>
                <a:gd name="T15" fmla="*/ 4441 h 4441"/>
                <a:gd name="T16" fmla="*/ 3373 w 3373"/>
                <a:gd name="T17" fmla="*/ 683 h 4441"/>
                <a:gd name="T18" fmla="*/ 532 w 3373"/>
                <a:gd name="T19" fmla="*/ 683 h 4441"/>
                <a:gd name="T20" fmla="*/ 381 w 3373"/>
                <a:gd name="T21" fmla="*/ 532 h 4441"/>
                <a:gd name="T22" fmla="*/ 532 w 3373"/>
                <a:gd name="T23" fmla="*/ 381 h 4441"/>
                <a:gd name="T24" fmla="*/ 1397 w 3373"/>
                <a:gd name="T25" fmla="*/ 3011 h 4441"/>
                <a:gd name="T26" fmla="*/ 2854 w 3373"/>
                <a:gd name="T27" fmla="*/ 3011 h 4441"/>
                <a:gd name="T28" fmla="*/ 2854 w 3373"/>
                <a:gd name="T29" fmla="*/ 3794 h 4441"/>
                <a:gd name="T30" fmla="*/ 1397 w 3373"/>
                <a:gd name="T31" fmla="*/ 3794 h 4441"/>
                <a:gd name="T32" fmla="*/ 1397 w 3373"/>
                <a:gd name="T33" fmla="*/ 3011 h 4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3" h="4441">
                  <a:moveTo>
                    <a:pt x="532" y="381"/>
                  </a:moveTo>
                  <a:lnTo>
                    <a:pt x="3373" y="381"/>
                  </a:lnTo>
                  <a:lnTo>
                    <a:pt x="3373" y="0"/>
                  </a:lnTo>
                  <a:lnTo>
                    <a:pt x="532" y="0"/>
                  </a:lnTo>
                  <a:cubicBezTo>
                    <a:pt x="239" y="0"/>
                    <a:pt x="0" y="239"/>
                    <a:pt x="0" y="532"/>
                  </a:cubicBezTo>
                  <a:lnTo>
                    <a:pt x="0" y="4012"/>
                  </a:lnTo>
                  <a:cubicBezTo>
                    <a:pt x="0" y="4248"/>
                    <a:pt x="192" y="4441"/>
                    <a:pt x="429" y="4441"/>
                  </a:cubicBezTo>
                  <a:lnTo>
                    <a:pt x="3373" y="4441"/>
                  </a:lnTo>
                  <a:lnTo>
                    <a:pt x="3373" y="683"/>
                  </a:lnTo>
                  <a:lnTo>
                    <a:pt x="532" y="683"/>
                  </a:lnTo>
                  <a:cubicBezTo>
                    <a:pt x="449" y="683"/>
                    <a:pt x="381" y="616"/>
                    <a:pt x="381" y="532"/>
                  </a:cubicBezTo>
                  <a:cubicBezTo>
                    <a:pt x="381" y="449"/>
                    <a:pt x="449" y="381"/>
                    <a:pt x="532" y="381"/>
                  </a:cubicBezTo>
                  <a:close/>
                  <a:moveTo>
                    <a:pt x="1397" y="3011"/>
                  </a:moveTo>
                  <a:lnTo>
                    <a:pt x="2854" y="3011"/>
                  </a:lnTo>
                  <a:lnTo>
                    <a:pt x="2854" y="3794"/>
                  </a:lnTo>
                  <a:lnTo>
                    <a:pt x="1397" y="3794"/>
                  </a:lnTo>
                  <a:lnTo>
                    <a:pt x="1397" y="3011"/>
                  </a:lnTo>
                  <a:close/>
                </a:path>
              </a:pathLst>
            </a:custGeom>
            <a:solidFill>
              <a:schemeClr val="tx2"/>
            </a:solidFill>
            <a:ln>
              <a:noFill/>
            </a:ln>
          </p:spPr>
          <p:txBody>
            <a:bodyPr/>
            <a:lstStyle/>
            <a:p>
              <a:endParaRPr lang="zh-CN" altLang="en-US"/>
            </a:p>
          </p:txBody>
        </p:sp>
        <p:sp>
          <p:nvSpPr>
            <p:cNvPr id="158" name="文本框 157">
              <a:extLst>
                <a:ext uri="{FF2B5EF4-FFF2-40B4-BE49-F238E27FC236}">
                  <a16:creationId xmlns:a16="http://schemas.microsoft.com/office/drawing/2014/main" id="{A23955DE-5128-4F66-BBED-83D9E7496BCA}"/>
                </a:ext>
              </a:extLst>
            </p:cNvPr>
            <p:cNvSpPr txBox="1"/>
            <p:nvPr/>
          </p:nvSpPr>
          <p:spPr>
            <a:xfrm>
              <a:off x="2786604" y="1748700"/>
              <a:ext cx="800219" cy="276999"/>
            </a:xfrm>
            <a:prstGeom prst="rect">
              <a:avLst/>
            </a:prstGeom>
            <a:noFill/>
          </p:spPr>
          <p:txBody>
            <a:bodyPr wrap="none" rtlCol="0">
              <a:spAutoFit/>
            </a:bodyPr>
            <a:lstStyle/>
            <a:p>
              <a:pPr algn="ctr"/>
              <a:r>
                <a:rPr lang="zh-CN" altLang="en-US" sz="1200" dirty="0"/>
                <a:t>临床指南</a:t>
              </a:r>
            </a:p>
          </p:txBody>
        </p:sp>
      </p:grpSp>
      <p:grpSp>
        <p:nvGrpSpPr>
          <p:cNvPr id="45" name="组合 44">
            <a:extLst>
              <a:ext uri="{FF2B5EF4-FFF2-40B4-BE49-F238E27FC236}">
                <a16:creationId xmlns:a16="http://schemas.microsoft.com/office/drawing/2014/main" id="{BBE69F88-6741-4362-99F6-278964E928C2}"/>
              </a:ext>
            </a:extLst>
          </p:cNvPr>
          <p:cNvGrpSpPr/>
          <p:nvPr/>
        </p:nvGrpSpPr>
        <p:grpSpPr>
          <a:xfrm>
            <a:off x="7660454" y="2257099"/>
            <a:ext cx="800219" cy="636999"/>
            <a:chOff x="1392506" y="5326170"/>
            <a:chExt cx="800219" cy="636999"/>
          </a:xfrm>
        </p:grpSpPr>
        <p:sp>
          <p:nvSpPr>
            <p:cNvPr id="159" name="clipboard-with-pencil_65251">
              <a:extLst>
                <a:ext uri="{FF2B5EF4-FFF2-40B4-BE49-F238E27FC236}">
                  <a16:creationId xmlns:a16="http://schemas.microsoft.com/office/drawing/2014/main" id="{D2FBA337-6998-4134-8033-A09586113371}"/>
                </a:ext>
              </a:extLst>
            </p:cNvPr>
            <p:cNvSpPr>
              <a:spLocks noChangeAspect="1"/>
            </p:cNvSpPr>
            <p:nvPr/>
          </p:nvSpPr>
          <p:spPr bwMode="auto">
            <a:xfrm>
              <a:off x="1622652" y="5326170"/>
              <a:ext cx="339925" cy="360000"/>
            </a:xfrm>
            <a:custGeom>
              <a:avLst/>
              <a:gdLst>
                <a:gd name="connsiteX0" fmla="*/ 254280 w 558241"/>
                <a:gd name="connsiteY0" fmla="*/ 446433 h 591209"/>
                <a:gd name="connsiteX1" fmla="*/ 306913 w 558241"/>
                <a:gd name="connsiteY1" fmla="*/ 483053 h 591209"/>
                <a:gd name="connsiteX2" fmla="*/ 293010 w 558241"/>
                <a:gd name="connsiteY2" fmla="*/ 502848 h 591209"/>
                <a:gd name="connsiteX3" fmla="*/ 289038 w 558241"/>
                <a:gd name="connsiteY3" fmla="*/ 505818 h 591209"/>
                <a:gd name="connsiteX4" fmla="*/ 252293 w 558241"/>
                <a:gd name="connsiteY4" fmla="*/ 515715 h 591209"/>
                <a:gd name="connsiteX5" fmla="*/ 250307 w 558241"/>
                <a:gd name="connsiteY5" fmla="*/ 515715 h 591209"/>
                <a:gd name="connsiteX6" fmla="*/ 246335 w 558241"/>
                <a:gd name="connsiteY6" fmla="*/ 514725 h 591209"/>
                <a:gd name="connsiteX7" fmla="*/ 242363 w 558241"/>
                <a:gd name="connsiteY7" fmla="*/ 508787 h 591209"/>
                <a:gd name="connsiteX8" fmla="*/ 239383 w 558241"/>
                <a:gd name="connsiteY8" fmla="*/ 471177 h 591209"/>
                <a:gd name="connsiteX9" fmla="*/ 240376 w 558241"/>
                <a:gd name="connsiteY9" fmla="*/ 466228 h 591209"/>
                <a:gd name="connsiteX10" fmla="*/ 89427 w 558241"/>
                <a:gd name="connsiteY10" fmla="*/ 231144 h 591209"/>
                <a:gd name="connsiteX11" fmla="*/ 69554 w 558241"/>
                <a:gd name="connsiteY11" fmla="*/ 250982 h 591209"/>
                <a:gd name="connsiteX12" fmla="*/ 89427 w 558241"/>
                <a:gd name="connsiteY12" fmla="*/ 269828 h 591209"/>
                <a:gd name="connsiteX13" fmla="*/ 307034 w 558241"/>
                <a:gd name="connsiteY13" fmla="*/ 269828 h 591209"/>
                <a:gd name="connsiteX14" fmla="*/ 325913 w 558241"/>
                <a:gd name="connsiteY14" fmla="*/ 250982 h 591209"/>
                <a:gd name="connsiteX15" fmla="*/ 307034 w 558241"/>
                <a:gd name="connsiteY15" fmla="*/ 231144 h 591209"/>
                <a:gd name="connsiteX16" fmla="*/ 513553 w 558241"/>
                <a:gd name="connsiteY16" fmla="*/ 86324 h 591209"/>
                <a:gd name="connsiteX17" fmla="*/ 520505 w 558241"/>
                <a:gd name="connsiteY17" fmla="*/ 88307 h 591209"/>
                <a:gd name="connsiteX18" fmla="*/ 552283 w 558241"/>
                <a:gd name="connsiteY18" fmla="*/ 111116 h 591209"/>
                <a:gd name="connsiteX19" fmla="*/ 558241 w 558241"/>
                <a:gd name="connsiteY19" fmla="*/ 119049 h 591209"/>
                <a:gd name="connsiteX20" fmla="*/ 556255 w 558241"/>
                <a:gd name="connsiteY20" fmla="*/ 127975 h 591209"/>
                <a:gd name="connsiteX21" fmla="*/ 327851 w 558241"/>
                <a:gd name="connsiteY21" fmla="*/ 454237 h 591209"/>
                <a:gd name="connsiteX22" fmla="*/ 275218 w 558241"/>
                <a:gd name="connsiteY22" fmla="*/ 417545 h 591209"/>
                <a:gd name="connsiteX23" fmla="*/ 503623 w 558241"/>
                <a:gd name="connsiteY23" fmla="*/ 91282 h 591209"/>
                <a:gd name="connsiteX24" fmla="*/ 513553 w 558241"/>
                <a:gd name="connsiteY24" fmla="*/ 86324 h 591209"/>
                <a:gd name="connsiteX25" fmla="*/ 26828 w 558241"/>
                <a:gd name="connsiteY25" fmla="*/ 86324 h 591209"/>
                <a:gd name="connsiteX26" fmla="*/ 91414 w 558241"/>
                <a:gd name="connsiteY26" fmla="*/ 86324 h 591209"/>
                <a:gd name="connsiteX27" fmla="*/ 91414 w 558241"/>
                <a:gd name="connsiteY27" fmla="*/ 136912 h 591209"/>
                <a:gd name="connsiteX28" fmla="*/ 134141 w 558241"/>
                <a:gd name="connsiteY28" fmla="*/ 179564 h 591209"/>
                <a:gd name="connsiteX29" fmla="*/ 262320 w 558241"/>
                <a:gd name="connsiteY29" fmla="*/ 179564 h 591209"/>
                <a:gd name="connsiteX30" fmla="*/ 306040 w 558241"/>
                <a:gd name="connsiteY30" fmla="*/ 136912 h 591209"/>
                <a:gd name="connsiteX31" fmla="*/ 306040 w 558241"/>
                <a:gd name="connsiteY31" fmla="*/ 86324 h 591209"/>
                <a:gd name="connsiteX32" fmla="*/ 369633 w 558241"/>
                <a:gd name="connsiteY32" fmla="*/ 86324 h 591209"/>
                <a:gd name="connsiteX33" fmla="*/ 395467 w 558241"/>
                <a:gd name="connsiteY33" fmla="*/ 112114 h 591209"/>
                <a:gd name="connsiteX34" fmla="*/ 395467 w 558241"/>
                <a:gd name="connsiteY34" fmla="*/ 201386 h 591209"/>
                <a:gd name="connsiteX35" fmla="*/ 312002 w 558241"/>
                <a:gd name="connsiteY35" fmla="*/ 320416 h 591209"/>
                <a:gd name="connsiteX36" fmla="*/ 89427 w 558241"/>
                <a:gd name="connsiteY36" fmla="*/ 321408 h 591209"/>
                <a:gd name="connsiteX37" fmla="*/ 69554 w 558241"/>
                <a:gd name="connsiteY37" fmla="*/ 340254 h 591209"/>
                <a:gd name="connsiteX38" fmla="*/ 89427 w 558241"/>
                <a:gd name="connsiteY38" fmla="*/ 360093 h 591209"/>
                <a:gd name="connsiteX39" fmla="*/ 284180 w 558241"/>
                <a:gd name="connsiteY39" fmla="*/ 360093 h 591209"/>
                <a:gd name="connsiteX40" fmla="*/ 248409 w 558241"/>
                <a:gd name="connsiteY40" fmla="*/ 410680 h 591209"/>
                <a:gd name="connsiteX41" fmla="*/ 89427 w 558241"/>
                <a:gd name="connsiteY41" fmla="*/ 410680 h 591209"/>
                <a:gd name="connsiteX42" fmla="*/ 69554 w 558241"/>
                <a:gd name="connsiteY42" fmla="*/ 430519 h 591209"/>
                <a:gd name="connsiteX43" fmla="*/ 89427 w 558241"/>
                <a:gd name="connsiteY43" fmla="*/ 449365 h 591209"/>
                <a:gd name="connsiteX44" fmla="*/ 221581 w 558241"/>
                <a:gd name="connsiteY44" fmla="*/ 449365 h 591209"/>
                <a:gd name="connsiteX45" fmla="*/ 219593 w 558241"/>
                <a:gd name="connsiteY45" fmla="*/ 451349 h 591209"/>
                <a:gd name="connsiteX46" fmla="*/ 213631 w 558241"/>
                <a:gd name="connsiteY46" fmla="*/ 473171 h 591209"/>
                <a:gd name="connsiteX47" fmla="*/ 217606 w 558241"/>
                <a:gd name="connsiteY47" fmla="*/ 511856 h 591209"/>
                <a:gd name="connsiteX48" fmla="*/ 231517 w 558241"/>
                <a:gd name="connsiteY48" fmla="*/ 535662 h 591209"/>
                <a:gd name="connsiteX49" fmla="*/ 250396 w 558241"/>
                <a:gd name="connsiteY49" fmla="*/ 541613 h 591209"/>
                <a:gd name="connsiteX50" fmla="*/ 259339 w 558241"/>
                <a:gd name="connsiteY50" fmla="*/ 540621 h 591209"/>
                <a:gd name="connsiteX51" fmla="*/ 296104 w 558241"/>
                <a:gd name="connsiteY51" fmla="*/ 530702 h 591209"/>
                <a:gd name="connsiteX52" fmla="*/ 314983 w 558241"/>
                <a:gd name="connsiteY52" fmla="*/ 517807 h 591209"/>
                <a:gd name="connsiteX53" fmla="*/ 395467 w 558241"/>
                <a:gd name="connsiteY53" fmla="*/ 402745 h 591209"/>
                <a:gd name="connsiteX54" fmla="*/ 395467 w 558241"/>
                <a:gd name="connsiteY54" fmla="*/ 564427 h 591209"/>
                <a:gd name="connsiteX55" fmla="*/ 369633 w 558241"/>
                <a:gd name="connsiteY55" fmla="*/ 591209 h 591209"/>
                <a:gd name="connsiteX56" fmla="*/ 26828 w 558241"/>
                <a:gd name="connsiteY56" fmla="*/ 591209 h 591209"/>
                <a:gd name="connsiteX57" fmla="*/ 0 w 558241"/>
                <a:gd name="connsiteY57" fmla="*/ 564427 h 591209"/>
                <a:gd name="connsiteX58" fmla="*/ 0 w 558241"/>
                <a:gd name="connsiteY58" fmla="*/ 112114 h 591209"/>
                <a:gd name="connsiteX59" fmla="*/ 26828 w 558241"/>
                <a:gd name="connsiteY59" fmla="*/ 86324 h 591209"/>
                <a:gd name="connsiteX60" fmla="*/ 197715 w 558241"/>
                <a:gd name="connsiteY60" fmla="*/ 24790 h 591209"/>
                <a:gd name="connsiteX61" fmla="*/ 177849 w 558241"/>
                <a:gd name="connsiteY61" fmla="*/ 44621 h 591209"/>
                <a:gd name="connsiteX62" fmla="*/ 218573 w 558241"/>
                <a:gd name="connsiteY62" fmla="*/ 44621 h 591209"/>
                <a:gd name="connsiteX63" fmla="*/ 197715 w 558241"/>
                <a:gd name="connsiteY63" fmla="*/ 24790 h 591209"/>
                <a:gd name="connsiteX64" fmla="*/ 197715 w 558241"/>
                <a:gd name="connsiteY64" fmla="*/ 0 h 591209"/>
                <a:gd name="connsiteX65" fmla="*/ 243405 w 558241"/>
                <a:gd name="connsiteY65" fmla="*/ 44621 h 591209"/>
                <a:gd name="connsiteX66" fmla="*/ 262277 w 558241"/>
                <a:gd name="connsiteY66" fmla="*/ 44621 h 591209"/>
                <a:gd name="connsiteX67" fmla="*/ 280156 w 558241"/>
                <a:gd name="connsiteY67" fmla="*/ 62470 h 591209"/>
                <a:gd name="connsiteX68" fmla="*/ 280156 w 558241"/>
                <a:gd name="connsiteY68" fmla="*/ 135847 h 591209"/>
                <a:gd name="connsiteX69" fmla="*/ 262277 w 558241"/>
                <a:gd name="connsiteY69" fmla="*/ 153695 h 591209"/>
                <a:gd name="connsiteX70" fmla="*/ 134146 w 558241"/>
                <a:gd name="connsiteY70" fmla="*/ 153695 h 591209"/>
                <a:gd name="connsiteX71" fmla="*/ 116267 w 558241"/>
                <a:gd name="connsiteY71" fmla="*/ 135847 h 591209"/>
                <a:gd name="connsiteX72" fmla="*/ 116267 w 558241"/>
                <a:gd name="connsiteY72" fmla="*/ 62470 h 591209"/>
                <a:gd name="connsiteX73" fmla="*/ 134146 w 558241"/>
                <a:gd name="connsiteY73" fmla="*/ 44621 h 591209"/>
                <a:gd name="connsiteX74" fmla="*/ 153018 w 558241"/>
                <a:gd name="connsiteY74" fmla="*/ 44621 h 591209"/>
                <a:gd name="connsiteX75" fmla="*/ 197715 w 558241"/>
                <a:gd name="connsiteY75" fmla="*/ 0 h 59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58241" h="591209">
                  <a:moveTo>
                    <a:pt x="254280" y="446433"/>
                  </a:moveTo>
                  <a:lnTo>
                    <a:pt x="306913" y="483053"/>
                  </a:lnTo>
                  <a:lnTo>
                    <a:pt x="293010" y="502848"/>
                  </a:lnTo>
                  <a:cubicBezTo>
                    <a:pt x="292017" y="503838"/>
                    <a:pt x="291024" y="504828"/>
                    <a:pt x="289038" y="505818"/>
                  </a:cubicBezTo>
                  <a:lnTo>
                    <a:pt x="252293" y="515715"/>
                  </a:lnTo>
                  <a:cubicBezTo>
                    <a:pt x="251300" y="515715"/>
                    <a:pt x="250307" y="515715"/>
                    <a:pt x="250307" y="515715"/>
                  </a:cubicBezTo>
                  <a:cubicBezTo>
                    <a:pt x="248321" y="515715"/>
                    <a:pt x="247328" y="515715"/>
                    <a:pt x="246335" y="514725"/>
                  </a:cubicBezTo>
                  <a:cubicBezTo>
                    <a:pt x="244349" y="512746"/>
                    <a:pt x="243356" y="511756"/>
                    <a:pt x="242363" y="508787"/>
                  </a:cubicBezTo>
                  <a:lnTo>
                    <a:pt x="239383" y="471177"/>
                  </a:lnTo>
                  <a:cubicBezTo>
                    <a:pt x="239383" y="469197"/>
                    <a:pt x="239383" y="467218"/>
                    <a:pt x="240376" y="466228"/>
                  </a:cubicBezTo>
                  <a:close/>
                  <a:moveTo>
                    <a:pt x="89427" y="231144"/>
                  </a:moveTo>
                  <a:cubicBezTo>
                    <a:pt x="78497" y="231144"/>
                    <a:pt x="69554" y="240071"/>
                    <a:pt x="69554" y="250982"/>
                  </a:cubicBezTo>
                  <a:cubicBezTo>
                    <a:pt x="69554" y="261893"/>
                    <a:pt x="78497" y="269828"/>
                    <a:pt x="89427" y="269828"/>
                  </a:cubicBezTo>
                  <a:lnTo>
                    <a:pt x="307034" y="269828"/>
                  </a:lnTo>
                  <a:cubicBezTo>
                    <a:pt x="316970" y="269828"/>
                    <a:pt x="325913" y="261893"/>
                    <a:pt x="325913" y="250982"/>
                  </a:cubicBezTo>
                  <a:cubicBezTo>
                    <a:pt x="325913" y="240071"/>
                    <a:pt x="316970" y="231144"/>
                    <a:pt x="307034" y="231144"/>
                  </a:cubicBezTo>
                  <a:close/>
                  <a:moveTo>
                    <a:pt x="513553" y="86324"/>
                  </a:moveTo>
                  <a:cubicBezTo>
                    <a:pt x="515540" y="86324"/>
                    <a:pt x="518519" y="86324"/>
                    <a:pt x="520505" y="88307"/>
                  </a:cubicBezTo>
                  <a:lnTo>
                    <a:pt x="552283" y="111116"/>
                  </a:lnTo>
                  <a:cubicBezTo>
                    <a:pt x="555262" y="113099"/>
                    <a:pt x="557248" y="115083"/>
                    <a:pt x="558241" y="119049"/>
                  </a:cubicBezTo>
                  <a:cubicBezTo>
                    <a:pt x="558241" y="122024"/>
                    <a:pt x="557248" y="124999"/>
                    <a:pt x="556255" y="127975"/>
                  </a:cubicBezTo>
                  <a:lnTo>
                    <a:pt x="327851" y="454237"/>
                  </a:lnTo>
                  <a:lnTo>
                    <a:pt x="275218" y="417545"/>
                  </a:lnTo>
                  <a:lnTo>
                    <a:pt x="503623" y="91282"/>
                  </a:lnTo>
                  <a:cubicBezTo>
                    <a:pt x="505609" y="88307"/>
                    <a:pt x="509581" y="86324"/>
                    <a:pt x="513553" y="86324"/>
                  </a:cubicBezTo>
                  <a:close/>
                  <a:moveTo>
                    <a:pt x="26828" y="86324"/>
                  </a:moveTo>
                  <a:lnTo>
                    <a:pt x="91414" y="86324"/>
                  </a:lnTo>
                  <a:lnTo>
                    <a:pt x="91414" y="136912"/>
                  </a:lnTo>
                  <a:cubicBezTo>
                    <a:pt x="91414" y="160718"/>
                    <a:pt x="110293" y="179564"/>
                    <a:pt x="134141" y="179564"/>
                  </a:cubicBezTo>
                  <a:lnTo>
                    <a:pt x="262320" y="179564"/>
                  </a:lnTo>
                  <a:cubicBezTo>
                    <a:pt x="286167" y="179564"/>
                    <a:pt x="306040" y="160718"/>
                    <a:pt x="306040" y="136912"/>
                  </a:cubicBezTo>
                  <a:lnTo>
                    <a:pt x="306040" y="86324"/>
                  </a:lnTo>
                  <a:lnTo>
                    <a:pt x="369633" y="86324"/>
                  </a:lnTo>
                  <a:cubicBezTo>
                    <a:pt x="384537" y="86324"/>
                    <a:pt x="395467" y="98227"/>
                    <a:pt x="395467" y="112114"/>
                  </a:cubicBezTo>
                  <a:lnTo>
                    <a:pt x="395467" y="201386"/>
                  </a:lnTo>
                  <a:lnTo>
                    <a:pt x="312002" y="320416"/>
                  </a:lnTo>
                  <a:lnTo>
                    <a:pt x="89427" y="321408"/>
                  </a:lnTo>
                  <a:cubicBezTo>
                    <a:pt x="78497" y="321408"/>
                    <a:pt x="69554" y="329343"/>
                    <a:pt x="69554" y="340254"/>
                  </a:cubicBezTo>
                  <a:cubicBezTo>
                    <a:pt x="69554" y="351165"/>
                    <a:pt x="78497" y="360093"/>
                    <a:pt x="89427" y="360093"/>
                  </a:cubicBezTo>
                  <a:lnTo>
                    <a:pt x="284180" y="360093"/>
                  </a:lnTo>
                  <a:lnTo>
                    <a:pt x="248409" y="410680"/>
                  </a:lnTo>
                  <a:lnTo>
                    <a:pt x="89427" y="410680"/>
                  </a:lnTo>
                  <a:cubicBezTo>
                    <a:pt x="78497" y="410680"/>
                    <a:pt x="69554" y="419608"/>
                    <a:pt x="69554" y="430519"/>
                  </a:cubicBezTo>
                  <a:cubicBezTo>
                    <a:pt x="69554" y="440438"/>
                    <a:pt x="78497" y="449365"/>
                    <a:pt x="89427" y="449365"/>
                  </a:cubicBezTo>
                  <a:lnTo>
                    <a:pt x="221581" y="449365"/>
                  </a:lnTo>
                  <a:lnTo>
                    <a:pt x="219593" y="451349"/>
                  </a:lnTo>
                  <a:cubicBezTo>
                    <a:pt x="215619" y="457300"/>
                    <a:pt x="213631" y="465236"/>
                    <a:pt x="213631" y="473171"/>
                  </a:cubicBezTo>
                  <a:lnTo>
                    <a:pt x="217606" y="511856"/>
                  </a:lnTo>
                  <a:cubicBezTo>
                    <a:pt x="217606" y="520783"/>
                    <a:pt x="223568" y="529710"/>
                    <a:pt x="231517" y="535662"/>
                  </a:cubicBezTo>
                  <a:cubicBezTo>
                    <a:pt x="236485" y="539629"/>
                    <a:pt x="243441" y="541613"/>
                    <a:pt x="250396" y="541613"/>
                  </a:cubicBezTo>
                  <a:cubicBezTo>
                    <a:pt x="253377" y="541613"/>
                    <a:pt x="256358" y="541613"/>
                    <a:pt x="259339" y="540621"/>
                  </a:cubicBezTo>
                  <a:lnTo>
                    <a:pt x="296104" y="530702"/>
                  </a:lnTo>
                  <a:cubicBezTo>
                    <a:pt x="303059" y="528718"/>
                    <a:pt x="310015" y="523759"/>
                    <a:pt x="314983" y="517807"/>
                  </a:cubicBezTo>
                  <a:lnTo>
                    <a:pt x="395467" y="402745"/>
                  </a:lnTo>
                  <a:lnTo>
                    <a:pt x="395467" y="564427"/>
                  </a:lnTo>
                  <a:cubicBezTo>
                    <a:pt x="395467" y="578314"/>
                    <a:pt x="384537" y="591209"/>
                    <a:pt x="369633" y="591209"/>
                  </a:cubicBezTo>
                  <a:lnTo>
                    <a:pt x="26828" y="591209"/>
                  </a:lnTo>
                  <a:cubicBezTo>
                    <a:pt x="11923" y="591209"/>
                    <a:pt x="0" y="578314"/>
                    <a:pt x="0" y="564427"/>
                  </a:cubicBezTo>
                  <a:lnTo>
                    <a:pt x="0" y="112114"/>
                  </a:lnTo>
                  <a:cubicBezTo>
                    <a:pt x="0" y="98227"/>
                    <a:pt x="11923" y="86324"/>
                    <a:pt x="26828" y="86324"/>
                  </a:cubicBezTo>
                  <a:close/>
                  <a:moveTo>
                    <a:pt x="197715" y="24790"/>
                  </a:moveTo>
                  <a:cubicBezTo>
                    <a:pt x="186789" y="24790"/>
                    <a:pt x="177849" y="33714"/>
                    <a:pt x="177849" y="44621"/>
                  </a:cubicBezTo>
                  <a:lnTo>
                    <a:pt x="218573" y="44621"/>
                  </a:lnTo>
                  <a:cubicBezTo>
                    <a:pt x="217580" y="33714"/>
                    <a:pt x="208641" y="24790"/>
                    <a:pt x="197715" y="24790"/>
                  </a:cubicBezTo>
                  <a:close/>
                  <a:moveTo>
                    <a:pt x="197715" y="0"/>
                  </a:moveTo>
                  <a:cubicBezTo>
                    <a:pt x="222546" y="0"/>
                    <a:pt x="243405" y="19832"/>
                    <a:pt x="243405" y="44621"/>
                  </a:cubicBezTo>
                  <a:lnTo>
                    <a:pt x="262277" y="44621"/>
                  </a:lnTo>
                  <a:cubicBezTo>
                    <a:pt x="272210" y="44621"/>
                    <a:pt x="280156" y="52554"/>
                    <a:pt x="280156" y="62470"/>
                  </a:cubicBezTo>
                  <a:lnTo>
                    <a:pt x="280156" y="135847"/>
                  </a:lnTo>
                  <a:cubicBezTo>
                    <a:pt x="280156" y="145762"/>
                    <a:pt x="272210" y="153695"/>
                    <a:pt x="262277" y="153695"/>
                  </a:cubicBezTo>
                  <a:lnTo>
                    <a:pt x="134146" y="153695"/>
                  </a:lnTo>
                  <a:cubicBezTo>
                    <a:pt x="124213" y="153695"/>
                    <a:pt x="116267" y="145762"/>
                    <a:pt x="116267" y="135847"/>
                  </a:cubicBezTo>
                  <a:lnTo>
                    <a:pt x="116267" y="62470"/>
                  </a:lnTo>
                  <a:cubicBezTo>
                    <a:pt x="116267" y="52554"/>
                    <a:pt x="124213" y="44621"/>
                    <a:pt x="134146" y="44621"/>
                  </a:cubicBezTo>
                  <a:lnTo>
                    <a:pt x="153018" y="44621"/>
                  </a:lnTo>
                  <a:cubicBezTo>
                    <a:pt x="153018" y="19832"/>
                    <a:pt x="172883" y="0"/>
                    <a:pt x="197715" y="0"/>
                  </a:cubicBezTo>
                  <a:close/>
                </a:path>
              </a:pathLst>
            </a:custGeom>
            <a:solidFill>
              <a:schemeClr val="tx2"/>
            </a:solidFill>
            <a:ln>
              <a:noFill/>
            </a:ln>
          </p:spPr>
        </p:sp>
        <p:sp>
          <p:nvSpPr>
            <p:cNvPr id="160" name="文本框 159">
              <a:extLst>
                <a:ext uri="{FF2B5EF4-FFF2-40B4-BE49-F238E27FC236}">
                  <a16:creationId xmlns:a16="http://schemas.microsoft.com/office/drawing/2014/main" id="{C2AB1063-190F-44E2-97CB-7D056FE63EEA}"/>
                </a:ext>
              </a:extLst>
            </p:cNvPr>
            <p:cNvSpPr txBox="1"/>
            <p:nvPr/>
          </p:nvSpPr>
          <p:spPr>
            <a:xfrm>
              <a:off x="1392506" y="5686170"/>
              <a:ext cx="800219" cy="276999"/>
            </a:xfrm>
            <a:prstGeom prst="rect">
              <a:avLst/>
            </a:prstGeom>
            <a:noFill/>
          </p:spPr>
          <p:txBody>
            <a:bodyPr wrap="none" rtlCol="0">
              <a:spAutoFit/>
            </a:bodyPr>
            <a:lstStyle/>
            <a:p>
              <a:pPr algn="ctr"/>
              <a:r>
                <a:rPr lang="zh-CN" altLang="en-US" sz="1200" dirty="0"/>
                <a:t>临床记录</a:t>
              </a:r>
            </a:p>
          </p:txBody>
        </p:sp>
      </p:grpSp>
      <p:cxnSp>
        <p:nvCxnSpPr>
          <p:cNvPr id="161" name="直接箭头连接符 160">
            <a:extLst>
              <a:ext uri="{FF2B5EF4-FFF2-40B4-BE49-F238E27FC236}">
                <a16:creationId xmlns:a16="http://schemas.microsoft.com/office/drawing/2014/main" id="{9AC4BD41-64F9-48B5-84C7-753799943EF8}"/>
              </a:ext>
            </a:extLst>
          </p:cNvPr>
          <p:cNvCxnSpPr>
            <a:cxnSpLocks/>
            <a:stCxn id="156" idx="3"/>
          </p:cNvCxnSpPr>
          <p:nvPr/>
        </p:nvCxnSpPr>
        <p:spPr>
          <a:xfrm>
            <a:off x="1506558" y="1691750"/>
            <a:ext cx="1603962" cy="33774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335062F3-F74C-4C0E-B95C-5A9008DEC876}"/>
              </a:ext>
            </a:extLst>
          </p:cNvPr>
          <p:cNvCxnSpPr>
            <a:cxnSpLocks/>
            <a:stCxn id="157" idx="3"/>
          </p:cNvCxnSpPr>
          <p:nvPr/>
        </p:nvCxnSpPr>
        <p:spPr>
          <a:xfrm flipV="1">
            <a:off x="1583502" y="2287719"/>
            <a:ext cx="1527018" cy="13922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780E98D1-21D5-40CB-8E7C-4B410C411E67}"/>
              </a:ext>
            </a:extLst>
          </p:cNvPr>
          <p:cNvCxnSpPr>
            <a:cxnSpLocks/>
            <a:stCxn id="158" idx="3"/>
          </p:cNvCxnSpPr>
          <p:nvPr/>
        </p:nvCxnSpPr>
        <p:spPr>
          <a:xfrm flipV="1">
            <a:off x="1506558" y="2481122"/>
            <a:ext cx="1603962" cy="68101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0" name="文本框 169">
            <a:extLst>
              <a:ext uri="{FF2B5EF4-FFF2-40B4-BE49-F238E27FC236}">
                <a16:creationId xmlns:a16="http://schemas.microsoft.com/office/drawing/2014/main" id="{12DD9FBD-4355-4EE2-8E0B-A03B580C8FB2}"/>
              </a:ext>
            </a:extLst>
          </p:cNvPr>
          <p:cNvSpPr txBox="1"/>
          <p:nvPr/>
        </p:nvSpPr>
        <p:spPr>
          <a:xfrm>
            <a:off x="1694369" y="1706352"/>
            <a:ext cx="1143262" cy="276999"/>
          </a:xfrm>
          <a:prstGeom prst="rect">
            <a:avLst/>
          </a:prstGeom>
          <a:solidFill>
            <a:schemeClr val="bg1"/>
          </a:solidFill>
        </p:spPr>
        <p:txBody>
          <a:bodyPr wrap="none" rtlCol="0">
            <a:spAutoFit/>
          </a:bodyPr>
          <a:lstStyle/>
          <a:p>
            <a:r>
              <a:rPr lang="zh-CN" altLang="en-US" sz="1200" dirty="0"/>
              <a:t>自然语言处理</a:t>
            </a:r>
            <a:endParaRPr lang="zh-CN" altLang="en-US" sz="1600" dirty="0"/>
          </a:p>
        </p:txBody>
      </p:sp>
      <p:sp>
        <p:nvSpPr>
          <p:cNvPr id="172" name="文本框 171">
            <a:extLst>
              <a:ext uri="{FF2B5EF4-FFF2-40B4-BE49-F238E27FC236}">
                <a16:creationId xmlns:a16="http://schemas.microsoft.com/office/drawing/2014/main" id="{7307650F-C59C-4078-8A94-6B8689188B60}"/>
              </a:ext>
            </a:extLst>
          </p:cNvPr>
          <p:cNvSpPr txBox="1"/>
          <p:nvPr/>
        </p:nvSpPr>
        <p:spPr>
          <a:xfrm>
            <a:off x="1878555" y="2287719"/>
            <a:ext cx="526106" cy="276999"/>
          </a:xfrm>
          <a:prstGeom prst="rect">
            <a:avLst/>
          </a:prstGeom>
          <a:solidFill>
            <a:schemeClr val="bg1"/>
          </a:solidFill>
        </p:spPr>
        <p:txBody>
          <a:bodyPr wrap="none" rtlCol="0">
            <a:spAutoFit/>
          </a:bodyPr>
          <a:lstStyle/>
          <a:p>
            <a:r>
              <a:rPr lang="en-US" altLang="zh-CN" sz="1200" dirty="0"/>
              <a:t>OCR</a:t>
            </a:r>
            <a:endParaRPr lang="zh-CN" altLang="en-US" sz="1600" dirty="0"/>
          </a:p>
        </p:txBody>
      </p:sp>
      <p:sp>
        <p:nvSpPr>
          <p:cNvPr id="180" name="cursor-arrow_2298">
            <a:extLst>
              <a:ext uri="{FF2B5EF4-FFF2-40B4-BE49-F238E27FC236}">
                <a16:creationId xmlns:a16="http://schemas.microsoft.com/office/drawing/2014/main" id="{2EC2D624-80F3-49DF-826E-ABD8229827F6}"/>
              </a:ext>
            </a:extLst>
          </p:cNvPr>
          <p:cNvSpPr>
            <a:spLocks noChangeAspect="1"/>
          </p:cNvSpPr>
          <p:nvPr/>
        </p:nvSpPr>
        <p:spPr bwMode="auto">
          <a:xfrm rot="2700000">
            <a:off x="5132656" y="1818583"/>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grpSp>
        <p:nvGrpSpPr>
          <p:cNvPr id="199" name="组合 198">
            <a:extLst>
              <a:ext uri="{FF2B5EF4-FFF2-40B4-BE49-F238E27FC236}">
                <a16:creationId xmlns:a16="http://schemas.microsoft.com/office/drawing/2014/main" id="{BE015F32-1FFF-435E-9712-DCA872ACCAA8}"/>
              </a:ext>
            </a:extLst>
          </p:cNvPr>
          <p:cNvGrpSpPr/>
          <p:nvPr/>
        </p:nvGrpSpPr>
        <p:grpSpPr>
          <a:xfrm>
            <a:off x="7542440" y="5128449"/>
            <a:ext cx="1159292" cy="1069225"/>
            <a:chOff x="6355944" y="1418486"/>
            <a:chExt cx="1159292" cy="1069225"/>
          </a:xfrm>
        </p:grpSpPr>
        <p:sp>
          <p:nvSpPr>
            <p:cNvPr id="197" name="molecule_229297">
              <a:extLst>
                <a:ext uri="{FF2B5EF4-FFF2-40B4-BE49-F238E27FC236}">
                  <a16:creationId xmlns:a16="http://schemas.microsoft.com/office/drawing/2014/main" id="{D43A9601-9C76-41CF-BAA7-4AC0813F6F8A}"/>
                </a:ext>
              </a:extLst>
            </p:cNvPr>
            <p:cNvSpPr>
              <a:spLocks noChangeAspect="1"/>
            </p:cNvSpPr>
            <p:nvPr/>
          </p:nvSpPr>
          <p:spPr bwMode="auto">
            <a:xfrm>
              <a:off x="6630743" y="1418486"/>
              <a:ext cx="609685" cy="607560"/>
            </a:xfrm>
            <a:custGeom>
              <a:avLst/>
              <a:gdLst>
                <a:gd name="connsiteX0" fmla="*/ 539770 w 607639"/>
                <a:gd name="connsiteY0" fmla="*/ 462319 h 605522"/>
                <a:gd name="connsiteX1" fmla="*/ 561806 w 607639"/>
                <a:gd name="connsiteY1" fmla="*/ 467228 h 605522"/>
                <a:gd name="connsiteX2" fmla="*/ 607639 w 607639"/>
                <a:gd name="connsiteY2" fmla="*/ 533887 h 605522"/>
                <a:gd name="connsiteX3" fmla="*/ 535909 w 607639"/>
                <a:gd name="connsiteY3" fmla="*/ 605522 h 605522"/>
                <a:gd name="connsiteX4" fmla="*/ 470319 w 607639"/>
                <a:gd name="connsiteY4" fmla="*/ 562861 h 605522"/>
                <a:gd name="connsiteX5" fmla="*/ 539770 w 607639"/>
                <a:gd name="connsiteY5" fmla="*/ 462319 h 605522"/>
                <a:gd name="connsiteX6" fmla="*/ 89495 w 607639"/>
                <a:gd name="connsiteY6" fmla="*/ 419567 h 605522"/>
                <a:gd name="connsiteX7" fmla="*/ 134240 w 607639"/>
                <a:gd name="connsiteY7" fmla="*/ 434641 h 605522"/>
                <a:gd name="connsiteX8" fmla="*/ 171263 w 607639"/>
                <a:gd name="connsiteY8" fmla="*/ 504941 h 605522"/>
                <a:gd name="connsiteX9" fmla="*/ 85737 w 607639"/>
                <a:gd name="connsiteY9" fmla="*/ 590351 h 605522"/>
                <a:gd name="connsiteX10" fmla="*/ 212 w 607639"/>
                <a:gd name="connsiteY10" fmla="*/ 504941 h 605522"/>
                <a:gd name="connsiteX11" fmla="*/ 89495 w 607639"/>
                <a:gd name="connsiteY11" fmla="*/ 419567 h 605522"/>
                <a:gd name="connsiteX12" fmla="*/ 397424 w 607639"/>
                <a:gd name="connsiteY12" fmla="*/ 114115 h 605522"/>
                <a:gd name="connsiteX13" fmla="*/ 402675 w 607639"/>
                <a:gd name="connsiteY13" fmla="*/ 115181 h 605522"/>
                <a:gd name="connsiteX14" fmla="*/ 430267 w 607639"/>
                <a:gd name="connsiteY14" fmla="*/ 148770 h 605522"/>
                <a:gd name="connsiteX15" fmla="*/ 430356 w 607639"/>
                <a:gd name="connsiteY15" fmla="*/ 154101 h 605522"/>
                <a:gd name="connsiteX16" fmla="*/ 362802 w 607639"/>
                <a:gd name="connsiteY16" fmla="*/ 209371 h 605522"/>
                <a:gd name="connsiteX17" fmla="*/ 359420 w 607639"/>
                <a:gd name="connsiteY17" fmla="*/ 337860 h 605522"/>
                <a:gd name="connsiteX18" fmla="*/ 480642 w 607639"/>
                <a:gd name="connsiteY18" fmla="*/ 448400 h 605522"/>
                <a:gd name="connsiteX19" fmla="*/ 480286 w 607639"/>
                <a:gd name="connsiteY19" fmla="*/ 453820 h 605522"/>
                <a:gd name="connsiteX20" fmla="*/ 450915 w 607639"/>
                <a:gd name="connsiteY20" fmla="*/ 485721 h 605522"/>
                <a:gd name="connsiteX21" fmla="*/ 445575 w 607639"/>
                <a:gd name="connsiteY21" fmla="*/ 486520 h 605522"/>
                <a:gd name="connsiteX22" fmla="*/ 324442 w 607639"/>
                <a:gd name="connsiteY22" fmla="*/ 375981 h 605522"/>
                <a:gd name="connsiteX23" fmla="*/ 196011 w 607639"/>
                <a:gd name="connsiteY23" fmla="*/ 390642 h 605522"/>
                <a:gd name="connsiteX24" fmla="*/ 170912 w 607639"/>
                <a:gd name="connsiteY24" fmla="*/ 426985 h 605522"/>
                <a:gd name="connsiteX25" fmla="*/ 165661 w 607639"/>
                <a:gd name="connsiteY25" fmla="*/ 427430 h 605522"/>
                <a:gd name="connsiteX26" fmla="*/ 129704 w 607639"/>
                <a:gd name="connsiteY26" fmla="*/ 402727 h 605522"/>
                <a:gd name="connsiteX27" fmla="*/ 128279 w 607639"/>
                <a:gd name="connsiteY27" fmla="*/ 397573 h 605522"/>
                <a:gd name="connsiteX28" fmla="*/ 153289 w 607639"/>
                <a:gd name="connsiteY28" fmla="*/ 361319 h 605522"/>
                <a:gd name="connsiteX29" fmla="*/ 131929 w 607639"/>
                <a:gd name="connsiteY29" fmla="*/ 209371 h 605522"/>
                <a:gd name="connsiteX30" fmla="*/ 111547 w 607639"/>
                <a:gd name="connsiteY30" fmla="*/ 192666 h 605522"/>
                <a:gd name="connsiteX31" fmla="*/ 111725 w 607639"/>
                <a:gd name="connsiteY31" fmla="*/ 187245 h 605522"/>
                <a:gd name="connsiteX32" fmla="*/ 139227 w 607639"/>
                <a:gd name="connsiteY32" fmla="*/ 153923 h 605522"/>
                <a:gd name="connsiteX33" fmla="*/ 144478 w 607639"/>
                <a:gd name="connsiteY33" fmla="*/ 152679 h 605522"/>
                <a:gd name="connsiteX34" fmla="*/ 164771 w 607639"/>
                <a:gd name="connsiteY34" fmla="*/ 169385 h 605522"/>
                <a:gd name="connsiteX35" fmla="*/ 329960 w 607639"/>
                <a:gd name="connsiteY35" fmla="*/ 169385 h 605522"/>
                <a:gd name="connsiteX36" fmla="*/ 60695 w 607639"/>
                <a:gd name="connsiteY36" fmla="*/ 56735 h 605522"/>
                <a:gd name="connsiteX37" fmla="*/ 121302 w 607639"/>
                <a:gd name="connsiteY37" fmla="*/ 117350 h 605522"/>
                <a:gd name="connsiteX38" fmla="*/ 60695 w 607639"/>
                <a:gd name="connsiteY38" fmla="*/ 177966 h 605522"/>
                <a:gd name="connsiteX39" fmla="*/ 0 w 607639"/>
                <a:gd name="connsiteY39" fmla="*/ 117350 h 605522"/>
                <a:gd name="connsiteX40" fmla="*/ 60695 w 607639"/>
                <a:gd name="connsiteY40" fmla="*/ 56735 h 605522"/>
                <a:gd name="connsiteX41" fmla="*/ 490042 w 607639"/>
                <a:gd name="connsiteY41" fmla="*/ 0 h 605522"/>
                <a:gd name="connsiteX42" fmla="*/ 561772 w 607639"/>
                <a:gd name="connsiteY42" fmla="*/ 71624 h 605522"/>
                <a:gd name="connsiteX43" fmla="*/ 490042 w 607639"/>
                <a:gd name="connsiteY43" fmla="*/ 143248 h 605522"/>
                <a:gd name="connsiteX44" fmla="*/ 418312 w 607639"/>
                <a:gd name="connsiteY44" fmla="*/ 71624 h 605522"/>
                <a:gd name="connsiteX45" fmla="*/ 490042 w 607639"/>
                <a:gd name="connsiteY45"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7639" h="605522">
                  <a:moveTo>
                    <a:pt x="539770" y="462319"/>
                  </a:moveTo>
                  <a:cubicBezTo>
                    <a:pt x="546987" y="462769"/>
                    <a:pt x="554386" y="464351"/>
                    <a:pt x="561806" y="467228"/>
                  </a:cubicBezTo>
                  <a:cubicBezTo>
                    <a:pt x="589662" y="477983"/>
                    <a:pt x="607639" y="504201"/>
                    <a:pt x="607639" y="533887"/>
                  </a:cubicBezTo>
                  <a:cubicBezTo>
                    <a:pt x="607639" y="573437"/>
                    <a:pt x="575423" y="605522"/>
                    <a:pt x="535909" y="605522"/>
                  </a:cubicBezTo>
                  <a:cubicBezTo>
                    <a:pt x="507074" y="605522"/>
                    <a:pt x="481977" y="589168"/>
                    <a:pt x="470319" y="562861"/>
                  </a:cubicBezTo>
                  <a:cubicBezTo>
                    <a:pt x="447658" y="511457"/>
                    <a:pt x="489251" y="459167"/>
                    <a:pt x="539770" y="462319"/>
                  </a:cubicBezTo>
                  <a:close/>
                  <a:moveTo>
                    <a:pt x="89495" y="419567"/>
                  </a:moveTo>
                  <a:cubicBezTo>
                    <a:pt x="104705" y="420171"/>
                    <a:pt x="120134" y="424931"/>
                    <a:pt x="134240" y="434641"/>
                  </a:cubicBezTo>
                  <a:cubicBezTo>
                    <a:pt x="157379" y="450638"/>
                    <a:pt x="171263" y="476946"/>
                    <a:pt x="171263" y="504941"/>
                  </a:cubicBezTo>
                  <a:cubicBezTo>
                    <a:pt x="171263" y="552046"/>
                    <a:pt x="132816" y="590351"/>
                    <a:pt x="85737" y="590351"/>
                  </a:cubicBezTo>
                  <a:cubicBezTo>
                    <a:pt x="38569" y="590351"/>
                    <a:pt x="212" y="552046"/>
                    <a:pt x="212" y="504941"/>
                  </a:cubicBezTo>
                  <a:cubicBezTo>
                    <a:pt x="212" y="453349"/>
                    <a:pt x="43865" y="417754"/>
                    <a:pt x="89495" y="419567"/>
                  </a:cubicBezTo>
                  <a:close/>
                  <a:moveTo>
                    <a:pt x="397424" y="114115"/>
                  </a:moveTo>
                  <a:cubicBezTo>
                    <a:pt x="399115" y="112693"/>
                    <a:pt x="401696" y="113226"/>
                    <a:pt x="402675" y="115181"/>
                  </a:cubicBezTo>
                  <a:cubicBezTo>
                    <a:pt x="409350" y="128421"/>
                    <a:pt x="418785" y="139795"/>
                    <a:pt x="430267" y="148770"/>
                  </a:cubicBezTo>
                  <a:cubicBezTo>
                    <a:pt x="431958" y="150102"/>
                    <a:pt x="432047" y="152679"/>
                    <a:pt x="430356" y="154101"/>
                  </a:cubicBezTo>
                  <a:lnTo>
                    <a:pt x="362802" y="209371"/>
                  </a:lnTo>
                  <a:cubicBezTo>
                    <a:pt x="384252" y="249624"/>
                    <a:pt x="383095" y="298585"/>
                    <a:pt x="359420" y="337860"/>
                  </a:cubicBezTo>
                  <a:lnTo>
                    <a:pt x="480642" y="448400"/>
                  </a:lnTo>
                  <a:cubicBezTo>
                    <a:pt x="482244" y="449911"/>
                    <a:pt x="482066" y="452576"/>
                    <a:pt x="480286" y="453820"/>
                  </a:cubicBezTo>
                  <a:cubicBezTo>
                    <a:pt x="467737" y="462440"/>
                    <a:pt x="457857" y="473636"/>
                    <a:pt x="450915" y="485721"/>
                  </a:cubicBezTo>
                  <a:cubicBezTo>
                    <a:pt x="449758" y="487676"/>
                    <a:pt x="447177" y="488031"/>
                    <a:pt x="445575" y="486520"/>
                  </a:cubicBezTo>
                  <a:lnTo>
                    <a:pt x="324442" y="375981"/>
                  </a:lnTo>
                  <a:cubicBezTo>
                    <a:pt x="287328" y="402994"/>
                    <a:pt x="238376" y="408680"/>
                    <a:pt x="196011" y="390642"/>
                  </a:cubicBezTo>
                  <a:lnTo>
                    <a:pt x="170912" y="426985"/>
                  </a:lnTo>
                  <a:cubicBezTo>
                    <a:pt x="169755" y="428762"/>
                    <a:pt x="167174" y="429029"/>
                    <a:pt x="165661" y="427430"/>
                  </a:cubicBezTo>
                  <a:cubicBezTo>
                    <a:pt x="155336" y="416855"/>
                    <a:pt x="143232" y="408503"/>
                    <a:pt x="129704" y="402727"/>
                  </a:cubicBezTo>
                  <a:cubicBezTo>
                    <a:pt x="127745" y="401838"/>
                    <a:pt x="127033" y="399350"/>
                    <a:pt x="128279" y="397573"/>
                  </a:cubicBezTo>
                  <a:lnTo>
                    <a:pt x="153289" y="361319"/>
                  </a:lnTo>
                  <a:cubicBezTo>
                    <a:pt x="113861" y="320622"/>
                    <a:pt x="105495" y="258865"/>
                    <a:pt x="131929" y="209371"/>
                  </a:cubicBezTo>
                  <a:lnTo>
                    <a:pt x="111547" y="192666"/>
                  </a:lnTo>
                  <a:cubicBezTo>
                    <a:pt x="109856" y="191244"/>
                    <a:pt x="109945" y="188578"/>
                    <a:pt x="111725" y="187245"/>
                  </a:cubicBezTo>
                  <a:cubicBezTo>
                    <a:pt x="123651" y="178537"/>
                    <a:pt x="132997" y="167252"/>
                    <a:pt x="139227" y="153923"/>
                  </a:cubicBezTo>
                  <a:cubicBezTo>
                    <a:pt x="140117" y="151880"/>
                    <a:pt x="142787" y="151258"/>
                    <a:pt x="144478" y="152679"/>
                  </a:cubicBezTo>
                  <a:lnTo>
                    <a:pt x="164771" y="169385"/>
                  </a:lnTo>
                  <a:cubicBezTo>
                    <a:pt x="212565" y="130376"/>
                    <a:pt x="282076" y="130287"/>
                    <a:pt x="329960" y="169385"/>
                  </a:cubicBezTo>
                  <a:close/>
                  <a:moveTo>
                    <a:pt x="60695" y="56735"/>
                  </a:moveTo>
                  <a:cubicBezTo>
                    <a:pt x="94158" y="56735"/>
                    <a:pt x="121302" y="83932"/>
                    <a:pt x="121302" y="117350"/>
                  </a:cubicBezTo>
                  <a:cubicBezTo>
                    <a:pt x="121302" y="150858"/>
                    <a:pt x="94158" y="177966"/>
                    <a:pt x="60695" y="177966"/>
                  </a:cubicBezTo>
                  <a:cubicBezTo>
                    <a:pt x="27233" y="177966"/>
                    <a:pt x="0" y="150769"/>
                    <a:pt x="0" y="117350"/>
                  </a:cubicBezTo>
                  <a:cubicBezTo>
                    <a:pt x="0" y="83932"/>
                    <a:pt x="27233" y="56735"/>
                    <a:pt x="60695" y="56735"/>
                  </a:cubicBezTo>
                  <a:close/>
                  <a:moveTo>
                    <a:pt x="490042" y="0"/>
                  </a:moveTo>
                  <a:cubicBezTo>
                    <a:pt x="529556" y="0"/>
                    <a:pt x="561772" y="32169"/>
                    <a:pt x="561772" y="71624"/>
                  </a:cubicBezTo>
                  <a:cubicBezTo>
                    <a:pt x="561772" y="111168"/>
                    <a:pt x="529556" y="143248"/>
                    <a:pt x="490042" y="143248"/>
                  </a:cubicBezTo>
                  <a:cubicBezTo>
                    <a:pt x="449816" y="143248"/>
                    <a:pt x="418312" y="110635"/>
                    <a:pt x="418312" y="71624"/>
                  </a:cubicBezTo>
                  <a:cubicBezTo>
                    <a:pt x="418312" y="32169"/>
                    <a:pt x="450439" y="0"/>
                    <a:pt x="490042" y="0"/>
                  </a:cubicBezTo>
                  <a:close/>
                </a:path>
              </a:pathLst>
            </a:custGeom>
            <a:solidFill>
              <a:schemeClr val="tx2"/>
            </a:solidFill>
            <a:ln>
              <a:noFill/>
            </a:ln>
          </p:spPr>
        </p:sp>
        <p:sp>
          <p:nvSpPr>
            <p:cNvPr id="198" name="文本框 197">
              <a:extLst>
                <a:ext uri="{FF2B5EF4-FFF2-40B4-BE49-F238E27FC236}">
                  <a16:creationId xmlns:a16="http://schemas.microsoft.com/office/drawing/2014/main" id="{D1E1E268-4712-4714-B61F-5B244D5CBD51}"/>
                </a:ext>
              </a:extLst>
            </p:cNvPr>
            <p:cNvSpPr txBox="1"/>
            <p:nvPr/>
          </p:nvSpPr>
          <p:spPr>
            <a:xfrm>
              <a:off x="6355944" y="2026046"/>
              <a:ext cx="1159292" cy="461665"/>
            </a:xfrm>
            <a:prstGeom prst="rect">
              <a:avLst/>
            </a:prstGeom>
            <a:noFill/>
          </p:spPr>
          <p:txBody>
            <a:bodyPr wrap="none" rtlCol="0">
              <a:spAutoFit/>
            </a:bodyPr>
            <a:lstStyle/>
            <a:p>
              <a:pPr algn="ctr"/>
              <a:r>
                <a:rPr lang="zh-CN" altLang="en-US" sz="1200" dirty="0"/>
                <a:t>用药</a:t>
              </a:r>
              <a:r>
                <a:rPr lang="en-US" altLang="zh-CN" sz="1200" dirty="0"/>
                <a:t>-</a:t>
              </a:r>
              <a:r>
                <a:rPr lang="zh-CN" altLang="en-US" sz="1200" dirty="0"/>
                <a:t>不良反应</a:t>
              </a:r>
              <a:endParaRPr lang="en-US" altLang="zh-CN" sz="1200" dirty="0"/>
            </a:p>
            <a:p>
              <a:pPr algn="ctr"/>
              <a:r>
                <a:rPr lang="zh-CN" altLang="en-US" sz="1200" dirty="0"/>
                <a:t>子图</a:t>
              </a:r>
            </a:p>
          </p:txBody>
        </p:sp>
      </p:grpSp>
      <p:grpSp>
        <p:nvGrpSpPr>
          <p:cNvPr id="200" name="组合 199">
            <a:extLst>
              <a:ext uri="{FF2B5EF4-FFF2-40B4-BE49-F238E27FC236}">
                <a16:creationId xmlns:a16="http://schemas.microsoft.com/office/drawing/2014/main" id="{A3054AF8-8BE0-4890-B7B9-D5CA7C6E3BF9}"/>
              </a:ext>
            </a:extLst>
          </p:cNvPr>
          <p:cNvGrpSpPr/>
          <p:nvPr/>
        </p:nvGrpSpPr>
        <p:grpSpPr>
          <a:xfrm>
            <a:off x="7721977" y="3541231"/>
            <a:ext cx="800219" cy="1069225"/>
            <a:chOff x="6535481" y="1418486"/>
            <a:chExt cx="800219" cy="1069225"/>
          </a:xfrm>
        </p:grpSpPr>
        <p:sp>
          <p:nvSpPr>
            <p:cNvPr id="201" name="molecule_229297">
              <a:extLst>
                <a:ext uri="{FF2B5EF4-FFF2-40B4-BE49-F238E27FC236}">
                  <a16:creationId xmlns:a16="http://schemas.microsoft.com/office/drawing/2014/main" id="{F4CC5822-67A5-4B6F-B39F-79B6C99D3924}"/>
                </a:ext>
              </a:extLst>
            </p:cNvPr>
            <p:cNvSpPr>
              <a:spLocks noChangeAspect="1"/>
            </p:cNvSpPr>
            <p:nvPr/>
          </p:nvSpPr>
          <p:spPr bwMode="auto">
            <a:xfrm>
              <a:off x="6630743" y="1418486"/>
              <a:ext cx="609685" cy="607560"/>
            </a:xfrm>
            <a:custGeom>
              <a:avLst/>
              <a:gdLst>
                <a:gd name="connsiteX0" fmla="*/ 539770 w 607639"/>
                <a:gd name="connsiteY0" fmla="*/ 462319 h 605522"/>
                <a:gd name="connsiteX1" fmla="*/ 561806 w 607639"/>
                <a:gd name="connsiteY1" fmla="*/ 467228 h 605522"/>
                <a:gd name="connsiteX2" fmla="*/ 607639 w 607639"/>
                <a:gd name="connsiteY2" fmla="*/ 533887 h 605522"/>
                <a:gd name="connsiteX3" fmla="*/ 535909 w 607639"/>
                <a:gd name="connsiteY3" fmla="*/ 605522 h 605522"/>
                <a:gd name="connsiteX4" fmla="*/ 470319 w 607639"/>
                <a:gd name="connsiteY4" fmla="*/ 562861 h 605522"/>
                <a:gd name="connsiteX5" fmla="*/ 539770 w 607639"/>
                <a:gd name="connsiteY5" fmla="*/ 462319 h 605522"/>
                <a:gd name="connsiteX6" fmla="*/ 89495 w 607639"/>
                <a:gd name="connsiteY6" fmla="*/ 419567 h 605522"/>
                <a:gd name="connsiteX7" fmla="*/ 134240 w 607639"/>
                <a:gd name="connsiteY7" fmla="*/ 434641 h 605522"/>
                <a:gd name="connsiteX8" fmla="*/ 171263 w 607639"/>
                <a:gd name="connsiteY8" fmla="*/ 504941 h 605522"/>
                <a:gd name="connsiteX9" fmla="*/ 85737 w 607639"/>
                <a:gd name="connsiteY9" fmla="*/ 590351 h 605522"/>
                <a:gd name="connsiteX10" fmla="*/ 212 w 607639"/>
                <a:gd name="connsiteY10" fmla="*/ 504941 h 605522"/>
                <a:gd name="connsiteX11" fmla="*/ 89495 w 607639"/>
                <a:gd name="connsiteY11" fmla="*/ 419567 h 605522"/>
                <a:gd name="connsiteX12" fmla="*/ 397424 w 607639"/>
                <a:gd name="connsiteY12" fmla="*/ 114115 h 605522"/>
                <a:gd name="connsiteX13" fmla="*/ 402675 w 607639"/>
                <a:gd name="connsiteY13" fmla="*/ 115181 h 605522"/>
                <a:gd name="connsiteX14" fmla="*/ 430267 w 607639"/>
                <a:gd name="connsiteY14" fmla="*/ 148770 h 605522"/>
                <a:gd name="connsiteX15" fmla="*/ 430356 w 607639"/>
                <a:gd name="connsiteY15" fmla="*/ 154101 h 605522"/>
                <a:gd name="connsiteX16" fmla="*/ 362802 w 607639"/>
                <a:gd name="connsiteY16" fmla="*/ 209371 h 605522"/>
                <a:gd name="connsiteX17" fmla="*/ 359420 w 607639"/>
                <a:gd name="connsiteY17" fmla="*/ 337860 h 605522"/>
                <a:gd name="connsiteX18" fmla="*/ 480642 w 607639"/>
                <a:gd name="connsiteY18" fmla="*/ 448400 h 605522"/>
                <a:gd name="connsiteX19" fmla="*/ 480286 w 607639"/>
                <a:gd name="connsiteY19" fmla="*/ 453820 h 605522"/>
                <a:gd name="connsiteX20" fmla="*/ 450915 w 607639"/>
                <a:gd name="connsiteY20" fmla="*/ 485721 h 605522"/>
                <a:gd name="connsiteX21" fmla="*/ 445575 w 607639"/>
                <a:gd name="connsiteY21" fmla="*/ 486520 h 605522"/>
                <a:gd name="connsiteX22" fmla="*/ 324442 w 607639"/>
                <a:gd name="connsiteY22" fmla="*/ 375981 h 605522"/>
                <a:gd name="connsiteX23" fmla="*/ 196011 w 607639"/>
                <a:gd name="connsiteY23" fmla="*/ 390642 h 605522"/>
                <a:gd name="connsiteX24" fmla="*/ 170912 w 607639"/>
                <a:gd name="connsiteY24" fmla="*/ 426985 h 605522"/>
                <a:gd name="connsiteX25" fmla="*/ 165661 w 607639"/>
                <a:gd name="connsiteY25" fmla="*/ 427430 h 605522"/>
                <a:gd name="connsiteX26" fmla="*/ 129704 w 607639"/>
                <a:gd name="connsiteY26" fmla="*/ 402727 h 605522"/>
                <a:gd name="connsiteX27" fmla="*/ 128279 w 607639"/>
                <a:gd name="connsiteY27" fmla="*/ 397573 h 605522"/>
                <a:gd name="connsiteX28" fmla="*/ 153289 w 607639"/>
                <a:gd name="connsiteY28" fmla="*/ 361319 h 605522"/>
                <a:gd name="connsiteX29" fmla="*/ 131929 w 607639"/>
                <a:gd name="connsiteY29" fmla="*/ 209371 h 605522"/>
                <a:gd name="connsiteX30" fmla="*/ 111547 w 607639"/>
                <a:gd name="connsiteY30" fmla="*/ 192666 h 605522"/>
                <a:gd name="connsiteX31" fmla="*/ 111725 w 607639"/>
                <a:gd name="connsiteY31" fmla="*/ 187245 h 605522"/>
                <a:gd name="connsiteX32" fmla="*/ 139227 w 607639"/>
                <a:gd name="connsiteY32" fmla="*/ 153923 h 605522"/>
                <a:gd name="connsiteX33" fmla="*/ 144478 w 607639"/>
                <a:gd name="connsiteY33" fmla="*/ 152679 h 605522"/>
                <a:gd name="connsiteX34" fmla="*/ 164771 w 607639"/>
                <a:gd name="connsiteY34" fmla="*/ 169385 h 605522"/>
                <a:gd name="connsiteX35" fmla="*/ 329960 w 607639"/>
                <a:gd name="connsiteY35" fmla="*/ 169385 h 605522"/>
                <a:gd name="connsiteX36" fmla="*/ 60695 w 607639"/>
                <a:gd name="connsiteY36" fmla="*/ 56735 h 605522"/>
                <a:gd name="connsiteX37" fmla="*/ 121302 w 607639"/>
                <a:gd name="connsiteY37" fmla="*/ 117350 h 605522"/>
                <a:gd name="connsiteX38" fmla="*/ 60695 w 607639"/>
                <a:gd name="connsiteY38" fmla="*/ 177966 h 605522"/>
                <a:gd name="connsiteX39" fmla="*/ 0 w 607639"/>
                <a:gd name="connsiteY39" fmla="*/ 117350 h 605522"/>
                <a:gd name="connsiteX40" fmla="*/ 60695 w 607639"/>
                <a:gd name="connsiteY40" fmla="*/ 56735 h 605522"/>
                <a:gd name="connsiteX41" fmla="*/ 490042 w 607639"/>
                <a:gd name="connsiteY41" fmla="*/ 0 h 605522"/>
                <a:gd name="connsiteX42" fmla="*/ 561772 w 607639"/>
                <a:gd name="connsiteY42" fmla="*/ 71624 h 605522"/>
                <a:gd name="connsiteX43" fmla="*/ 490042 w 607639"/>
                <a:gd name="connsiteY43" fmla="*/ 143248 h 605522"/>
                <a:gd name="connsiteX44" fmla="*/ 418312 w 607639"/>
                <a:gd name="connsiteY44" fmla="*/ 71624 h 605522"/>
                <a:gd name="connsiteX45" fmla="*/ 490042 w 607639"/>
                <a:gd name="connsiteY45"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7639" h="605522">
                  <a:moveTo>
                    <a:pt x="539770" y="462319"/>
                  </a:moveTo>
                  <a:cubicBezTo>
                    <a:pt x="546987" y="462769"/>
                    <a:pt x="554386" y="464351"/>
                    <a:pt x="561806" y="467228"/>
                  </a:cubicBezTo>
                  <a:cubicBezTo>
                    <a:pt x="589662" y="477983"/>
                    <a:pt x="607639" y="504201"/>
                    <a:pt x="607639" y="533887"/>
                  </a:cubicBezTo>
                  <a:cubicBezTo>
                    <a:pt x="607639" y="573437"/>
                    <a:pt x="575423" y="605522"/>
                    <a:pt x="535909" y="605522"/>
                  </a:cubicBezTo>
                  <a:cubicBezTo>
                    <a:pt x="507074" y="605522"/>
                    <a:pt x="481977" y="589168"/>
                    <a:pt x="470319" y="562861"/>
                  </a:cubicBezTo>
                  <a:cubicBezTo>
                    <a:pt x="447658" y="511457"/>
                    <a:pt x="489251" y="459167"/>
                    <a:pt x="539770" y="462319"/>
                  </a:cubicBezTo>
                  <a:close/>
                  <a:moveTo>
                    <a:pt x="89495" y="419567"/>
                  </a:moveTo>
                  <a:cubicBezTo>
                    <a:pt x="104705" y="420171"/>
                    <a:pt x="120134" y="424931"/>
                    <a:pt x="134240" y="434641"/>
                  </a:cubicBezTo>
                  <a:cubicBezTo>
                    <a:pt x="157379" y="450638"/>
                    <a:pt x="171263" y="476946"/>
                    <a:pt x="171263" y="504941"/>
                  </a:cubicBezTo>
                  <a:cubicBezTo>
                    <a:pt x="171263" y="552046"/>
                    <a:pt x="132816" y="590351"/>
                    <a:pt x="85737" y="590351"/>
                  </a:cubicBezTo>
                  <a:cubicBezTo>
                    <a:pt x="38569" y="590351"/>
                    <a:pt x="212" y="552046"/>
                    <a:pt x="212" y="504941"/>
                  </a:cubicBezTo>
                  <a:cubicBezTo>
                    <a:pt x="212" y="453349"/>
                    <a:pt x="43865" y="417754"/>
                    <a:pt x="89495" y="419567"/>
                  </a:cubicBezTo>
                  <a:close/>
                  <a:moveTo>
                    <a:pt x="397424" y="114115"/>
                  </a:moveTo>
                  <a:cubicBezTo>
                    <a:pt x="399115" y="112693"/>
                    <a:pt x="401696" y="113226"/>
                    <a:pt x="402675" y="115181"/>
                  </a:cubicBezTo>
                  <a:cubicBezTo>
                    <a:pt x="409350" y="128421"/>
                    <a:pt x="418785" y="139795"/>
                    <a:pt x="430267" y="148770"/>
                  </a:cubicBezTo>
                  <a:cubicBezTo>
                    <a:pt x="431958" y="150102"/>
                    <a:pt x="432047" y="152679"/>
                    <a:pt x="430356" y="154101"/>
                  </a:cubicBezTo>
                  <a:lnTo>
                    <a:pt x="362802" y="209371"/>
                  </a:lnTo>
                  <a:cubicBezTo>
                    <a:pt x="384252" y="249624"/>
                    <a:pt x="383095" y="298585"/>
                    <a:pt x="359420" y="337860"/>
                  </a:cubicBezTo>
                  <a:lnTo>
                    <a:pt x="480642" y="448400"/>
                  </a:lnTo>
                  <a:cubicBezTo>
                    <a:pt x="482244" y="449911"/>
                    <a:pt x="482066" y="452576"/>
                    <a:pt x="480286" y="453820"/>
                  </a:cubicBezTo>
                  <a:cubicBezTo>
                    <a:pt x="467737" y="462440"/>
                    <a:pt x="457857" y="473636"/>
                    <a:pt x="450915" y="485721"/>
                  </a:cubicBezTo>
                  <a:cubicBezTo>
                    <a:pt x="449758" y="487676"/>
                    <a:pt x="447177" y="488031"/>
                    <a:pt x="445575" y="486520"/>
                  </a:cubicBezTo>
                  <a:lnTo>
                    <a:pt x="324442" y="375981"/>
                  </a:lnTo>
                  <a:cubicBezTo>
                    <a:pt x="287328" y="402994"/>
                    <a:pt x="238376" y="408680"/>
                    <a:pt x="196011" y="390642"/>
                  </a:cubicBezTo>
                  <a:lnTo>
                    <a:pt x="170912" y="426985"/>
                  </a:lnTo>
                  <a:cubicBezTo>
                    <a:pt x="169755" y="428762"/>
                    <a:pt x="167174" y="429029"/>
                    <a:pt x="165661" y="427430"/>
                  </a:cubicBezTo>
                  <a:cubicBezTo>
                    <a:pt x="155336" y="416855"/>
                    <a:pt x="143232" y="408503"/>
                    <a:pt x="129704" y="402727"/>
                  </a:cubicBezTo>
                  <a:cubicBezTo>
                    <a:pt x="127745" y="401838"/>
                    <a:pt x="127033" y="399350"/>
                    <a:pt x="128279" y="397573"/>
                  </a:cubicBezTo>
                  <a:lnTo>
                    <a:pt x="153289" y="361319"/>
                  </a:lnTo>
                  <a:cubicBezTo>
                    <a:pt x="113861" y="320622"/>
                    <a:pt x="105495" y="258865"/>
                    <a:pt x="131929" y="209371"/>
                  </a:cubicBezTo>
                  <a:lnTo>
                    <a:pt x="111547" y="192666"/>
                  </a:lnTo>
                  <a:cubicBezTo>
                    <a:pt x="109856" y="191244"/>
                    <a:pt x="109945" y="188578"/>
                    <a:pt x="111725" y="187245"/>
                  </a:cubicBezTo>
                  <a:cubicBezTo>
                    <a:pt x="123651" y="178537"/>
                    <a:pt x="132997" y="167252"/>
                    <a:pt x="139227" y="153923"/>
                  </a:cubicBezTo>
                  <a:cubicBezTo>
                    <a:pt x="140117" y="151880"/>
                    <a:pt x="142787" y="151258"/>
                    <a:pt x="144478" y="152679"/>
                  </a:cubicBezTo>
                  <a:lnTo>
                    <a:pt x="164771" y="169385"/>
                  </a:lnTo>
                  <a:cubicBezTo>
                    <a:pt x="212565" y="130376"/>
                    <a:pt x="282076" y="130287"/>
                    <a:pt x="329960" y="169385"/>
                  </a:cubicBezTo>
                  <a:close/>
                  <a:moveTo>
                    <a:pt x="60695" y="56735"/>
                  </a:moveTo>
                  <a:cubicBezTo>
                    <a:pt x="94158" y="56735"/>
                    <a:pt x="121302" y="83932"/>
                    <a:pt x="121302" y="117350"/>
                  </a:cubicBezTo>
                  <a:cubicBezTo>
                    <a:pt x="121302" y="150858"/>
                    <a:pt x="94158" y="177966"/>
                    <a:pt x="60695" y="177966"/>
                  </a:cubicBezTo>
                  <a:cubicBezTo>
                    <a:pt x="27233" y="177966"/>
                    <a:pt x="0" y="150769"/>
                    <a:pt x="0" y="117350"/>
                  </a:cubicBezTo>
                  <a:cubicBezTo>
                    <a:pt x="0" y="83932"/>
                    <a:pt x="27233" y="56735"/>
                    <a:pt x="60695" y="56735"/>
                  </a:cubicBezTo>
                  <a:close/>
                  <a:moveTo>
                    <a:pt x="490042" y="0"/>
                  </a:moveTo>
                  <a:cubicBezTo>
                    <a:pt x="529556" y="0"/>
                    <a:pt x="561772" y="32169"/>
                    <a:pt x="561772" y="71624"/>
                  </a:cubicBezTo>
                  <a:cubicBezTo>
                    <a:pt x="561772" y="111168"/>
                    <a:pt x="529556" y="143248"/>
                    <a:pt x="490042" y="143248"/>
                  </a:cubicBezTo>
                  <a:cubicBezTo>
                    <a:pt x="449816" y="143248"/>
                    <a:pt x="418312" y="110635"/>
                    <a:pt x="418312" y="71624"/>
                  </a:cubicBezTo>
                  <a:cubicBezTo>
                    <a:pt x="418312" y="32169"/>
                    <a:pt x="450439" y="0"/>
                    <a:pt x="490042" y="0"/>
                  </a:cubicBezTo>
                  <a:close/>
                </a:path>
              </a:pathLst>
            </a:custGeom>
            <a:solidFill>
              <a:schemeClr val="tx2"/>
            </a:solidFill>
            <a:ln>
              <a:noFill/>
            </a:ln>
          </p:spPr>
        </p:sp>
        <p:sp>
          <p:nvSpPr>
            <p:cNvPr id="202" name="文本框 201">
              <a:extLst>
                <a:ext uri="{FF2B5EF4-FFF2-40B4-BE49-F238E27FC236}">
                  <a16:creationId xmlns:a16="http://schemas.microsoft.com/office/drawing/2014/main" id="{14DA1109-146D-4206-9F3E-5062AB5829F1}"/>
                </a:ext>
              </a:extLst>
            </p:cNvPr>
            <p:cNvSpPr txBox="1"/>
            <p:nvPr/>
          </p:nvSpPr>
          <p:spPr>
            <a:xfrm>
              <a:off x="6535481" y="2026046"/>
              <a:ext cx="800219" cy="461665"/>
            </a:xfrm>
            <a:prstGeom prst="rect">
              <a:avLst/>
            </a:prstGeom>
            <a:noFill/>
          </p:spPr>
          <p:txBody>
            <a:bodyPr wrap="none" rtlCol="0">
              <a:spAutoFit/>
            </a:bodyPr>
            <a:lstStyle/>
            <a:p>
              <a:pPr algn="ctr"/>
              <a:r>
                <a:rPr lang="zh-CN" altLang="en-US" sz="1200" dirty="0"/>
                <a:t>药品信息</a:t>
              </a:r>
              <a:endParaRPr lang="en-US" altLang="zh-CN" sz="1200" dirty="0"/>
            </a:p>
            <a:p>
              <a:pPr algn="ctr"/>
              <a:r>
                <a:rPr lang="zh-CN" altLang="en-US" sz="1200" dirty="0"/>
                <a:t>子图</a:t>
              </a:r>
            </a:p>
          </p:txBody>
        </p:sp>
      </p:grpSp>
      <p:grpSp>
        <p:nvGrpSpPr>
          <p:cNvPr id="210" name="组合 209">
            <a:extLst>
              <a:ext uri="{FF2B5EF4-FFF2-40B4-BE49-F238E27FC236}">
                <a16:creationId xmlns:a16="http://schemas.microsoft.com/office/drawing/2014/main" id="{3E40EC46-4B1E-4D2F-B75F-4AA019636792}"/>
              </a:ext>
            </a:extLst>
          </p:cNvPr>
          <p:cNvGrpSpPr/>
          <p:nvPr/>
        </p:nvGrpSpPr>
        <p:grpSpPr>
          <a:xfrm>
            <a:off x="7629717" y="4610456"/>
            <a:ext cx="902811" cy="517993"/>
            <a:chOff x="7648368" y="1245090"/>
            <a:chExt cx="902811" cy="517993"/>
          </a:xfrm>
        </p:grpSpPr>
        <p:cxnSp>
          <p:nvCxnSpPr>
            <p:cNvPr id="204" name="直接箭头连接符 203">
              <a:extLst>
                <a:ext uri="{FF2B5EF4-FFF2-40B4-BE49-F238E27FC236}">
                  <a16:creationId xmlns:a16="http://schemas.microsoft.com/office/drawing/2014/main" id="{A350AC67-3DA7-445F-9528-7E8CFBF45D5C}"/>
                </a:ext>
              </a:extLst>
            </p:cNvPr>
            <p:cNvCxnSpPr>
              <a:cxnSpLocks/>
            </p:cNvCxnSpPr>
            <p:nvPr/>
          </p:nvCxnSpPr>
          <p:spPr>
            <a:xfrm flipV="1">
              <a:off x="8099773" y="1245090"/>
              <a:ext cx="0" cy="517993"/>
            </a:xfrm>
            <a:prstGeom prst="straightConnector1">
              <a:avLst/>
            </a:prstGeom>
            <a:ln w="9525">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03" name="矩形 202">
              <a:extLst>
                <a:ext uri="{FF2B5EF4-FFF2-40B4-BE49-F238E27FC236}">
                  <a16:creationId xmlns:a16="http://schemas.microsoft.com/office/drawing/2014/main" id="{FE5F9EE1-FB68-4CF8-9F6F-8F83C419CA71}"/>
                </a:ext>
              </a:extLst>
            </p:cNvPr>
            <p:cNvSpPr/>
            <p:nvPr/>
          </p:nvSpPr>
          <p:spPr>
            <a:xfrm>
              <a:off x="7648368" y="1350198"/>
              <a:ext cx="902811" cy="307777"/>
            </a:xfrm>
            <a:prstGeom prst="rect">
              <a:avLst/>
            </a:prstGeom>
            <a:solidFill>
              <a:schemeClr val="bg1"/>
            </a:solidFill>
          </p:spPr>
          <p:txBody>
            <a:bodyPr wrap="none">
              <a:spAutoFit/>
            </a:bodyPr>
            <a:lstStyle/>
            <a:p>
              <a:r>
                <a:rPr lang="zh-CN" altLang="en-US" sz="1400" b="1" dirty="0"/>
                <a:t>推理比对</a:t>
              </a:r>
              <a:endParaRPr lang="zh-CN" altLang="en-US" sz="1400" dirty="0"/>
            </a:p>
          </p:txBody>
        </p:sp>
      </p:grpSp>
      <p:sp>
        <p:nvSpPr>
          <p:cNvPr id="211" name="cursor-arrow_2298">
            <a:extLst>
              <a:ext uri="{FF2B5EF4-FFF2-40B4-BE49-F238E27FC236}">
                <a16:creationId xmlns:a16="http://schemas.microsoft.com/office/drawing/2014/main" id="{2A83884A-DF99-4191-A33A-28EDDC281870}"/>
              </a:ext>
            </a:extLst>
          </p:cNvPr>
          <p:cNvSpPr>
            <a:spLocks noChangeAspect="1"/>
          </p:cNvSpPr>
          <p:nvPr/>
        </p:nvSpPr>
        <p:spPr bwMode="auto">
          <a:xfrm rot="15081415">
            <a:off x="9209450" y="4912404"/>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grpSp>
        <p:nvGrpSpPr>
          <p:cNvPr id="214" name="组合 213">
            <a:extLst>
              <a:ext uri="{FF2B5EF4-FFF2-40B4-BE49-F238E27FC236}">
                <a16:creationId xmlns:a16="http://schemas.microsoft.com/office/drawing/2014/main" id="{6B8AF7CE-D657-4357-B66B-5A4EE51C0E9C}"/>
              </a:ext>
            </a:extLst>
          </p:cNvPr>
          <p:cNvGrpSpPr/>
          <p:nvPr/>
        </p:nvGrpSpPr>
        <p:grpSpPr>
          <a:xfrm>
            <a:off x="4909275" y="4397161"/>
            <a:ext cx="1415772" cy="908320"/>
            <a:chOff x="6108883" y="3573725"/>
            <a:chExt cx="1415772" cy="908320"/>
          </a:xfrm>
        </p:grpSpPr>
        <p:sp>
          <p:nvSpPr>
            <p:cNvPr id="212" name="newspaper-sheet_81829">
              <a:extLst>
                <a:ext uri="{FF2B5EF4-FFF2-40B4-BE49-F238E27FC236}">
                  <a16:creationId xmlns:a16="http://schemas.microsoft.com/office/drawing/2014/main" id="{0172FBDE-F6AB-4CBE-97D7-A7CCDFF024FD}"/>
                </a:ext>
              </a:extLst>
            </p:cNvPr>
            <p:cNvSpPr>
              <a:spLocks noChangeAspect="1"/>
            </p:cNvSpPr>
            <p:nvPr/>
          </p:nvSpPr>
          <p:spPr bwMode="auto">
            <a:xfrm>
              <a:off x="6589427" y="3573725"/>
              <a:ext cx="454674" cy="609685"/>
            </a:xfrm>
            <a:custGeom>
              <a:avLst/>
              <a:gdLst>
                <a:gd name="connsiteX0" fmla="*/ 96841 w 452254"/>
                <a:gd name="connsiteY0" fmla="*/ 479280 h 606439"/>
                <a:gd name="connsiteX1" fmla="*/ 218376 w 452254"/>
                <a:gd name="connsiteY1" fmla="*/ 479280 h 606439"/>
                <a:gd name="connsiteX2" fmla="*/ 239006 w 452254"/>
                <a:gd name="connsiteY2" fmla="*/ 499872 h 606439"/>
                <a:gd name="connsiteX3" fmla="*/ 218376 w 452254"/>
                <a:gd name="connsiteY3" fmla="*/ 520561 h 606439"/>
                <a:gd name="connsiteX4" fmla="*/ 96841 w 452254"/>
                <a:gd name="connsiteY4" fmla="*/ 520561 h 606439"/>
                <a:gd name="connsiteX5" fmla="*/ 76211 w 452254"/>
                <a:gd name="connsiteY5" fmla="*/ 499872 h 606439"/>
                <a:gd name="connsiteX6" fmla="*/ 96841 w 452254"/>
                <a:gd name="connsiteY6" fmla="*/ 479280 h 606439"/>
                <a:gd name="connsiteX7" fmla="*/ 96841 w 452254"/>
                <a:gd name="connsiteY7" fmla="*/ 417324 h 606439"/>
                <a:gd name="connsiteX8" fmla="*/ 218376 w 452254"/>
                <a:gd name="connsiteY8" fmla="*/ 417324 h 606439"/>
                <a:gd name="connsiteX9" fmla="*/ 239006 w 452254"/>
                <a:gd name="connsiteY9" fmla="*/ 437951 h 606439"/>
                <a:gd name="connsiteX10" fmla="*/ 218376 w 452254"/>
                <a:gd name="connsiteY10" fmla="*/ 458675 h 606439"/>
                <a:gd name="connsiteX11" fmla="*/ 96841 w 452254"/>
                <a:gd name="connsiteY11" fmla="*/ 458675 h 606439"/>
                <a:gd name="connsiteX12" fmla="*/ 76211 w 452254"/>
                <a:gd name="connsiteY12" fmla="*/ 437951 h 606439"/>
                <a:gd name="connsiteX13" fmla="*/ 96841 w 452254"/>
                <a:gd name="connsiteY13" fmla="*/ 417324 h 606439"/>
                <a:gd name="connsiteX14" fmla="*/ 279027 w 452254"/>
                <a:gd name="connsiteY14" fmla="*/ 414360 h 606439"/>
                <a:gd name="connsiteX15" fmla="*/ 356343 w 452254"/>
                <a:gd name="connsiteY15" fmla="*/ 414360 h 606439"/>
                <a:gd name="connsiteX16" fmla="*/ 372373 w 452254"/>
                <a:gd name="connsiteY16" fmla="*/ 430370 h 606439"/>
                <a:gd name="connsiteX17" fmla="*/ 372373 w 452254"/>
                <a:gd name="connsiteY17" fmla="*/ 507586 h 606439"/>
                <a:gd name="connsiteX18" fmla="*/ 356343 w 452254"/>
                <a:gd name="connsiteY18" fmla="*/ 523595 h 606439"/>
                <a:gd name="connsiteX19" fmla="*/ 279027 w 452254"/>
                <a:gd name="connsiteY19" fmla="*/ 523595 h 606439"/>
                <a:gd name="connsiteX20" fmla="*/ 262997 w 452254"/>
                <a:gd name="connsiteY20" fmla="*/ 507586 h 606439"/>
                <a:gd name="connsiteX21" fmla="*/ 262997 w 452254"/>
                <a:gd name="connsiteY21" fmla="*/ 430370 h 606439"/>
                <a:gd name="connsiteX22" fmla="*/ 279027 w 452254"/>
                <a:gd name="connsiteY22" fmla="*/ 414360 h 606439"/>
                <a:gd name="connsiteX23" fmla="*/ 96840 w 452254"/>
                <a:gd name="connsiteY23" fmla="*/ 333210 h 606439"/>
                <a:gd name="connsiteX24" fmla="*/ 355344 w 452254"/>
                <a:gd name="connsiteY24" fmla="*/ 333210 h 606439"/>
                <a:gd name="connsiteX25" fmla="*/ 375973 w 452254"/>
                <a:gd name="connsiteY25" fmla="*/ 353899 h 606439"/>
                <a:gd name="connsiteX26" fmla="*/ 355344 w 452254"/>
                <a:gd name="connsiteY26" fmla="*/ 374491 h 606439"/>
                <a:gd name="connsiteX27" fmla="*/ 96840 w 452254"/>
                <a:gd name="connsiteY27" fmla="*/ 374491 h 606439"/>
                <a:gd name="connsiteX28" fmla="*/ 76211 w 452254"/>
                <a:gd name="connsiteY28" fmla="*/ 353899 h 606439"/>
                <a:gd name="connsiteX29" fmla="*/ 96840 w 452254"/>
                <a:gd name="connsiteY29" fmla="*/ 333210 h 606439"/>
                <a:gd name="connsiteX30" fmla="*/ 96840 w 452254"/>
                <a:gd name="connsiteY30" fmla="*/ 271324 h 606439"/>
                <a:gd name="connsiteX31" fmla="*/ 355344 w 452254"/>
                <a:gd name="connsiteY31" fmla="*/ 271324 h 606439"/>
                <a:gd name="connsiteX32" fmla="*/ 375973 w 452254"/>
                <a:gd name="connsiteY32" fmla="*/ 291915 h 606439"/>
                <a:gd name="connsiteX33" fmla="*/ 355344 w 452254"/>
                <a:gd name="connsiteY33" fmla="*/ 312605 h 606439"/>
                <a:gd name="connsiteX34" fmla="*/ 96840 w 452254"/>
                <a:gd name="connsiteY34" fmla="*/ 312605 h 606439"/>
                <a:gd name="connsiteX35" fmla="*/ 76211 w 452254"/>
                <a:gd name="connsiteY35" fmla="*/ 291915 h 606439"/>
                <a:gd name="connsiteX36" fmla="*/ 96840 w 452254"/>
                <a:gd name="connsiteY36" fmla="*/ 271324 h 606439"/>
                <a:gd name="connsiteX37" fmla="*/ 96840 w 452254"/>
                <a:gd name="connsiteY37" fmla="*/ 209438 h 606439"/>
                <a:gd name="connsiteX38" fmla="*/ 355344 w 452254"/>
                <a:gd name="connsiteY38" fmla="*/ 209438 h 606439"/>
                <a:gd name="connsiteX39" fmla="*/ 375973 w 452254"/>
                <a:gd name="connsiteY39" fmla="*/ 230008 h 606439"/>
                <a:gd name="connsiteX40" fmla="*/ 355344 w 452254"/>
                <a:gd name="connsiteY40" fmla="*/ 250578 h 606439"/>
                <a:gd name="connsiteX41" fmla="*/ 96840 w 452254"/>
                <a:gd name="connsiteY41" fmla="*/ 250578 h 606439"/>
                <a:gd name="connsiteX42" fmla="*/ 76211 w 452254"/>
                <a:gd name="connsiteY42" fmla="*/ 230008 h 606439"/>
                <a:gd name="connsiteX43" fmla="*/ 96840 w 452254"/>
                <a:gd name="connsiteY43" fmla="*/ 209438 h 606439"/>
                <a:gd name="connsiteX44" fmla="*/ 113017 w 452254"/>
                <a:gd name="connsiteY44" fmla="*/ 82914 h 606439"/>
                <a:gd name="connsiteX45" fmla="*/ 339236 w 452254"/>
                <a:gd name="connsiteY45" fmla="*/ 82914 h 606439"/>
                <a:gd name="connsiteX46" fmla="*/ 355367 w 452254"/>
                <a:gd name="connsiteY46" fmla="*/ 99016 h 606439"/>
                <a:gd name="connsiteX47" fmla="*/ 355367 w 452254"/>
                <a:gd name="connsiteY47" fmla="*/ 149471 h 606439"/>
                <a:gd name="connsiteX48" fmla="*/ 339236 w 452254"/>
                <a:gd name="connsiteY48" fmla="*/ 165476 h 606439"/>
                <a:gd name="connsiteX49" fmla="*/ 113017 w 452254"/>
                <a:gd name="connsiteY49" fmla="*/ 165476 h 606439"/>
                <a:gd name="connsiteX50" fmla="*/ 96886 w 452254"/>
                <a:gd name="connsiteY50" fmla="*/ 149471 h 606439"/>
                <a:gd name="connsiteX51" fmla="*/ 96886 w 452254"/>
                <a:gd name="connsiteY51" fmla="*/ 99016 h 606439"/>
                <a:gd name="connsiteX52" fmla="*/ 113017 w 452254"/>
                <a:gd name="connsiteY52" fmla="*/ 82914 h 606439"/>
                <a:gd name="connsiteX53" fmla="*/ 41354 w 452254"/>
                <a:gd name="connsiteY53" fmla="*/ 41295 h 606439"/>
                <a:gd name="connsiteX54" fmla="*/ 41354 w 452254"/>
                <a:gd name="connsiteY54" fmla="*/ 565144 h 606439"/>
                <a:gd name="connsiteX55" fmla="*/ 410900 w 452254"/>
                <a:gd name="connsiteY55" fmla="*/ 565144 h 606439"/>
                <a:gd name="connsiteX56" fmla="*/ 410900 w 452254"/>
                <a:gd name="connsiteY56" fmla="*/ 41295 h 606439"/>
                <a:gd name="connsiteX57" fmla="*/ 36759 w 452254"/>
                <a:gd name="connsiteY57" fmla="*/ 0 h 606439"/>
                <a:gd name="connsiteX58" fmla="*/ 415495 w 452254"/>
                <a:gd name="connsiteY58" fmla="*/ 0 h 606439"/>
                <a:gd name="connsiteX59" fmla="*/ 452254 w 452254"/>
                <a:gd name="connsiteY59" fmla="*/ 36706 h 606439"/>
                <a:gd name="connsiteX60" fmla="*/ 452254 w 452254"/>
                <a:gd name="connsiteY60" fmla="*/ 569733 h 606439"/>
                <a:gd name="connsiteX61" fmla="*/ 415495 w 452254"/>
                <a:gd name="connsiteY61" fmla="*/ 606439 h 606439"/>
                <a:gd name="connsiteX62" fmla="*/ 36759 w 452254"/>
                <a:gd name="connsiteY62" fmla="*/ 606439 h 606439"/>
                <a:gd name="connsiteX63" fmla="*/ 0 w 452254"/>
                <a:gd name="connsiteY63" fmla="*/ 569733 h 606439"/>
                <a:gd name="connsiteX64" fmla="*/ 0 w 452254"/>
                <a:gd name="connsiteY64" fmla="*/ 36706 h 606439"/>
                <a:gd name="connsiteX65" fmla="*/ 36759 w 452254"/>
                <a:gd name="connsiteY65"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52254" h="606439">
                  <a:moveTo>
                    <a:pt x="96841" y="479280"/>
                  </a:moveTo>
                  <a:lnTo>
                    <a:pt x="218376" y="479280"/>
                  </a:lnTo>
                  <a:cubicBezTo>
                    <a:pt x="229815" y="479280"/>
                    <a:pt x="239006" y="488551"/>
                    <a:pt x="239006" y="499872"/>
                  </a:cubicBezTo>
                  <a:cubicBezTo>
                    <a:pt x="239006" y="511290"/>
                    <a:pt x="229815" y="520561"/>
                    <a:pt x="218376" y="520561"/>
                  </a:cubicBezTo>
                  <a:lnTo>
                    <a:pt x="96841" y="520561"/>
                  </a:lnTo>
                  <a:cubicBezTo>
                    <a:pt x="85402" y="520561"/>
                    <a:pt x="76211" y="511290"/>
                    <a:pt x="76211" y="499872"/>
                  </a:cubicBezTo>
                  <a:cubicBezTo>
                    <a:pt x="76211" y="488551"/>
                    <a:pt x="85402" y="479280"/>
                    <a:pt x="96841" y="479280"/>
                  </a:cubicBezTo>
                  <a:close/>
                  <a:moveTo>
                    <a:pt x="96841" y="417324"/>
                  </a:moveTo>
                  <a:lnTo>
                    <a:pt x="218376" y="417324"/>
                  </a:lnTo>
                  <a:cubicBezTo>
                    <a:pt x="229815" y="417324"/>
                    <a:pt x="239006" y="426513"/>
                    <a:pt x="239006" y="437951"/>
                  </a:cubicBezTo>
                  <a:cubicBezTo>
                    <a:pt x="239006" y="449388"/>
                    <a:pt x="229815" y="458675"/>
                    <a:pt x="218376" y="458675"/>
                  </a:cubicBezTo>
                  <a:lnTo>
                    <a:pt x="96841" y="458675"/>
                  </a:lnTo>
                  <a:cubicBezTo>
                    <a:pt x="85402" y="458675"/>
                    <a:pt x="76211" y="449388"/>
                    <a:pt x="76211" y="437951"/>
                  </a:cubicBezTo>
                  <a:cubicBezTo>
                    <a:pt x="76211" y="426513"/>
                    <a:pt x="85402" y="417324"/>
                    <a:pt x="96841" y="417324"/>
                  </a:cubicBezTo>
                  <a:close/>
                  <a:moveTo>
                    <a:pt x="279027" y="414360"/>
                  </a:moveTo>
                  <a:lnTo>
                    <a:pt x="356343" y="414360"/>
                  </a:lnTo>
                  <a:cubicBezTo>
                    <a:pt x="365140" y="414360"/>
                    <a:pt x="372373" y="421584"/>
                    <a:pt x="372373" y="430370"/>
                  </a:cubicBezTo>
                  <a:lnTo>
                    <a:pt x="372373" y="507586"/>
                  </a:lnTo>
                  <a:cubicBezTo>
                    <a:pt x="372373" y="516371"/>
                    <a:pt x="365140" y="523595"/>
                    <a:pt x="356343" y="523595"/>
                  </a:cubicBezTo>
                  <a:lnTo>
                    <a:pt x="279027" y="523595"/>
                  </a:lnTo>
                  <a:cubicBezTo>
                    <a:pt x="270230" y="523595"/>
                    <a:pt x="262997" y="516371"/>
                    <a:pt x="262997" y="507586"/>
                  </a:cubicBezTo>
                  <a:lnTo>
                    <a:pt x="262997" y="430370"/>
                  </a:lnTo>
                  <a:cubicBezTo>
                    <a:pt x="262997" y="421584"/>
                    <a:pt x="270230" y="414360"/>
                    <a:pt x="279027" y="414360"/>
                  </a:cubicBezTo>
                  <a:close/>
                  <a:moveTo>
                    <a:pt x="96840" y="333210"/>
                  </a:moveTo>
                  <a:lnTo>
                    <a:pt x="355344" y="333210"/>
                  </a:lnTo>
                  <a:cubicBezTo>
                    <a:pt x="366783" y="333210"/>
                    <a:pt x="375973" y="342481"/>
                    <a:pt x="375973" y="353899"/>
                  </a:cubicBezTo>
                  <a:cubicBezTo>
                    <a:pt x="375973" y="365317"/>
                    <a:pt x="366783" y="374491"/>
                    <a:pt x="355344" y="374491"/>
                  </a:cubicBezTo>
                  <a:lnTo>
                    <a:pt x="96840" y="374491"/>
                  </a:lnTo>
                  <a:cubicBezTo>
                    <a:pt x="85401" y="374491"/>
                    <a:pt x="76211" y="365317"/>
                    <a:pt x="76211" y="353899"/>
                  </a:cubicBezTo>
                  <a:cubicBezTo>
                    <a:pt x="76211" y="342481"/>
                    <a:pt x="85401" y="333210"/>
                    <a:pt x="96840" y="333210"/>
                  </a:cubicBezTo>
                  <a:close/>
                  <a:moveTo>
                    <a:pt x="96840" y="271324"/>
                  </a:moveTo>
                  <a:lnTo>
                    <a:pt x="355344" y="271324"/>
                  </a:lnTo>
                  <a:cubicBezTo>
                    <a:pt x="366783" y="271324"/>
                    <a:pt x="375973" y="280595"/>
                    <a:pt x="375973" y="291915"/>
                  </a:cubicBezTo>
                  <a:cubicBezTo>
                    <a:pt x="375973" y="303334"/>
                    <a:pt x="366783" y="312605"/>
                    <a:pt x="355344" y="312605"/>
                  </a:cubicBezTo>
                  <a:lnTo>
                    <a:pt x="96840" y="312605"/>
                  </a:lnTo>
                  <a:cubicBezTo>
                    <a:pt x="85401" y="312605"/>
                    <a:pt x="76211" y="303334"/>
                    <a:pt x="76211" y="291915"/>
                  </a:cubicBezTo>
                  <a:cubicBezTo>
                    <a:pt x="76211" y="280595"/>
                    <a:pt x="85401" y="271324"/>
                    <a:pt x="96840" y="271324"/>
                  </a:cubicBezTo>
                  <a:close/>
                  <a:moveTo>
                    <a:pt x="96840" y="209438"/>
                  </a:moveTo>
                  <a:lnTo>
                    <a:pt x="355344" y="209438"/>
                  </a:lnTo>
                  <a:cubicBezTo>
                    <a:pt x="366783" y="209438"/>
                    <a:pt x="375973" y="218602"/>
                    <a:pt x="375973" y="230008"/>
                  </a:cubicBezTo>
                  <a:cubicBezTo>
                    <a:pt x="375973" y="241414"/>
                    <a:pt x="366783" y="250578"/>
                    <a:pt x="355344" y="250578"/>
                  </a:cubicBezTo>
                  <a:lnTo>
                    <a:pt x="96840" y="250578"/>
                  </a:lnTo>
                  <a:cubicBezTo>
                    <a:pt x="85401" y="250578"/>
                    <a:pt x="76211" y="241414"/>
                    <a:pt x="76211" y="230008"/>
                  </a:cubicBezTo>
                  <a:cubicBezTo>
                    <a:pt x="76211" y="218602"/>
                    <a:pt x="85401" y="209438"/>
                    <a:pt x="96840" y="209438"/>
                  </a:cubicBezTo>
                  <a:close/>
                  <a:moveTo>
                    <a:pt x="113017" y="82914"/>
                  </a:moveTo>
                  <a:lnTo>
                    <a:pt x="339236" y="82914"/>
                  </a:lnTo>
                  <a:cubicBezTo>
                    <a:pt x="348133" y="82914"/>
                    <a:pt x="355367" y="90135"/>
                    <a:pt x="355367" y="99016"/>
                  </a:cubicBezTo>
                  <a:lnTo>
                    <a:pt x="355367" y="149471"/>
                  </a:lnTo>
                  <a:cubicBezTo>
                    <a:pt x="355367" y="158352"/>
                    <a:pt x="348133" y="165476"/>
                    <a:pt x="339236" y="165476"/>
                  </a:cubicBezTo>
                  <a:lnTo>
                    <a:pt x="113017" y="165476"/>
                  </a:lnTo>
                  <a:cubicBezTo>
                    <a:pt x="104120" y="165476"/>
                    <a:pt x="96886" y="158352"/>
                    <a:pt x="96886" y="149471"/>
                  </a:cubicBezTo>
                  <a:lnTo>
                    <a:pt x="96886" y="99016"/>
                  </a:lnTo>
                  <a:cubicBezTo>
                    <a:pt x="96886" y="90135"/>
                    <a:pt x="104120" y="82914"/>
                    <a:pt x="113017" y="82914"/>
                  </a:cubicBezTo>
                  <a:close/>
                  <a:moveTo>
                    <a:pt x="41354" y="41295"/>
                  </a:moveTo>
                  <a:lnTo>
                    <a:pt x="41354" y="565144"/>
                  </a:lnTo>
                  <a:lnTo>
                    <a:pt x="410900" y="565144"/>
                  </a:lnTo>
                  <a:lnTo>
                    <a:pt x="410900" y="41295"/>
                  </a:lnTo>
                  <a:close/>
                  <a:moveTo>
                    <a:pt x="36759" y="0"/>
                  </a:moveTo>
                  <a:lnTo>
                    <a:pt x="415495" y="0"/>
                  </a:lnTo>
                  <a:cubicBezTo>
                    <a:pt x="435830" y="0"/>
                    <a:pt x="452254" y="16498"/>
                    <a:pt x="452254" y="36706"/>
                  </a:cubicBezTo>
                  <a:lnTo>
                    <a:pt x="452254" y="569733"/>
                  </a:lnTo>
                  <a:cubicBezTo>
                    <a:pt x="452254" y="590038"/>
                    <a:pt x="435830" y="606439"/>
                    <a:pt x="415495" y="606439"/>
                  </a:cubicBezTo>
                  <a:lnTo>
                    <a:pt x="36759" y="606439"/>
                  </a:lnTo>
                  <a:cubicBezTo>
                    <a:pt x="16522" y="606439"/>
                    <a:pt x="0" y="590038"/>
                    <a:pt x="0" y="569733"/>
                  </a:cubicBezTo>
                  <a:lnTo>
                    <a:pt x="0" y="36706"/>
                  </a:lnTo>
                  <a:cubicBezTo>
                    <a:pt x="0" y="16498"/>
                    <a:pt x="16522" y="0"/>
                    <a:pt x="36759" y="0"/>
                  </a:cubicBezTo>
                  <a:close/>
                </a:path>
              </a:pathLst>
            </a:custGeom>
            <a:solidFill>
              <a:schemeClr val="tx2"/>
            </a:solidFill>
            <a:ln>
              <a:noFill/>
            </a:ln>
          </p:spPr>
        </p:sp>
        <p:sp>
          <p:nvSpPr>
            <p:cNvPr id="213" name="文本框 212">
              <a:extLst>
                <a:ext uri="{FF2B5EF4-FFF2-40B4-BE49-F238E27FC236}">
                  <a16:creationId xmlns:a16="http://schemas.microsoft.com/office/drawing/2014/main" id="{AD66468C-5E19-4878-AC55-CBD63B10296F}"/>
                </a:ext>
              </a:extLst>
            </p:cNvPr>
            <p:cNvSpPr txBox="1"/>
            <p:nvPr/>
          </p:nvSpPr>
          <p:spPr>
            <a:xfrm>
              <a:off x="6108883" y="4205046"/>
              <a:ext cx="1415772" cy="276999"/>
            </a:xfrm>
            <a:prstGeom prst="rect">
              <a:avLst/>
            </a:prstGeom>
            <a:noFill/>
          </p:spPr>
          <p:txBody>
            <a:bodyPr wrap="none" rtlCol="0">
              <a:spAutoFit/>
            </a:bodyPr>
            <a:lstStyle/>
            <a:p>
              <a:pPr algn="ctr"/>
              <a:r>
                <a:rPr lang="zh-CN" altLang="en-US" sz="1200" dirty="0"/>
                <a:t>疑似不良反应报告</a:t>
              </a:r>
            </a:p>
          </p:txBody>
        </p:sp>
      </p:grpSp>
      <p:sp>
        <p:nvSpPr>
          <p:cNvPr id="215" name="cursor-arrow_2298">
            <a:extLst>
              <a:ext uri="{FF2B5EF4-FFF2-40B4-BE49-F238E27FC236}">
                <a16:creationId xmlns:a16="http://schemas.microsoft.com/office/drawing/2014/main" id="{D4D87C68-071A-456E-9CC2-BBE437A2F1F0}"/>
              </a:ext>
            </a:extLst>
          </p:cNvPr>
          <p:cNvSpPr>
            <a:spLocks noChangeAspect="1"/>
          </p:cNvSpPr>
          <p:nvPr/>
        </p:nvSpPr>
        <p:spPr bwMode="auto">
          <a:xfrm rot="13500000">
            <a:off x="6519471" y="4511487"/>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sp>
        <p:nvSpPr>
          <p:cNvPr id="217" name="cursor-arrow_2298">
            <a:extLst>
              <a:ext uri="{FF2B5EF4-FFF2-40B4-BE49-F238E27FC236}">
                <a16:creationId xmlns:a16="http://schemas.microsoft.com/office/drawing/2014/main" id="{545C767A-B455-485C-829C-0B1FDEE57823}"/>
              </a:ext>
            </a:extLst>
          </p:cNvPr>
          <p:cNvSpPr>
            <a:spLocks noChangeAspect="1"/>
          </p:cNvSpPr>
          <p:nvPr/>
        </p:nvSpPr>
        <p:spPr bwMode="auto">
          <a:xfrm rot="13500000">
            <a:off x="2306408" y="4511487"/>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grpSp>
        <p:nvGrpSpPr>
          <p:cNvPr id="223" name="组合 222">
            <a:extLst>
              <a:ext uri="{FF2B5EF4-FFF2-40B4-BE49-F238E27FC236}">
                <a16:creationId xmlns:a16="http://schemas.microsoft.com/office/drawing/2014/main" id="{F0ECD838-F21D-4DA9-BB0E-F22CC3244B2E}"/>
              </a:ext>
            </a:extLst>
          </p:cNvPr>
          <p:cNvGrpSpPr/>
          <p:nvPr/>
        </p:nvGrpSpPr>
        <p:grpSpPr>
          <a:xfrm>
            <a:off x="3110519" y="4393612"/>
            <a:ext cx="800219" cy="915418"/>
            <a:chOff x="8118745" y="5085271"/>
            <a:chExt cx="800219" cy="915418"/>
          </a:xfrm>
        </p:grpSpPr>
        <p:sp>
          <p:nvSpPr>
            <p:cNvPr id="216" name="surgeon_160325">
              <a:extLst>
                <a:ext uri="{FF2B5EF4-FFF2-40B4-BE49-F238E27FC236}">
                  <a16:creationId xmlns:a16="http://schemas.microsoft.com/office/drawing/2014/main" id="{FDB40CA8-E052-4850-A46A-60F5795EF58E}"/>
                </a:ext>
              </a:extLst>
            </p:cNvPr>
            <p:cNvSpPr>
              <a:spLocks noChangeAspect="1"/>
            </p:cNvSpPr>
            <p:nvPr/>
          </p:nvSpPr>
          <p:spPr bwMode="auto">
            <a:xfrm>
              <a:off x="8189860" y="5085271"/>
              <a:ext cx="599788" cy="609685"/>
            </a:xfrm>
            <a:custGeom>
              <a:avLst/>
              <a:gdLst>
                <a:gd name="connsiteX0" fmla="*/ 387369 w 581053"/>
                <a:gd name="connsiteY0" fmla="*/ 547934 h 590640"/>
                <a:gd name="connsiteX1" fmla="*/ 387369 w 581053"/>
                <a:gd name="connsiteY1" fmla="*/ 569690 h 590640"/>
                <a:gd name="connsiteX2" fmla="*/ 494702 w 581053"/>
                <a:gd name="connsiteY2" fmla="*/ 569690 h 590640"/>
                <a:gd name="connsiteX3" fmla="*/ 494702 w 581053"/>
                <a:gd name="connsiteY3" fmla="*/ 547934 h 590640"/>
                <a:gd name="connsiteX4" fmla="*/ 53263 w 581053"/>
                <a:gd name="connsiteY4" fmla="*/ 505227 h 590640"/>
                <a:gd name="connsiteX5" fmla="*/ 20982 w 581053"/>
                <a:gd name="connsiteY5" fmla="*/ 537458 h 590640"/>
                <a:gd name="connsiteX6" fmla="*/ 20982 w 581053"/>
                <a:gd name="connsiteY6" fmla="*/ 569690 h 590640"/>
                <a:gd name="connsiteX7" fmla="*/ 365579 w 581053"/>
                <a:gd name="connsiteY7" fmla="*/ 569690 h 590640"/>
                <a:gd name="connsiteX8" fmla="*/ 365579 w 581053"/>
                <a:gd name="connsiteY8" fmla="*/ 537458 h 590640"/>
                <a:gd name="connsiteX9" fmla="*/ 376070 w 581053"/>
                <a:gd name="connsiteY9" fmla="*/ 526177 h 590640"/>
                <a:gd name="connsiteX10" fmla="*/ 505193 w 581053"/>
                <a:gd name="connsiteY10" fmla="*/ 526177 h 590640"/>
                <a:gd name="connsiteX11" fmla="*/ 516492 w 581053"/>
                <a:gd name="connsiteY11" fmla="*/ 537458 h 590640"/>
                <a:gd name="connsiteX12" fmla="*/ 516492 w 581053"/>
                <a:gd name="connsiteY12" fmla="*/ 569690 h 590640"/>
                <a:gd name="connsiteX13" fmla="*/ 559263 w 581053"/>
                <a:gd name="connsiteY13" fmla="*/ 569690 h 590640"/>
                <a:gd name="connsiteX14" fmla="*/ 559263 w 581053"/>
                <a:gd name="connsiteY14" fmla="*/ 537458 h 590640"/>
                <a:gd name="connsiteX15" fmla="*/ 526983 w 581053"/>
                <a:gd name="connsiteY15" fmla="*/ 505227 h 590640"/>
                <a:gd name="connsiteX16" fmla="*/ 365579 w 581053"/>
                <a:gd name="connsiteY16" fmla="*/ 505227 h 590640"/>
                <a:gd name="connsiteX17" fmla="*/ 214667 w 581053"/>
                <a:gd name="connsiteY17" fmla="*/ 505227 h 590640"/>
                <a:gd name="connsiteX18" fmla="*/ 225965 w 581053"/>
                <a:gd name="connsiteY18" fmla="*/ 448822 h 590640"/>
                <a:gd name="connsiteX19" fmla="*/ 225965 w 581053"/>
                <a:gd name="connsiteY19" fmla="*/ 483471 h 590640"/>
                <a:gd name="connsiteX20" fmla="*/ 355088 w 581053"/>
                <a:gd name="connsiteY20" fmla="*/ 483471 h 590640"/>
                <a:gd name="connsiteX21" fmla="*/ 355088 w 581053"/>
                <a:gd name="connsiteY21" fmla="*/ 448822 h 590640"/>
                <a:gd name="connsiteX22" fmla="*/ 290527 w 581053"/>
                <a:gd name="connsiteY22" fmla="*/ 461715 h 590640"/>
                <a:gd name="connsiteX23" fmla="*/ 225965 w 581053"/>
                <a:gd name="connsiteY23" fmla="*/ 448822 h 590640"/>
                <a:gd name="connsiteX24" fmla="*/ 290527 w 581053"/>
                <a:gd name="connsiteY24" fmla="*/ 311839 h 590640"/>
                <a:gd name="connsiteX25" fmla="*/ 153333 w 581053"/>
                <a:gd name="connsiteY25" fmla="*/ 330372 h 590640"/>
                <a:gd name="connsiteX26" fmla="*/ 290527 w 581053"/>
                <a:gd name="connsiteY26" fmla="*/ 440764 h 590640"/>
                <a:gd name="connsiteX27" fmla="*/ 426913 w 581053"/>
                <a:gd name="connsiteY27" fmla="*/ 330372 h 590640"/>
                <a:gd name="connsiteX28" fmla="*/ 290527 w 581053"/>
                <a:gd name="connsiteY28" fmla="*/ 311839 h 590640"/>
                <a:gd name="connsiteX29" fmla="*/ 451930 w 581053"/>
                <a:gd name="connsiteY29" fmla="*/ 237707 h 590640"/>
                <a:gd name="connsiteX30" fmla="*/ 451930 w 581053"/>
                <a:gd name="connsiteY30" fmla="*/ 288471 h 590640"/>
                <a:gd name="connsiteX31" fmla="*/ 472913 w 581053"/>
                <a:gd name="connsiteY31" fmla="*/ 263492 h 590640"/>
                <a:gd name="connsiteX32" fmla="*/ 451930 w 581053"/>
                <a:gd name="connsiteY32" fmla="*/ 237707 h 590640"/>
                <a:gd name="connsiteX33" fmla="*/ 129123 w 581053"/>
                <a:gd name="connsiteY33" fmla="*/ 237707 h 590640"/>
                <a:gd name="connsiteX34" fmla="*/ 107333 w 581053"/>
                <a:gd name="connsiteY34" fmla="*/ 263492 h 590640"/>
                <a:gd name="connsiteX35" fmla="*/ 129123 w 581053"/>
                <a:gd name="connsiteY35" fmla="*/ 288471 h 590640"/>
                <a:gd name="connsiteX36" fmla="*/ 365539 w 581053"/>
                <a:gd name="connsiteY36" fmla="*/ 236178 h 590640"/>
                <a:gd name="connsiteX37" fmla="*/ 387369 w 581053"/>
                <a:gd name="connsiteY37" fmla="*/ 257879 h 590640"/>
                <a:gd name="connsiteX38" fmla="*/ 365539 w 581053"/>
                <a:gd name="connsiteY38" fmla="*/ 279580 h 590640"/>
                <a:gd name="connsiteX39" fmla="*/ 343709 w 581053"/>
                <a:gd name="connsiteY39" fmla="*/ 257879 h 590640"/>
                <a:gd name="connsiteX40" fmla="*/ 365539 w 581053"/>
                <a:gd name="connsiteY40" fmla="*/ 236178 h 590640"/>
                <a:gd name="connsiteX41" fmla="*/ 215061 w 581053"/>
                <a:gd name="connsiteY41" fmla="*/ 236178 h 590640"/>
                <a:gd name="connsiteX42" fmla="*/ 236438 w 581053"/>
                <a:gd name="connsiteY42" fmla="*/ 257879 h 590640"/>
                <a:gd name="connsiteX43" fmla="*/ 215061 w 581053"/>
                <a:gd name="connsiteY43" fmla="*/ 279580 h 590640"/>
                <a:gd name="connsiteX44" fmla="*/ 193684 w 581053"/>
                <a:gd name="connsiteY44" fmla="*/ 257879 h 590640"/>
                <a:gd name="connsiteX45" fmla="*/ 215061 w 581053"/>
                <a:gd name="connsiteY45" fmla="*/ 236178 h 590640"/>
                <a:gd name="connsiteX46" fmla="*/ 150105 w 581053"/>
                <a:gd name="connsiteY46" fmla="*/ 203863 h 590640"/>
                <a:gd name="connsiteX47" fmla="*/ 150105 w 581053"/>
                <a:gd name="connsiteY47" fmla="*/ 215144 h 590640"/>
                <a:gd name="connsiteX48" fmla="*/ 150105 w 581053"/>
                <a:gd name="connsiteY48" fmla="*/ 236095 h 590640"/>
                <a:gd name="connsiteX49" fmla="*/ 150105 w 581053"/>
                <a:gd name="connsiteY49" fmla="*/ 290083 h 590640"/>
                <a:gd name="connsiteX50" fmla="*/ 150105 w 581053"/>
                <a:gd name="connsiteY50" fmla="*/ 300558 h 590640"/>
                <a:gd name="connsiteX51" fmla="*/ 150912 w 581053"/>
                <a:gd name="connsiteY51" fmla="*/ 309421 h 590640"/>
                <a:gd name="connsiteX52" fmla="*/ 290527 w 581053"/>
                <a:gd name="connsiteY52" fmla="*/ 290083 h 590640"/>
                <a:gd name="connsiteX53" fmla="*/ 429334 w 581053"/>
                <a:gd name="connsiteY53" fmla="*/ 309421 h 590640"/>
                <a:gd name="connsiteX54" fmla="*/ 430141 w 581053"/>
                <a:gd name="connsiteY54" fmla="*/ 300558 h 590640"/>
                <a:gd name="connsiteX55" fmla="*/ 430141 w 581053"/>
                <a:gd name="connsiteY55" fmla="*/ 290083 h 590640"/>
                <a:gd name="connsiteX56" fmla="*/ 430141 w 581053"/>
                <a:gd name="connsiteY56" fmla="*/ 236095 h 590640"/>
                <a:gd name="connsiteX57" fmla="*/ 430141 w 581053"/>
                <a:gd name="connsiteY57" fmla="*/ 215144 h 590640"/>
                <a:gd name="connsiteX58" fmla="*/ 430141 w 581053"/>
                <a:gd name="connsiteY58" fmla="*/ 203863 h 590640"/>
                <a:gd name="connsiteX59" fmla="*/ 150105 w 581053"/>
                <a:gd name="connsiteY59" fmla="*/ 139400 h 590640"/>
                <a:gd name="connsiteX60" fmla="*/ 150105 w 581053"/>
                <a:gd name="connsiteY60" fmla="*/ 182913 h 590640"/>
                <a:gd name="connsiteX61" fmla="*/ 430141 w 581053"/>
                <a:gd name="connsiteY61" fmla="*/ 182913 h 590640"/>
                <a:gd name="connsiteX62" fmla="*/ 430141 w 581053"/>
                <a:gd name="connsiteY62" fmla="*/ 139400 h 590640"/>
                <a:gd name="connsiteX63" fmla="*/ 171895 w 581053"/>
                <a:gd name="connsiteY63" fmla="*/ 21756 h 590640"/>
                <a:gd name="connsiteX64" fmla="*/ 150105 w 581053"/>
                <a:gd name="connsiteY64" fmla="*/ 42706 h 590640"/>
                <a:gd name="connsiteX65" fmla="*/ 150105 w 581053"/>
                <a:gd name="connsiteY65" fmla="*/ 118450 h 590640"/>
                <a:gd name="connsiteX66" fmla="*/ 430141 w 581053"/>
                <a:gd name="connsiteY66" fmla="*/ 118450 h 590640"/>
                <a:gd name="connsiteX67" fmla="*/ 430141 w 581053"/>
                <a:gd name="connsiteY67" fmla="*/ 42706 h 590640"/>
                <a:gd name="connsiteX68" fmla="*/ 408351 w 581053"/>
                <a:gd name="connsiteY68" fmla="*/ 21756 h 590640"/>
                <a:gd name="connsiteX69" fmla="*/ 171895 w 581053"/>
                <a:gd name="connsiteY69" fmla="*/ 0 h 590640"/>
                <a:gd name="connsiteX70" fmla="*/ 408351 w 581053"/>
                <a:gd name="connsiteY70" fmla="*/ 0 h 590640"/>
                <a:gd name="connsiteX71" fmla="*/ 451930 w 581053"/>
                <a:gd name="connsiteY71" fmla="*/ 42706 h 590640"/>
                <a:gd name="connsiteX72" fmla="*/ 451930 w 581053"/>
                <a:gd name="connsiteY72" fmla="*/ 128925 h 590640"/>
                <a:gd name="connsiteX73" fmla="*/ 451930 w 581053"/>
                <a:gd name="connsiteY73" fmla="*/ 139400 h 590640"/>
                <a:gd name="connsiteX74" fmla="*/ 451930 w 581053"/>
                <a:gd name="connsiteY74" fmla="*/ 193388 h 590640"/>
                <a:gd name="connsiteX75" fmla="*/ 451930 w 581053"/>
                <a:gd name="connsiteY75" fmla="*/ 215950 h 590640"/>
                <a:gd name="connsiteX76" fmla="*/ 494702 w 581053"/>
                <a:gd name="connsiteY76" fmla="*/ 263492 h 590640"/>
                <a:gd name="connsiteX77" fmla="*/ 451930 w 581053"/>
                <a:gd name="connsiteY77" fmla="*/ 310227 h 590640"/>
                <a:gd name="connsiteX78" fmla="*/ 451930 w 581053"/>
                <a:gd name="connsiteY78" fmla="*/ 322314 h 590640"/>
                <a:gd name="connsiteX79" fmla="*/ 448702 w 581053"/>
                <a:gd name="connsiteY79" fmla="*/ 328760 h 590640"/>
                <a:gd name="connsiteX80" fmla="*/ 376070 w 581053"/>
                <a:gd name="connsiteY80" fmla="*/ 436735 h 590640"/>
                <a:gd name="connsiteX81" fmla="*/ 376070 w 581053"/>
                <a:gd name="connsiteY81" fmla="*/ 483471 h 590640"/>
                <a:gd name="connsiteX82" fmla="*/ 526983 w 581053"/>
                <a:gd name="connsiteY82" fmla="*/ 483471 h 590640"/>
                <a:gd name="connsiteX83" fmla="*/ 581053 w 581053"/>
                <a:gd name="connsiteY83" fmla="*/ 537458 h 590640"/>
                <a:gd name="connsiteX84" fmla="*/ 581053 w 581053"/>
                <a:gd name="connsiteY84" fmla="*/ 580165 h 590640"/>
                <a:gd name="connsiteX85" fmla="*/ 569755 w 581053"/>
                <a:gd name="connsiteY85" fmla="*/ 590640 h 590640"/>
                <a:gd name="connsiteX86" fmla="*/ 505193 w 581053"/>
                <a:gd name="connsiteY86" fmla="*/ 590640 h 590640"/>
                <a:gd name="connsiteX87" fmla="*/ 376070 w 581053"/>
                <a:gd name="connsiteY87" fmla="*/ 590640 h 590640"/>
                <a:gd name="connsiteX88" fmla="*/ 10491 w 581053"/>
                <a:gd name="connsiteY88" fmla="*/ 590640 h 590640"/>
                <a:gd name="connsiteX89" fmla="*/ 0 w 581053"/>
                <a:gd name="connsiteY89" fmla="*/ 580165 h 590640"/>
                <a:gd name="connsiteX90" fmla="*/ 0 w 581053"/>
                <a:gd name="connsiteY90" fmla="*/ 537458 h 590640"/>
                <a:gd name="connsiteX91" fmla="*/ 53263 w 581053"/>
                <a:gd name="connsiteY91" fmla="*/ 483471 h 590640"/>
                <a:gd name="connsiteX92" fmla="*/ 204176 w 581053"/>
                <a:gd name="connsiteY92" fmla="*/ 483471 h 590640"/>
                <a:gd name="connsiteX93" fmla="*/ 204176 w 581053"/>
                <a:gd name="connsiteY93" fmla="*/ 436735 h 590640"/>
                <a:gd name="connsiteX94" fmla="*/ 131544 w 581053"/>
                <a:gd name="connsiteY94" fmla="*/ 328760 h 590640"/>
                <a:gd name="connsiteX95" fmla="*/ 129123 w 581053"/>
                <a:gd name="connsiteY95" fmla="*/ 322314 h 590640"/>
                <a:gd name="connsiteX96" fmla="*/ 129123 w 581053"/>
                <a:gd name="connsiteY96" fmla="*/ 310227 h 590640"/>
                <a:gd name="connsiteX97" fmla="*/ 85544 w 581053"/>
                <a:gd name="connsiteY97" fmla="*/ 263492 h 590640"/>
                <a:gd name="connsiteX98" fmla="*/ 129123 w 581053"/>
                <a:gd name="connsiteY98" fmla="*/ 215950 h 590640"/>
                <a:gd name="connsiteX99" fmla="*/ 129123 w 581053"/>
                <a:gd name="connsiteY99" fmla="*/ 193388 h 590640"/>
                <a:gd name="connsiteX100" fmla="*/ 129123 w 581053"/>
                <a:gd name="connsiteY100" fmla="*/ 139400 h 590640"/>
                <a:gd name="connsiteX101" fmla="*/ 129123 w 581053"/>
                <a:gd name="connsiteY101" fmla="*/ 128925 h 590640"/>
                <a:gd name="connsiteX102" fmla="*/ 129123 w 581053"/>
                <a:gd name="connsiteY102" fmla="*/ 42706 h 590640"/>
                <a:gd name="connsiteX103" fmla="*/ 171895 w 581053"/>
                <a:gd name="connsiteY103" fmla="*/ 0 h 59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81053" h="590640">
                  <a:moveTo>
                    <a:pt x="387369" y="547934"/>
                  </a:moveTo>
                  <a:lnTo>
                    <a:pt x="387369" y="569690"/>
                  </a:lnTo>
                  <a:lnTo>
                    <a:pt x="494702" y="569690"/>
                  </a:lnTo>
                  <a:lnTo>
                    <a:pt x="494702" y="547934"/>
                  </a:lnTo>
                  <a:close/>
                  <a:moveTo>
                    <a:pt x="53263" y="505227"/>
                  </a:moveTo>
                  <a:cubicBezTo>
                    <a:pt x="35509" y="505227"/>
                    <a:pt x="20982" y="519731"/>
                    <a:pt x="20982" y="537458"/>
                  </a:cubicBezTo>
                  <a:lnTo>
                    <a:pt x="20982" y="569690"/>
                  </a:lnTo>
                  <a:lnTo>
                    <a:pt x="365579" y="569690"/>
                  </a:lnTo>
                  <a:lnTo>
                    <a:pt x="365579" y="537458"/>
                  </a:lnTo>
                  <a:cubicBezTo>
                    <a:pt x="365579" y="531012"/>
                    <a:pt x="370421" y="526177"/>
                    <a:pt x="376070" y="526177"/>
                  </a:cubicBezTo>
                  <a:lnTo>
                    <a:pt x="505193" y="526177"/>
                  </a:lnTo>
                  <a:cubicBezTo>
                    <a:pt x="511649" y="526177"/>
                    <a:pt x="516492" y="531012"/>
                    <a:pt x="516492" y="537458"/>
                  </a:cubicBezTo>
                  <a:lnTo>
                    <a:pt x="516492" y="569690"/>
                  </a:lnTo>
                  <a:lnTo>
                    <a:pt x="559263" y="569690"/>
                  </a:lnTo>
                  <a:lnTo>
                    <a:pt x="559263" y="537458"/>
                  </a:lnTo>
                  <a:cubicBezTo>
                    <a:pt x="559263" y="519731"/>
                    <a:pt x="544737" y="505227"/>
                    <a:pt x="526983" y="505227"/>
                  </a:cubicBezTo>
                  <a:lnTo>
                    <a:pt x="365579" y="505227"/>
                  </a:lnTo>
                  <a:lnTo>
                    <a:pt x="214667" y="505227"/>
                  </a:lnTo>
                  <a:close/>
                  <a:moveTo>
                    <a:pt x="225965" y="448822"/>
                  </a:moveTo>
                  <a:lnTo>
                    <a:pt x="225965" y="483471"/>
                  </a:lnTo>
                  <a:lnTo>
                    <a:pt x="355088" y="483471"/>
                  </a:lnTo>
                  <a:lnTo>
                    <a:pt x="355088" y="448822"/>
                  </a:lnTo>
                  <a:cubicBezTo>
                    <a:pt x="334913" y="456880"/>
                    <a:pt x="313123" y="461715"/>
                    <a:pt x="290527" y="461715"/>
                  </a:cubicBezTo>
                  <a:cubicBezTo>
                    <a:pt x="267123" y="461715"/>
                    <a:pt x="245333" y="456880"/>
                    <a:pt x="225965" y="448822"/>
                  </a:cubicBezTo>
                  <a:close/>
                  <a:moveTo>
                    <a:pt x="290527" y="311839"/>
                  </a:moveTo>
                  <a:cubicBezTo>
                    <a:pt x="251790" y="311839"/>
                    <a:pt x="181579" y="324731"/>
                    <a:pt x="153333" y="330372"/>
                  </a:cubicBezTo>
                  <a:cubicBezTo>
                    <a:pt x="167053" y="393223"/>
                    <a:pt x="223544" y="440764"/>
                    <a:pt x="290527" y="440764"/>
                  </a:cubicBezTo>
                  <a:cubicBezTo>
                    <a:pt x="357509" y="440764"/>
                    <a:pt x="413193" y="393223"/>
                    <a:pt x="426913" y="330372"/>
                  </a:cubicBezTo>
                  <a:cubicBezTo>
                    <a:pt x="399474" y="324731"/>
                    <a:pt x="328456" y="311839"/>
                    <a:pt x="290527" y="311839"/>
                  </a:cubicBezTo>
                  <a:close/>
                  <a:moveTo>
                    <a:pt x="451930" y="237707"/>
                  </a:moveTo>
                  <a:lnTo>
                    <a:pt x="451930" y="288471"/>
                  </a:lnTo>
                  <a:cubicBezTo>
                    <a:pt x="464035" y="284442"/>
                    <a:pt x="472913" y="274773"/>
                    <a:pt x="472913" y="263492"/>
                  </a:cubicBezTo>
                  <a:cubicBezTo>
                    <a:pt x="472913" y="251405"/>
                    <a:pt x="464035" y="241736"/>
                    <a:pt x="451930" y="237707"/>
                  </a:cubicBezTo>
                  <a:close/>
                  <a:moveTo>
                    <a:pt x="129123" y="237707"/>
                  </a:moveTo>
                  <a:cubicBezTo>
                    <a:pt x="116211" y="241736"/>
                    <a:pt x="107333" y="251405"/>
                    <a:pt x="107333" y="263492"/>
                  </a:cubicBezTo>
                  <a:cubicBezTo>
                    <a:pt x="107333" y="274773"/>
                    <a:pt x="116211" y="284442"/>
                    <a:pt x="129123" y="288471"/>
                  </a:cubicBezTo>
                  <a:close/>
                  <a:moveTo>
                    <a:pt x="365539" y="236178"/>
                  </a:moveTo>
                  <a:cubicBezTo>
                    <a:pt x="377595" y="236178"/>
                    <a:pt x="387369" y="245894"/>
                    <a:pt x="387369" y="257879"/>
                  </a:cubicBezTo>
                  <a:cubicBezTo>
                    <a:pt x="387369" y="269864"/>
                    <a:pt x="377595" y="279580"/>
                    <a:pt x="365539" y="279580"/>
                  </a:cubicBezTo>
                  <a:cubicBezTo>
                    <a:pt x="353483" y="279580"/>
                    <a:pt x="343709" y="269864"/>
                    <a:pt x="343709" y="257879"/>
                  </a:cubicBezTo>
                  <a:cubicBezTo>
                    <a:pt x="343709" y="245894"/>
                    <a:pt x="353483" y="236178"/>
                    <a:pt x="365539" y="236178"/>
                  </a:cubicBezTo>
                  <a:close/>
                  <a:moveTo>
                    <a:pt x="215061" y="236178"/>
                  </a:moveTo>
                  <a:cubicBezTo>
                    <a:pt x="226867" y="236178"/>
                    <a:pt x="236438" y="245894"/>
                    <a:pt x="236438" y="257879"/>
                  </a:cubicBezTo>
                  <a:cubicBezTo>
                    <a:pt x="236438" y="269864"/>
                    <a:pt x="226867" y="279580"/>
                    <a:pt x="215061" y="279580"/>
                  </a:cubicBezTo>
                  <a:cubicBezTo>
                    <a:pt x="203255" y="279580"/>
                    <a:pt x="193684" y="269864"/>
                    <a:pt x="193684" y="257879"/>
                  </a:cubicBezTo>
                  <a:cubicBezTo>
                    <a:pt x="193684" y="245894"/>
                    <a:pt x="203255" y="236178"/>
                    <a:pt x="215061" y="236178"/>
                  </a:cubicBezTo>
                  <a:close/>
                  <a:moveTo>
                    <a:pt x="150105" y="203863"/>
                  </a:moveTo>
                  <a:lnTo>
                    <a:pt x="150105" y="215144"/>
                  </a:lnTo>
                  <a:lnTo>
                    <a:pt x="150105" y="236095"/>
                  </a:lnTo>
                  <a:lnTo>
                    <a:pt x="150105" y="290083"/>
                  </a:lnTo>
                  <a:lnTo>
                    <a:pt x="150105" y="300558"/>
                  </a:lnTo>
                  <a:cubicBezTo>
                    <a:pt x="150105" y="303781"/>
                    <a:pt x="150912" y="306198"/>
                    <a:pt x="150912" y="309421"/>
                  </a:cubicBezTo>
                  <a:cubicBezTo>
                    <a:pt x="179965" y="302975"/>
                    <a:pt x="250176" y="290083"/>
                    <a:pt x="290527" y="290083"/>
                  </a:cubicBezTo>
                  <a:cubicBezTo>
                    <a:pt x="330877" y="290083"/>
                    <a:pt x="400281" y="302975"/>
                    <a:pt x="429334" y="309421"/>
                  </a:cubicBezTo>
                  <a:cubicBezTo>
                    <a:pt x="430141" y="306198"/>
                    <a:pt x="430141" y="303781"/>
                    <a:pt x="430141" y="300558"/>
                  </a:cubicBezTo>
                  <a:lnTo>
                    <a:pt x="430141" y="290083"/>
                  </a:lnTo>
                  <a:lnTo>
                    <a:pt x="430141" y="236095"/>
                  </a:lnTo>
                  <a:lnTo>
                    <a:pt x="430141" y="215144"/>
                  </a:lnTo>
                  <a:lnTo>
                    <a:pt x="430141" y="203863"/>
                  </a:lnTo>
                  <a:close/>
                  <a:moveTo>
                    <a:pt x="150105" y="139400"/>
                  </a:moveTo>
                  <a:lnTo>
                    <a:pt x="150105" y="182913"/>
                  </a:lnTo>
                  <a:lnTo>
                    <a:pt x="430141" y="182913"/>
                  </a:lnTo>
                  <a:lnTo>
                    <a:pt x="430141" y="139400"/>
                  </a:lnTo>
                  <a:close/>
                  <a:moveTo>
                    <a:pt x="171895" y="21756"/>
                  </a:moveTo>
                  <a:cubicBezTo>
                    <a:pt x="159790" y="21756"/>
                    <a:pt x="150105" y="31425"/>
                    <a:pt x="150105" y="42706"/>
                  </a:cubicBezTo>
                  <a:lnTo>
                    <a:pt x="150105" y="118450"/>
                  </a:lnTo>
                  <a:lnTo>
                    <a:pt x="430141" y="118450"/>
                  </a:lnTo>
                  <a:lnTo>
                    <a:pt x="430141" y="42706"/>
                  </a:lnTo>
                  <a:cubicBezTo>
                    <a:pt x="430141" y="31425"/>
                    <a:pt x="420456" y="21756"/>
                    <a:pt x="408351" y="21756"/>
                  </a:cubicBezTo>
                  <a:close/>
                  <a:moveTo>
                    <a:pt x="171895" y="0"/>
                  </a:moveTo>
                  <a:lnTo>
                    <a:pt x="408351" y="0"/>
                  </a:lnTo>
                  <a:cubicBezTo>
                    <a:pt x="432562" y="0"/>
                    <a:pt x="451930" y="19339"/>
                    <a:pt x="451930" y="42706"/>
                  </a:cubicBezTo>
                  <a:lnTo>
                    <a:pt x="451930" y="128925"/>
                  </a:lnTo>
                  <a:lnTo>
                    <a:pt x="451930" y="139400"/>
                  </a:lnTo>
                  <a:lnTo>
                    <a:pt x="451930" y="193388"/>
                  </a:lnTo>
                  <a:lnTo>
                    <a:pt x="451930" y="215950"/>
                  </a:lnTo>
                  <a:cubicBezTo>
                    <a:pt x="476141" y="219979"/>
                    <a:pt x="494702" y="240124"/>
                    <a:pt x="494702" y="263492"/>
                  </a:cubicBezTo>
                  <a:cubicBezTo>
                    <a:pt x="494702" y="286859"/>
                    <a:pt x="476141" y="306198"/>
                    <a:pt x="451930" y="310227"/>
                  </a:cubicBezTo>
                  <a:lnTo>
                    <a:pt x="451930" y="322314"/>
                  </a:lnTo>
                  <a:cubicBezTo>
                    <a:pt x="451930" y="324731"/>
                    <a:pt x="450316" y="327149"/>
                    <a:pt x="448702" y="328760"/>
                  </a:cubicBezTo>
                  <a:cubicBezTo>
                    <a:pt x="440632" y="374690"/>
                    <a:pt x="414000" y="413368"/>
                    <a:pt x="376070" y="436735"/>
                  </a:cubicBezTo>
                  <a:lnTo>
                    <a:pt x="376070" y="483471"/>
                  </a:lnTo>
                  <a:lnTo>
                    <a:pt x="526983" y="483471"/>
                  </a:lnTo>
                  <a:cubicBezTo>
                    <a:pt x="556842" y="483471"/>
                    <a:pt x="581053" y="507644"/>
                    <a:pt x="581053" y="537458"/>
                  </a:cubicBezTo>
                  <a:lnTo>
                    <a:pt x="581053" y="580165"/>
                  </a:lnTo>
                  <a:cubicBezTo>
                    <a:pt x="581053" y="585806"/>
                    <a:pt x="576211" y="590640"/>
                    <a:pt x="569755" y="590640"/>
                  </a:cubicBezTo>
                  <a:lnTo>
                    <a:pt x="505193" y="590640"/>
                  </a:lnTo>
                  <a:lnTo>
                    <a:pt x="376070" y="590640"/>
                  </a:lnTo>
                  <a:lnTo>
                    <a:pt x="10491" y="590640"/>
                  </a:lnTo>
                  <a:cubicBezTo>
                    <a:pt x="4842" y="590640"/>
                    <a:pt x="0" y="585806"/>
                    <a:pt x="0" y="580165"/>
                  </a:cubicBezTo>
                  <a:lnTo>
                    <a:pt x="0" y="537458"/>
                  </a:lnTo>
                  <a:cubicBezTo>
                    <a:pt x="0" y="507644"/>
                    <a:pt x="24211" y="483471"/>
                    <a:pt x="53263" y="483471"/>
                  </a:cubicBezTo>
                  <a:lnTo>
                    <a:pt x="204176" y="483471"/>
                  </a:lnTo>
                  <a:lnTo>
                    <a:pt x="204176" y="436735"/>
                  </a:lnTo>
                  <a:cubicBezTo>
                    <a:pt x="166246" y="413368"/>
                    <a:pt x="139614" y="374690"/>
                    <a:pt x="131544" y="328760"/>
                  </a:cubicBezTo>
                  <a:cubicBezTo>
                    <a:pt x="129930" y="327149"/>
                    <a:pt x="129123" y="324731"/>
                    <a:pt x="129123" y="322314"/>
                  </a:cubicBezTo>
                  <a:lnTo>
                    <a:pt x="129123" y="310227"/>
                  </a:lnTo>
                  <a:cubicBezTo>
                    <a:pt x="104105" y="306198"/>
                    <a:pt x="85544" y="286859"/>
                    <a:pt x="85544" y="263492"/>
                  </a:cubicBezTo>
                  <a:cubicBezTo>
                    <a:pt x="85544" y="240124"/>
                    <a:pt x="104105" y="219979"/>
                    <a:pt x="129123" y="215950"/>
                  </a:cubicBezTo>
                  <a:lnTo>
                    <a:pt x="129123" y="193388"/>
                  </a:lnTo>
                  <a:lnTo>
                    <a:pt x="129123" y="139400"/>
                  </a:lnTo>
                  <a:lnTo>
                    <a:pt x="129123" y="128925"/>
                  </a:lnTo>
                  <a:lnTo>
                    <a:pt x="129123" y="42706"/>
                  </a:lnTo>
                  <a:cubicBezTo>
                    <a:pt x="129123" y="19339"/>
                    <a:pt x="148491" y="0"/>
                    <a:pt x="171895" y="0"/>
                  </a:cubicBezTo>
                  <a:close/>
                </a:path>
              </a:pathLst>
            </a:custGeom>
            <a:solidFill>
              <a:schemeClr val="tx2"/>
            </a:solidFill>
            <a:ln>
              <a:noFill/>
            </a:ln>
          </p:spPr>
        </p:sp>
        <p:sp>
          <p:nvSpPr>
            <p:cNvPr id="220" name="文本框 219">
              <a:extLst>
                <a:ext uri="{FF2B5EF4-FFF2-40B4-BE49-F238E27FC236}">
                  <a16:creationId xmlns:a16="http://schemas.microsoft.com/office/drawing/2014/main" id="{20827F88-4817-49E9-8D14-FA5ED5DFC21D}"/>
                </a:ext>
              </a:extLst>
            </p:cNvPr>
            <p:cNvSpPr txBox="1"/>
            <p:nvPr/>
          </p:nvSpPr>
          <p:spPr>
            <a:xfrm>
              <a:off x="8118745" y="5723690"/>
              <a:ext cx="800219" cy="276999"/>
            </a:xfrm>
            <a:prstGeom prst="rect">
              <a:avLst/>
            </a:prstGeom>
            <a:noFill/>
          </p:spPr>
          <p:txBody>
            <a:bodyPr wrap="none" rtlCol="0">
              <a:spAutoFit/>
            </a:bodyPr>
            <a:lstStyle/>
            <a:p>
              <a:pPr algn="ctr"/>
              <a:r>
                <a:rPr lang="zh-CN" altLang="en-US" sz="1200" dirty="0"/>
                <a:t>人工审核</a:t>
              </a:r>
            </a:p>
          </p:txBody>
        </p:sp>
      </p:grpSp>
      <p:grpSp>
        <p:nvGrpSpPr>
          <p:cNvPr id="224" name="组合 223">
            <a:extLst>
              <a:ext uri="{FF2B5EF4-FFF2-40B4-BE49-F238E27FC236}">
                <a16:creationId xmlns:a16="http://schemas.microsoft.com/office/drawing/2014/main" id="{4B8D9FAF-32F9-4A5E-B631-9874A2B5355E}"/>
              </a:ext>
            </a:extLst>
          </p:cNvPr>
          <p:cNvGrpSpPr/>
          <p:nvPr/>
        </p:nvGrpSpPr>
        <p:grpSpPr>
          <a:xfrm>
            <a:off x="696210" y="4318526"/>
            <a:ext cx="1415772" cy="1065591"/>
            <a:chOff x="10120211" y="4759405"/>
            <a:chExt cx="1415772" cy="1065591"/>
          </a:xfrm>
        </p:grpSpPr>
        <p:sp>
          <p:nvSpPr>
            <p:cNvPr id="221" name="embassy_89007">
              <a:extLst>
                <a:ext uri="{FF2B5EF4-FFF2-40B4-BE49-F238E27FC236}">
                  <a16:creationId xmlns:a16="http://schemas.microsoft.com/office/drawing/2014/main" id="{0554DC56-9602-4573-A887-A400B4AD4414}"/>
                </a:ext>
              </a:extLst>
            </p:cNvPr>
            <p:cNvSpPr>
              <a:spLocks noChangeAspect="1"/>
            </p:cNvSpPr>
            <p:nvPr/>
          </p:nvSpPr>
          <p:spPr bwMode="auto">
            <a:xfrm>
              <a:off x="10523255" y="4759405"/>
              <a:ext cx="609685" cy="603926"/>
            </a:xfrm>
            <a:custGeom>
              <a:avLst/>
              <a:gdLst>
                <a:gd name="connsiteX0" fmla="*/ 335044 w 605098"/>
                <a:gd name="connsiteY0" fmla="*/ 504825 h 599383"/>
                <a:gd name="connsiteX1" fmla="*/ 370538 w 605098"/>
                <a:gd name="connsiteY1" fmla="*/ 504825 h 599383"/>
                <a:gd name="connsiteX2" fmla="*/ 370538 w 605098"/>
                <a:gd name="connsiteY2" fmla="*/ 565158 h 599383"/>
                <a:gd name="connsiteX3" fmla="*/ 335044 w 605098"/>
                <a:gd name="connsiteY3" fmla="*/ 565158 h 599383"/>
                <a:gd name="connsiteX4" fmla="*/ 284802 w 605098"/>
                <a:gd name="connsiteY4" fmla="*/ 504825 h 599383"/>
                <a:gd name="connsiteX5" fmla="*/ 320296 w 605098"/>
                <a:gd name="connsiteY5" fmla="*/ 504825 h 599383"/>
                <a:gd name="connsiteX6" fmla="*/ 320296 w 605098"/>
                <a:gd name="connsiteY6" fmla="*/ 565158 h 599383"/>
                <a:gd name="connsiteX7" fmla="*/ 284802 w 605098"/>
                <a:gd name="connsiteY7" fmla="*/ 565158 h 599383"/>
                <a:gd name="connsiteX8" fmla="*/ 234559 w 605098"/>
                <a:gd name="connsiteY8" fmla="*/ 504825 h 599383"/>
                <a:gd name="connsiteX9" fmla="*/ 269912 w 605098"/>
                <a:gd name="connsiteY9" fmla="*/ 504825 h 599383"/>
                <a:gd name="connsiteX10" fmla="*/ 269912 w 605098"/>
                <a:gd name="connsiteY10" fmla="*/ 565158 h 599383"/>
                <a:gd name="connsiteX11" fmla="*/ 234559 w 605098"/>
                <a:gd name="connsiteY11" fmla="*/ 565158 h 599383"/>
                <a:gd name="connsiteX12" fmla="*/ 526135 w 605098"/>
                <a:gd name="connsiteY12" fmla="*/ 465878 h 599383"/>
                <a:gd name="connsiteX13" fmla="*/ 540925 w 605098"/>
                <a:gd name="connsiteY13" fmla="*/ 465878 h 599383"/>
                <a:gd name="connsiteX14" fmla="*/ 540925 w 605098"/>
                <a:gd name="connsiteY14" fmla="*/ 473886 h 599383"/>
                <a:gd name="connsiteX15" fmla="*/ 605098 w 605098"/>
                <a:gd name="connsiteY15" fmla="*/ 470508 h 599383"/>
                <a:gd name="connsiteX16" fmla="*/ 605098 w 605098"/>
                <a:gd name="connsiteY16" fmla="*/ 515677 h 599383"/>
                <a:gd name="connsiteX17" fmla="*/ 540925 w 605098"/>
                <a:gd name="connsiteY17" fmla="*/ 518930 h 599383"/>
                <a:gd name="connsiteX18" fmla="*/ 540925 w 605098"/>
                <a:gd name="connsiteY18" fmla="*/ 599383 h 599383"/>
                <a:gd name="connsiteX19" fmla="*/ 526135 w 605098"/>
                <a:gd name="connsiteY19" fmla="*/ 599383 h 599383"/>
                <a:gd name="connsiteX20" fmla="*/ 64048 w 605098"/>
                <a:gd name="connsiteY20" fmla="*/ 465878 h 599383"/>
                <a:gd name="connsiteX21" fmla="*/ 78963 w 605098"/>
                <a:gd name="connsiteY21" fmla="*/ 465878 h 599383"/>
                <a:gd name="connsiteX22" fmla="*/ 78963 w 605098"/>
                <a:gd name="connsiteY22" fmla="*/ 599383 h 599383"/>
                <a:gd name="connsiteX23" fmla="*/ 64048 w 605098"/>
                <a:gd name="connsiteY23" fmla="*/ 599383 h 599383"/>
                <a:gd name="connsiteX24" fmla="*/ 64048 w 605098"/>
                <a:gd name="connsiteY24" fmla="*/ 518930 h 599383"/>
                <a:gd name="connsiteX25" fmla="*/ 0 w 605098"/>
                <a:gd name="connsiteY25" fmla="*/ 515677 h 599383"/>
                <a:gd name="connsiteX26" fmla="*/ 0 w 605098"/>
                <a:gd name="connsiteY26" fmla="*/ 470508 h 599383"/>
                <a:gd name="connsiteX27" fmla="*/ 64048 w 605098"/>
                <a:gd name="connsiteY27" fmla="*/ 473886 h 599383"/>
                <a:gd name="connsiteX28" fmla="*/ 202362 w 605098"/>
                <a:gd name="connsiteY28" fmla="*/ 459264 h 599383"/>
                <a:gd name="connsiteX29" fmla="*/ 202362 w 605098"/>
                <a:gd name="connsiteY29" fmla="*/ 482534 h 599383"/>
                <a:gd name="connsiteX30" fmla="*/ 221535 w 605098"/>
                <a:gd name="connsiteY30" fmla="*/ 482534 h 599383"/>
                <a:gd name="connsiteX31" fmla="*/ 221535 w 605098"/>
                <a:gd name="connsiteY31" fmla="*/ 574362 h 599383"/>
                <a:gd name="connsiteX32" fmla="*/ 383562 w 605098"/>
                <a:gd name="connsiteY32" fmla="*/ 574362 h 599383"/>
                <a:gd name="connsiteX33" fmla="*/ 383562 w 605098"/>
                <a:gd name="connsiteY33" fmla="*/ 482534 h 599383"/>
                <a:gd name="connsiteX34" fmla="*/ 402610 w 605098"/>
                <a:gd name="connsiteY34" fmla="*/ 482534 h 599383"/>
                <a:gd name="connsiteX35" fmla="*/ 402610 w 605098"/>
                <a:gd name="connsiteY35" fmla="*/ 459264 h 599383"/>
                <a:gd name="connsiteX36" fmla="*/ 398600 w 605098"/>
                <a:gd name="connsiteY36" fmla="*/ 319646 h 599383"/>
                <a:gd name="connsiteX37" fmla="*/ 398600 w 605098"/>
                <a:gd name="connsiteY37" fmla="*/ 427237 h 599383"/>
                <a:gd name="connsiteX38" fmla="*/ 463762 w 605098"/>
                <a:gd name="connsiteY38" fmla="*/ 427237 h 599383"/>
                <a:gd name="connsiteX39" fmla="*/ 463762 w 605098"/>
                <a:gd name="connsiteY39" fmla="*/ 319646 h 599383"/>
                <a:gd name="connsiteX40" fmla="*/ 269905 w 605098"/>
                <a:gd name="connsiteY40" fmla="*/ 319646 h 599383"/>
                <a:gd name="connsiteX41" fmla="*/ 269905 w 605098"/>
                <a:gd name="connsiteY41" fmla="*/ 427237 h 599383"/>
                <a:gd name="connsiteX42" fmla="*/ 335067 w 605098"/>
                <a:gd name="connsiteY42" fmla="*/ 427237 h 599383"/>
                <a:gd name="connsiteX43" fmla="*/ 335067 w 605098"/>
                <a:gd name="connsiteY43" fmla="*/ 319646 h 599383"/>
                <a:gd name="connsiteX44" fmla="*/ 141335 w 605098"/>
                <a:gd name="connsiteY44" fmla="*/ 319646 h 599383"/>
                <a:gd name="connsiteX45" fmla="*/ 141335 w 605098"/>
                <a:gd name="connsiteY45" fmla="*/ 427237 h 599383"/>
                <a:gd name="connsiteX46" fmla="*/ 206497 w 605098"/>
                <a:gd name="connsiteY46" fmla="*/ 427237 h 599383"/>
                <a:gd name="connsiteX47" fmla="*/ 206497 w 605098"/>
                <a:gd name="connsiteY47" fmla="*/ 319646 h 599383"/>
                <a:gd name="connsiteX48" fmla="*/ 398600 w 605098"/>
                <a:gd name="connsiteY48" fmla="*/ 168142 h 599383"/>
                <a:gd name="connsiteX49" fmla="*/ 398600 w 605098"/>
                <a:gd name="connsiteY49" fmla="*/ 275733 h 599383"/>
                <a:gd name="connsiteX50" fmla="*/ 463762 w 605098"/>
                <a:gd name="connsiteY50" fmla="*/ 275733 h 599383"/>
                <a:gd name="connsiteX51" fmla="*/ 463762 w 605098"/>
                <a:gd name="connsiteY51" fmla="*/ 168142 h 599383"/>
                <a:gd name="connsiteX52" fmla="*/ 269905 w 605098"/>
                <a:gd name="connsiteY52" fmla="*/ 168142 h 599383"/>
                <a:gd name="connsiteX53" fmla="*/ 269905 w 605098"/>
                <a:gd name="connsiteY53" fmla="*/ 275733 h 599383"/>
                <a:gd name="connsiteX54" fmla="*/ 335067 w 605098"/>
                <a:gd name="connsiteY54" fmla="*/ 275733 h 599383"/>
                <a:gd name="connsiteX55" fmla="*/ 335067 w 605098"/>
                <a:gd name="connsiteY55" fmla="*/ 168142 h 599383"/>
                <a:gd name="connsiteX56" fmla="*/ 141335 w 605098"/>
                <a:gd name="connsiteY56" fmla="*/ 168142 h 599383"/>
                <a:gd name="connsiteX57" fmla="*/ 141335 w 605098"/>
                <a:gd name="connsiteY57" fmla="*/ 275733 h 599383"/>
                <a:gd name="connsiteX58" fmla="*/ 206497 w 605098"/>
                <a:gd name="connsiteY58" fmla="*/ 275733 h 599383"/>
                <a:gd name="connsiteX59" fmla="*/ 206497 w 605098"/>
                <a:gd name="connsiteY59" fmla="*/ 168142 h 599383"/>
                <a:gd name="connsiteX60" fmla="*/ 127676 w 605098"/>
                <a:gd name="connsiteY60" fmla="*/ 88950 h 599383"/>
                <a:gd name="connsiteX61" fmla="*/ 127676 w 605098"/>
                <a:gd name="connsiteY61" fmla="*/ 136741 h 599383"/>
                <a:gd name="connsiteX62" fmla="*/ 477421 w 605098"/>
                <a:gd name="connsiteY62" fmla="*/ 136741 h 599383"/>
                <a:gd name="connsiteX63" fmla="*/ 477421 w 605098"/>
                <a:gd name="connsiteY63" fmla="*/ 88950 h 599383"/>
                <a:gd name="connsiteX64" fmla="*/ 78680 w 605098"/>
                <a:gd name="connsiteY64" fmla="*/ 0 h 599383"/>
                <a:gd name="connsiteX65" fmla="*/ 526417 w 605098"/>
                <a:gd name="connsiteY65" fmla="*/ 0 h 599383"/>
                <a:gd name="connsiteX66" fmla="*/ 526417 w 605098"/>
                <a:gd name="connsiteY66" fmla="*/ 87574 h 599383"/>
                <a:gd name="connsiteX67" fmla="*/ 507370 w 605098"/>
                <a:gd name="connsiteY67" fmla="*/ 87574 h 599383"/>
                <a:gd name="connsiteX68" fmla="*/ 507370 w 605098"/>
                <a:gd name="connsiteY68" fmla="*/ 599383 h 599383"/>
                <a:gd name="connsiteX69" fmla="*/ 97602 w 605098"/>
                <a:gd name="connsiteY69" fmla="*/ 599383 h 599383"/>
                <a:gd name="connsiteX70" fmla="*/ 97602 w 605098"/>
                <a:gd name="connsiteY70" fmla="*/ 87574 h 599383"/>
                <a:gd name="connsiteX71" fmla="*/ 78680 w 605098"/>
                <a:gd name="connsiteY71" fmla="*/ 87574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5098" h="599383">
                  <a:moveTo>
                    <a:pt x="335044" y="504825"/>
                  </a:moveTo>
                  <a:lnTo>
                    <a:pt x="370538" y="504825"/>
                  </a:lnTo>
                  <a:lnTo>
                    <a:pt x="370538" y="565158"/>
                  </a:lnTo>
                  <a:lnTo>
                    <a:pt x="335044" y="565158"/>
                  </a:lnTo>
                  <a:close/>
                  <a:moveTo>
                    <a:pt x="284802" y="504825"/>
                  </a:moveTo>
                  <a:lnTo>
                    <a:pt x="320296" y="504825"/>
                  </a:lnTo>
                  <a:lnTo>
                    <a:pt x="320296" y="565158"/>
                  </a:lnTo>
                  <a:lnTo>
                    <a:pt x="284802" y="565158"/>
                  </a:lnTo>
                  <a:close/>
                  <a:moveTo>
                    <a:pt x="234559" y="504825"/>
                  </a:moveTo>
                  <a:lnTo>
                    <a:pt x="269912" y="504825"/>
                  </a:lnTo>
                  <a:lnTo>
                    <a:pt x="269912" y="565158"/>
                  </a:lnTo>
                  <a:lnTo>
                    <a:pt x="234559" y="565158"/>
                  </a:lnTo>
                  <a:close/>
                  <a:moveTo>
                    <a:pt x="526135" y="465878"/>
                  </a:moveTo>
                  <a:lnTo>
                    <a:pt x="540925" y="465878"/>
                  </a:lnTo>
                  <a:lnTo>
                    <a:pt x="540925" y="473886"/>
                  </a:lnTo>
                  <a:cubicBezTo>
                    <a:pt x="563737" y="480768"/>
                    <a:pt x="581033" y="455994"/>
                    <a:pt x="605098" y="470508"/>
                  </a:cubicBezTo>
                  <a:lnTo>
                    <a:pt x="605098" y="515677"/>
                  </a:lnTo>
                  <a:cubicBezTo>
                    <a:pt x="581033" y="501163"/>
                    <a:pt x="563737" y="525937"/>
                    <a:pt x="540925" y="518930"/>
                  </a:cubicBezTo>
                  <a:lnTo>
                    <a:pt x="540925" y="599383"/>
                  </a:lnTo>
                  <a:lnTo>
                    <a:pt x="526135" y="599383"/>
                  </a:lnTo>
                  <a:close/>
                  <a:moveTo>
                    <a:pt x="64048" y="465878"/>
                  </a:moveTo>
                  <a:lnTo>
                    <a:pt x="78963" y="465878"/>
                  </a:lnTo>
                  <a:lnTo>
                    <a:pt x="78963" y="599383"/>
                  </a:lnTo>
                  <a:lnTo>
                    <a:pt x="64048" y="599383"/>
                  </a:lnTo>
                  <a:lnTo>
                    <a:pt x="64048" y="518930"/>
                  </a:lnTo>
                  <a:cubicBezTo>
                    <a:pt x="41361" y="525937"/>
                    <a:pt x="24065" y="501163"/>
                    <a:pt x="0" y="515677"/>
                  </a:cubicBezTo>
                  <a:lnTo>
                    <a:pt x="0" y="470508"/>
                  </a:lnTo>
                  <a:cubicBezTo>
                    <a:pt x="24065" y="455994"/>
                    <a:pt x="41361" y="480768"/>
                    <a:pt x="64048" y="473886"/>
                  </a:cubicBezTo>
                  <a:close/>
                  <a:moveTo>
                    <a:pt x="202362" y="459264"/>
                  </a:moveTo>
                  <a:lnTo>
                    <a:pt x="202362" y="482534"/>
                  </a:lnTo>
                  <a:lnTo>
                    <a:pt x="221535" y="482534"/>
                  </a:lnTo>
                  <a:lnTo>
                    <a:pt x="221535" y="574362"/>
                  </a:lnTo>
                  <a:lnTo>
                    <a:pt x="383562" y="574362"/>
                  </a:lnTo>
                  <a:lnTo>
                    <a:pt x="383562" y="482534"/>
                  </a:lnTo>
                  <a:lnTo>
                    <a:pt x="402610" y="482534"/>
                  </a:lnTo>
                  <a:lnTo>
                    <a:pt x="402610" y="459264"/>
                  </a:lnTo>
                  <a:close/>
                  <a:moveTo>
                    <a:pt x="398600" y="319646"/>
                  </a:moveTo>
                  <a:lnTo>
                    <a:pt x="398600" y="427237"/>
                  </a:lnTo>
                  <a:lnTo>
                    <a:pt x="463762" y="427237"/>
                  </a:lnTo>
                  <a:lnTo>
                    <a:pt x="463762" y="319646"/>
                  </a:lnTo>
                  <a:close/>
                  <a:moveTo>
                    <a:pt x="269905" y="319646"/>
                  </a:moveTo>
                  <a:lnTo>
                    <a:pt x="269905" y="427237"/>
                  </a:lnTo>
                  <a:lnTo>
                    <a:pt x="335067" y="427237"/>
                  </a:lnTo>
                  <a:lnTo>
                    <a:pt x="335067" y="319646"/>
                  </a:lnTo>
                  <a:close/>
                  <a:moveTo>
                    <a:pt x="141335" y="319646"/>
                  </a:moveTo>
                  <a:lnTo>
                    <a:pt x="141335" y="427237"/>
                  </a:lnTo>
                  <a:lnTo>
                    <a:pt x="206497" y="427237"/>
                  </a:lnTo>
                  <a:lnTo>
                    <a:pt x="206497" y="319646"/>
                  </a:lnTo>
                  <a:close/>
                  <a:moveTo>
                    <a:pt x="398600" y="168142"/>
                  </a:moveTo>
                  <a:lnTo>
                    <a:pt x="398600" y="275733"/>
                  </a:lnTo>
                  <a:lnTo>
                    <a:pt x="463762" y="275733"/>
                  </a:lnTo>
                  <a:lnTo>
                    <a:pt x="463762" y="168142"/>
                  </a:lnTo>
                  <a:close/>
                  <a:moveTo>
                    <a:pt x="269905" y="168142"/>
                  </a:moveTo>
                  <a:lnTo>
                    <a:pt x="269905" y="275733"/>
                  </a:lnTo>
                  <a:lnTo>
                    <a:pt x="335067" y="275733"/>
                  </a:lnTo>
                  <a:lnTo>
                    <a:pt x="335067" y="168142"/>
                  </a:lnTo>
                  <a:close/>
                  <a:moveTo>
                    <a:pt x="141335" y="168142"/>
                  </a:moveTo>
                  <a:lnTo>
                    <a:pt x="141335" y="275733"/>
                  </a:lnTo>
                  <a:lnTo>
                    <a:pt x="206497" y="275733"/>
                  </a:lnTo>
                  <a:lnTo>
                    <a:pt x="206497" y="168142"/>
                  </a:lnTo>
                  <a:close/>
                  <a:moveTo>
                    <a:pt x="127676" y="88950"/>
                  </a:moveTo>
                  <a:lnTo>
                    <a:pt x="127676" y="136741"/>
                  </a:lnTo>
                  <a:lnTo>
                    <a:pt x="477421" y="136741"/>
                  </a:lnTo>
                  <a:lnTo>
                    <a:pt x="477421" y="88950"/>
                  </a:lnTo>
                  <a:close/>
                  <a:moveTo>
                    <a:pt x="78680" y="0"/>
                  </a:moveTo>
                  <a:lnTo>
                    <a:pt x="526417" y="0"/>
                  </a:lnTo>
                  <a:lnTo>
                    <a:pt x="526417" y="87574"/>
                  </a:lnTo>
                  <a:lnTo>
                    <a:pt x="507370" y="87574"/>
                  </a:lnTo>
                  <a:lnTo>
                    <a:pt x="507370" y="599383"/>
                  </a:lnTo>
                  <a:lnTo>
                    <a:pt x="97602" y="599383"/>
                  </a:lnTo>
                  <a:lnTo>
                    <a:pt x="97602" y="87574"/>
                  </a:lnTo>
                  <a:lnTo>
                    <a:pt x="78680" y="87574"/>
                  </a:lnTo>
                  <a:close/>
                </a:path>
              </a:pathLst>
            </a:custGeom>
            <a:solidFill>
              <a:schemeClr val="tx2"/>
            </a:solidFill>
            <a:ln>
              <a:noFill/>
            </a:ln>
          </p:spPr>
        </p:sp>
        <p:sp>
          <p:nvSpPr>
            <p:cNvPr id="222" name="文本框 221">
              <a:extLst>
                <a:ext uri="{FF2B5EF4-FFF2-40B4-BE49-F238E27FC236}">
                  <a16:creationId xmlns:a16="http://schemas.microsoft.com/office/drawing/2014/main" id="{E756CBEE-B2C8-402E-B0CA-6EFC13058DC1}"/>
                </a:ext>
              </a:extLst>
            </p:cNvPr>
            <p:cNvSpPr txBox="1"/>
            <p:nvPr/>
          </p:nvSpPr>
          <p:spPr>
            <a:xfrm>
              <a:off x="10120211" y="5363331"/>
              <a:ext cx="1415772" cy="461665"/>
            </a:xfrm>
            <a:prstGeom prst="rect">
              <a:avLst/>
            </a:prstGeom>
            <a:noFill/>
          </p:spPr>
          <p:txBody>
            <a:bodyPr wrap="none" rtlCol="0">
              <a:spAutoFit/>
            </a:bodyPr>
            <a:lstStyle/>
            <a:p>
              <a:pPr algn="ctr"/>
              <a:r>
                <a:rPr lang="zh-CN" altLang="en-US" sz="1200" dirty="0"/>
                <a:t>国家药品</a:t>
              </a:r>
              <a:endParaRPr lang="en-US" altLang="zh-CN" sz="1200" dirty="0"/>
            </a:p>
            <a:p>
              <a:pPr algn="ctr"/>
              <a:r>
                <a:rPr lang="zh-CN" altLang="en-US" sz="1200" dirty="0"/>
                <a:t>不良反应检测中心</a:t>
              </a:r>
            </a:p>
          </p:txBody>
        </p:sp>
      </p:grpSp>
      <p:sp>
        <p:nvSpPr>
          <p:cNvPr id="85" name="左大括号 84">
            <a:extLst>
              <a:ext uri="{FF2B5EF4-FFF2-40B4-BE49-F238E27FC236}">
                <a16:creationId xmlns:a16="http://schemas.microsoft.com/office/drawing/2014/main" id="{9C0B7883-CCD3-4CC5-B3CE-847E4315716B}"/>
              </a:ext>
            </a:extLst>
          </p:cNvPr>
          <p:cNvSpPr/>
          <p:nvPr/>
        </p:nvSpPr>
        <p:spPr>
          <a:xfrm rot="10800000">
            <a:off x="8581239" y="1279817"/>
            <a:ext cx="291793" cy="1618842"/>
          </a:xfrm>
          <a:prstGeom prst="leftBrace">
            <a:avLst>
              <a:gd name="adj1" fmla="val 147059"/>
              <a:gd name="adj2" fmla="val 50000"/>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cursor-arrow_2298">
            <a:extLst>
              <a:ext uri="{FF2B5EF4-FFF2-40B4-BE49-F238E27FC236}">
                <a16:creationId xmlns:a16="http://schemas.microsoft.com/office/drawing/2014/main" id="{741D5D65-EC46-4974-A562-20B50505530A}"/>
              </a:ext>
            </a:extLst>
          </p:cNvPr>
          <p:cNvSpPr>
            <a:spLocks noChangeAspect="1"/>
          </p:cNvSpPr>
          <p:nvPr/>
        </p:nvSpPr>
        <p:spPr bwMode="auto">
          <a:xfrm rot="13500000">
            <a:off x="4105164" y="4511487"/>
            <a:ext cx="609685" cy="605075"/>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6"/>
          </a:solidFill>
          <a:ln>
            <a:noFill/>
          </a:ln>
        </p:spPr>
      </p:sp>
      <p:sp>
        <p:nvSpPr>
          <p:cNvPr id="118" name="左大括号 117">
            <a:extLst>
              <a:ext uri="{FF2B5EF4-FFF2-40B4-BE49-F238E27FC236}">
                <a16:creationId xmlns:a16="http://schemas.microsoft.com/office/drawing/2014/main" id="{5AD58F18-CB53-4EED-B1A0-8BBCB9255166}"/>
              </a:ext>
            </a:extLst>
          </p:cNvPr>
          <p:cNvSpPr/>
          <p:nvPr/>
        </p:nvSpPr>
        <p:spPr>
          <a:xfrm rot="10800000">
            <a:off x="8725977" y="3541231"/>
            <a:ext cx="291793" cy="2586415"/>
          </a:xfrm>
          <a:prstGeom prst="leftBrace">
            <a:avLst>
              <a:gd name="adj1" fmla="val 147059"/>
              <a:gd name="adj2" fmla="val 50000"/>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左大括号 118">
            <a:extLst>
              <a:ext uri="{FF2B5EF4-FFF2-40B4-BE49-F238E27FC236}">
                <a16:creationId xmlns:a16="http://schemas.microsoft.com/office/drawing/2014/main" id="{305AFD5C-BBCA-43E4-8872-22262205E65E}"/>
              </a:ext>
            </a:extLst>
          </p:cNvPr>
          <p:cNvSpPr/>
          <p:nvPr/>
        </p:nvSpPr>
        <p:spPr>
          <a:xfrm>
            <a:off x="7214342" y="3516641"/>
            <a:ext cx="291793" cy="2586415"/>
          </a:xfrm>
          <a:prstGeom prst="leftBrace">
            <a:avLst>
              <a:gd name="adj1" fmla="val 147059"/>
              <a:gd name="adj2" fmla="val 50000"/>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96803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88655-63D7-48C0-89C7-1CF84956BF14}"/>
              </a:ext>
            </a:extLst>
          </p:cNvPr>
          <p:cNvSpPr>
            <a:spLocks noGrp="1"/>
          </p:cNvSpPr>
          <p:nvPr>
            <p:ph type="title"/>
          </p:nvPr>
        </p:nvSpPr>
        <p:spPr>
          <a:xfrm>
            <a:off x="669924" y="1"/>
            <a:ext cx="10850563" cy="1028699"/>
          </a:xfrm>
        </p:spPr>
        <p:txBody>
          <a:bodyPr/>
          <a:lstStyle/>
          <a:p>
            <a:r>
              <a:rPr lang="zh-CN" altLang="en-US" dirty="0">
                <a:cs typeface="+mn-ea"/>
                <a:sym typeface="+mn-lt"/>
              </a:rPr>
              <a:t>不良反应发现</a:t>
            </a:r>
            <a:r>
              <a:rPr lang="en-US" altLang="zh-CN" dirty="0">
                <a:cs typeface="+mn-ea"/>
                <a:sym typeface="+mn-lt"/>
              </a:rPr>
              <a:t> – </a:t>
            </a:r>
            <a:r>
              <a:rPr lang="zh-CN" altLang="en-US" dirty="0">
                <a:cs typeface="+mn-ea"/>
                <a:sym typeface="+mn-lt"/>
              </a:rPr>
              <a:t>参考模型</a:t>
            </a:r>
            <a:endParaRPr lang="zh-CN" altLang="en-US" dirty="0"/>
          </a:p>
        </p:txBody>
      </p:sp>
      <p:sp>
        <p:nvSpPr>
          <p:cNvPr id="4" name="页脚占位符 3">
            <a:extLst>
              <a:ext uri="{FF2B5EF4-FFF2-40B4-BE49-F238E27FC236}">
                <a16:creationId xmlns:a16="http://schemas.microsoft.com/office/drawing/2014/main" id="{232F3F8D-221F-4F48-ACD9-1462E7D5217F}"/>
              </a:ext>
            </a:extLst>
          </p:cNvPr>
          <p:cNvSpPr>
            <a:spLocks noGrp="1"/>
          </p:cNvSpPr>
          <p:nvPr>
            <p:ph type="ftr" sz="quarter" idx="11"/>
          </p:nvPr>
        </p:nvSpPr>
        <p:spPr>
          <a:xfrm>
            <a:off x="669924" y="6240463"/>
            <a:ext cx="4140201" cy="206381"/>
          </a:xfrm>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F4EEB2C-DE18-49FA-8270-CF3E828D1C6E}"/>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pic>
        <p:nvPicPr>
          <p:cNvPr id="80" name="图片 79">
            <a:extLst>
              <a:ext uri="{FF2B5EF4-FFF2-40B4-BE49-F238E27FC236}">
                <a16:creationId xmlns:a16="http://schemas.microsoft.com/office/drawing/2014/main" id="{DBF332A8-262C-4653-8500-5C4BCB1507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7682" y="1714500"/>
            <a:ext cx="6096635" cy="3429000"/>
          </a:xfrm>
          <a:prstGeom prst="rect">
            <a:avLst/>
          </a:prstGeom>
          <a:noFill/>
        </p:spPr>
      </p:pic>
    </p:spTree>
    <p:extLst>
      <p:ext uri="{BB962C8B-B14F-4D97-AF65-F5344CB8AC3E}">
        <p14:creationId xmlns:p14="http://schemas.microsoft.com/office/powerpoint/2010/main" val="218660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ED028-0587-4095-B5CB-C1D3DA5DFA61}"/>
              </a:ext>
            </a:extLst>
          </p:cNvPr>
          <p:cNvSpPr>
            <a:spLocks noGrp="1"/>
          </p:cNvSpPr>
          <p:nvPr>
            <p:ph type="title"/>
          </p:nvPr>
        </p:nvSpPr>
        <p:spPr/>
        <p:txBody>
          <a:bodyPr/>
          <a:lstStyle/>
          <a:p>
            <a:r>
              <a:rPr lang="en-US" altLang="zh-CN" dirty="0">
                <a:cs typeface="+mn-ea"/>
                <a:sym typeface="+mn-lt"/>
              </a:rPr>
              <a:t>Neo4j</a:t>
            </a:r>
            <a:r>
              <a:rPr lang="zh-CN" altLang="en-US" dirty="0">
                <a:cs typeface="+mn-ea"/>
                <a:sym typeface="+mn-lt"/>
              </a:rPr>
              <a:t>实践</a:t>
            </a:r>
            <a:r>
              <a:rPr lang="en-US" altLang="zh-CN" dirty="0">
                <a:cs typeface="+mn-ea"/>
                <a:sym typeface="+mn-lt"/>
              </a:rPr>
              <a:t> - </a:t>
            </a:r>
            <a:r>
              <a:rPr lang="zh-CN" altLang="en-US" dirty="0">
                <a:cs typeface="+mn-ea"/>
                <a:sym typeface="+mn-lt"/>
              </a:rPr>
              <a:t>不良反应发现</a:t>
            </a:r>
            <a:endParaRPr lang="zh-CN" altLang="en-US" dirty="0"/>
          </a:p>
        </p:txBody>
      </p:sp>
      <p:sp>
        <p:nvSpPr>
          <p:cNvPr id="4" name="页脚占位符 3">
            <a:extLst>
              <a:ext uri="{FF2B5EF4-FFF2-40B4-BE49-F238E27FC236}">
                <a16:creationId xmlns:a16="http://schemas.microsoft.com/office/drawing/2014/main" id="{CED4AE0A-64B2-4719-8566-FB29A4EAC2AB}"/>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18F1B772-E22D-4BFB-B9BE-39999C5F1250}"/>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6" name="图片 5">
            <a:extLst>
              <a:ext uri="{FF2B5EF4-FFF2-40B4-BE49-F238E27FC236}">
                <a16:creationId xmlns:a16="http://schemas.microsoft.com/office/drawing/2014/main" id="{A3385BBD-F3DF-4C9D-B137-1BAC3D70DC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7682" y="1714500"/>
            <a:ext cx="6096635" cy="3429000"/>
          </a:xfrm>
          <a:prstGeom prst="rect">
            <a:avLst/>
          </a:prstGeom>
          <a:noFill/>
        </p:spPr>
      </p:pic>
    </p:spTree>
    <p:extLst>
      <p:ext uri="{BB962C8B-B14F-4D97-AF65-F5344CB8AC3E}">
        <p14:creationId xmlns:p14="http://schemas.microsoft.com/office/powerpoint/2010/main" val="158029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5C0A7444-20D9-413E-9C40-1F88B9D2C4F2}"/>
              </a:ext>
            </a:extLst>
          </p:cNvPr>
          <p:cNvGrpSpPr/>
          <p:nvPr/>
        </p:nvGrpSpPr>
        <p:grpSpPr>
          <a:xfrm>
            <a:off x="3022419" y="1835300"/>
            <a:ext cx="6147162" cy="3187400"/>
            <a:chOff x="3025455" y="1835300"/>
            <a:chExt cx="6147162" cy="3187400"/>
          </a:xfrm>
        </p:grpSpPr>
        <p:sp>
          <p:nvSpPr>
            <p:cNvPr id="6" name="îṣḻíďe">
              <a:extLst>
                <a:ext uri="{FF2B5EF4-FFF2-40B4-BE49-F238E27FC236}">
                  <a16:creationId xmlns:a16="http://schemas.microsoft.com/office/drawing/2014/main" id="{A332EEBE-7BCA-4172-BE83-7F2D8FC9E8E8}"/>
                </a:ext>
              </a:extLst>
            </p:cNvPr>
            <p:cNvSpPr/>
            <p:nvPr/>
          </p:nvSpPr>
          <p:spPr>
            <a:xfrm>
              <a:off x="3028492" y="1835300"/>
              <a:ext cx="6141089" cy="3187400"/>
            </a:xfrm>
            <a:prstGeom prst="roundRect">
              <a:avLst>
                <a:gd name="adj" fmla="val 14006"/>
              </a:avLst>
            </a:prstGeom>
            <a:solidFill>
              <a:schemeClr val="bg1"/>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en-US" altLang="zh-CN" sz="4800" b="1" dirty="0">
                <a:solidFill>
                  <a:schemeClr val="tx1"/>
                </a:solidFill>
              </a:endParaRPr>
            </a:p>
          </p:txBody>
        </p:sp>
        <p:pic>
          <p:nvPicPr>
            <p:cNvPr id="1032" name="Picture 8" descr="Image result for neo4j logo">
              <a:extLst>
                <a:ext uri="{FF2B5EF4-FFF2-40B4-BE49-F238E27FC236}">
                  <a16:creationId xmlns:a16="http://schemas.microsoft.com/office/drawing/2014/main" id="{7FDFDED6-40EB-4272-9D5B-9B6B973E8C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5455" y="2199568"/>
              <a:ext cx="6147162" cy="24588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4147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F7DF6-286E-405D-8B7F-0ACCF2F8094E}"/>
              </a:ext>
            </a:extLst>
          </p:cNvPr>
          <p:cNvSpPr>
            <a:spLocks noGrp="1"/>
          </p:cNvSpPr>
          <p:nvPr>
            <p:ph type="title"/>
          </p:nvPr>
        </p:nvSpPr>
        <p:spPr/>
        <p:txBody>
          <a:bodyPr/>
          <a:lstStyle/>
          <a:p>
            <a:r>
              <a:rPr lang="zh-CN" altLang="en-US" dirty="0">
                <a:cs typeface="+mn-ea"/>
                <a:sym typeface="+mn-lt"/>
              </a:rPr>
              <a:t>图数据库比较</a:t>
            </a:r>
            <a:endParaRPr lang="zh-CN" altLang="en-US" dirty="0"/>
          </a:p>
        </p:txBody>
      </p:sp>
      <p:sp>
        <p:nvSpPr>
          <p:cNvPr id="4" name="页脚占位符 3">
            <a:extLst>
              <a:ext uri="{FF2B5EF4-FFF2-40B4-BE49-F238E27FC236}">
                <a16:creationId xmlns:a16="http://schemas.microsoft.com/office/drawing/2014/main" id="{4650BC37-2F2A-4824-8A7E-6B4BD65E9B91}"/>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CC38875A-7974-4862-91D5-3491D5626E31}"/>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161" name="iṣľïḋê">
            <a:extLst>
              <a:ext uri="{FF2B5EF4-FFF2-40B4-BE49-F238E27FC236}">
                <a16:creationId xmlns:a16="http://schemas.microsoft.com/office/drawing/2014/main" id="{C84F98F0-8D2E-4908-8173-06E6CAE35B57}"/>
              </a:ext>
            </a:extLst>
          </p:cNvPr>
          <p:cNvSpPr/>
          <p:nvPr/>
        </p:nvSpPr>
        <p:spPr>
          <a:xfrm>
            <a:off x="277752" y="1084462"/>
            <a:ext cx="5052817" cy="5052813"/>
          </a:xfrm>
          <a:prstGeom prst="diamond">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defTabSz="914377"/>
            <a:endParaRPr sz="1600">
              <a:solidFill>
                <a:schemeClr val="lt1"/>
              </a:solidFill>
            </a:endParaRPr>
          </a:p>
        </p:txBody>
      </p:sp>
      <p:sp>
        <p:nvSpPr>
          <p:cNvPr id="163" name="îṣļîdé">
            <a:extLst>
              <a:ext uri="{FF2B5EF4-FFF2-40B4-BE49-F238E27FC236}">
                <a16:creationId xmlns:a16="http://schemas.microsoft.com/office/drawing/2014/main" id="{35581D3D-C6E2-443D-A1EB-C76452F9EE79}"/>
              </a:ext>
            </a:extLst>
          </p:cNvPr>
          <p:cNvSpPr/>
          <p:nvPr/>
        </p:nvSpPr>
        <p:spPr>
          <a:xfrm>
            <a:off x="765687" y="1572395"/>
            <a:ext cx="1954767" cy="1954765"/>
          </a:xfrm>
          <a:prstGeom prst="rect">
            <a:avLst/>
          </a:prstGeom>
          <a:solidFill>
            <a:schemeClr val="bg1"/>
          </a:solidFill>
          <a:ln w="38100">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p>
            <a:pPr algn="ctr"/>
            <a:endParaRPr/>
          </a:p>
        </p:txBody>
      </p:sp>
      <p:sp>
        <p:nvSpPr>
          <p:cNvPr id="164" name="ïSlîḑé">
            <a:extLst>
              <a:ext uri="{FF2B5EF4-FFF2-40B4-BE49-F238E27FC236}">
                <a16:creationId xmlns:a16="http://schemas.microsoft.com/office/drawing/2014/main" id="{F9E48A5C-A03C-44C9-95E9-97FC62BDDA5E}"/>
              </a:ext>
            </a:extLst>
          </p:cNvPr>
          <p:cNvSpPr/>
          <p:nvPr/>
        </p:nvSpPr>
        <p:spPr>
          <a:xfrm>
            <a:off x="2887868" y="1572395"/>
            <a:ext cx="1954767" cy="1954765"/>
          </a:xfrm>
          <a:prstGeom prst="rect">
            <a:avLst/>
          </a:prstGeom>
          <a:solidFill>
            <a:schemeClr val="bg1"/>
          </a:solidFill>
          <a:ln w="381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p>
            <a:pPr algn="ctr"/>
            <a:endParaRPr/>
          </a:p>
        </p:txBody>
      </p:sp>
      <p:sp>
        <p:nvSpPr>
          <p:cNvPr id="165" name="išḷïḋè">
            <a:extLst>
              <a:ext uri="{FF2B5EF4-FFF2-40B4-BE49-F238E27FC236}">
                <a16:creationId xmlns:a16="http://schemas.microsoft.com/office/drawing/2014/main" id="{922A0390-FA5F-49F7-879F-448AFFA9258C}"/>
              </a:ext>
            </a:extLst>
          </p:cNvPr>
          <p:cNvSpPr/>
          <p:nvPr/>
        </p:nvSpPr>
        <p:spPr>
          <a:xfrm>
            <a:off x="765687" y="3694578"/>
            <a:ext cx="1954767" cy="1954765"/>
          </a:xfrm>
          <a:prstGeom prst="rect">
            <a:avLst/>
          </a:prstGeom>
          <a:solidFill>
            <a:schemeClr val="bg1"/>
          </a:solidFill>
          <a:ln w="38100">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p>
            <a:pPr algn="ctr"/>
            <a:endParaRPr/>
          </a:p>
        </p:txBody>
      </p:sp>
      <p:sp>
        <p:nvSpPr>
          <p:cNvPr id="166" name="í$ḷiḋê">
            <a:extLst>
              <a:ext uri="{FF2B5EF4-FFF2-40B4-BE49-F238E27FC236}">
                <a16:creationId xmlns:a16="http://schemas.microsoft.com/office/drawing/2014/main" id="{76655399-8837-4A6B-829A-1FD68310A712}"/>
              </a:ext>
            </a:extLst>
          </p:cNvPr>
          <p:cNvSpPr/>
          <p:nvPr/>
        </p:nvSpPr>
        <p:spPr>
          <a:xfrm>
            <a:off x="2887868" y="3694578"/>
            <a:ext cx="1954767" cy="1954765"/>
          </a:xfrm>
          <a:prstGeom prst="rect">
            <a:avLst/>
          </a:prstGeom>
          <a:solidFill>
            <a:schemeClr val="bg1"/>
          </a:solidFill>
          <a:ln w="38100">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p>
            <a:pPr algn="ctr"/>
            <a:endParaRPr/>
          </a:p>
        </p:txBody>
      </p:sp>
      <p:sp>
        <p:nvSpPr>
          <p:cNvPr id="168" name="iś1ïḑe">
            <a:extLst>
              <a:ext uri="{FF2B5EF4-FFF2-40B4-BE49-F238E27FC236}">
                <a16:creationId xmlns:a16="http://schemas.microsoft.com/office/drawing/2014/main" id="{91BAFAF3-6B89-4C65-8787-B987B0B25841}"/>
              </a:ext>
            </a:extLst>
          </p:cNvPr>
          <p:cNvSpPr txBox="1"/>
          <p:nvPr/>
        </p:nvSpPr>
        <p:spPr>
          <a:xfrm>
            <a:off x="765687" y="1586428"/>
            <a:ext cx="1954766" cy="576000"/>
          </a:xfrm>
          <a:prstGeom prst="rect">
            <a:avLst/>
          </a:prstGeom>
          <a:noFill/>
        </p:spPr>
        <p:txBody>
          <a:bodyPr wrap="square" lIns="91440" tIns="45720" rIns="91440" bIns="45720" rtlCol="0" anchor="t" anchorCtr="0">
            <a:noAutofit/>
          </a:bodyPr>
          <a:lstStyle/>
          <a:p>
            <a:pPr algn="ctr"/>
            <a:r>
              <a:rPr lang="en-US" altLang="zh-CN" b="1" dirty="0"/>
              <a:t>K:V</a:t>
            </a:r>
            <a:r>
              <a:rPr lang="zh-CN" altLang="en-US" b="1" dirty="0"/>
              <a:t>数据库</a:t>
            </a:r>
            <a:endParaRPr lang="en-US" altLang="zh-CN" b="1" dirty="0"/>
          </a:p>
          <a:p>
            <a:pPr algn="ctr"/>
            <a:r>
              <a:rPr lang="en-US" altLang="zh-CN" sz="1400" dirty="0"/>
              <a:t>Redis</a:t>
            </a:r>
            <a:endParaRPr lang="zh-CN" altLang="en-US" dirty="0"/>
          </a:p>
        </p:txBody>
      </p:sp>
      <p:sp>
        <p:nvSpPr>
          <p:cNvPr id="169" name="î$ľîḋê">
            <a:extLst>
              <a:ext uri="{FF2B5EF4-FFF2-40B4-BE49-F238E27FC236}">
                <a16:creationId xmlns:a16="http://schemas.microsoft.com/office/drawing/2014/main" id="{5E9C7765-C824-4D1E-9C8D-6BC4E9A1C1E2}"/>
              </a:ext>
            </a:extLst>
          </p:cNvPr>
          <p:cNvSpPr txBox="1"/>
          <p:nvPr/>
        </p:nvSpPr>
        <p:spPr>
          <a:xfrm>
            <a:off x="765687" y="3694578"/>
            <a:ext cx="1954766" cy="576000"/>
          </a:xfrm>
          <a:prstGeom prst="rect">
            <a:avLst/>
          </a:prstGeom>
          <a:noFill/>
        </p:spPr>
        <p:txBody>
          <a:bodyPr wrap="square" lIns="91440" tIns="45720" rIns="91440" bIns="45720" rtlCol="0" anchor="t" anchorCtr="0">
            <a:noAutofit/>
          </a:bodyPr>
          <a:lstStyle/>
          <a:p>
            <a:pPr algn="ctr"/>
            <a:r>
              <a:rPr lang="zh-CN" altLang="en-US" b="1" dirty="0"/>
              <a:t>列族数据库</a:t>
            </a:r>
            <a:endParaRPr lang="en-US" altLang="zh-CN" b="1" dirty="0"/>
          </a:p>
          <a:p>
            <a:pPr algn="ctr"/>
            <a:r>
              <a:rPr lang="en-US" altLang="zh-CN" sz="1200" dirty="0"/>
              <a:t>HBase</a:t>
            </a:r>
            <a:endParaRPr lang="zh-CN" altLang="en-US" dirty="0"/>
          </a:p>
        </p:txBody>
      </p:sp>
      <p:sp>
        <p:nvSpPr>
          <p:cNvPr id="171" name="iṩ1ïḍè">
            <a:extLst>
              <a:ext uri="{FF2B5EF4-FFF2-40B4-BE49-F238E27FC236}">
                <a16:creationId xmlns:a16="http://schemas.microsoft.com/office/drawing/2014/main" id="{023A3396-4FC6-4BAE-8B5A-FD182D9A0793}"/>
              </a:ext>
            </a:extLst>
          </p:cNvPr>
          <p:cNvSpPr txBox="1"/>
          <p:nvPr/>
        </p:nvSpPr>
        <p:spPr>
          <a:xfrm>
            <a:off x="2887868" y="1572395"/>
            <a:ext cx="1954766" cy="576000"/>
          </a:xfrm>
          <a:prstGeom prst="rect">
            <a:avLst/>
          </a:prstGeom>
          <a:noFill/>
        </p:spPr>
        <p:txBody>
          <a:bodyPr wrap="square" lIns="91440" tIns="45720" rIns="91440" bIns="45720" rtlCol="0" anchor="t" anchorCtr="0">
            <a:noAutofit/>
          </a:bodyPr>
          <a:lstStyle/>
          <a:p>
            <a:pPr algn="ctr"/>
            <a:r>
              <a:rPr lang="zh-CN" altLang="en-US" b="1" dirty="0"/>
              <a:t>图数据库</a:t>
            </a:r>
            <a:endParaRPr lang="en-US" altLang="zh-CN" b="1" dirty="0"/>
          </a:p>
          <a:p>
            <a:pPr algn="ctr"/>
            <a:r>
              <a:rPr lang="en-US" altLang="zh-CN" sz="1400" dirty="0"/>
              <a:t>Neo4j</a:t>
            </a:r>
            <a:endParaRPr lang="zh-CN" altLang="en-US" dirty="0"/>
          </a:p>
        </p:txBody>
      </p:sp>
      <p:sp>
        <p:nvSpPr>
          <p:cNvPr id="172" name="îš1ïḋe">
            <a:extLst>
              <a:ext uri="{FF2B5EF4-FFF2-40B4-BE49-F238E27FC236}">
                <a16:creationId xmlns:a16="http://schemas.microsoft.com/office/drawing/2014/main" id="{31EA568B-5D19-42A6-9F38-E34F969B9643}"/>
              </a:ext>
            </a:extLst>
          </p:cNvPr>
          <p:cNvSpPr txBox="1"/>
          <p:nvPr/>
        </p:nvSpPr>
        <p:spPr>
          <a:xfrm>
            <a:off x="2887868" y="3694578"/>
            <a:ext cx="1954766" cy="576000"/>
          </a:xfrm>
          <a:prstGeom prst="rect">
            <a:avLst/>
          </a:prstGeom>
          <a:noFill/>
        </p:spPr>
        <p:txBody>
          <a:bodyPr wrap="square" lIns="91440" tIns="45720" rIns="91440" bIns="45720" rtlCol="0" anchor="t" anchorCtr="0">
            <a:noAutofit/>
          </a:bodyPr>
          <a:lstStyle/>
          <a:p>
            <a:pPr algn="ctr"/>
            <a:r>
              <a:rPr lang="zh-CN" altLang="en-US" b="1" dirty="0"/>
              <a:t>关系型数据库</a:t>
            </a:r>
            <a:endParaRPr lang="en-US" altLang="zh-CN" b="1" dirty="0"/>
          </a:p>
          <a:p>
            <a:pPr algn="ctr"/>
            <a:r>
              <a:rPr lang="en-US" altLang="zh-CN" sz="1400" dirty="0"/>
              <a:t>MySQL</a:t>
            </a:r>
            <a:endParaRPr lang="zh-CN" altLang="en-US" dirty="0"/>
          </a:p>
        </p:txBody>
      </p:sp>
      <p:sp>
        <p:nvSpPr>
          <p:cNvPr id="3" name="矩形 2">
            <a:extLst>
              <a:ext uri="{FF2B5EF4-FFF2-40B4-BE49-F238E27FC236}">
                <a16:creationId xmlns:a16="http://schemas.microsoft.com/office/drawing/2014/main" id="{1807906D-31B4-449E-8FD7-FDB5374D2C4C}"/>
              </a:ext>
            </a:extLst>
          </p:cNvPr>
          <p:cNvSpPr/>
          <p:nvPr/>
        </p:nvSpPr>
        <p:spPr>
          <a:xfrm>
            <a:off x="1367625" y="22313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CF63CA7B-617E-4927-B4AD-2B66AB9EBF66}"/>
              </a:ext>
            </a:extLst>
          </p:cNvPr>
          <p:cNvSpPr/>
          <p:nvPr/>
        </p:nvSpPr>
        <p:spPr>
          <a:xfrm>
            <a:off x="1767216" y="22313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8EF62359-3B80-4880-A9D1-0B794C66318C}"/>
              </a:ext>
            </a:extLst>
          </p:cNvPr>
          <p:cNvSpPr/>
          <p:nvPr/>
        </p:nvSpPr>
        <p:spPr>
          <a:xfrm>
            <a:off x="1367625" y="246204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C7083003-85E7-4A1C-A435-112CA8ADF813}"/>
              </a:ext>
            </a:extLst>
          </p:cNvPr>
          <p:cNvSpPr/>
          <p:nvPr/>
        </p:nvSpPr>
        <p:spPr>
          <a:xfrm>
            <a:off x="1767216" y="246204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1" name="矩形 190">
            <a:extLst>
              <a:ext uri="{FF2B5EF4-FFF2-40B4-BE49-F238E27FC236}">
                <a16:creationId xmlns:a16="http://schemas.microsoft.com/office/drawing/2014/main" id="{B053D44E-306A-40E0-B27D-3DF12D42A64C}"/>
              </a:ext>
            </a:extLst>
          </p:cNvPr>
          <p:cNvSpPr/>
          <p:nvPr/>
        </p:nvSpPr>
        <p:spPr>
          <a:xfrm>
            <a:off x="1367625" y="2692770"/>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68079E55-B7B2-4BC8-8F4B-2F1281034F0C}"/>
              </a:ext>
            </a:extLst>
          </p:cNvPr>
          <p:cNvSpPr/>
          <p:nvPr/>
        </p:nvSpPr>
        <p:spPr>
          <a:xfrm>
            <a:off x="1767216" y="2692770"/>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4" name="矩形 193">
            <a:extLst>
              <a:ext uri="{FF2B5EF4-FFF2-40B4-BE49-F238E27FC236}">
                <a16:creationId xmlns:a16="http://schemas.microsoft.com/office/drawing/2014/main" id="{11CB2AF3-7D68-41FA-903E-FC74DFD93570}"/>
              </a:ext>
            </a:extLst>
          </p:cNvPr>
          <p:cNvSpPr/>
          <p:nvPr/>
        </p:nvSpPr>
        <p:spPr>
          <a:xfrm>
            <a:off x="1367625" y="292349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D85A9E26-A5F7-4EB9-B4E2-572C7689A9B2}"/>
              </a:ext>
            </a:extLst>
          </p:cNvPr>
          <p:cNvSpPr/>
          <p:nvPr/>
        </p:nvSpPr>
        <p:spPr>
          <a:xfrm>
            <a:off x="1767216" y="292349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7" name="矩形 196">
            <a:extLst>
              <a:ext uri="{FF2B5EF4-FFF2-40B4-BE49-F238E27FC236}">
                <a16:creationId xmlns:a16="http://schemas.microsoft.com/office/drawing/2014/main" id="{0EB4AEB0-231A-4F0A-ACD5-DFCB0E76BC89}"/>
              </a:ext>
            </a:extLst>
          </p:cNvPr>
          <p:cNvSpPr/>
          <p:nvPr/>
        </p:nvSpPr>
        <p:spPr>
          <a:xfrm>
            <a:off x="1367625" y="315422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99" name="矩形 198">
            <a:extLst>
              <a:ext uri="{FF2B5EF4-FFF2-40B4-BE49-F238E27FC236}">
                <a16:creationId xmlns:a16="http://schemas.microsoft.com/office/drawing/2014/main" id="{73CCEAFF-2E88-45D6-B311-8D2B51A769FD}"/>
              </a:ext>
            </a:extLst>
          </p:cNvPr>
          <p:cNvSpPr/>
          <p:nvPr/>
        </p:nvSpPr>
        <p:spPr>
          <a:xfrm>
            <a:off x="1767216" y="315422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0" name="矩形 199">
            <a:extLst>
              <a:ext uri="{FF2B5EF4-FFF2-40B4-BE49-F238E27FC236}">
                <a16:creationId xmlns:a16="http://schemas.microsoft.com/office/drawing/2014/main" id="{F0158E17-480A-4798-AE42-BDC2BB2799A7}"/>
              </a:ext>
            </a:extLst>
          </p:cNvPr>
          <p:cNvSpPr/>
          <p:nvPr/>
        </p:nvSpPr>
        <p:spPr>
          <a:xfrm>
            <a:off x="992467" y="434865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2" name="矩形 201">
            <a:extLst>
              <a:ext uri="{FF2B5EF4-FFF2-40B4-BE49-F238E27FC236}">
                <a16:creationId xmlns:a16="http://schemas.microsoft.com/office/drawing/2014/main" id="{3B1FCDAE-3445-4859-8822-B4D1AA193FC7}"/>
              </a:ext>
            </a:extLst>
          </p:cNvPr>
          <p:cNvSpPr/>
          <p:nvPr/>
        </p:nvSpPr>
        <p:spPr>
          <a:xfrm>
            <a:off x="1392058" y="434865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3" name="矩形 202">
            <a:extLst>
              <a:ext uri="{FF2B5EF4-FFF2-40B4-BE49-F238E27FC236}">
                <a16:creationId xmlns:a16="http://schemas.microsoft.com/office/drawing/2014/main" id="{7BC7BAB1-2774-4B46-8DE2-F9293D1777A1}"/>
              </a:ext>
            </a:extLst>
          </p:cNvPr>
          <p:cNvSpPr/>
          <p:nvPr/>
        </p:nvSpPr>
        <p:spPr>
          <a:xfrm>
            <a:off x="992467" y="4579386"/>
            <a:ext cx="328574" cy="197340"/>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4" name="矩形 203">
            <a:extLst>
              <a:ext uri="{FF2B5EF4-FFF2-40B4-BE49-F238E27FC236}">
                <a16:creationId xmlns:a16="http://schemas.microsoft.com/office/drawing/2014/main" id="{F3D3A19F-9CCD-4D5F-8ACA-7E1925B127E7}"/>
              </a:ext>
            </a:extLst>
          </p:cNvPr>
          <p:cNvSpPr/>
          <p:nvPr/>
        </p:nvSpPr>
        <p:spPr>
          <a:xfrm>
            <a:off x="1392057" y="4579386"/>
            <a:ext cx="716859"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5" name="矩形 204">
            <a:extLst>
              <a:ext uri="{FF2B5EF4-FFF2-40B4-BE49-F238E27FC236}">
                <a16:creationId xmlns:a16="http://schemas.microsoft.com/office/drawing/2014/main" id="{EACF2D7E-8B48-43D9-9516-3CC617938998}"/>
              </a:ext>
            </a:extLst>
          </p:cNvPr>
          <p:cNvSpPr/>
          <p:nvPr/>
        </p:nvSpPr>
        <p:spPr>
          <a:xfrm>
            <a:off x="992467" y="48101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6" name="矩形 205">
            <a:extLst>
              <a:ext uri="{FF2B5EF4-FFF2-40B4-BE49-F238E27FC236}">
                <a16:creationId xmlns:a16="http://schemas.microsoft.com/office/drawing/2014/main" id="{18B1D47E-C9A9-4F8E-BC72-6CFF7983A7D4}"/>
              </a:ext>
            </a:extLst>
          </p:cNvPr>
          <p:cNvSpPr/>
          <p:nvPr/>
        </p:nvSpPr>
        <p:spPr>
          <a:xfrm>
            <a:off x="1392058" y="48101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8" name="矩形 207">
            <a:extLst>
              <a:ext uri="{FF2B5EF4-FFF2-40B4-BE49-F238E27FC236}">
                <a16:creationId xmlns:a16="http://schemas.microsoft.com/office/drawing/2014/main" id="{3534AF0E-49B9-4746-BD2A-44527F27682D}"/>
              </a:ext>
            </a:extLst>
          </p:cNvPr>
          <p:cNvSpPr/>
          <p:nvPr/>
        </p:nvSpPr>
        <p:spPr>
          <a:xfrm>
            <a:off x="992467" y="504084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9" name="矩形 208">
            <a:extLst>
              <a:ext uri="{FF2B5EF4-FFF2-40B4-BE49-F238E27FC236}">
                <a16:creationId xmlns:a16="http://schemas.microsoft.com/office/drawing/2014/main" id="{75655B8B-F9B6-4D18-A654-7706DA32A17A}"/>
              </a:ext>
            </a:extLst>
          </p:cNvPr>
          <p:cNvSpPr/>
          <p:nvPr/>
        </p:nvSpPr>
        <p:spPr>
          <a:xfrm>
            <a:off x="1392058" y="5040842"/>
            <a:ext cx="328574" cy="19734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D9BA22DA-B883-40EA-AD37-F506889FB051}"/>
              </a:ext>
            </a:extLst>
          </p:cNvPr>
          <p:cNvSpPr/>
          <p:nvPr/>
        </p:nvSpPr>
        <p:spPr>
          <a:xfrm>
            <a:off x="992467" y="527157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24BE2831-E734-477B-A017-06CD6459FED2}"/>
              </a:ext>
            </a:extLst>
          </p:cNvPr>
          <p:cNvSpPr/>
          <p:nvPr/>
        </p:nvSpPr>
        <p:spPr>
          <a:xfrm>
            <a:off x="1392058" y="527157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75B70469-4573-4A4B-B83F-8C17B75D9476}"/>
              </a:ext>
            </a:extLst>
          </p:cNvPr>
          <p:cNvSpPr/>
          <p:nvPr/>
        </p:nvSpPr>
        <p:spPr>
          <a:xfrm>
            <a:off x="1780343" y="4348658"/>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840A2986-94D1-4F51-9409-08EB9F8E65F7}"/>
              </a:ext>
            </a:extLst>
          </p:cNvPr>
          <p:cNvSpPr/>
          <p:nvPr/>
        </p:nvSpPr>
        <p:spPr>
          <a:xfrm>
            <a:off x="2179934" y="4348658"/>
            <a:ext cx="328574" cy="197340"/>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67C5E1E5-BCAF-41B2-984B-1AFDCBB69EB7}"/>
              </a:ext>
            </a:extLst>
          </p:cNvPr>
          <p:cNvSpPr/>
          <p:nvPr/>
        </p:nvSpPr>
        <p:spPr>
          <a:xfrm>
            <a:off x="2179934" y="4579386"/>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432C4CC0-DEC2-4B80-8EE1-B1652CB964DD}"/>
              </a:ext>
            </a:extLst>
          </p:cNvPr>
          <p:cNvSpPr/>
          <p:nvPr/>
        </p:nvSpPr>
        <p:spPr>
          <a:xfrm>
            <a:off x="1780343" y="48101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5FB259AF-912F-4397-8F97-A9F47412D2ED}"/>
              </a:ext>
            </a:extLst>
          </p:cNvPr>
          <p:cNvSpPr/>
          <p:nvPr/>
        </p:nvSpPr>
        <p:spPr>
          <a:xfrm>
            <a:off x="2179934" y="4810114"/>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48449D9D-BCF0-4FD1-AE8B-8DF8DBD72193}"/>
              </a:ext>
            </a:extLst>
          </p:cNvPr>
          <p:cNvSpPr/>
          <p:nvPr/>
        </p:nvSpPr>
        <p:spPr>
          <a:xfrm>
            <a:off x="1780342" y="5040842"/>
            <a:ext cx="728165"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id="{8666F929-C5DF-4DC6-A266-AFBB17488FCD}"/>
              </a:ext>
            </a:extLst>
          </p:cNvPr>
          <p:cNvSpPr/>
          <p:nvPr/>
        </p:nvSpPr>
        <p:spPr>
          <a:xfrm>
            <a:off x="1780343" y="527157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4" name="矩形 223">
            <a:extLst>
              <a:ext uri="{FF2B5EF4-FFF2-40B4-BE49-F238E27FC236}">
                <a16:creationId xmlns:a16="http://schemas.microsoft.com/office/drawing/2014/main" id="{991775BF-DA0E-4DDA-88A1-30914E54F557}"/>
              </a:ext>
            </a:extLst>
          </p:cNvPr>
          <p:cNvSpPr/>
          <p:nvPr/>
        </p:nvSpPr>
        <p:spPr>
          <a:xfrm>
            <a:off x="2179934" y="5271572"/>
            <a:ext cx="328574"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DC462A6E-DB03-473D-A796-D5DB3950292C}"/>
              </a:ext>
            </a:extLst>
          </p:cNvPr>
          <p:cNvSpPr/>
          <p:nvPr/>
        </p:nvSpPr>
        <p:spPr>
          <a:xfrm>
            <a:off x="3086364" y="4348658"/>
            <a:ext cx="1516040"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0" name="矩形 259">
            <a:extLst>
              <a:ext uri="{FF2B5EF4-FFF2-40B4-BE49-F238E27FC236}">
                <a16:creationId xmlns:a16="http://schemas.microsoft.com/office/drawing/2014/main" id="{5F94C106-7865-45A4-8982-06A9BDC569D2}"/>
              </a:ext>
            </a:extLst>
          </p:cNvPr>
          <p:cNvSpPr/>
          <p:nvPr/>
        </p:nvSpPr>
        <p:spPr>
          <a:xfrm>
            <a:off x="3086364" y="4579386"/>
            <a:ext cx="1516040"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1" name="矩形 260">
            <a:extLst>
              <a:ext uri="{FF2B5EF4-FFF2-40B4-BE49-F238E27FC236}">
                <a16:creationId xmlns:a16="http://schemas.microsoft.com/office/drawing/2014/main" id="{DC77AD3F-CE80-4AF6-99F6-415FB84FCD33}"/>
              </a:ext>
            </a:extLst>
          </p:cNvPr>
          <p:cNvSpPr/>
          <p:nvPr/>
        </p:nvSpPr>
        <p:spPr>
          <a:xfrm>
            <a:off x="3086364" y="4810114"/>
            <a:ext cx="1516040"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971C8D19-AA9B-43C7-8791-239EB7C20EB3}"/>
              </a:ext>
            </a:extLst>
          </p:cNvPr>
          <p:cNvSpPr/>
          <p:nvPr/>
        </p:nvSpPr>
        <p:spPr>
          <a:xfrm>
            <a:off x="3086364" y="5040842"/>
            <a:ext cx="1516040"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3" name="矩形 262">
            <a:extLst>
              <a:ext uri="{FF2B5EF4-FFF2-40B4-BE49-F238E27FC236}">
                <a16:creationId xmlns:a16="http://schemas.microsoft.com/office/drawing/2014/main" id="{B5BB1829-3D0E-4747-9710-18B6C5468978}"/>
              </a:ext>
            </a:extLst>
          </p:cNvPr>
          <p:cNvSpPr/>
          <p:nvPr/>
        </p:nvSpPr>
        <p:spPr>
          <a:xfrm>
            <a:off x="3086364" y="5271572"/>
            <a:ext cx="1516040" cy="19734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0" name="椭圆 349">
            <a:extLst>
              <a:ext uri="{FF2B5EF4-FFF2-40B4-BE49-F238E27FC236}">
                <a16:creationId xmlns:a16="http://schemas.microsoft.com/office/drawing/2014/main" id="{9EE2CE9C-2720-426F-9584-592412A6C988}"/>
              </a:ext>
            </a:extLst>
          </p:cNvPr>
          <p:cNvSpPr/>
          <p:nvPr/>
        </p:nvSpPr>
        <p:spPr>
          <a:xfrm>
            <a:off x="4257390" y="2226475"/>
            <a:ext cx="114282" cy="11428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1" name="椭圆 350">
            <a:extLst>
              <a:ext uri="{FF2B5EF4-FFF2-40B4-BE49-F238E27FC236}">
                <a16:creationId xmlns:a16="http://schemas.microsoft.com/office/drawing/2014/main" id="{7733BABE-65AE-4416-B743-68D525AFDD2A}"/>
              </a:ext>
            </a:extLst>
          </p:cNvPr>
          <p:cNvSpPr/>
          <p:nvPr/>
        </p:nvSpPr>
        <p:spPr>
          <a:xfrm>
            <a:off x="4508620" y="3022168"/>
            <a:ext cx="93784" cy="9378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2" name="椭圆 351">
            <a:extLst>
              <a:ext uri="{FF2B5EF4-FFF2-40B4-BE49-F238E27FC236}">
                <a16:creationId xmlns:a16="http://schemas.microsoft.com/office/drawing/2014/main" id="{DDF31F79-B256-4830-B69F-8B2A9F9597D8}"/>
              </a:ext>
            </a:extLst>
          </p:cNvPr>
          <p:cNvSpPr/>
          <p:nvPr/>
        </p:nvSpPr>
        <p:spPr>
          <a:xfrm>
            <a:off x="4069657" y="2916179"/>
            <a:ext cx="174709" cy="174709"/>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6" name="椭圆 355">
            <a:extLst>
              <a:ext uri="{FF2B5EF4-FFF2-40B4-BE49-F238E27FC236}">
                <a16:creationId xmlns:a16="http://schemas.microsoft.com/office/drawing/2014/main" id="{91379817-C2B7-4248-8D4B-8076D0E709B1}"/>
              </a:ext>
            </a:extLst>
          </p:cNvPr>
          <p:cNvSpPr/>
          <p:nvPr/>
        </p:nvSpPr>
        <p:spPr>
          <a:xfrm>
            <a:off x="3439464" y="2158879"/>
            <a:ext cx="146449" cy="146449"/>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435306DF-7CE7-40A2-A480-C35DD02B256E}"/>
              </a:ext>
            </a:extLst>
          </p:cNvPr>
          <p:cNvSpPr/>
          <p:nvPr/>
        </p:nvSpPr>
        <p:spPr>
          <a:xfrm>
            <a:off x="4027761" y="3360508"/>
            <a:ext cx="93784" cy="9378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8" name="椭圆 357">
            <a:extLst>
              <a:ext uri="{FF2B5EF4-FFF2-40B4-BE49-F238E27FC236}">
                <a16:creationId xmlns:a16="http://schemas.microsoft.com/office/drawing/2014/main" id="{A57279DF-7070-4BEE-9B9D-55ED10CCE437}"/>
              </a:ext>
            </a:extLst>
          </p:cNvPr>
          <p:cNvSpPr/>
          <p:nvPr/>
        </p:nvSpPr>
        <p:spPr>
          <a:xfrm>
            <a:off x="3735153" y="2527097"/>
            <a:ext cx="218462" cy="218462"/>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9" name="椭圆 358">
            <a:extLst>
              <a:ext uri="{FF2B5EF4-FFF2-40B4-BE49-F238E27FC236}">
                <a16:creationId xmlns:a16="http://schemas.microsoft.com/office/drawing/2014/main" id="{FCEC4B6C-2F7C-4422-8BF0-04E94A5B1DE2}"/>
              </a:ext>
            </a:extLst>
          </p:cNvPr>
          <p:cNvSpPr/>
          <p:nvPr/>
        </p:nvSpPr>
        <p:spPr>
          <a:xfrm>
            <a:off x="3228608" y="2869287"/>
            <a:ext cx="93784" cy="9378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61" name="直接连接符 360">
            <a:extLst>
              <a:ext uri="{FF2B5EF4-FFF2-40B4-BE49-F238E27FC236}">
                <a16:creationId xmlns:a16="http://schemas.microsoft.com/office/drawing/2014/main" id="{592AD16F-4E3E-4F87-A389-2B3B8117A985}"/>
              </a:ext>
            </a:extLst>
          </p:cNvPr>
          <p:cNvCxnSpPr>
            <a:cxnSpLocks/>
            <a:stCxn id="351" idx="2"/>
            <a:endCxn id="352" idx="6"/>
          </p:cNvCxnSpPr>
          <p:nvPr/>
        </p:nvCxnSpPr>
        <p:spPr>
          <a:xfrm flipH="1" flipV="1">
            <a:off x="4244366" y="3003534"/>
            <a:ext cx="264254" cy="65526"/>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362" name="直接连接符 361">
            <a:extLst>
              <a:ext uri="{FF2B5EF4-FFF2-40B4-BE49-F238E27FC236}">
                <a16:creationId xmlns:a16="http://schemas.microsoft.com/office/drawing/2014/main" id="{0CB3E8E1-7136-43B5-9122-4B7A56DBE019}"/>
              </a:ext>
            </a:extLst>
          </p:cNvPr>
          <p:cNvCxnSpPr>
            <a:cxnSpLocks/>
            <a:stCxn id="357" idx="0"/>
            <a:endCxn id="352" idx="4"/>
          </p:cNvCxnSpPr>
          <p:nvPr/>
        </p:nvCxnSpPr>
        <p:spPr>
          <a:xfrm flipV="1">
            <a:off x="4074653" y="3090888"/>
            <a:ext cx="82359" cy="269620"/>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363" name="直接连接符 362">
            <a:extLst>
              <a:ext uri="{FF2B5EF4-FFF2-40B4-BE49-F238E27FC236}">
                <a16:creationId xmlns:a16="http://schemas.microsoft.com/office/drawing/2014/main" id="{55945B0A-96E7-4775-8925-66A378A71067}"/>
              </a:ext>
            </a:extLst>
          </p:cNvPr>
          <p:cNvCxnSpPr>
            <a:cxnSpLocks/>
            <a:stCxn id="358" idx="1"/>
            <a:endCxn id="356" idx="5"/>
          </p:cNvCxnSpPr>
          <p:nvPr/>
        </p:nvCxnSpPr>
        <p:spPr>
          <a:xfrm flipH="1" flipV="1">
            <a:off x="3564466" y="2283881"/>
            <a:ext cx="202680" cy="275209"/>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366" name="直接连接符 365">
            <a:extLst>
              <a:ext uri="{FF2B5EF4-FFF2-40B4-BE49-F238E27FC236}">
                <a16:creationId xmlns:a16="http://schemas.microsoft.com/office/drawing/2014/main" id="{ABB75012-FF0C-43D4-866D-8A2BDE4733D1}"/>
              </a:ext>
            </a:extLst>
          </p:cNvPr>
          <p:cNvCxnSpPr>
            <a:cxnSpLocks/>
            <a:stCxn id="352" idx="1"/>
            <a:endCxn id="358" idx="5"/>
          </p:cNvCxnSpPr>
          <p:nvPr/>
        </p:nvCxnSpPr>
        <p:spPr>
          <a:xfrm flipH="1" flipV="1">
            <a:off x="3921622" y="2713566"/>
            <a:ext cx="173621" cy="228199"/>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367" name="直接连接符 366">
            <a:extLst>
              <a:ext uri="{FF2B5EF4-FFF2-40B4-BE49-F238E27FC236}">
                <a16:creationId xmlns:a16="http://schemas.microsoft.com/office/drawing/2014/main" id="{3473B262-BE5A-42B6-A607-579E8AD143FD}"/>
              </a:ext>
            </a:extLst>
          </p:cNvPr>
          <p:cNvCxnSpPr>
            <a:cxnSpLocks/>
            <a:stCxn id="359" idx="7"/>
            <a:endCxn id="358" idx="2"/>
          </p:cNvCxnSpPr>
          <p:nvPr/>
        </p:nvCxnSpPr>
        <p:spPr>
          <a:xfrm flipV="1">
            <a:off x="3308658" y="2636328"/>
            <a:ext cx="426495" cy="246693"/>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368" name="直接连接符 367">
            <a:extLst>
              <a:ext uri="{FF2B5EF4-FFF2-40B4-BE49-F238E27FC236}">
                <a16:creationId xmlns:a16="http://schemas.microsoft.com/office/drawing/2014/main" id="{DE373516-8722-43DF-9110-9710E2F61E5B}"/>
              </a:ext>
            </a:extLst>
          </p:cNvPr>
          <p:cNvCxnSpPr>
            <a:cxnSpLocks/>
            <a:stCxn id="350" idx="3"/>
            <a:endCxn id="358" idx="7"/>
          </p:cNvCxnSpPr>
          <p:nvPr/>
        </p:nvCxnSpPr>
        <p:spPr>
          <a:xfrm flipH="1">
            <a:off x="3921622" y="2324021"/>
            <a:ext cx="352504" cy="235069"/>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sp>
        <p:nvSpPr>
          <p:cNvPr id="81" name="椭圆 80">
            <a:extLst>
              <a:ext uri="{FF2B5EF4-FFF2-40B4-BE49-F238E27FC236}">
                <a16:creationId xmlns:a16="http://schemas.microsoft.com/office/drawing/2014/main" id="{7EF53441-83FD-4493-9C28-F55DCD6F71DB}"/>
              </a:ext>
            </a:extLst>
          </p:cNvPr>
          <p:cNvSpPr/>
          <p:nvPr/>
        </p:nvSpPr>
        <p:spPr>
          <a:xfrm>
            <a:off x="3792032" y="3179679"/>
            <a:ext cx="146437" cy="146437"/>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FFB038B6-DC07-432C-9DF3-8C337357EAF4}"/>
              </a:ext>
            </a:extLst>
          </p:cNvPr>
          <p:cNvSpPr/>
          <p:nvPr/>
        </p:nvSpPr>
        <p:spPr>
          <a:xfrm>
            <a:off x="3574676" y="2934130"/>
            <a:ext cx="93784" cy="9378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245F5623-A37E-4FE4-9128-ED38FA9BA512}"/>
              </a:ext>
            </a:extLst>
          </p:cNvPr>
          <p:cNvCxnSpPr>
            <a:cxnSpLocks/>
            <a:stCxn id="82" idx="5"/>
            <a:endCxn id="81" idx="1"/>
          </p:cNvCxnSpPr>
          <p:nvPr/>
        </p:nvCxnSpPr>
        <p:spPr>
          <a:xfrm>
            <a:off x="3654726" y="3014180"/>
            <a:ext cx="158751" cy="186944"/>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cxnSp>
        <p:nvCxnSpPr>
          <p:cNvPr id="89" name="直接连接符 88">
            <a:extLst>
              <a:ext uri="{FF2B5EF4-FFF2-40B4-BE49-F238E27FC236}">
                <a16:creationId xmlns:a16="http://schemas.microsoft.com/office/drawing/2014/main" id="{A930A29C-BF70-4D70-8F29-599603304AB5}"/>
              </a:ext>
            </a:extLst>
          </p:cNvPr>
          <p:cNvCxnSpPr>
            <a:cxnSpLocks/>
            <a:stCxn id="358" idx="3"/>
            <a:endCxn id="82" idx="7"/>
          </p:cNvCxnSpPr>
          <p:nvPr/>
        </p:nvCxnSpPr>
        <p:spPr>
          <a:xfrm flipH="1">
            <a:off x="3654726" y="2713566"/>
            <a:ext cx="112420" cy="234298"/>
          </a:xfrm>
          <a:prstGeom prst="line">
            <a:avLst/>
          </a:prstGeom>
          <a:gradFill>
            <a:gsLst>
              <a:gs pos="0">
                <a:schemeClr val="accent1"/>
              </a:gs>
              <a:gs pos="50000">
                <a:schemeClr val="accent3"/>
              </a:gs>
              <a:gs pos="100000">
                <a:schemeClr val="accent5"/>
              </a:gs>
            </a:gsLst>
            <a:lin ang="5400000" scaled="1"/>
          </a:gradFill>
        </p:spPr>
        <p:style>
          <a:lnRef idx="2">
            <a:schemeClr val="accent1"/>
          </a:lnRef>
          <a:fillRef idx="0">
            <a:schemeClr val="accent1"/>
          </a:fillRef>
          <a:effectRef idx="1">
            <a:schemeClr val="accent1"/>
          </a:effectRef>
          <a:fontRef idx="minor">
            <a:schemeClr val="tx1"/>
          </a:fontRef>
        </p:style>
      </p:cxnSp>
      <p:graphicFrame>
        <p:nvGraphicFramePr>
          <p:cNvPr id="101" name="表格 100">
            <a:extLst>
              <a:ext uri="{FF2B5EF4-FFF2-40B4-BE49-F238E27FC236}">
                <a16:creationId xmlns:a16="http://schemas.microsoft.com/office/drawing/2014/main" id="{D2451644-6CDA-4633-A6E4-E22FACDC90DD}"/>
              </a:ext>
            </a:extLst>
          </p:cNvPr>
          <p:cNvGraphicFramePr>
            <a:graphicFrameLocks noGrp="1"/>
          </p:cNvGraphicFramePr>
          <p:nvPr>
            <p:extLst>
              <p:ext uri="{D42A27DB-BD31-4B8C-83A1-F6EECF244321}">
                <p14:modId xmlns:p14="http://schemas.microsoft.com/office/powerpoint/2010/main" val="341934059"/>
              </p:ext>
            </p:extLst>
          </p:nvPr>
        </p:nvGraphicFramePr>
        <p:xfrm>
          <a:off x="4975600" y="1565970"/>
          <a:ext cx="6689243" cy="4089796"/>
        </p:xfrm>
        <a:graphic>
          <a:graphicData uri="http://schemas.openxmlformats.org/drawingml/2006/table">
            <a:tbl>
              <a:tblPr/>
              <a:tblGrid>
                <a:gridCol w="1298893">
                  <a:extLst>
                    <a:ext uri="{9D8B030D-6E8A-4147-A177-3AD203B41FA5}">
                      <a16:colId xmlns:a16="http://schemas.microsoft.com/office/drawing/2014/main" val="3101047724"/>
                    </a:ext>
                  </a:extLst>
                </a:gridCol>
                <a:gridCol w="1480782">
                  <a:extLst>
                    <a:ext uri="{9D8B030D-6E8A-4147-A177-3AD203B41FA5}">
                      <a16:colId xmlns:a16="http://schemas.microsoft.com/office/drawing/2014/main" val="3467108739"/>
                    </a:ext>
                  </a:extLst>
                </a:gridCol>
                <a:gridCol w="1548523">
                  <a:extLst>
                    <a:ext uri="{9D8B030D-6E8A-4147-A177-3AD203B41FA5}">
                      <a16:colId xmlns:a16="http://schemas.microsoft.com/office/drawing/2014/main" val="3960923511"/>
                    </a:ext>
                  </a:extLst>
                </a:gridCol>
                <a:gridCol w="1548523">
                  <a:extLst>
                    <a:ext uri="{9D8B030D-6E8A-4147-A177-3AD203B41FA5}">
                      <a16:colId xmlns:a16="http://schemas.microsoft.com/office/drawing/2014/main" val="1796798200"/>
                    </a:ext>
                  </a:extLst>
                </a:gridCol>
                <a:gridCol w="812522">
                  <a:extLst>
                    <a:ext uri="{9D8B030D-6E8A-4147-A177-3AD203B41FA5}">
                      <a16:colId xmlns:a16="http://schemas.microsoft.com/office/drawing/2014/main" val="3894238471"/>
                    </a:ext>
                  </a:extLst>
                </a:gridCol>
              </a:tblGrid>
              <a:tr h="325931">
                <a:tc>
                  <a:txBody>
                    <a:bodyPr/>
                    <a:lstStyle/>
                    <a:p>
                      <a:pPr marL="0" algn="l" defTabSz="914354" rtl="0" eaLnBrk="1" latinLnBrk="0" hangingPunct="1"/>
                      <a:r>
                        <a:rPr lang="zh-CN" altLang="en-US" sz="1400" b="1" kern="1200" dirty="0">
                          <a:solidFill>
                            <a:schemeClr val="tx1"/>
                          </a:solidFill>
                          <a:effectLst/>
                          <a:latin typeface="+mn-lt"/>
                          <a:ea typeface="+mn-ea"/>
                          <a:cs typeface="+mn-cs"/>
                        </a:rPr>
                        <a:t>分类</a:t>
                      </a:r>
                    </a:p>
                  </a:txBody>
                  <a:tcPr anchor="ctr">
                    <a:lnL>
                      <a:noFill/>
                    </a:lnL>
                    <a:lnR>
                      <a:noFill/>
                    </a:lnR>
                    <a:lnT>
                      <a:noFill/>
                    </a:lnT>
                    <a:lnB>
                      <a:noFill/>
                    </a:lnB>
                    <a:solidFill>
                      <a:srgbClr val="FCFCFC"/>
                    </a:solidFill>
                  </a:tcPr>
                </a:tc>
                <a:tc>
                  <a:txBody>
                    <a:bodyPr/>
                    <a:lstStyle/>
                    <a:p>
                      <a:pPr marL="0" algn="l" defTabSz="914354" rtl="0" eaLnBrk="1" latinLnBrk="0" hangingPunct="1"/>
                      <a:r>
                        <a:rPr lang="zh-CN" altLang="en-US" sz="1400" b="1" kern="1200" dirty="0">
                          <a:solidFill>
                            <a:schemeClr val="tx1"/>
                          </a:solidFill>
                          <a:effectLst/>
                          <a:latin typeface="+mn-lt"/>
                          <a:ea typeface="+mn-ea"/>
                          <a:cs typeface="+mn-cs"/>
                        </a:rPr>
                        <a:t>数据模型</a:t>
                      </a:r>
                    </a:p>
                  </a:txBody>
                  <a:tcPr anchor="ctr">
                    <a:lnL>
                      <a:noFill/>
                    </a:lnL>
                    <a:lnR>
                      <a:noFill/>
                    </a:lnR>
                    <a:lnT>
                      <a:noFill/>
                    </a:lnT>
                    <a:lnB>
                      <a:noFill/>
                    </a:lnB>
                    <a:solidFill>
                      <a:srgbClr val="FCFCFC"/>
                    </a:solidFill>
                  </a:tcPr>
                </a:tc>
                <a:tc>
                  <a:txBody>
                    <a:bodyPr/>
                    <a:lstStyle/>
                    <a:p>
                      <a:pPr marL="0" algn="l" defTabSz="914354" rtl="0" eaLnBrk="1" latinLnBrk="0" hangingPunct="1"/>
                      <a:r>
                        <a:rPr lang="zh-CN" altLang="en-US" sz="1400" b="1" kern="1200" dirty="0">
                          <a:solidFill>
                            <a:schemeClr val="tx1"/>
                          </a:solidFill>
                          <a:effectLst/>
                          <a:latin typeface="+mn-lt"/>
                          <a:ea typeface="+mn-ea"/>
                          <a:cs typeface="+mn-cs"/>
                        </a:rPr>
                        <a:t>优势</a:t>
                      </a:r>
                    </a:p>
                  </a:txBody>
                  <a:tcPr anchor="ctr">
                    <a:lnL>
                      <a:noFill/>
                    </a:lnL>
                    <a:lnR>
                      <a:noFill/>
                    </a:lnR>
                    <a:lnT>
                      <a:noFill/>
                    </a:lnT>
                    <a:lnB>
                      <a:noFill/>
                    </a:lnB>
                    <a:solidFill>
                      <a:srgbClr val="FCFCFC"/>
                    </a:solidFill>
                  </a:tcPr>
                </a:tc>
                <a:tc>
                  <a:txBody>
                    <a:bodyPr/>
                    <a:lstStyle/>
                    <a:p>
                      <a:pPr marL="0" algn="l" defTabSz="914354" rtl="0" eaLnBrk="1" latinLnBrk="0" hangingPunct="1"/>
                      <a:r>
                        <a:rPr lang="zh-CN" altLang="en-US" sz="1400" b="1" kern="1200" dirty="0">
                          <a:solidFill>
                            <a:schemeClr val="tx1"/>
                          </a:solidFill>
                          <a:effectLst/>
                          <a:latin typeface="+mn-lt"/>
                          <a:ea typeface="+mn-ea"/>
                          <a:cs typeface="+mn-cs"/>
                        </a:rPr>
                        <a:t>劣势</a:t>
                      </a:r>
                    </a:p>
                  </a:txBody>
                  <a:tcPr anchor="ctr">
                    <a:lnL>
                      <a:noFill/>
                    </a:lnL>
                    <a:lnR>
                      <a:noFill/>
                    </a:lnR>
                    <a:lnT>
                      <a:noFill/>
                    </a:lnT>
                    <a:lnB>
                      <a:noFill/>
                    </a:lnB>
                    <a:solidFill>
                      <a:srgbClr val="FCFCFC"/>
                    </a:solidFill>
                  </a:tcPr>
                </a:tc>
                <a:tc>
                  <a:txBody>
                    <a:bodyPr/>
                    <a:lstStyle/>
                    <a:p>
                      <a:pPr marL="0" algn="l" defTabSz="914354" rtl="0" eaLnBrk="1" latinLnBrk="0" hangingPunct="1"/>
                      <a:r>
                        <a:rPr lang="zh-CN" altLang="en-US" sz="1400" b="1" kern="1200" dirty="0">
                          <a:solidFill>
                            <a:schemeClr val="tx1"/>
                          </a:solidFill>
                          <a:effectLst/>
                          <a:latin typeface="+mn-lt"/>
                          <a:ea typeface="+mn-ea"/>
                          <a:cs typeface="+mn-cs"/>
                        </a:rPr>
                        <a:t>举例 </a:t>
                      </a:r>
                    </a:p>
                  </a:txBody>
                  <a:tcPr anchor="ctr">
                    <a:lnL>
                      <a:noFill/>
                    </a:lnL>
                    <a:lnR>
                      <a:noFill/>
                    </a:lnR>
                    <a:lnT>
                      <a:noFill/>
                    </a:lnT>
                    <a:lnB>
                      <a:noFill/>
                    </a:lnB>
                    <a:solidFill>
                      <a:srgbClr val="FCFCFC"/>
                    </a:solidFill>
                  </a:tcPr>
                </a:tc>
                <a:extLst>
                  <a:ext uri="{0D108BD9-81ED-4DB2-BD59-A6C34878D82A}">
                    <a16:rowId xmlns:a16="http://schemas.microsoft.com/office/drawing/2014/main" val="1069178182"/>
                  </a:ext>
                </a:extLst>
              </a:tr>
              <a:tr h="814828">
                <a:tc>
                  <a:txBody>
                    <a:bodyPr/>
                    <a:lstStyle/>
                    <a:p>
                      <a:r>
                        <a:rPr lang="zh-CN" altLang="en-US" sz="1400" dirty="0">
                          <a:effectLst/>
                        </a:rPr>
                        <a:t>键值数据库</a:t>
                      </a:r>
                    </a:p>
                  </a:txBody>
                  <a:tcPr anchor="ctr">
                    <a:lnL>
                      <a:noFill/>
                    </a:lnL>
                    <a:lnR>
                      <a:noFill/>
                    </a:lnR>
                    <a:lnT>
                      <a:noFill/>
                    </a:lnT>
                    <a:lnB>
                      <a:noFill/>
                    </a:lnB>
                  </a:tcPr>
                </a:tc>
                <a:tc>
                  <a:txBody>
                    <a:bodyPr/>
                    <a:lstStyle/>
                    <a:p>
                      <a:r>
                        <a:rPr lang="zh-CN" altLang="en-US" sz="1400" dirty="0">
                          <a:effectLst/>
                        </a:rPr>
                        <a:t>哈希表</a:t>
                      </a:r>
                    </a:p>
                  </a:txBody>
                  <a:tcPr anchor="ctr">
                    <a:lnL>
                      <a:noFill/>
                    </a:lnL>
                    <a:lnR>
                      <a:noFill/>
                    </a:lnR>
                    <a:lnT>
                      <a:noFill/>
                    </a:lnT>
                    <a:lnB>
                      <a:noFill/>
                    </a:lnB>
                  </a:tcPr>
                </a:tc>
                <a:tc>
                  <a:txBody>
                    <a:bodyPr/>
                    <a:lstStyle/>
                    <a:p>
                      <a:r>
                        <a:rPr lang="zh-CN" altLang="en-US" sz="1400" dirty="0">
                          <a:effectLst/>
                        </a:rPr>
                        <a:t>查找速度快</a:t>
                      </a:r>
                    </a:p>
                  </a:txBody>
                  <a:tcPr anchor="ctr">
                    <a:lnL>
                      <a:noFill/>
                    </a:lnL>
                    <a:lnR>
                      <a:noFill/>
                    </a:lnR>
                    <a:lnT>
                      <a:noFill/>
                    </a:lnT>
                    <a:lnB>
                      <a:noFill/>
                    </a:lnB>
                  </a:tcPr>
                </a:tc>
                <a:tc>
                  <a:txBody>
                    <a:bodyPr/>
                    <a:lstStyle/>
                    <a:p>
                      <a:r>
                        <a:rPr lang="zh-CN" altLang="en-US" sz="1400" dirty="0">
                          <a:effectLst/>
                        </a:rPr>
                        <a:t>数据无结构化，通常只被当作字符串或者二进制数据</a:t>
                      </a:r>
                    </a:p>
                  </a:txBody>
                  <a:tcPr anchor="ctr">
                    <a:lnL>
                      <a:noFill/>
                    </a:lnL>
                    <a:lnR>
                      <a:noFill/>
                    </a:lnR>
                    <a:lnT>
                      <a:noFill/>
                    </a:lnT>
                    <a:lnB>
                      <a:noFill/>
                    </a:lnB>
                  </a:tcPr>
                </a:tc>
                <a:tc>
                  <a:txBody>
                    <a:bodyPr/>
                    <a:lstStyle/>
                    <a:p>
                      <a:r>
                        <a:rPr lang="en-US" sz="1400">
                          <a:effectLst/>
                        </a:rPr>
                        <a:t>Redis</a:t>
                      </a:r>
                    </a:p>
                  </a:txBody>
                  <a:tcPr anchor="ctr">
                    <a:lnL>
                      <a:noFill/>
                    </a:lnL>
                    <a:lnR>
                      <a:noFill/>
                    </a:lnR>
                    <a:lnT>
                      <a:noFill/>
                    </a:lnT>
                    <a:lnB>
                      <a:noFill/>
                    </a:lnB>
                  </a:tcPr>
                </a:tc>
                <a:extLst>
                  <a:ext uri="{0D108BD9-81ED-4DB2-BD59-A6C34878D82A}">
                    <a16:rowId xmlns:a16="http://schemas.microsoft.com/office/drawing/2014/main" val="813160787"/>
                  </a:ext>
                </a:extLst>
              </a:tr>
              <a:tr h="814828">
                <a:tc>
                  <a:txBody>
                    <a:bodyPr/>
                    <a:lstStyle/>
                    <a:p>
                      <a:r>
                        <a:rPr lang="zh-CN" altLang="en-US" sz="1400" dirty="0">
                          <a:effectLst/>
                        </a:rPr>
                        <a:t>列存储数据库</a:t>
                      </a:r>
                    </a:p>
                  </a:txBody>
                  <a:tcPr anchor="ctr">
                    <a:lnL>
                      <a:noFill/>
                    </a:lnL>
                    <a:lnR>
                      <a:noFill/>
                    </a:lnR>
                    <a:lnT>
                      <a:noFill/>
                    </a:lnT>
                    <a:lnB>
                      <a:noFill/>
                    </a:lnB>
                    <a:solidFill>
                      <a:srgbClr val="FCFCFC"/>
                    </a:solidFill>
                  </a:tcPr>
                </a:tc>
                <a:tc>
                  <a:txBody>
                    <a:bodyPr/>
                    <a:lstStyle/>
                    <a:p>
                      <a:r>
                        <a:rPr lang="zh-CN" altLang="en-US" sz="1400" dirty="0">
                          <a:effectLst/>
                        </a:rPr>
                        <a:t>列式数据存储</a:t>
                      </a:r>
                    </a:p>
                  </a:txBody>
                  <a:tcPr anchor="ctr">
                    <a:lnL>
                      <a:noFill/>
                    </a:lnL>
                    <a:lnR>
                      <a:noFill/>
                    </a:lnR>
                    <a:lnT>
                      <a:noFill/>
                    </a:lnT>
                    <a:lnB>
                      <a:noFill/>
                    </a:lnB>
                    <a:solidFill>
                      <a:srgbClr val="FCFCFC"/>
                    </a:solidFill>
                  </a:tcPr>
                </a:tc>
                <a:tc>
                  <a:txBody>
                    <a:bodyPr/>
                    <a:lstStyle/>
                    <a:p>
                      <a:r>
                        <a:rPr lang="zh-CN" altLang="en-US" sz="1400" dirty="0">
                          <a:effectLst/>
                        </a:rPr>
                        <a:t>查找速度快；</a:t>
                      </a:r>
                      <a:br>
                        <a:rPr lang="en-US" altLang="zh-CN" sz="1400" dirty="0">
                          <a:effectLst/>
                        </a:rPr>
                      </a:br>
                      <a:r>
                        <a:rPr lang="zh-CN" altLang="en-US" sz="1400" dirty="0">
                          <a:effectLst/>
                        </a:rPr>
                        <a:t>分布横向扩展；</a:t>
                      </a:r>
                      <a:br>
                        <a:rPr lang="en-US" altLang="zh-CN" sz="1400" dirty="0">
                          <a:effectLst/>
                        </a:rPr>
                      </a:br>
                      <a:r>
                        <a:rPr lang="zh-CN" altLang="en-US" sz="1400" dirty="0">
                          <a:effectLst/>
                        </a:rPr>
                        <a:t>数据压缩率高</a:t>
                      </a:r>
                    </a:p>
                  </a:txBody>
                  <a:tcPr anchor="ctr">
                    <a:lnL>
                      <a:noFill/>
                    </a:lnL>
                    <a:lnR>
                      <a:noFill/>
                    </a:lnR>
                    <a:lnT>
                      <a:noFill/>
                    </a:lnT>
                    <a:lnB>
                      <a:noFill/>
                    </a:lnB>
                    <a:solidFill>
                      <a:srgbClr val="FCFCFC"/>
                    </a:solidFill>
                  </a:tcPr>
                </a:tc>
                <a:tc>
                  <a:txBody>
                    <a:bodyPr/>
                    <a:lstStyle/>
                    <a:p>
                      <a:r>
                        <a:rPr lang="zh-CN" altLang="en-US" sz="1400" dirty="0">
                          <a:effectLst/>
                        </a:rPr>
                        <a:t>功能相对受限；</a:t>
                      </a:r>
                      <a:br>
                        <a:rPr lang="en-US" altLang="zh-CN" sz="1400" dirty="0">
                          <a:effectLst/>
                        </a:rPr>
                      </a:br>
                      <a:r>
                        <a:rPr lang="zh-CN" altLang="en-US" sz="1400" dirty="0">
                          <a:effectLst/>
                        </a:rPr>
                        <a:t>能取不能查</a:t>
                      </a:r>
                    </a:p>
                  </a:txBody>
                  <a:tcPr anchor="ctr">
                    <a:lnL>
                      <a:noFill/>
                    </a:lnL>
                    <a:lnR>
                      <a:noFill/>
                    </a:lnR>
                    <a:lnT>
                      <a:noFill/>
                    </a:lnT>
                    <a:lnB>
                      <a:noFill/>
                    </a:lnB>
                    <a:solidFill>
                      <a:srgbClr val="FCFCFC"/>
                    </a:solidFill>
                  </a:tcPr>
                </a:tc>
                <a:tc>
                  <a:txBody>
                    <a:bodyPr/>
                    <a:lstStyle/>
                    <a:p>
                      <a:r>
                        <a:rPr lang="en-US" sz="1400" dirty="0">
                          <a:effectLst/>
                        </a:rPr>
                        <a:t>HBase</a:t>
                      </a:r>
                    </a:p>
                  </a:txBody>
                  <a:tcPr anchor="ctr">
                    <a:lnL>
                      <a:noFill/>
                    </a:lnL>
                    <a:lnR>
                      <a:noFill/>
                    </a:lnR>
                    <a:lnT>
                      <a:noFill/>
                    </a:lnT>
                    <a:lnB>
                      <a:noFill/>
                    </a:lnB>
                    <a:solidFill>
                      <a:srgbClr val="FCFCFC"/>
                    </a:solidFill>
                  </a:tcPr>
                </a:tc>
                <a:extLst>
                  <a:ext uri="{0D108BD9-81ED-4DB2-BD59-A6C34878D82A}">
                    <a16:rowId xmlns:a16="http://schemas.microsoft.com/office/drawing/2014/main" val="1565987197"/>
                  </a:ext>
                </a:extLst>
              </a:tr>
              <a:tr h="1059277">
                <a:tc>
                  <a:txBody>
                    <a:bodyPr/>
                    <a:lstStyle/>
                    <a:p>
                      <a:r>
                        <a:rPr lang="zh-CN" altLang="en-US" sz="1400" dirty="0">
                          <a:effectLst/>
                        </a:rPr>
                        <a:t>关系型数据库</a:t>
                      </a:r>
                    </a:p>
                  </a:txBody>
                  <a:tcPr anchor="ctr">
                    <a:lnL>
                      <a:noFill/>
                    </a:lnL>
                    <a:lnR>
                      <a:noFill/>
                    </a:lnR>
                    <a:lnT>
                      <a:noFill/>
                    </a:lnT>
                    <a:lnB>
                      <a:noFill/>
                    </a:lnB>
                  </a:tcPr>
                </a:tc>
                <a:tc>
                  <a:txBody>
                    <a:bodyPr/>
                    <a:lstStyle/>
                    <a:p>
                      <a:r>
                        <a:rPr lang="zh-CN" altLang="en-US" sz="1400" dirty="0">
                          <a:effectLst/>
                        </a:rPr>
                        <a:t>行式数据存储</a:t>
                      </a:r>
                    </a:p>
                  </a:txBody>
                  <a:tcPr anchor="ctr">
                    <a:lnL>
                      <a:noFill/>
                    </a:lnL>
                    <a:lnR>
                      <a:noFill/>
                    </a:lnR>
                    <a:lnT>
                      <a:noFill/>
                    </a:lnT>
                    <a:lnB>
                      <a:noFill/>
                    </a:lnB>
                  </a:tcPr>
                </a:tc>
                <a:tc>
                  <a:txBody>
                    <a:bodyPr/>
                    <a:lstStyle/>
                    <a:p>
                      <a:r>
                        <a:rPr lang="zh-CN" altLang="en-US" sz="1400" dirty="0">
                          <a:effectLst/>
                        </a:rPr>
                        <a:t>表结构要求严格；</a:t>
                      </a:r>
                      <a:br>
                        <a:rPr lang="en-US" altLang="zh-CN" sz="1400" dirty="0">
                          <a:effectLst/>
                        </a:rPr>
                      </a:br>
                      <a:r>
                        <a:rPr lang="zh-CN" altLang="en-US" sz="1400" dirty="0">
                          <a:effectLst/>
                        </a:rPr>
                        <a:t>需要预先定义表结构</a:t>
                      </a:r>
                    </a:p>
                  </a:txBody>
                  <a:tcPr anchor="ctr">
                    <a:lnL>
                      <a:noFill/>
                    </a:lnL>
                    <a:lnR>
                      <a:noFill/>
                    </a:lnR>
                    <a:lnT>
                      <a:noFill/>
                    </a:lnT>
                    <a:lnB>
                      <a:noFill/>
                    </a:lnB>
                  </a:tcPr>
                </a:tc>
                <a:tc>
                  <a:txBody>
                    <a:bodyPr/>
                    <a:lstStyle/>
                    <a:p>
                      <a:r>
                        <a:rPr lang="zh-CN" altLang="en-US" sz="1400" dirty="0">
                          <a:effectLst/>
                        </a:rPr>
                        <a:t>不符合定式的查询</a:t>
                      </a:r>
                      <a:r>
                        <a:rPr lang="en-US" altLang="zh-CN" sz="1400" dirty="0">
                          <a:effectLst/>
                        </a:rPr>
                        <a:t>/</a:t>
                      </a:r>
                      <a:r>
                        <a:rPr lang="zh-CN" altLang="en-US" sz="1400" dirty="0">
                          <a:effectLst/>
                        </a:rPr>
                        <a:t>统计效率低</a:t>
                      </a:r>
                    </a:p>
                  </a:txBody>
                  <a:tcPr anchor="ctr">
                    <a:lnL>
                      <a:noFill/>
                    </a:lnL>
                    <a:lnR>
                      <a:noFill/>
                    </a:lnR>
                    <a:lnT>
                      <a:noFill/>
                    </a:lnT>
                    <a:lnB>
                      <a:noFill/>
                    </a:lnB>
                  </a:tcPr>
                </a:tc>
                <a:tc>
                  <a:txBody>
                    <a:bodyPr/>
                    <a:lstStyle/>
                    <a:p>
                      <a:r>
                        <a:rPr lang="en-US" altLang="zh-CN" sz="1400" dirty="0">
                          <a:effectLst/>
                        </a:rPr>
                        <a:t>MySQL</a:t>
                      </a:r>
                      <a:endParaRPr lang="en-US" sz="1400" dirty="0">
                        <a:effectLst/>
                      </a:endParaRPr>
                    </a:p>
                  </a:txBody>
                  <a:tcPr anchor="ctr">
                    <a:lnL>
                      <a:noFill/>
                    </a:lnL>
                    <a:lnR>
                      <a:noFill/>
                    </a:lnR>
                    <a:lnT>
                      <a:noFill/>
                    </a:lnT>
                    <a:lnB>
                      <a:noFill/>
                    </a:lnB>
                  </a:tcPr>
                </a:tc>
                <a:extLst>
                  <a:ext uri="{0D108BD9-81ED-4DB2-BD59-A6C34878D82A}">
                    <a16:rowId xmlns:a16="http://schemas.microsoft.com/office/drawing/2014/main" val="2677077831"/>
                  </a:ext>
                </a:extLst>
              </a:tr>
              <a:tr h="814828">
                <a:tc>
                  <a:txBody>
                    <a:bodyPr/>
                    <a:lstStyle/>
                    <a:p>
                      <a:r>
                        <a:rPr lang="zh-CN" altLang="en-US" sz="1400" b="1" dirty="0">
                          <a:effectLst/>
                        </a:rPr>
                        <a:t>图数据库</a:t>
                      </a:r>
                    </a:p>
                  </a:txBody>
                  <a:tcPr anchor="ctr">
                    <a:lnL>
                      <a:noFill/>
                    </a:lnL>
                    <a:lnR>
                      <a:noFill/>
                    </a:lnR>
                    <a:lnT>
                      <a:noFill/>
                    </a:lnT>
                    <a:lnB>
                      <a:noFill/>
                    </a:lnB>
                    <a:solidFill>
                      <a:srgbClr val="FCFCFC"/>
                    </a:solidFill>
                  </a:tcPr>
                </a:tc>
                <a:tc>
                  <a:txBody>
                    <a:bodyPr/>
                    <a:lstStyle/>
                    <a:p>
                      <a:r>
                        <a:rPr lang="zh-CN" altLang="en-US" sz="1400" dirty="0">
                          <a:effectLst/>
                        </a:rPr>
                        <a:t>节点和关系</a:t>
                      </a:r>
                      <a:endParaRPr lang="en-US" altLang="zh-CN" sz="1400" dirty="0">
                        <a:effectLst/>
                      </a:endParaRPr>
                    </a:p>
                    <a:p>
                      <a:r>
                        <a:rPr lang="zh-CN" altLang="en-US" sz="1400" dirty="0">
                          <a:effectLst/>
                        </a:rPr>
                        <a:t>组成图</a:t>
                      </a:r>
                    </a:p>
                  </a:txBody>
                  <a:tcPr anchor="ctr">
                    <a:lnL>
                      <a:noFill/>
                    </a:lnL>
                    <a:lnR>
                      <a:noFill/>
                    </a:lnR>
                    <a:lnT>
                      <a:noFill/>
                    </a:lnT>
                    <a:lnB>
                      <a:noFill/>
                    </a:lnB>
                    <a:solidFill>
                      <a:srgbClr val="FCFCFC"/>
                    </a:solidFill>
                  </a:tcPr>
                </a:tc>
                <a:tc>
                  <a:txBody>
                    <a:bodyPr/>
                    <a:lstStyle/>
                    <a:p>
                      <a:r>
                        <a:rPr lang="zh-CN" altLang="en-US" sz="1400" dirty="0">
                          <a:effectLst/>
                        </a:rPr>
                        <a:t>利用图结构相关算法</a:t>
                      </a:r>
                      <a:r>
                        <a:rPr lang="en-US" altLang="zh-CN" sz="1400" dirty="0">
                          <a:effectLst/>
                        </a:rPr>
                        <a:t>(</a:t>
                      </a:r>
                      <a:r>
                        <a:rPr lang="zh-CN" altLang="en-US" sz="1400" dirty="0">
                          <a:effectLst/>
                        </a:rPr>
                        <a:t>最短路径、节点度关系查找等</a:t>
                      </a:r>
                      <a:r>
                        <a:rPr lang="en-US" altLang="zh-CN" sz="1400" dirty="0">
                          <a:effectLst/>
                        </a:rPr>
                        <a:t>)</a:t>
                      </a:r>
                    </a:p>
                  </a:txBody>
                  <a:tcPr anchor="ctr">
                    <a:lnL>
                      <a:noFill/>
                    </a:lnL>
                    <a:lnR>
                      <a:noFill/>
                    </a:lnR>
                    <a:lnT>
                      <a:noFill/>
                    </a:lnT>
                    <a:lnB>
                      <a:noFill/>
                    </a:lnB>
                    <a:solidFill>
                      <a:srgbClr val="FCFCFC"/>
                    </a:solidFill>
                  </a:tcPr>
                </a:tc>
                <a:tc>
                  <a:txBody>
                    <a:bodyPr/>
                    <a:lstStyle/>
                    <a:p>
                      <a:r>
                        <a:rPr lang="zh-CN" altLang="en-US" sz="1400">
                          <a:effectLst/>
                        </a:rPr>
                        <a:t>可能需要对整个图做计算，不利于图数据分布存储</a:t>
                      </a:r>
                    </a:p>
                  </a:txBody>
                  <a:tcPr anchor="ctr">
                    <a:lnL>
                      <a:noFill/>
                    </a:lnL>
                    <a:lnR>
                      <a:noFill/>
                    </a:lnR>
                    <a:lnT>
                      <a:noFill/>
                    </a:lnT>
                    <a:lnB>
                      <a:noFill/>
                    </a:lnB>
                    <a:solidFill>
                      <a:srgbClr val="FCFCFC"/>
                    </a:solidFill>
                  </a:tcPr>
                </a:tc>
                <a:tc>
                  <a:txBody>
                    <a:bodyPr/>
                    <a:lstStyle/>
                    <a:p>
                      <a:r>
                        <a:rPr lang="en-US" sz="1400" b="1" dirty="0">
                          <a:solidFill>
                            <a:srgbClr val="FF0000"/>
                          </a:solidFill>
                          <a:effectLst/>
                        </a:rPr>
                        <a:t>Neo4j</a:t>
                      </a:r>
                    </a:p>
                  </a:txBody>
                  <a:tcPr anchor="ctr">
                    <a:lnL>
                      <a:noFill/>
                    </a:lnL>
                    <a:lnR>
                      <a:noFill/>
                    </a:lnR>
                    <a:lnT>
                      <a:noFill/>
                    </a:lnT>
                    <a:lnB>
                      <a:noFill/>
                    </a:lnB>
                    <a:solidFill>
                      <a:srgbClr val="FCFCFC"/>
                    </a:solidFill>
                  </a:tcPr>
                </a:tc>
                <a:extLst>
                  <a:ext uri="{0D108BD9-81ED-4DB2-BD59-A6C34878D82A}">
                    <a16:rowId xmlns:a16="http://schemas.microsoft.com/office/drawing/2014/main" val="100169437"/>
                  </a:ext>
                </a:extLst>
              </a:tr>
            </a:tbl>
          </a:graphicData>
        </a:graphic>
      </p:graphicFrame>
    </p:spTree>
    <p:extLst>
      <p:ext uri="{BB962C8B-B14F-4D97-AF65-F5344CB8AC3E}">
        <p14:creationId xmlns:p14="http://schemas.microsoft.com/office/powerpoint/2010/main" val="170668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77D48B-B11F-4BD4-B331-1EA59CC2FDB6}"/>
              </a:ext>
            </a:extLst>
          </p:cNvPr>
          <p:cNvSpPr>
            <a:spLocks noGrp="1"/>
          </p:cNvSpPr>
          <p:nvPr>
            <p:ph type="body" sz="quarter" idx="10"/>
          </p:nvPr>
        </p:nvSpPr>
        <p:spPr/>
        <p:txBody>
          <a:bodyPr/>
          <a:lstStyle/>
          <a:p>
            <a:r>
              <a:rPr lang="en-US" altLang="zh-CN" dirty="0">
                <a:latin typeface="+mn-lt"/>
                <a:ea typeface="+mn-ea"/>
                <a:cs typeface="+mn-ea"/>
                <a:sym typeface="+mn-lt"/>
              </a:rPr>
              <a:t>01</a:t>
            </a:r>
            <a:endParaRPr lang="zh-CN" altLang="en-US" dirty="0">
              <a:latin typeface="+mn-lt"/>
              <a:ea typeface="+mn-ea"/>
              <a:cs typeface="+mn-ea"/>
              <a:sym typeface="+mn-lt"/>
            </a:endParaRPr>
          </a:p>
        </p:txBody>
      </p:sp>
      <p:sp>
        <p:nvSpPr>
          <p:cNvPr id="3" name="标题 2">
            <a:extLst>
              <a:ext uri="{FF2B5EF4-FFF2-40B4-BE49-F238E27FC236}">
                <a16:creationId xmlns:a16="http://schemas.microsoft.com/office/drawing/2014/main" id="{05296C12-E632-450E-BC69-CCDCCB6488B0}"/>
              </a:ext>
            </a:extLst>
          </p:cNvPr>
          <p:cNvSpPr>
            <a:spLocks noGrp="1"/>
          </p:cNvSpPr>
          <p:nvPr>
            <p:ph type="title"/>
          </p:nvPr>
        </p:nvSpPr>
        <p:spPr/>
        <p:txBody>
          <a:bodyPr/>
          <a:lstStyle/>
          <a:p>
            <a:r>
              <a:rPr lang="zh-CN" altLang="en-US" dirty="0">
                <a:latin typeface="+mn-lt"/>
                <a:ea typeface="+mn-ea"/>
                <a:cs typeface="+mn-ea"/>
                <a:sym typeface="+mn-lt"/>
              </a:rPr>
              <a:t>总体概述</a:t>
            </a:r>
          </a:p>
        </p:txBody>
      </p:sp>
      <p:sp>
        <p:nvSpPr>
          <p:cNvPr id="5" name="文本占位符 4"/>
          <p:cNvSpPr>
            <a:spLocks noGrp="1"/>
          </p:cNvSpPr>
          <p:nvPr>
            <p:ph type="body" idx="1"/>
          </p:nvPr>
        </p:nvSpPr>
        <p:spPr>
          <a:xfrm>
            <a:off x="5202890" y="3222193"/>
            <a:ext cx="4529283" cy="1349808"/>
          </a:xfrm>
        </p:spPr>
        <p:txBody>
          <a:bodyPr/>
          <a:lstStyle/>
          <a:p>
            <a:r>
              <a:rPr lang="zh-CN" altLang="en-US" dirty="0">
                <a:cs typeface="+mn-ea"/>
                <a:sym typeface="+mn-lt"/>
              </a:rPr>
              <a:t>领域背景</a:t>
            </a:r>
            <a:endParaRPr lang="en-US" altLang="zh-CN" dirty="0">
              <a:cs typeface="+mn-ea"/>
              <a:sym typeface="+mn-lt"/>
            </a:endParaRPr>
          </a:p>
          <a:p>
            <a:r>
              <a:rPr lang="zh-CN" altLang="en-US" dirty="0">
                <a:cs typeface="+mn-ea"/>
                <a:sym typeface="+mn-lt"/>
              </a:rPr>
              <a:t>参考模型</a:t>
            </a:r>
          </a:p>
        </p:txBody>
      </p:sp>
    </p:spTree>
    <p:extLst>
      <p:ext uri="{BB962C8B-B14F-4D97-AF65-F5344CB8AC3E}">
        <p14:creationId xmlns:p14="http://schemas.microsoft.com/office/powerpoint/2010/main" val="1453664977"/>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F7DF6-286E-405D-8B7F-0ACCF2F8094E}"/>
              </a:ext>
            </a:extLst>
          </p:cNvPr>
          <p:cNvSpPr>
            <a:spLocks noGrp="1"/>
          </p:cNvSpPr>
          <p:nvPr>
            <p:ph type="title"/>
          </p:nvPr>
        </p:nvSpPr>
        <p:spPr/>
        <p:txBody>
          <a:bodyPr/>
          <a:lstStyle/>
          <a:p>
            <a:r>
              <a:rPr lang="zh-CN" altLang="en-US" dirty="0">
                <a:cs typeface="+mn-ea"/>
                <a:sym typeface="+mn-lt"/>
              </a:rPr>
              <a:t>图数据库 </a:t>
            </a:r>
            <a:r>
              <a:rPr lang="en-US" altLang="zh-CN" dirty="0">
                <a:cs typeface="+mn-ea"/>
                <a:sym typeface="+mn-lt"/>
              </a:rPr>
              <a:t>VS </a:t>
            </a:r>
            <a:r>
              <a:rPr lang="zh-CN" altLang="en-US" dirty="0">
                <a:cs typeface="+mn-ea"/>
                <a:sym typeface="+mn-lt"/>
              </a:rPr>
              <a:t>关系型数据库</a:t>
            </a:r>
            <a:endParaRPr lang="zh-CN" altLang="en-US" dirty="0"/>
          </a:p>
        </p:txBody>
      </p:sp>
      <p:sp>
        <p:nvSpPr>
          <p:cNvPr id="4" name="页脚占位符 3">
            <a:extLst>
              <a:ext uri="{FF2B5EF4-FFF2-40B4-BE49-F238E27FC236}">
                <a16:creationId xmlns:a16="http://schemas.microsoft.com/office/drawing/2014/main" id="{4650BC37-2F2A-4824-8A7E-6B4BD65E9B91}"/>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CC38875A-7974-4862-91D5-3491D5626E31}"/>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graphicFrame>
        <p:nvGraphicFramePr>
          <p:cNvPr id="6" name="表格 5">
            <a:extLst>
              <a:ext uri="{FF2B5EF4-FFF2-40B4-BE49-F238E27FC236}">
                <a16:creationId xmlns:a16="http://schemas.microsoft.com/office/drawing/2014/main" id="{E6A998DE-C9D5-49CC-AA3D-096DCC09EB3F}"/>
              </a:ext>
            </a:extLst>
          </p:cNvPr>
          <p:cNvGraphicFramePr>
            <a:graphicFrameLocks noGrp="1"/>
          </p:cNvGraphicFramePr>
          <p:nvPr>
            <p:extLst>
              <p:ext uri="{D42A27DB-BD31-4B8C-83A1-F6EECF244321}">
                <p14:modId xmlns:p14="http://schemas.microsoft.com/office/powerpoint/2010/main" val="2114494359"/>
              </p:ext>
            </p:extLst>
          </p:nvPr>
        </p:nvGraphicFramePr>
        <p:xfrm>
          <a:off x="669925" y="3567649"/>
          <a:ext cx="10850564" cy="1828800"/>
        </p:xfrm>
        <a:graphic>
          <a:graphicData uri="http://schemas.openxmlformats.org/drawingml/2006/table">
            <a:tbl>
              <a:tblPr>
                <a:tableStyleId>{00A15C55-8517-42AA-B614-E9B94910E393}</a:tableStyleId>
              </a:tblPr>
              <a:tblGrid>
                <a:gridCol w="2712641">
                  <a:extLst>
                    <a:ext uri="{9D8B030D-6E8A-4147-A177-3AD203B41FA5}">
                      <a16:colId xmlns:a16="http://schemas.microsoft.com/office/drawing/2014/main" val="1244981214"/>
                    </a:ext>
                  </a:extLst>
                </a:gridCol>
                <a:gridCol w="2712641">
                  <a:extLst>
                    <a:ext uri="{9D8B030D-6E8A-4147-A177-3AD203B41FA5}">
                      <a16:colId xmlns:a16="http://schemas.microsoft.com/office/drawing/2014/main" val="1461954630"/>
                    </a:ext>
                  </a:extLst>
                </a:gridCol>
                <a:gridCol w="2712641">
                  <a:extLst>
                    <a:ext uri="{9D8B030D-6E8A-4147-A177-3AD203B41FA5}">
                      <a16:colId xmlns:a16="http://schemas.microsoft.com/office/drawing/2014/main" val="2406656770"/>
                    </a:ext>
                  </a:extLst>
                </a:gridCol>
                <a:gridCol w="2712641">
                  <a:extLst>
                    <a:ext uri="{9D8B030D-6E8A-4147-A177-3AD203B41FA5}">
                      <a16:colId xmlns:a16="http://schemas.microsoft.com/office/drawing/2014/main" val="3527259014"/>
                    </a:ext>
                  </a:extLst>
                </a:gridCol>
              </a:tblGrid>
              <a:tr h="324000">
                <a:tc>
                  <a:txBody>
                    <a:bodyPr/>
                    <a:lstStyle/>
                    <a:p>
                      <a:r>
                        <a:rPr lang="zh-CN" altLang="en-US" sz="1800" b="1" dirty="0">
                          <a:effectLst/>
                        </a:rPr>
                        <a:t>深度</a:t>
                      </a:r>
                    </a:p>
                  </a:txBody>
                  <a:tcPr anchor="ctr"/>
                </a:tc>
                <a:tc>
                  <a:txBody>
                    <a:bodyPr/>
                    <a:lstStyle/>
                    <a:p>
                      <a:r>
                        <a:rPr lang="en-US" sz="1800" b="1" dirty="0">
                          <a:effectLst/>
                        </a:rPr>
                        <a:t>MySQL</a:t>
                      </a:r>
                      <a:r>
                        <a:rPr lang="zh-CN" altLang="en-US" sz="1800" b="1" dirty="0">
                          <a:effectLst/>
                        </a:rPr>
                        <a:t>执行时间</a:t>
                      </a:r>
                      <a:r>
                        <a:rPr lang="en-US" altLang="zh-CN" sz="1800" b="1" dirty="0">
                          <a:effectLst/>
                        </a:rPr>
                        <a:t>(</a:t>
                      </a:r>
                      <a:r>
                        <a:rPr lang="en-US" sz="1800" b="1" dirty="0">
                          <a:effectLst/>
                        </a:rPr>
                        <a:t>s)</a:t>
                      </a:r>
                    </a:p>
                  </a:txBody>
                  <a:tcPr anchor="ctr"/>
                </a:tc>
                <a:tc>
                  <a:txBody>
                    <a:bodyPr/>
                    <a:lstStyle/>
                    <a:p>
                      <a:r>
                        <a:rPr lang="en-US" sz="1800" b="1" dirty="0">
                          <a:effectLst/>
                        </a:rPr>
                        <a:t>Neo4J</a:t>
                      </a:r>
                      <a:r>
                        <a:rPr lang="zh-CN" altLang="en-US" sz="1800" b="1" dirty="0">
                          <a:effectLst/>
                        </a:rPr>
                        <a:t>执行时间</a:t>
                      </a:r>
                      <a:r>
                        <a:rPr lang="en-US" altLang="zh-CN" sz="1800" b="1" dirty="0">
                          <a:effectLst/>
                        </a:rPr>
                        <a:t>(</a:t>
                      </a:r>
                      <a:r>
                        <a:rPr lang="en-US" sz="1800" b="1" dirty="0">
                          <a:effectLst/>
                        </a:rPr>
                        <a:t>s)</a:t>
                      </a:r>
                    </a:p>
                  </a:txBody>
                  <a:tcPr anchor="ctr"/>
                </a:tc>
                <a:tc>
                  <a:txBody>
                    <a:bodyPr/>
                    <a:lstStyle/>
                    <a:p>
                      <a:r>
                        <a:rPr lang="zh-CN" altLang="en-US" sz="1800" b="1" dirty="0">
                          <a:effectLst/>
                        </a:rPr>
                        <a:t>返回记录数</a:t>
                      </a:r>
                    </a:p>
                  </a:txBody>
                  <a:tcPr anchor="ctr"/>
                </a:tc>
                <a:extLst>
                  <a:ext uri="{0D108BD9-81ED-4DB2-BD59-A6C34878D82A}">
                    <a16:rowId xmlns:a16="http://schemas.microsoft.com/office/drawing/2014/main" val="3286384486"/>
                  </a:ext>
                </a:extLst>
              </a:tr>
              <a:tr h="324000">
                <a:tc>
                  <a:txBody>
                    <a:bodyPr/>
                    <a:lstStyle/>
                    <a:p>
                      <a:r>
                        <a:rPr lang="en-US" altLang="zh-CN" sz="1800" dirty="0">
                          <a:effectLst/>
                        </a:rPr>
                        <a:t>2</a:t>
                      </a:r>
                    </a:p>
                  </a:txBody>
                  <a:tcPr anchor="ctr"/>
                </a:tc>
                <a:tc>
                  <a:txBody>
                    <a:bodyPr/>
                    <a:lstStyle/>
                    <a:p>
                      <a:r>
                        <a:rPr lang="en-US" altLang="zh-CN" sz="1800" dirty="0">
                          <a:effectLst/>
                        </a:rPr>
                        <a:t>0.016</a:t>
                      </a:r>
                      <a:endParaRPr lang="en-US" altLang="zh-CN" sz="1800" dirty="0">
                        <a:solidFill>
                          <a:schemeClr val="accent1"/>
                        </a:solidFill>
                        <a:effectLst/>
                      </a:endParaRPr>
                    </a:p>
                  </a:txBody>
                  <a:tcPr anchor="ctr"/>
                </a:tc>
                <a:tc>
                  <a:txBody>
                    <a:bodyPr/>
                    <a:lstStyle/>
                    <a:p>
                      <a:r>
                        <a:rPr lang="en-US" altLang="zh-CN" sz="1800" dirty="0">
                          <a:effectLst/>
                        </a:rPr>
                        <a:t>0.01</a:t>
                      </a:r>
                      <a:endParaRPr lang="en-US" altLang="zh-CN" sz="1800" dirty="0">
                        <a:solidFill>
                          <a:schemeClr val="accent5"/>
                        </a:solidFill>
                        <a:effectLst/>
                      </a:endParaRPr>
                    </a:p>
                  </a:txBody>
                  <a:tcPr anchor="ctr"/>
                </a:tc>
                <a:tc>
                  <a:txBody>
                    <a:bodyPr/>
                    <a:lstStyle/>
                    <a:p>
                      <a:r>
                        <a:rPr lang="en-US" sz="1800" dirty="0">
                          <a:effectLst/>
                        </a:rPr>
                        <a:t>~2.5K</a:t>
                      </a:r>
                    </a:p>
                  </a:txBody>
                  <a:tcPr anchor="ctr"/>
                </a:tc>
                <a:extLst>
                  <a:ext uri="{0D108BD9-81ED-4DB2-BD59-A6C34878D82A}">
                    <a16:rowId xmlns:a16="http://schemas.microsoft.com/office/drawing/2014/main" val="207265798"/>
                  </a:ext>
                </a:extLst>
              </a:tr>
              <a:tr h="324000">
                <a:tc>
                  <a:txBody>
                    <a:bodyPr/>
                    <a:lstStyle/>
                    <a:p>
                      <a:r>
                        <a:rPr lang="en-US" altLang="zh-CN" sz="1800">
                          <a:effectLst/>
                        </a:rPr>
                        <a:t>3</a:t>
                      </a:r>
                    </a:p>
                  </a:txBody>
                  <a:tcPr anchor="ctr"/>
                </a:tc>
                <a:tc>
                  <a:txBody>
                    <a:bodyPr/>
                    <a:lstStyle/>
                    <a:p>
                      <a:r>
                        <a:rPr lang="en-US" altLang="zh-CN" sz="1800" dirty="0">
                          <a:effectLst/>
                        </a:rPr>
                        <a:t>30.267</a:t>
                      </a:r>
                      <a:endParaRPr lang="en-US" altLang="zh-CN" sz="1800" dirty="0">
                        <a:solidFill>
                          <a:schemeClr val="accent1"/>
                        </a:solidFill>
                        <a:effectLst/>
                      </a:endParaRPr>
                    </a:p>
                  </a:txBody>
                  <a:tcPr anchor="ctr"/>
                </a:tc>
                <a:tc>
                  <a:txBody>
                    <a:bodyPr/>
                    <a:lstStyle/>
                    <a:p>
                      <a:r>
                        <a:rPr lang="en-US" altLang="zh-CN" sz="1800" dirty="0">
                          <a:effectLst/>
                        </a:rPr>
                        <a:t>0.168</a:t>
                      </a:r>
                      <a:endParaRPr lang="en-US" altLang="zh-CN" sz="1800" dirty="0">
                        <a:solidFill>
                          <a:schemeClr val="accent5"/>
                        </a:solidFill>
                        <a:effectLst/>
                      </a:endParaRPr>
                    </a:p>
                  </a:txBody>
                  <a:tcPr anchor="ctr"/>
                </a:tc>
                <a:tc>
                  <a:txBody>
                    <a:bodyPr/>
                    <a:lstStyle/>
                    <a:p>
                      <a:r>
                        <a:rPr lang="en-US" sz="1800" dirty="0">
                          <a:effectLst/>
                        </a:rPr>
                        <a:t>~11W</a:t>
                      </a:r>
                    </a:p>
                  </a:txBody>
                  <a:tcPr anchor="ctr"/>
                </a:tc>
                <a:extLst>
                  <a:ext uri="{0D108BD9-81ED-4DB2-BD59-A6C34878D82A}">
                    <a16:rowId xmlns:a16="http://schemas.microsoft.com/office/drawing/2014/main" val="1909432565"/>
                  </a:ext>
                </a:extLst>
              </a:tr>
              <a:tr h="324000">
                <a:tc>
                  <a:txBody>
                    <a:bodyPr/>
                    <a:lstStyle/>
                    <a:p>
                      <a:r>
                        <a:rPr lang="en-US" altLang="zh-CN" sz="1800">
                          <a:effectLst/>
                        </a:rPr>
                        <a:t>4</a:t>
                      </a:r>
                    </a:p>
                  </a:txBody>
                  <a:tcPr anchor="ctr"/>
                </a:tc>
                <a:tc>
                  <a:txBody>
                    <a:bodyPr/>
                    <a:lstStyle/>
                    <a:p>
                      <a:r>
                        <a:rPr lang="en-US" altLang="zh-CN" sz="1800" dirty="0">
                          <a:effectLst/>
                        </a:rPr>
                        <a:t>1543.505</a:t>
                      </a:r>
                      <a:endParaRPr lang="en-US" altLang="zh-CN" sz="1800" dirty="0">
                        <a:solidFill>
                          <a:schemeClr val="accent1"/>
                        </a:solidFill>
                        <a:effectLst/>
                      </a:endParaRPr>
                    </a:p>
                  </a:txBody>
                  <a:tcPr anchor="ctr"/>
                </a:tc>
                <a:tc>
                  <a:txBody>
                    <a:bodyPr/>
                    <a:lstStyle/>
                    <a:p>
                      <a:r>
                        <a:rPr lang="en-US" altLang="zh-CN" sz="1800" dirty="0">
                          <a:effectLst/>
                        </a:rPr>
                        <a:t>1.359</a:t>
                      </a:r>
                      <a:endParaRPr lang="en-US" altLang="zh-CN" sz="1800" dirty="0">
                        <a:solidFill>
                          <a:schemeClr val="accent5"/>
                        </a:solidFill>
                        <a:effectLst/>
                      </a:endParaRPr>
                    </a:p>
                  </a:txBody>
                  <a:tcPr anchor="ctr"/>
                </a:tc>
                <a:tc>
                  <a:txBody>
                    <a:bodyPr/>
                    <a:lstStyle/>
                    <a:p>
                      <a:r>
                        <a:rPr lang="en-US" sz="1800" dirty="0">
                          <a:effectLst/>
                        </a:rPr>
                        <a:t>~60W</a:t>
                      </a:r>
                    </a:p>
                  </a:txBody>
                  <a:tcPr anchor="ctr"/>
                </a:tc>
                <a:extLst>
                  <a:ext uri="{0D108BD9-81ED-4DB2-BD59-A6C34878D82A}">
                    <a16:rowId xmlns:a16="http://schemas.microsoft.com/office/drawing/2014/main" val="3874931590"/>
                  </a:ext>
                </a:extLst>
              </a:tr>
              <a:tr h="324000">
                <a:tc>
                  <a:txBody>
                    <a:bodyPr/>
                    <a:lstStyle/>
                    <a:p>
                      <a:r>
                        <a:rPr lang="en-US" altLang="zh-CN" sz="1800">
                          <a:effectLst/>
                        </a:rPr>
                        <a:t>5</a:t>
                      </a:r>
                    </a:p>
                  </a:txBody>
                  <a:tcPr anchor="ctr"/>
                </a:tc>
                <a:tc>
                  <a:txBody>
                    <a:bodyPr/>
                    <a:lstStyle/>
                    <a:p>
                      <a:r>
                        <a:rPr lang="zh-CN" altLang="en-US" sz="1800" dirty="0">
                          <a:solidFill>
                            <a:schemeClr val="accent1"/>
                          </a:solidFill>
                          <a:effectLst/>
                        </a:rPr>
                        <a:t>未完成</a:t>
                      </a:r>
                    </a:p>
                  </a:txBody>
                  <a:tcPr anchor="ctr"/>
                </a:tc>
                <a:tc>
                  <a:txBody>
                    <a:bodyPr/>
                    <a:lstStyle/>
                    <a:p>
                      <a:r>
                        <a:rPr lang="en-US" altLang="zh-CN" sz="1800" dirty="0">
                          <a:effectLst/>
                        </a:rPr>
                        <a:t>2.132</a:t>
                      </a:r>
                      <a:endParaRPr lang="en-US" altLang="zh-CN" sz="1800" dirty="0">
                        <a:solidFill>
                          <a:schemeClr val="accent5"/>
                        </a:solidFill>
                        <a:effectLst/>
                      </a:endParaRPr>
                    </a:p>
                  </a:txBody>
                  <a:tcPr anchor="ctr"/>
                </a:tc>
                <a:tc>
                  <a:txBody>
                    <a:bodyPr/>
                    <a:lstStyle/>
                    <a:p>
                      <a:r>
                        <a:rPr lang="en-US" sz="1800" dirty="0">
                          <a:effectLst/>
                        </a:rPr>
                        <a:t>~80W</a:t>
                      </a:r>
                    </a:p>
                  </a:txBody>
                  <a:tcPr anchor="ctr"/>
                </a:tc>
                <a:extLst>
                  <a:ext uri="{0D108BD9-81ED-4DB2-BD59-A6C34878D82A}">
                    <a16:rowId xmlns:a16="http://schemas.microsoft.com/office/drawing/2014/main" val="3025574396"/>
                  </a:ext>
                </a:extLst>
              </a:tr>
            </a:tbl>
          </a:graphicData>
        </a:graphic>
      </p:graphicFrame>
      <p:sp>
        <p:nvSpPr>
          <p:cNvPr id="11" name="矩形 10">
            <a:extLst>
              <a:ext uri="{FF2B5EF4-FFF2-40B4-BE49-F238E27FC236}">
                <a16:creationId xmlns:a16="http://schemas.microsoft.com/office/drawing/2014/main" id="{1F2E71D1-D69D-4EDC-B044-7DABBBB3A66F}"/>
              </a:ext>
            </a:extLst>
          </p:cNvPr>
          <p:cNvSpPr/>
          <p:nvPr/>
        </p:nvSpPr>
        <p:spPr>
          <a:xfrm>
            <a:off x="669925" y="1872715"/>
            <a:ext cx="5794486" cy="1600438"/>
          </a:xfrm>
          <a:prstGeom prst="rect">
            <a:avLst/>
          </a:prstGeom>
          <a:ln>
            <a:solidFill>
              <a:schemeClr val="tx1"/>
            </a:solidFill>
            <a:prstDash val="dash"/>
          </a:ln>
        </p:spPr>
        <p:txBody>
          <a:bodyPr wrap="square">
            <a:spAutoFit/>
          </a:bodyPr>
          <a:lstStyle/>
          <a:p>
            <a:r>
              <a:rPr lang="en-US" altLang="zh-CN" sz="1400" b="1" dirty="0">
                <a:solidFill>
                  <a:srgbClr val="569CD6"/>
                </a:solidFill>
                <a:latin typeface="Consolas" panose="020B0609020204030204" pitchFamily="49" charset="0"/>
              </a:rPr>
              <a:t>SELECT</a:t>
            </a:r>
            <a:r>
              <a:rPr lang="en-US" altLang="zh-CN" sz="1400" b="1" dirty="0">
                <a:solidFill>
                  <a:srgbClr val="D4D4D4"/>
                </a:solidFill>
                <a:latin typeface="Consolas" panose="020B0609020204030204" pitchFamily="49" charset="0"/>
              </a:rPr>
              <a:t> </a:t>
            </a:r>
            <a:r>
              <a:rPr lang="en-US" altLang="zh-CN" sz="1400" b="1" dirty="0">
                <a:solidFill>
                  <a:schemeClr val="accent2"/>
                </a:solidFill>
                <a:latin typeface="Consolas" panose="020B0609020204030204" pitchFamily="49" charset="0"/>
              </a:rPr>
              <a:t>COUNT</a:t>
            </a:r>
            <a:r>
              <a:rPr lang="en-US" altLang="zh-CN" sz="1400" b="1" dirty="0">
                <a:solidFill>
                  <a:schemeClr val="tx2"/>
                </a:solidFill>
                <a:latin typeface="Consolas" panose="020B0609020204030204" pitchFamily="49" charset="0"/>
              </a:rPr>
              <a:t>(</a:t>
            </a:r>
            <a:r>
              <a:rPr lang="en-US" altLang="zh-CN" sz="1400" b="1" dirty="0">
                <a:solidFill>
                  <a:srgbClr val="569CD6"/>
                </a:solidFill>
                <a:latin typeface="Consolas" panose="020B0609020204030204" pitchFamily="49" charset="0"/>
              </a:rPr>
              <a:t>DISTINCT</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uf5.*)</a:t>
            </a:r>
          </a:p>
          <a:p>
            <a:r>
              <a:rPr lang="en-US" altLang="zh-CN" sz="1400" b="1" dirty="0">
                <a:solidFill>
                  <a:srgbClr val="569CD6"/>
                </a:solidFill>
                <a:latin typeface="Consolas" panose="020B0609020204030204" pitchFamily="49" charset="0"/>
              </a:rPr>
              <a:t>FROM</a:t>
            </a:r>
            <a:r>
              <a:rPr lang="en-US" altLang="zh-CN" sz="1400" b="1" dirty="0">
                <a:solidFill>
                  <a:srgbClr val="D4D4D4"/>
                </a:solidFill>
                <a:latin typeface="Consolas" panose="020B0609020204030204" pitchFamily="49" charset="0"/>
              </a:rPr>
              <a:t> </a:t>
            </a:r>
            <a:r>
              <a:rPr lang="en-US" altLang="zh-CN" sz="1400" b="1" dirty="0" err="1">
                <a:solidFill>
                  <a:schemeClr val="tx2"/>
                </a:solidFill>
                <a:latin typeface="Consolas" panose="020B0609020204030204" pitchFamily="49" charset="0"/>
              </a:rPr>
              <a:t>t_user_friend</a:t>
            </a:r>
            <a:r>
              <a:rPr lang="en-US" altLang="zh-CN" sz="1400" b="1" dirty="0">
                <a:solidFill>
                  <a:schemeClr val="tx2"/>
                </a:solidFill>
                <a:latin typeface="Consolas" panose="020B0609020204030204" pitchFamily="49" charset="0"/>
              </a:rPr>
              <a:t> uf1</a:t>
            </a:r>
          </a:p>
          <a:p>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INNER JOIN</a:t>
            </a:r>
            <a:r>
              <a:rPr lang="en-US" altLang="zh-CN" sz="1400" b="1" dirty="0">
                <a:solidFill>
                  <a:srgbClr val="D4D4D4"/>
                </a:solidFill>
                <a:latin typeface="Consolas" panose="020B0609020204030204" pitchFamily="49" charset="0"/>
              </a:rPr>
              <a:t> </a:t>
            </a:r>
            <a:r>
              <a:rPr lang="en-US" altLang="zh-CN" sz="1400" b="1" dirty="0" err="1">
                <a:solidFill>
                  <a:schemeClr val="tx2"/>
                </a:solidFill>
                <a:latin typeface="Consolas" panose="020B0609020204030204" pitchFamily="49" charset="0"/>
              </a:rPr>
              <a:t>t_user_friend</a:t>
            </a:r>
            <a:r>
              <a:rPr lang="en-US" altLang="zh-CN" sz="1400" b="1" dirty="0">
                <a:solidFill>
                  <a:schemeClr val="tx2"/>
                </a:solidFill>
                <a:latin typeface="Consolas" panose="020B0609020204030204" pitchFamily="49" charset="0"/>
              </a:rPr>
              <a:t> uf2 </a:t>
            </a:r>
            <a:r>
              <a:rPr lang="en-US" altLang="zh-CN" sz="1400" b="1" dirty="0">
                <a:solidFill>
                  <a:srgbClr val="569CD6"/>
                </a:solidFill>
                <a:latin typeface="Consolas" panose="020B0609020204030204" pitchFamily="49" charset="0"/>
              </a:rPr>
              <a:t>ON</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uf1.user_1 = uf2.user_2</a:t>
            </a:r>
          </a:p>
          <a:p>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INNER JOIN</a:t>
            </a:r>
            <a:r>
              <a:rPr lang="en-US" altLang="zh-CN" sz="1400" b="1" dirty="0">
                <a:solidFill>
                  <a:srgbClr val="D4D4D4"/>
                </a:solidFill>
                <a:latin typeface="Consolas" panose="020B0609020204030204" pitchFamily="49" charset="0"/>
              </a:rPr>
              <a:t> </a:t>
            </a:r>
            <a:r>
              <a:rPr lang="en-US" altLang="zh-CN" sz="1400" b="1" dirty="0" err="1">
                <a:solidFill>
                  <a:schemeClr val="tx2"/>
                </a:solidFill>
                <a:latin typeface="Consolas" panose="020B0609020204030204" pitchFamily="49" charset="0"/>
              </a:rPr>
              <a:t>t_user_friend</a:t>
            </a:r>
            <a:r>
              <a:rPr lang="en-US" altLang="zh-CN" sz="1400" b="1" dirty="0">
                <a:solidFill>
                  <a:schemeClr val="tx2"/>
                </a:solidFill>
                <a:latin typeface="Consolas" panose="020B0609020204030204" pitchFamily="49" charset="0"/>
              </a:rPr>
              <a:t> uf3 </a:t>
            </a:r>
            <a:r>
              <a:rPr lang="en-US" altLang="zh-CN" sz="1400" b="1" dirty="0">
                <a:solidFill>
                  <a:srgbClr val="569CD6"/>
                </a:solidFill>
                <a:latin typeface="Consolas" panose="020B0609020204030204" pitchFamily="49" charset="0"/>
              </a:rPr>
              <a:t>ON</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uf2.user_1 = uf3.user_2</a:t>
            </a:r>
          </a:p>
          <a:p>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INNER JOIN</a:t>
            </a:r>
            <a:r>
              <a:rPr lang="en-US" altLang="zh-CN" sz="1400" b="1" dirty="0">
                <a:solidFill>
                  <a:srgbClr val="D4D4D4"/>
                </a:solidFill>
                <a:latin typeface="Consolas" panose="020B0609020204030204" pitchFamily="49" charset="0"/>
              </a:rPr>
              <a:t> </a:t>
            </a:r>
            <a:r>
              <a:rPr lang="en-US" altLang="zh-CN" sz="1400" b="1" dirty="0" err="1">
                <a:solidFill>
                  <a:schemeClr val="tx2"/>
                </a:solidFill>
                <a:latin typeface="Consolas" panose="020B0609020204030204" pitchFamily="49" charset="0"/>
              </a:rPr>
              <a:t>t_user_friend</a:t>
            </a:r>
            <a:r>
              <a:rPr lang="en-US" altLang="zh-CN" sz="1400" b="1" dirty="0">
                <a:solidFill>
                  <a:schemeClr val="tx2"/>
                </a:solidFill>
                <a:latin typeface="Consolas" panose="020B0609020204030204" pitchFamily="49" charset="0"/>
              </a:rPr>
              <a:t> uf4 </a:t>
            </a:r>
            <a:r>
              <a:rPr lang="en-US" altLang="zh-CN" sz="1400" b="1" dirty="0">
                <a:solidFill>
                  <a:srgbClr val="569CD6"/>
                </a:solidFill>
                <a:latin typeface="Consolas" panose="020B0609020204030204" pitchFamily="49" charset="0"/>
              </a:rPr>
              <a:t>ON</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uf4.user_1 = uf3.user_2</a:t>
            </a:r>
          </a:p>
          <a:p>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INNER JOIN</a:t>
            </a:r>
            <a:r>
              <a:rPr lang="en-US" altLang="zh-CN" sz="1400" b="1" dirty="0">
                <a:solidFill>
                  <a:srgbClr val="D4D4D4"/>
                </a:solidFill>
                <a:latin typeface="Consolas" panose="020B0609020204030204" pitchFamily="49" charset="0"/>
              </a:rPr>
              <a:t> </a:t>
            </a:r>
            <a:r>
              <a:rPr lang="en-US" altLang="zh-CN" sz="1400" b="1" dirty="0" err="1">
                <a:solidFill>
                  <a:schemeClr val="tx2"/>
                </a:solidFill>
                <a:latin typeface="Consolas" panose="020B0609020204030204" pitchFamily="49" charset="0"/>
              </a:rPr>
              <a:t>t_user_friend</a:t>
            </a:r>
            <a:r>
              <a:rPr lang="en-US" altLang="zh-CN" sz="1400" b="1" dirty="0">
                <a:solidFill>
                  <a:schemeClr val="tx2"/>
                </a:solidFill>
                <a:latin typeface="Consolas" panose="020B0609020204030204" pitchFamily="49" charset="0"/>
              </a:rPr>
              <a:t> uf5 </a:t>
            </a:r>
            <a:r>
              <a:rPr lang="en-US" altLang="zh-CN" sz="1400" b="1" dirty="0">
                <a:solidFill>
                  <a:srgbClr val="569CD6"/>
                </a:solidFill>
                <a:latin typeface="Consolas" panose="020B0609020204030204" pitchFamily="49" charset="0"/>
              </a:rPr>
              <a:t>ON</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uf5.user_1 = uf4.user_2</a:t>
            </a:r>
          </a:p>
          <a:p>
            <a:r>
              <a:rPr lang="en-US" altLang="zh-CN" sz="1400" b="1" dirty="0">
                <a:solidFill>
                  <a:srgbClr val="569CD6"/>
                </a:solidFill>
                <a:latin typeface="Consolas" panose="020B0609020204030204" pitchFamily="49" charset="0"/>
              </a:rPr>
              <a:t>WHERE</a:t>
            </a:r>
            <a:r>
              <a:rPr lang="en-US" altLang="zh-CN" sz="1400" b="1" dirty="0">
                <a:solidFill>
                  <a:srgbClr val="D4D4D4"/>
                </a:solidFill>
                <a:latin typeface="Consolas" panose="020B0609020204030204" pitchFamily="49" charset="0"/>
              </a:rPr>
              <a:t> </a:t>
            </a:r>
            <a:r>
              <a:rPr lang="en-US" altLang="zh-CN" sz="1400" b="1" dirty="0">
                <a:solidFill>
                  <a:schemeClr val="tx2"/>
                </a:solidFill>
                <a:latin typeface="Consolas" panose="020B0609020204030204" pitchFamily="49" charset="0"/>
              </a:rPr>
              <a:t>uf1.user_1 = ?</a:t>
            </a:r>
          </a:p>
        </p:txBody>
      </p:sp>
      <p:sp>
        <p:nvSpPr>
          <p:cNvPr id="12" name="矩形 11">
            <a:extLst>
              <a:ext uri="{FF2B5EF4-FFF2-40B4-BE49-F238E27FC236}">
                <a16:creationId xmlns:a16="http://schemas.microsoft.com/office/drawing/2014/main" id="{6AA8A2D0-9147-41CF-9FD5-FFA289914B94}"/>
              </a:ext>
            </a:extLst>
          </p:cNvPr>
          <p:cNvSpPr/>
          <p:nvPr/>
        </p:nvSpPr>
        <p:spPr>
          <a:xfrm>
            <a:off x="6464411" y="1872715"/>
            <a:ext cx="5056078" cy="1600438"/>
          </a:xfrm>
          <a:prstGeom prst="rect">
            <a:avLst/>
          </a:prstGeom>
          <a:ln>
            <a:solidFill>
              <a:schemeClr val="tx1"/>
            </a:solidFill>
            <a:prstDash val="dash"/>
          </a:ln>
        </p:spPr>
        <p:txBody>
          <a:bodyPr wrap="square">
            <a:spAutoFit/>
          </a:bodyPr>
          <a:lstStyle/>
          <a:p>
            <a:r>
              <a:rPr lang="en-US" altLang="zh-CN" sz="1400" b="1" dirty="0" err="1">
                <a:solidFill>
                  <a:schemeClr val="tx2"/>
                </a:solidFill>
                <a:latin typeface="Consolas" panose="020B0609020204030204" pitchFamily="49" charset="0"/>
              </a:rPr>
              <a:t>TraversalDescription</a:t>
            </a:r>
            <a:r>
              <a:rPr lang="en-US" altLang="zh-CN" sz="1400" b="1" dirty="0">
                <a:solidFill>
                  <a:schemeClr val="tx2"/>
                </a:solidFill>
                <a:latin typeface="Consolas" panose="020B0609020204030204" pitchFamily="49" charset="0"/>
              </a:rPr>
              <a:t> td =</a:t>
            </a:r>
          </a:p>
          <a:p>
            <a:r>
              <a:rPr lang="en-US" altLang="zh-CN" sz="1400" b="1" dirty="0" err="1">
                <a:solidFill>
                  <a:schemeClr val="tx2"/>
                </a:solidFill>
                <a:latin typeface="Consolas" panose="020B0609020204030204" pitchFamily="49" charset="0"/>
              </a:rPr>
              <a:t>Traversal.description</a:t>
            </a:r>
            <a:r>
              <a:rPr lang="en-US" altLang="zh-CN" sz="1400" b="1" dirty="0">
                <a:solidFill>
                  <a:schemeClr val="tx2"/>
                </a:solidFill>
                <a:latin typeface="Consolas" panose="020B0609020204030204" pitchFamily="49" charset="0"/>
              </a:rPr>
              <a:t>()</a:t>
            </a:r>
          </a:p>
          <a:p>
            <a:r>
              <a:rPr lang="en-US" altLang="zh-CN" sz="1400" b="1" dirty="0">
                <a:solidFill>
                  <a:schemeClr val="tx2"/>
                </a:solidFill>
                <a:latin typeface="Consolas" panose="020B0609020204030204" pitchFamily="49" charset="0"/>
              </a:rPr>
              <a:t>.relationships("</a:t>
            </a:r>
            <a:r>
              <a:rPr lang="en-US" altLang="zh-CN" sz="1400" b="1" dirty="0">
                <a:solidFill>
                  <a:srgbClr val="CE9178"/>
                </a:solidFill>
                <a:latin typeface="Consolas" panose="020B0609020204030204" pitchFamily="49" charset="0"/>
              </a:rPr>
              <a:t>IS_FRIEND_OF</a:t>
            </a:r>
            <a:r>
              <a:rPr lang="en-US" altLang="zh-CN" sz="1400" b="1" dirty="0">
                <a:solidFill>
                  <a:schemeClr val="tx2"/>
                </a:solidFill>
                <a:latin typeface="Consolas" panose="020B0609020204030204" pitchFamily="49" charset="0"/>
              </a:rPr>
              <a:t>", </a:t>
            </a:r>
            <a:r>
              <a:rPr lang="en-US" altLang="zh-CN" sz="1400" b="1" dirty="0" err="1">
                <a:solidFill>
                  <a:schemeClr val="tx2"/>
                </a:solidFill>
                <a:latin typeface="Consolas" panose="020B0609020204030204" pitchFamily="49" charset="0"/>
              </a:rPr>
              <a:t>Direction.OUTGOING</a:t>
            </a:r>
            <a:r>
              <a:rPr lang="en-US" altLang="zh-CN" sz="1400" b="1" dirty="0">
                <a:solidFill>
                  <a:schemeClr val="tx2"/>
                </a:solidFill>
                <a:latin typeface="Consolas" panose="020B0609020204030204" pitchFamily="49" charset="0"/>
              </a:rPr>
              <a:t>)</a:t>
            </a:r>
          </a:p>
          <a:p>
            <a:r>
              <a:rPr lang="en-US" altLang="zh-CN" sz="1400" b="1" dirty="0">
                <a:solidFill>
                  <a:schemeClr val="tx2"/>
                </a:solidFill>
                <a:latin typeface="Consolas" panose="020B0609020204030204" pitchFamily="49" charset="0"/>
              </a:rPr>
              <a:t>.evaluator(</a:t>
            </a:r>
            <a:r>
              <a:rPr lang="en-US" altLang="zh-CN" sz="1400" b="1" dirty="0" err="1">
                <a:solidFill>
                  <a:schemeClr val="tx2"/>
                </a:solidFill>
                <a:latin typeface="Consolas" panose="020B0609020204030204" pitchFamily="49" charset="0"/>
              </a:rPr>
              <a:t>Evaluators.atDepth</a:t>
            </a:r>
            <a:r>
              <a:rPr lang="en-US" altLang="zh-CN" sz="1400" b="1" dirty="0">
                <a:solidFill>
                  <a:schemeClr val="tx2"/>
                </a:solidFill>
                <a:latin typeface="Consolas" panose="020B0609020204030204" pitchFamily="49" charset="0"/>
              </a:rPr>
              <a:t>(</a:t>
            </a:r>
            <a:r>
              <a:rPr lang="en-US" altLang="zh-CN" sz="1400" b="1" dirty="0">
                <a:solidFill>
                  <a:schemeClr val="accent2"/>
                </a:solidFill>
                <a:latin typeface="Consolas" panose="020B0609020204030204" pitchFamily="49" charset="0"/>
              </a:rPr>
              <a:t>5</a:t>
            </a:r>
            <a:r>
              <a:rPr lang="en-US" altLang="zh-CN" sz="1400" b="1" dirty="0">
                <a:solidFill>
                  <a:schemeClr val="tx2"/>
                </a:solidFill>
                <a:latin typeface="Consolas" panose="020B0609020204030204" pitchFamily="49" charset="0"/>
              </a:rPr>
              <a:t>))</a:t>
            </a:r>
          </a:p>
          <a:p>
            <a:r>
              <a:rPr lang="en-US" altLang="zh-CN" sz="1400" b="1" dirty="0">
                <a:solidFill>
                  <a:schemeClr val="tx2"/>
                </a:solidFill>
                <a:latin typeface="Consolas" panose="020B0609020204030204" pitchFamily="49" charset="0"/>
              </a:rPr>
              <a:t>.uniqueness(</a:t>
            </a:r>
            <a:r>
              <a:rPr lang="en-US" altLang="zh-CN" sz="1400" b="1" dirty="0" err="1">
                <a:solidFill>
                  <a:schemeClr val="tx2"/>
                </a:solidFill>
                <a:latin typeface="Consolas" panose="020B0609020204030204" pitchFamily="49" charset="0"/>
              </a:rPr>
              <a:t>Uniqueness.NODE_GLOBAL</a:t>
            </a:r>
            <a:r>
              <a:rPr lang="en-US" altLang="zh-CN" sz="1400" b="1" dirty="0">
                <a:solidFill>
                  <a:schemeClr val="tx2"/>
                </a:solidFill>
                <a:latin typeface="Consolas" panose="020B0609020204030204" pitchFamily="49" charset="0"/>
              </a:rPr>
              <a:t>);</a:t>
            </a:r>
          </a:p>
          <a:p>
            <a:r>
              <a:rPr lang="en-US" altLang="zh-CN" sz="1400" b="1" dirty="0" err="1">
                <a:solidFill>
                  <a:schemeClr val="tx2"/>
                </a:solidFill>
                <a:latin typeface="Consolas" panose="020B0609020204030204" pitchFamily="49" charset="0"/>
              </a:rPr>
              <a:t>Iterable</a:t>
            </a:r>
            <a:r>
              <a:rPr lang="en-US" altLang="zh-CN" sz="1400" b="1" dirty="0">
                <a:solidFill>
                  <a:schemeClr val="tx2"/>
                </a:solidFill>
                <a:latin typeface="Consolas" panose="020B0609020204030204" pitchFamily="49" charset="0"/>
              </a:rPr>
              <a:t>&lt;Node&gt; nodes = </a:t>
            </a:r>
            <a:r>
              <a:rPr lang="en-US" altLang="zh-CN" sz="1400" b="1" dirty="0" err="1">
                <a:solidFill>
                  <a:schemeClr val="tx2"/>
                </a:solidFill>
                <a:latin typeface="Consolas" panose="020B0609020204030204" pitchFamily="49" charset="0"/>
              </a:rPr>
              <a:t>td.traverse</a:t>
            </a:r>
            <a:r>
              <a:rPr lang="en-US" altLang="zh-CN" sz="1400" b="1" dirty="0">
                <a:solidFill>
                  <a:schemeClr val="tx2"/>
                </a:solidFill>
                <a:latin typeface="Consolas" panose="020B0609020204030204" pitchFamily="49" charset="0"/>
              </a:rPr>
              <a:t>(</a:t>
            </a:r>
            <a:r>
              <a:rPr lang="en-US" altLang="zh-CN" sz="1400" b="1" dirty="0" err="1">
                <a:solidFill>
                  <a:schemeClr val="tx2"/>
                </a:solidFill>
                <a:latin typeface="Consolas" panose="020B0609020204030204" pitchFamily="49" charset="0"/>
              </a:rPr>
              <a:t>nodeById</a:t>
            </a:r>
            <a:r>
              <a:rPr lang="en-US" altLang="zh-CN" sz="1400" b="1" dirty="0">
                <a:solidFill>
                  <a:schemeClr val="tx2"/>
                </a:solidFill>
                <a:latin typeface="Consolas" panose="020B0609020204030204" pitchFamily="49" charset="0"/>
              </a:rPr>
              <a:t>).nodes();</a:t>
            </a:r>
          </a:p>
        </p:txBody>
      </p:sp>
      <p:sp>
        <p:nvSpPr>
          <p:cNvPr id="14" name="矩形 13">
            <a:extLst>
              <a:ext uri="{FF2B5EF4-FFF2-40B4-BE49-F238E27FC236}">
                <a16:creationId xmlns:a16="http://schemas.microsoft.com/office/drawing/2014/main" id="{41756B9E-2ACB-4D61-95DA-103AEE294FE9}"/>
              </a:ext>
            </a:extLst>
          </p:cNvPr>
          <p:cNvSpPr/>
          <p:nvPr/>
        </p:nvSpPr>
        <p:spPr>
          <a:xfrm>
            <a:off x="669925" y="1131888"/>
            <a:ext cx="4792621" cy="646331"/>
          </a:xfrm>
          <a:prstGeom prst="rect">
            <a:avLst/>
          </a:prstGeom>
        </p:spPr>
        <p:txBody>
          <a:bodyPr wrap="square">
            <a:spAutoFit/>
          </a:bodyPr>
          <a:lstStyle/>
          <a:p>
            <a:r>
              <a:rPr lang="zh-CN" altLang="en-US" b="1" dirty="0"/>
              <a:t>在</a:t>
            </a:r>
            <a:r>
              <a:rPr lang="en-US" altLang="zh-CN" b="1" dirty="0"/>
              <a:t>100</a:t>
            </a:r>
            <a:r>
              <a:rPr lang="zh-CN" altLang="en-US" b="1" dirty="0"/>
              <a:t>万人，每人约有</a:t>
            </a:r>
            <a:r>
              <a:rPr lang="en-US" altLang="zh-CN" b="1" dirty="0"/>
              <a:t>50</a:t>
            </a:r>
            <a:r>
              <a:rPr lang="zh-CN" altLang="en-US" b="1" dirty="0"/>
              <a:t>个朋友的社交网络里，找到最大深度为</a:t>
            </a:r>
            <a:r>
              <a:rPr lang="en-US" altLang="zh-CN" b="1" dirty="0"/>
              <a:t>5</a:t>
            </a:r>
            <a:r>
              <a:rPr lang="zh-CN" altLang="en-US" b="1" dirty="0"/>
              <a:t>的朋友的朋友</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B71A3A5-FD65-4344-9D3E-10BB70D79277}"/>
                  </a:ext>
                </a:extLst>
              </p:cNvPr>
              <p:cNvSpPr/>
              <p:nvPr/>
            </p:nvSpPr>
            <p:spPr>
              <a:xfrm>
                <a:off x="669924" y="5490944"/>
                <a:ext cx="8566191" cy="646331"/>
              </a:xfrm>
              <a:prstGeom prst="rect">
                <a:avLst/>
              </a:prstGeom>
            </p:spPr>
            <p:txBody>
              <a:bodyPr wrap="none">
                <a:spAutoFit/>
              </a:bodyPr>
              <a:lstStyle/>
              <a:p>
                <a:r>
                  <a:rPr lang="zh-CN" altLang="en-US" sz="1200" b="1" dirty="0">
                    <a:solidFill>
                      <a:schemeClr val="accent1"/>
                    </a:solidFill>
                  </a:rPr>
                  <a:t>注：</a:t>
                </a:r>
                <a:r>
                  <a:rPr lang="en-US" altLang="zh-CN" sz="1200" b="1" dirty="0">
                    <a:solidFill>
                      <a:schemeClr val="accent1"/>
                    </a:solidFill>
                  </a:rPr>
                  <a:t>	</a:t>
                </a:r>
                <a:r>
                  <a:rPr lang="zh-CN" altLang="en-US" sz="1200" dirty="0">
                    <a:solidFill>
                      <a:schemeClr val="tx2"/>
                    </a:solidFill>
                  </a:rPr>
                  <a:t>要找出深度为</a:t>
                </a:r>
                <a:r>
                  <a:rPr lang="en-US" altLang="zh-CN" sz="1200" dirty="0">
                    <a:solidFill>
                      <a:schemeClr val="tx2"/>
                    </a:solidFill>
                  </a:rPr>
                  <a:t>5</a:t>
                </a:r>
                <a:r>
                  <a:rPr lang="zh-CN" altLang="en-US" sz="1200" dirty="0">
                    <a:solidFill>
                      <a:schemeClr val="tx2"/>
                    </a:solidFill>
                  </a:rPr>
                  <a:t>的所有的</a:t>
                </a:r>
                <a:r>
                  <a:rPr lang="en-US" altLang="zh-CN" sz="1200" dirty="0">
                    <a:solidFill>
                      <a:schemeClr val="tx2"/>
                    </a:solidFill>
                  </a:rPr>
                  <a:t>”</a:t>
                </a:r>
                <a:r>
                  <a:rPr lang="zh-CN" altLang="en-US" sz="1200" dirty="0">
                    <a:solidFill>
                      <a:schemeClr val="tx2"/>
                    </a:solidFill>
                  </a:rPr>
                  <a:t>朋友的朋友</a:t>
                </a:r>
                <a:r>
                  <a:rPr lang="en-US" altLang="zh-CN" sz="1200" dirty="0">
                    <a:solidFill>
                      <a:schemeClr val="tx2"/>
                    </a:solidFill>
                  </a:rPr>
                  <a:t>”</a:t>
                </a:r>
                <a:r>
                  <a:rPr lang="zh-CN" altLang="en-US" sz="1200" dirty="0">
                    <a:solidFill>
                      <a:schemeClr val="tx2"/>
                    </a:solidFill>
                  </a:rPr>
                  <a:t>，</a:t>
                </a:r>
                <a:r>
                  <a:rPr lang="en-US" altLang="zh-CN" sz="1200" dirty="0">
                    <a:solidFill>
                      <a:schemeClr val="tx2"/>
                    </a:solidFill>
                  </a:rPr>
                  <a:t>RDB</a:t>
                </a:r>
                <a:r>
                  <a:rPr lang="zh-CN" altLang="en-US" sz="1200" dirty="0">
                    <a:solidFill>
                      <a:schemeClr val="tx2"/>
                    </a:solidFill>
                  </a:rPr>
                  <a:t>数据库引擎需要生成“用户</a:t>
                </a:r>
                <a:r>
                  <a:rPr lang="en-US" altLang="zh-CN" sz="1200" dirty="0">
                    <a:solidFill>
                      <a:schemeClr val="tx2"/>
                    </a:solidFill>
                  </a:rPr>
                  <a:t>-</a:t>
                </a:r>
                <a:r>
                  <a:rPr lang="zh-CN" altLang="en-US" sz="1200" dirty="0">
                    <a:solidFill>
                      <a:schemeClr val="tx2"/>
                    </a:solidFill>
                  </a:rPr>
                  <a:t>朋友表”的笛卡尔积</a:t>
                </a:r>
                <a:r>
                  <a:rPr lang="en-US" altLang="zh-CN" sz="1200" dirty="0">
                    <a:solidFill>
                      <a:schemeClr val="tx2"/>
                    </a:solidFill>
                  </a:rPr>
                  <a:t>5</a:t>
                </a:r>
                <a:r>
                  <a:rPr lang="zh-CN" altLang="en-US" sz="1200" dirty="0">
                    <a:solidFill>
                      <a:schemeClr val="tx2"/>
                    </a:solidFill>
                  </a:rPr>
                  <a:t>次。</a:t>
                </a:r>
                <a:endParaRPr lang="en-US" altLang="zh-CN" sz="1200" dirty="0">
                  <a:solidFill>
                    <a:schemeClr val="tx2"/>
                  </a:solidFill>
                </a:endParaRPr>
              </a:p>
              <a:p>
                <a:r>
                  <a:rPr lang="en-US" altLang="zh-CN" sz="1200" dirty="0">
                    <a:solidFill>
                      <a:schemeClr val="tx2"/>
                    </a:solidFill>
                  </a:rPr>
                  <a:t>	</a:t>
                </a:r>
                <a:r>
                  <a:rPr lang="zh-CN" altLang="en-US" sz="1200" dirty="0">
                    <a:solidFill>
                      <a:schemeClr val="tx2"/>
                    </a:solidFill>
                  </a:rPr>
                  <a:t>按每个表</a:t>
                </a:r>
                <a:r>
                  <a:rPr lang="en-US" altLang="zh-CN" sz="1200" dirty="0">
                    <a:solidFill>
                      <a:schemeClr val="tx2"/>
                    </a:solidFill>
                  </a:rPr>
                  <a:t>500w</a:t>
                </a:r>
                <a:r>
                  <a:rPr lang="zh-CN" altLang="en-US" sz="1200" dirty="0">
                    <a:solidFill>
                      <a:schemeClr val="tx2"/>
                    </a:solidFill>
                  </a:rPr>
                  <a:t>条记录计算，迭代结果将有</a:t>
                </a:r>
                <a:r>
                  <a:rPr lang="en-US" altLang="zh-CN" sz="1200" dirty="0">
                    <a:solidFill>
                      <a:schemeClr val="tx2"/>
                    </a:solidFill>
                  </a:rPr>
                  <a:t>500w</a:t>
                </a:r>
                <a:r>
                  <a:rPr lang="zh-CN" altLang="en-US" sz="1200" dirty="0">
                    <a:solidFill>
                      <a:schemeClr val="tx2"/>
                    </a:solidFill>
                  </a:rPr>
                  <a:t>的</a:t>
                </a:r>
                <a:r>
                  <a:rPr lang="en-US" altLang="zh-CN" sz="1200" dirty="0">
                    <a:solidFill>
                      <a:schemeClr val="tx2"/>
                    </a:solidFill>
                  </a:rPr>
                  <a:t>5</a:t>
                </a:r>
                <a:r>
                  <a:rPr lang="zh-CN" altLang="en-US" sz="1200" dirty="0">
                    <a:solidFill>
                      <a:schemeClr val="tx2"/>
                    </a:solidFill>
                  </a:rPr>
                  <a:t>次方，也就是</a:t>
                </a:r>
                <a14:m>
                  <m:oMath xmlns:m="http://schemas.openxmlformats.org/officeDocument/2006/math">
                    <m:r>
                      <a:rPr lang="en-US" altLang="zh-CN" sz="1200" b="0" i="1" smtClean="0">
                        <a:solidFill>
                          <a:schemeClr val="tx2"/>
                        </a:solidFill>
                        <a:latin typeface="Cambria Math" panose="02040503050406030204" pitchFamily="18" charset="0"/>
                      </a:rPr>
                      <m:t>3.125∗</m:t>
                    </m:r>
                    <m:sSup>
                      <m:sSupPr>
                        <m:ctrlPr>
                          <a:rPr lang="en-US" altLang="zh-CN" sz="1200" b="0" i="1" smtClean="0">
                            <a:solidFill>
                              <a:schemeClr val="tx2"/>
                            </a:solidFill>
                            <a:latin typeface="Cambria Math" panose="02040503050406030204" pitchFamily="18" charset="0"/>
                          </a:rPr>
                        </m:ctrlPr>
                      </m:sSupPr>
                      <m:e>
                        <m:r>
                          <a:rPr lang="en-US" altLang="zh-CN" sz="1200" b="0" i="1" smtClean="0">
                            <a:solidFill>
                              <a:schemeClr val="tx2"/>
                            </a:solidFill>
                            <a:latin typeface="Cambria Math" panose="02040503050406030204" pitchFamily="18" charset="0"/>
                          </a:rPr>
                          <m:t>10</m:t>
                        </m:r>
                      </m:e>
                      <m:sup>
                        <m:r>
                          <a:rPr lang="en-US" altLang="zh-CN" sz="1200" b="0" i="1" smtClean="0">
                            <a:solidFill>
                              <a:schemeClr val="tx2"/>
                            </a:solidFill>
                            <a:latin typeface="Cambria Math" panose="02040503050406030204" pitchFamily="18" charset="0"/>
                          </a:rPr>
                          <m:t>33</m:t>
                        </m:r>
                      </m:sup>
                    </m:sSup>
                  </m:oMath>
                </a14:m>
                <a:r>
                  <a:rPr lang="zh-CN" altLang="en-US" sz="1200" dirty="0">
                    <a:solidFill>
                      <a:schemeClr val="tx2"/>
                    </a:solidFill>
                  </a:rPr>
                  <a:t>次方，然后从中返回</a:t>
                </a:r>
                <a:r>
                  <a:rPr lang="en-US" altLang="zh-CN" sz="1200" dirty="0">
                    <a:solidFill>
                      <a:schemeClr val="tx2"/>
                    </a:solidFill>
                  </a:rPr>
                  <a:t>80w</a:t>
                </a:r>
                <a:r>
                  <a:rPr lang="zh-CN" altLang="en-US" sz="1200" dirty="0">
                    <a:solidFill>
                      <a:schemeClr val="tx2"/>
                    </a:solidFill>
                  </a:rPr>
                  <a:t>条记录。</a:t>
                </a:r>
                <a:endParaRPr lang="en-US" altLang="zh-CN" sz="1200" dirty="0">
                  <a:solidFill>
                    <a:schemeClr val="tx2"/>
                  </a:solidFill>
                </a:endParaRPr>
              </a:p>
              <a:p>
                <a:r>
                  <a:rPr lang="en-US" altLang="zh-CN" sz="1200" dirty="0">
                    <a:solidFill>
                      <a:schemeClr val="tx2"/>
                    </a:solidFill>
                  </a:rPr>
                  <a:t>	</a:t>
                </a:r>
                <a:r>
                  <a:rPr lang="zh-CN" altLang="en-US" sz="1200" dirty="0">
                    <a:solidFill>
                      <a:schemeClr val="tx2"/>
                    </a:solidFill>
                  </a:rPr>
                  <a:t>以二进制存储这个数量级的数据需要</a:t>
                </a:r>
                <a:r>
                  <a:rPr lang="en-US" altLang="zh-CN" sz="1200" dirty="0">
                    <a:solidFill>
                      <a:schemeClr val="tx2"/>
                    </a:solidFill>
                  </a:rPr>
                  <a:t>10GB</a:t>
                </a:r>
                <a:r>
                  <a:rPr lang="zh-CN" altLang="en-US" sz="1200" dirty="0">
                    <a:solidFill>
                      <a:schemeClr val="tx2"/>
                    </a:solidFill>
                  </a:rPr>
                  <a:t>左右的空间。</a:t>
                </a:r>
                <a:endParaRPr lang="zh-CN" altLang="en-US" sz="1200" dirty="0">
                  <a:solidFill>
                    <a:schemeClr val="accent1"/>
                  </a:solidFill>
                </a:endParaRPr>
              </a:p>
            </p:txBody>
          </p:sp>
        </mc:Choice>
        <mc:Fallback xmlns="">
          <p:sp>
            <p:nvSpPr>
              <p:cNvPr id="15" name="矩形 14">
                <a:extLst>
                  <a:ext uri="{FF2B5EF4-FFF2-40B4-BE49-F238E27FC236}">
                    <a16:creationId xmlns:a16="http://schemas.microsoft.com/office/drawing/2014/main" id="{4B71A3A5-FD65-4344-9D3E-10BB70D79277}"/>
                  </a:ext>
                </a:extLst>
              </p:cNvPr>
              <p:cNvSpPr>
                <a:spLocks noRot="1" noChangeAspect="1" noMove="1" noResize="1" noEditPoints="1" noAdjustHandles="1" noChangeArrowheads="1" noChangeShapeType="1" noTextEdit="1"/>
              </p:cNvSpPr>
              <p:nvPr/>
            </p:nvSpPr>
            <p:spPr>
              <a:xfrm>
                <a:off x="669924" y="5490944"/>
                <a:ext cx="8566191" cy="646331"/>
              </a:xfrm>
              <a:prstGeom prst="rect">
                <a:avLst/>
              </a:prstGeom>
              <a:blipFill>
                <a:blip r:embed="rId3"/>
                <a:stretch>
                  <a:fillRect l="-71" t="-1887" b="-6604"/>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C62063BB-345D-4C0F-936D-A59D95676620}"/>
              </a:ext>
            </a:extLst>
          </p:cNvPr>
          <p:cNvSpPr/>
          <p:nvPr/>
        </p:nvSpPr>
        <p:spPr>
          <a:xfrm>
            <a:off x="5911054" y="1872715"/>
            <a:ext cx="553357" cy="307777"/>
          </a:xfrm>
          <a:prstGeom prst="rect">
            <a:avLst/>
          </a:prstGeom>
        </p:spPr>
        <p:txBody>
          <a:bodyPr wrap="none">
            <a:spAutoFit/>
          </a:bodyPr>
          <a:lstStyle/>
          <a:p>
            <a:r>
              <a:rPr lang="en-US" altLang="zh-CN" sz="1400" b="1" dirty="0"/>
              <a:t>SQL</a:t>
            </a:r>
            <a:endParaRPr lang="zh-CN" altLang="en-US" sz="1400" dirty="0"/>
          </a:p>
        </p:txBody>
      </p:sp>
      <p:sp>
        <p:nvSpPr>
          <p:cNvPr id="76" name="矩形 75">
            <a:extLst>
              <a:ext uri="{FF2B5EF4-FFF2-40B4-BE49-F238E27FC236}">
                <a16:creationId xmlns:a16="http://schemas.microsoft.com/office/drawing/2014/main" id="{C03E4353-60D9-4C83-AE43-75A1116B703E}"/>
              </a:ext>
            </a:extLst>
          </p:cNvPr>
          <p:cNvSpPr/>
          <p:nvPr/>
        </p:nvSpPr>
        <p:spPr>
          <a:xfrm>
            <a:off x="10718666" y="1872715"/>
            <a:ext cx="801823" cy="307777"/>
          </a:xfrm>
          <a:prstGeom prst="rect">
            <a:avLst/>
          </a:prstGeom>
        </p:spPr>
        <p:txBody>
          <a:bodyPr wrap="none">
            <a:spAutoFit/>
          </a:bodyPr>
          <a:lstStyle/>
          <a:p>
            <a:r>
              <a:rPr lang="en-US" altLang="zh-CN" sz="1400" b="1" dirty="0"/>
              <a:t>Cypher</a:t>
            </a:r>
            <a:endParaRPr lang="zh-CN" altLang="en-US" sz="1400" dirty="0"/>
          </a:p>
        </p:txBody>
      </p:sp>
    </p:spTree>
    <p:extLst>
      <p:ext uri="{BB962C8B-B14F-4D97-AF65-F5344CB8AC3E}">
        <p14:creationId xmlns:p14="http://schemas.microsoft.com/office/powerpoint/2010/main" val="333806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AFB37-21CA-4EF0-BC82-92D2F04585C9}"/>
              </a:ext>
            </a:extLst>
          </p:cNvPr>
          <p:cNvSpPr>
            <a:spLocks noGrp="1"/>
          </p:cNvSpPr>
          <p:nvPr>
            <p:ph type="title"/>
          </p:nvPr>
        </p:nvSpPr>
        <p:spPr/>
        <p:txBody>
          <a:bodyPr/>
          <a:lstStyle/>
          <a:p>
            <a:r>
              <a:rPr lang="zh-CN" altLang="en-US" dirty="0">
                <a:cs typeface="+mn-ea"/>
                <a:sym typeface="+mn-lt"/>
              </a:rPr>
              <a:t>行业对比</a:t>
            </a:r>
            <a:endParaRPr lang="zh-CN" altLang="en-US" dirty="0"/>
          </a:p>
        </p:txBody>
      </p:sp>
      <p:sp>
        <p:nvSpPr>
          <p:cNvPr id="4" name="页脚占位符 3">
            <a:extLst>
              <a:ext uri="{FF2B5EF4-FFF2-40B4-BE49-F238E27FC236}">
                <a16:creationId xmlns:a16="http://schemas.microsoft.com/office/drawing/2014/main" id="{615102C0-9470-48EF-86B8-3C2D3F757A50}"/>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0C97CA2D-F489-4FEE-8C05-31ACDD07FEE6}"/>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pic>
        <p:nvPicPr>
          <p:cNvPr id="6" name="图片 5">
            <a:extLst>
              <a:ext uri="{FF2B5EF4-FFF2-40B4-BE49-F238E27FC236}">
                <a16:creationId xmlns:a16="http://schemas.microsoft.com/office/drawing/2014/main" id="{38B14584-ACDC-4988-B2AB-FCBC803B6AB9}"/>
              </a:ext>
            </a:extLst>
          </p:cNvPr>
          <p:cNvPicPr>
            <a:picLocks noChangeAspect="1"/>
          </p:cNvPicPr>
          <p:nvPr/>
        </p:nvPicPr>
        <p:blipFill>
          <a:blip r:embed="rId3"/>
          <a:stretch>
            <a:fillRect/>
          </a:stretch>
        </p:blipFill>
        <p:spPr>
          <a:xfrm>
            <a:off x="669925" y="1130299"/>
            <a:ext cx="5960754" cy="2937847"/>
          </a:xfrm>
          <a:prstGeom prst="rect">
            <a:avLst/>
          </a:prstGeom>
        </p:spPr>
      </p:pic>
      <p:pic>
        <p:nvPicPr>
          <p:cNvPr id="7" name="图片 6">
            <a:extLst>
              <a:ext uri="{FF2B5EF4-FFF2-40B4-BE49-F238E27FC236}">
                <a16:creationId xmlns:a16="http://schemas.microsoft.com/office/drawing/2014/main" id="{D612B8C1-43B4-4E7D-9657-DC89586E3A1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080" b="99686" l="1202" r="99454">
                        <a14:foregroundMark x1="5942" y1="20604" x2="7849" y2="18077"/>
                        <a14:foregroundMark x1="2348" y1="25367" x2="5406" y2="21315"/>
                        <a14:foregroundMark x1="27954" y1="7704" x2="44839" y2="0"/>
                        <a14:foregroundMark x1="44839" y1="0" x2="88039" y2="3669"/>
                        <a14:foregroundMark x1="88039" y1="3669" x2="96122" y2="11216"/>
                        <a14:foregroundMark x1="96122" y1="11216" x2="99836" y2="48428"/>
                        <a14:foregroundMark x1="99836" y1="48428" x2="96450" y2="79874"/>
                        <a14:foregroundMark x1="96450" y1="79874" x2="92299" y2="94025"/>
                        <a14:foregroundMark x1="92299" y1="94025" x2="61442" y2="99161"/>
                        <a14:foregroundMark x1="61442" y1="99161" x2="26816" y2="93082"/>
                        <a14:foregroundMark x1="26816" y1="93082" x2="8957" y2="94340"/>
                        <a14:foregroundMark x1="8957" y1="94340" x2="2294" y2="85639"/>
                        <a14:foregroundMark x1="2294" y1="85639" x2="765" y2="47065"/>
                        <a14:foregroundMark x1="765" y1="47065" x2="1748" y2="29560"/>
                        <a14:foregroundMark x1="1748" y1="29560" x2="8471" y2="20497"/>
                        <a14:foregroundMark x1="20393" y1="16338" x2="31458" y2="12893"/>
                        <a14:foregroundMark x1="31458" y1="12893" x2="44730" y2="12788"/>
                        <a14:foregroundMark x1="44730" y1="12788" x2="73020" y2="13732"/>
                        <a14:foregroundMark x1="73020" y1="13732" x2="83288" y2="27987"/>
                        <a14:foregroundMark x1="83288" y1="27987" x2="87875" y2="46226"/>
                        <a14:foregroundMark x1="87875" y1="46226" x2="81376" y2="67505"/>
                        <a14:foregroundMark x1="81376" y1="67505" x2="73020" y2="76415"/>
                        <a14:foregroundMark x1="73020" y1="76415" x2="53304" y2="80713"/>
                        <a14:foregroundMark x1="53304" y1="80713" x2="17586" y2="67400"/>
                        <a14:foregroundMark x1="17586" y1="67400" x2="12398" y2="52830"/>
                        <a14:foregroundMark x1="12398" y1="52830" x2="17204" y2="35115"/>
                        <a14:foregroundMark x1="17204" y1="35115" x2="32987" y2="19078"/>
                        <a14:foregroundMark x1="32987" y1="19078" x2="50519" y2="14151"/>
                        <a14:foregroundMark x1="50519" y1="14151" x2="65483" y2="15094"/>
                        <a14:foregroundMark x1="65483" y1="15094" x2="83834" y2="33648"/>
                        <a14:foregroundMark x1="83834" y1="33648" x2="73785" y2="63417"/>
                        <a14:foregroundMark x1="73785" y1="63417" x2="61879" y2="69916"/>
                        <a14:foregroundMark x1="61879" y1="69916" x2="50628" y2="68868"/>
                        <a14:foregroundMark x1="50628" y1="68868" x2="40688" y2="60377"/>
                        <a14:foregroundMark x1="40688" y1="60377" x2="43801" y2="33648"/>
                        <a14:foregroundMark x1="43801" y1="33648" x2="58001" y2="30922"/>
                        <a14:foregroundMark x1="58001" y1="30922" x2="69798" y2="40671"/>
                        <a14:foregroundMark x1="69798" y1="40671" x2="74003" y2="53983"/>
                        <a14:foregroundMark x1="74003" y1="53983" x2="74003" y2="60063"/>
                        <a14:foregroundMark x1="31294" y1="5136" x2="42381" y2="4717"/>
                        <a14:foregroundMark x1="42381" y1="4717" x2="50410" y2="4717"/>
                        <a14:foregroundMark x1="50410" y1="4717" x2="67286" y2="3249"/>
                        <a14:foregroundMark x1="67286" y1="3249" x2="93829" y2="3983"/>
                        <a14:foregroundMark x1="93829" y1="3983" x2="97269" y2="20860"/>
                        <a14:foregroundMark x1="97269" y1="20860" x2="91917" y2="94969"/>
                        <a14:foregroundMark x1="91917" y1="94969" x2="84052" y2="88784"/>
                        <a14:foregroundMark x1="84052" y1="88784" x2="88695" y2="16038"/>
                        <a14:foregroundMark x1="88695" y1="16038" x2="95849" y2="30294"/>
                        <a14:foregroundMark x1="95849" y1="30294" x2="89077" y2="81342"/>
                        <a14:foregroundMark x1="89077" y1="81342" x2="81977" y2="91300"/>
                        <a14:foregroundMark x1="81977" y1="91300" x2="6718" y2="96436"/>
                        <a14:foregroundMark x1="6718" y1="96436" x2="1638" y2="79560"/>
                        <a14:foregroundMark x1="1638" y1="79560" x2="2840" y2="28092"/>
                        <a14:foregroundMark x1="2840" y1="28092" x2="7492" y2="20818"/>
                        <a14:foregroundMark x1="8821" y1="20333" x2="5188" y2="33333"/>
                        <a14:foregroundMark x1="5188" y1="33333" x2="3441" y2="96122"/>
                        <a14:foregroundMark x1="3441" y1="96122" x2="12070" y2="79560"/>
                        <a14:foregroundMark x1="12070" y1="79560" x2="11469" y2="63417"/>
                        <a14:foregroundMark x1="11469" y1="63417" x2="8793" y2="80608"/>
                        <a14:foregroundMark x1="8793" y1="80608" x2="76461" y2="94969"/>
                        <a14:foregroundMark x1="76461" y1="94969" x2="86346" y2="94864"/>
                        <a14:foregroundMark x1="86346" y1="94864" x2="93392" y2="73899"/>
                        <a14:foregroundMark x1="93392" y1="73899" x2="90934" y2="57757"/>
                        <a14:foregroundMark x1="90934" y1="57757" x2="80939" y2="47065"/>
                        <a14:foregroundMark x1="80939" y1="47065" x2="81103" y2="20126"/>
                        <a14:foregroundMark x1="81103" y1="20126" x2="89842" y2="10273"/>
                        <a14:foregroundMark x1="89842" y1="10273" x2="82469" y2="28092"/>
                        <a14:foregroundMark x1="82469" y1="28092" x2="85909" y2="51677"/>
                        <a14:foregroundMark x1="85909" y1="51677" x2="81158" y2="74843"/>
                        <a14:foregroundMark x1="81158" y1="74843" x2="89623" y2="72851"/>
                        <a14:foregroundMark x1="89623" y1="72851" x2="88149" y2="50524"/>
                        <a14:foregroundMark x1="88149" y1="50524" x2="64227" y2="14465"/>
                        <a14:foregroundMark x1="64227" y1="14465" x2="42108" y2="1153"/>
                        <a14:foregroundMark x1="42108" y1="1153" x2="29000" y2="6509"/>
                        <a14:foregroundMark x1="6176" y1="21764" x2="2512" y2="27673"/>
                        <a14:foregroundMark x1="7506" y1="19618" x2="6238" y2="21663"/>
                        <a14:foregroundMark x1="2512" y1="27673" x2="2130" y2="71803"/>
                        <a14:foregroundMark x1="2130" y1="71803" x2="6390" y2="88889"/>
                        <a14:foregroundMark x1="6390" y1="88889" x2="35554" y2="99895"/>
                        <a14:foregroundMark x1="35554" y1="99895" x2="74440" y2="99057"/>
                        <a14:foregroundMark x1="74440" y1="99057" x2="34353" y2="94130"/>
                        <a14:foregroundMark x1="34353" y1="94130" x2="56199" y2="92138"/>
                        <a14:foregroundMark x1="56199" y1="92138" x2="86674" y2="93291"/>
                        <a14:foregroundMark x1="86674" y1="93291" x2="96341" y2="99266"/>
                        <a14:foregroundMark x1="96341" y1="99266" x2="91535" y2="82809"/>
                        <a14:foregroundMark x1="91535" y1="82809" x2="80885" y2="64675"/>
                        <a14:foregroundMark x1="80885" y1="64675" x2="95631" y2="91195"/>
                        <a14:foregroundMark x1="95631" y1="91195" x2="96450" y2="69706"/>
                        <a14:foregroundMark x1="96450" y1="69706" x2="72092" y2="89832"/>
                        <a14:foregroundMark x1="72092" y1="89832" x2="63736" y2="91719"/>
                        <a14:foregroundMark x1="63736" y1="91719" x2="79574" y2="70545"/>
                        <a14:foregroundMark x1="79574" y1="70545" x2="91808" y2="69916"/>
                        <a14:foregroundMark x1="91808" y1="69916" x2="98962" y2="60168"/>
                        <a14:foregroundMark x1="98962" y1="60168" x2="89623" y2="40461"/>
                        <a14:foregroundMark x1="89623" y1="40461" x2="67067" y2="46017"/>
                        <a14:foregroundMark x1="67067" y1="46017" x2="51939" y2="66038"/>
                        <a14:foregroundMark x1="51939" y1="66038" x2="62534" y2="83753"/>
                        <a14:foregroundMark x1="62534" y1="83753" x2="74986" y2="88574"/>
                        <a14:foregroundMark x1="74986" y1="88574" x2="84708" y2="79560"/>
                        <a14:foregroundMark x1="84708" y1="79560" x2="69743" y2="53669"/>
                        <a14:foregroundMark x1="69743" y1="53669" x2="30584" y2="10587"/>
                        <a14:foregroundMark x1="30584" y1="10587" x2="25887" y2="34486"/>
                        <a14:foregroundMark x1="25887" y1="34486" x2="35882" y2="44759"/>
                        <a14:foregroundMark x1="35882" y1="44759" x2="63408" y2="40461"/>
                        <a14:foregroundMark x1="63408" y1="40461" x2="71600" y2="29665"/>
                        <a14:foregroundMark x1="71600" y1="29665" x2="62370" y2="46122"/>
                        <a14:foregroundMark x1="62370" y1="46122" x2="43419" y2="59539"/>
                        <a14:foregroundMark x1="43419" y1="59539" x2="22665" y2="55765"/>
                        <a14:foregroundMark x1="22665" y1="55765" x2="15511" y2="47379"/>
                        <a14:foregroundMark x1="15511" y1="47379" x2="32933" y2="30608"/>
                        <a14:foregroundMark x1="32933" y1="30608" x2="55325" y2="35535"/>
                        <a14:foregroundMark x1="55325" y1="35535" x2="46969" y2="68134"/>
                        <a14:foregroundMark x1="46969" y1="68134" x2="23266" y2="79769"/>
                        <a14:foregroundMark x1="23266" y1="79769" x2="46969" y2="73690"/>
                        <a14:foregroundMark x1="46969" y1="73690" x2="69033" y2="47170"/>
                        <a14:foregroundMark x1="69033" y1="47170" x2="48170" y2="24738"/>
                        <a14:foregroundMark x1="48170" y1="24738" x2="25724" y2="35849"/>
                        <a14:foregroundMark x1="25724" y1="35849" x2="47788" y2="62159"/>
                        <a14:foregroundMark x1="47788" y1="62159" x2="61278" y2="68029"/>
                        <a14:foregroundMark x1="61278" y1="68029" x2="61551" y2="67610"/>
                        <a14:foregroundMark x1="10759" y1="27149" x2="5025" y2="57652"/>
                        <a14:foregroundMark x1="5025" y1="57652" x2="4970" y2="75367"/>
                        <a14:foregroundMark x1="4970" y1="75367" x2="6718" y2="83543"/>
                        <a14:foregroundMark x1="94102" y1="6289" x2="99454" y2="10273"/>
                        <a14:foregroundMark x1="57127" y1="25786" x2="80066" y2="50419"/>
                        <a14:foregroundMark x1="67504" y1="24843" x2="61660" y2="61845"/>
                        <a14:foregroundMark x1="61660" y1="61845" x2="61060" y2="80189"/>
                        <a14:foregroundMark x1="82523" y1="34906" x2="74932" y2="54717"/>
                        <a14:foregroundMark x1="74932" y1="54717" x2="60350" y2="60273"/>
                        <a14:foregroundMark x1="60350" y1="60273" x2="29820" y2="55346"/>
                        <a14:foregroundMark x1="49754" y1="32285" x2="60459" y2="48637"/>
                        <a14:foregroundMark x1="60459" y1="48637" x2="87602" y2="68029"/>
                        <a14:foregroundMark x1="87602" y1="68029" x2="92463" y2="85535"/>
                        <a14:foregroundMark x1="92463" y1="85535" x2="91644" y2="89099"/>
                        <a14:foregroundMark x1="3277" y1="97379" x2="80721" y2="99895"/>
                        <a14:foregroundMark x1="80721" y1="99895" x2="94975" y2="99686"/>
                        <a14:foregroundMark x1="94975" y1="99686" x2="25833" y2="97170"/>
                        <a14:foregroundMark x1="1584" y1="36897" x2="1202" y2="74319"/>
                        <a14:foregroundMark x1="7865" y1="25367" x2="15729" y2="25367"/>
                        <a14:foregroundMark x1="15729" y1="25367" x2="23921" y2="22013"/>
                        <a14:foregroundMark x1="23921" y1="22013" x2="24904" y2="17191"/>
                        <a14:backgroundMark x1="2348" y1="15723" x2="15347" y2="10063"/>
                        <a14:backgroundMark x1="22774" y1="3564" x2="14145" y2="11006"/>
                        <a14:backgroundMark x1="14145" y1="11006" x2="3277" y2="14570"/>
                        <a14:backgroundMark x1="5516" y1="19078" x2="1202" y2="16562"/>
                        <a14:backgroundMark x1="9612" y1="19078" x2="18241" y2="16771"/>
                        <a14:backgroundMark x1="18241" y1="16771" x2="31185" y2="1992"/>
                        <a14:backgroundMark x1="22774" y1="7442" x2="7919" y2="18239"/>
                        <a14:backgroundMark x1="7919" y1="18239" x2="20371" y2="14151"/>
                        <a14:backgroundMark x1="1529" y1="24004" x2="1529" y2="16981"/>
                      </a14:backgroundRemoval>
                    </a14:imgEffect>
                  </a14:imgLayer>
                </a14:imgProps>
              </a:ext>
            </a:extLst>
          </a:blip>
          <a:stretch>
            <a:fillRect/>
          </a:stretch>
        </p:blipFill>
        <p:spPr>
          <a:xfrm>
            <a:off x="5457368" y="2967135"/>
            <a:ext cx="6059008" cy="3156905"/>
          </a:xfrm>
          <a:prstGeom prst="rect">
            <a:avLst/>
          </a:prstGeom>
        </p:spPr>
      </p:pic>
      <p:sp>
        <p:nvSpPr>
          <p:cNvPr id="8" name="矩形 7">
            <a:extLst>
              <a:ext uri="{FF2B5EF4-FFF2-40B4-BE49-F238E27FC236}">
                <a16:creationId xmlns:a16="http://schemas.microsoft.com/office/drawing/2014/main" id="{67D935E0-E3EE-48B5-BAAB-AB93D1404FC6}"/>
              </a:ext>
            </a:extLst>
          </p:cNvPr>
          <p:cNvSpPr/>
          <p:nvPr/>
        </p:nvSpPr>
        <p:spPr>
          <a:xfrm>
            <a:off x="1796739" y="4513419"/>
            <a:ext cx="2839239" cy="369332"/>
          </a:xfrm>
          <a:prstGeom prst="rect">
            <a:avLst/>
          </a:prstGeom>
        </p:spPr>
        <p:txBody>
          <a:bodyPr wrap="none">
            <a:spAutoFit/>
          </a:bodyPr>
          <a:lstStyle/>
          <a:p>
            <a:r>
              <a:rPr lang="en-US" altLang="zh-CN" b="1" dirty="0">
                <a:cs typeface="+mn-ea"/>
                <a:sym typeface="+mn-lt"/>
              </a:rPr>
              <a:t>2012</a:t>
            </a:r>
            <a:r>
              <a:rPr lang="zh-CN" altLang="en-US" b="1" dirty="0">
                <a:cs typeface="+mn-ea"/>
                <a:sym typeface="+mn-lt"/>
              </a:rPr>
              <a:t>至今图数据库排名 →</a:t>
            </a:r>
            <a:endParaRPr lang="en-US" altLang="zh-CN" b="1" dirty="0">
              <a:cs typeface="+mn-ea"/>
              <a:sym typeface="+mn-lt"/>
            </a:endParaRPr>
          </a:p>
        </p:txBody>
      </p:sp>
      <p:sp>
        <p:nvSpPr>
          <p:cNvPr id="9" name="矩形 8">
            <a:extLst>
              <a:ext uri="{FF2B5EF4-FFF2-40B4-BE49-F238E27FC236}">
                <a16:creationId xmlns:a16="http://schemas.microsoft.com/office/drawing/2014/main" id="{66F45478-1C17-4049-BE09-AD5E1D7C4B13}"/>
              </a:ext>
            </a:extLst>
          </p:cNvPr>
          <p:cNvSpPr/>
          <p:nvPr/>
        </p:nvSpPr>
        <p:spPr>
          <a:xfrm>
            <a:off x="6630679" y="1741857"/>
            <a:ext cx="3531736" cy="369332"/>
          </a:xfrm>
          <a:prstGeom prst="rect">
            <a:avLst/>
          </a:prstGeom>
        </p:spPr>
        <p:txBody>
          <a:bodyPr wrap="none">
            <a:spAutoFit/>
          </a:bodyPr>
          <a:lstStyle/>
          <a:p>
            <a:r>
              <a:rPr lang="zh-CN" altLang="en-US" b="1" dirty="0">
                <a:cs typeface="+mn-ea"/>
                <a:sym typeface="+mn-lt"/>
              </a:rPr>
              <a:t>← </a:t>
            </a:r>
            <a:r>
              <a:rPr lang="en-US" altLang="zh-CN" b="1" dirty="0">
                <a:cs typeface="+mn-ea"/>
                <a:sym typeface="+mn-lt"/>
              </a:rPr>
              <a:t>2013</a:t>
            </a:r>
            <a:r>
              <a:rPr lang="zh-CN" altLang="en-US" b="1" dirty="0">
                <a:cs typeface="+mn-ea"/>
                <a:sym typeface="+mn-lt"/>
              </a:rPr>
              <a:t>至今各类数据库趋势排行</a:t>
            </a:r>
            <a:endParaRPr lang="en-US" altLang="zh-CN" b="1" dirty="0">
              <a:cs typeface="+mn-ea"/>
              <a:sym typeface="+mn-lt"/>
            </a:endParaRPr>
          </a:p>
        </p:txBody>
      </p:sp>
      <p:sp>
        <p:nvSpPr>
          <p:cNvPr id="10" name="矩形 9">
            <a:extLst>
              <a:ext uri="{FF2B5EF4-FFF2-40B4-BE49-F238E27FC236}">
                <a16:creationId xmlns:a16="http://schemas.microsoft.com/office/drawing/2014/main" id="{144A5AD9-8CA6-447B-9750-9E5E990012BB}"/>
              </a:ext>
            </a:extLst>
          </p:cNvPr>
          <p:cNvSpPr/>
          <p:nvPr/>
        </p:nvSpPr>
        <p:spPr>
          <a:xfrm>
            <a:off x="6865915" y="2214085"/>
            <a:ext cx="4081567" cy="307777"/>
          </a:xfrm>
          <a:prstGeom prst="rect">
            <a:avLst/>
          </a:prstGeom>
        </p:spPr>
        <p:txBody>
          <a:bodyPr wrap="none">
            <a:spAutoFit/>
          </a:bodyPr>
          <a:lstStyle/>
          <a:p>
            <a:pPr>
              <a:spcBef>
                <a:spcPct val="0"/>
              </a:spcBef>
            </a:pPr>
            <a:r>
              <a:rPr lang="zh-CN" altLang="en-US" sz="1400" i="1" dirty="0"/>
              <a:t>图数据库</a:t>
            </a:r>
            <a:r>
              <a:rPr lang="en-US" altLang="zh-CN" sz="1400" i="1" dirty="0"/>
              <a:t>(Graph DBMS)</a:t>
            </a:r>
            <a:r>
              <a:rPr lang="zh-CN" altLang="en-US" sz="1400" i="1" dirty="0"/>
              <a:t>近</a:t>
            </a:r>
            <a:r>
              <a:rPr lang="en-US" altLang="zh-CN" sz="1400" i="1" dirty="0"/>
              <a:t>10</a:t>
            </a:r>
            <a:r>
              <a:rPr lang="zh-CN" altLang="en-US" sz="1400" i="1" dirty="0"/>
              <a:t>年发展势头最为迅猛</a:t>
            </a:r>
            <a:endParaRPr lang="en-US" altLang="zh-CN" sz="1400" i="1" dirty="0"/>
          </a:p>
        </p:txBody>
      </p:sp>
      <p:sp>
        <p:nvSpPr>
          <p:cNvPr id="11" name="矩形 10">
            <a:extLst>
              <a:ext uri="{FF2B5EF4-FFF2-40B4-BE49-F238E27FC236}">
                <a16:creationId xmlns:a16="http://schemas.microsoft.com/office/drawing/2014/main" id="{22C30AD4-D123-4118-ABC3-119AAD3093BB}"/>
              </a:ext>
            </a:extLst>
          </p:cNvPr>
          <p:cNvSpPr/>
          <p:nvPr/>
        </p:nvSpPr>
        <p:spPr>
          <a:xfrm>
            <a:off x="1796739" y="4990860"/>
            <a:ext cx="2497800" cy="307777"/>
          </a:xfrm>
          <a:prstGeom prst="rect">
            <a:avLst/>
          </a:prstGeom>
        </p:spPr>
        <p:txBody>
          <a:bodyPr wrap="none">
            <a:spAutoFit/>
          </a:bodyPr>
          <a:lstStyle/>
          <a:p>
            <a:pPr>
              <a:spcBef>
                <a:spcPct val="0"/>
              </a:spcBef>
            </a:pPr>
            <a:r>
              <a:rPr lang="en-US" altLang="zh-CN" sz="1400" b="1" i="1" dirty="0"/>
              <a:t>Neo4j</a:t>
            </a:r>
            <a:r>
              <a:rPr lang="en-US" altLang="zh-CN" sz="1400" i="1" dirty="0"/>
              <a:t> </a:t>
            </a:r>
            <a:r>
              <a:rPr lang="zh-CN" altLang="en-US" sz="1400" i="1" dirty="0"/>
              <a:t>始终高居图数据库榜首</a:t>
            </a:r>
            <a:endParaRPr lang="en-US" altLang="zh-CN" sz="1400" i="1" dirty="0"/>
          </a:p>
        </p:txBody>
      </p:sp>
      <p:cxnSp>
        <p:nvCxnSpPr>
          <p:cNvPr id="12" name="直接连接符 11">
            <a:extLst>
              <a:ext uri="{FF2B5EF4-FFF2-40B4-BE49-F238E27FC236}">
                <a16:creationId xmlns:a16="http://schemas.microsoft.com/office/drawing/2014/main" id="{22C6B826-8D0A-4D48-9B0A-9FF8ED7294F1}"/>
              </a:ext>
            </a:extLst>
          </p:cNvPr>
          <p:cNvCxnSpPr>
            <a:cxnSpLocks/>
          </p:cNvCxnSpPr>
          <p:nvPr/>
        </p:nvCxnSpPr>
        <p:spPr>
          <a:xfrm flipV="1">
            <a:off x="669924" y="1832786"/>
            <a:ext cx="5699561" cy="1977092"/>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6" name="直接连接符 15">
            <a:extLst>
              <a:ext uri="{FF2B5EF4-FFF2-40B4-BE49-F238E27FC236}">
                <a16:creationId xmlns:a16="http://schemas.microsoft.com/office/drawing/2014/main" id="{1DFC7E3B-4334-498B-B1DA-381F044FDFAB}"/>
              </a:ext>
            </a:extLst>
          </p:cNvPr>
          <p:cNvCxnSpPr>
            <a:cxnSpLocks/>
          </p:cNvCxnSpPr>
          <p:nvPr/>
        </p:nvCxnSpPr>
        <p:spPr>
          <a:xfrm flipV="1">
            <a:off x="5342351" y="3314187"/>
            <a:ext cx="6178137" cy="753959"/>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6829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CDC84-1351-4B50-9225-74A2DD0B7865}"/>
              </a:ext>
            </a:extLst>
          </p:cNvPr>
          <p:cNvSpPr>
            <a:spLocks noGrp="1"/>
          </p:cNvSpPr>
          <p:nvPr>
            <p:ph type="title"/>
          </p:nvPr>
        </p:nvSpPr>
        <p:spPr/>
        <p:txBody>
          <a:bodyPr/>
          <a:lstStyle/>
          <a:p>
            <a:r>
              <a:rPr lang="zh-CN" altLang="en-US" dirty="0">
                <a:cs typeface="+mn-ea"/>
                <a:sym typeface="+mn-lt"/>
              </a:rPr>
              <a:t>发展历史</a:t>
            </a:r>
            <a:endParaRPr lang="zh-CN" altLang="en-US" dirty="0"/>
          </a:p>
        </p:txBody>
      </p:sp>
      <p:sp>
        <p:nvSpPr>
          <p:cNvPr id="4" name="页脚占位符 3">
            <a:extLst>
              <a:ext uri="{FF2B5EF4-FFF2-40B4-BE49-F238E27FC236}">
                <a16:creationId xmlns:a16="http://schemas.microsoft.com/office/drawing/2014/main" id="{ACBAF39C-7B51-424D-9E7F-99B23E63FFB7}"/>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97267111-F253-4B33-BAC1-13C4FB865509}"/>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grpSp>
        <p:nvGrpSpPr>
          <p:cNvPr id="6" name="组合 5">
            <a:extLst>
              <a:ext uri="{FF2B5EF4-FFF2-40B4-BE49-F238E27FC236}">
                <a16:creationId xmlns:a16="http://schemas.microsoft.com/office/drawing/2014/main" id="{13B889C9-F8AE-4C7C-97DF-B38DE7D32FAF}"/>
              </a:ext>
            </a:extLst>
          </p:cNvPr>
          <p:cNvGrpSpPr/>
          <p:nvPr/>
        </p:nvGrpSpPr>
        <p:grpSpPr>
          <a:xfrm>
            <a:off x="669924" y="1129455"/>
            <a:ext cx="10369996" cy="5111007"/>
            <a:chOff x="669924" y="1129456"/>
            <a:chExt cx="4490472" cy="2213196"/>
          </a:xfrm>
        </p:grpSpPr>
        <p:pic>
          <p:nvPicPr>
            <p:cNvPr id="7" name="图片 6">
              <a:extLst>
                <a:ext uri="{FF2B5EF4-FFF2-40B4-BE49-F238E27FC236}">
                  <a16:creationId xmlns:a16="http://schemas.microsoft.com/office/drawing/2014/main" id="{9D6EC75B-2D88-4741-99F0-09E2939CCF4D}"/>
                </a:ext>
              </a:extLst>
            </p:cNvPr>
            <p:cNvPicPr>
              <a:picLocks noChangeAspect="1"/>
            </p:cNvPicPr>
            <p:nvPr/>
          </p:nvPicPr>
          <p:blipFill>
            <a:blip r:embed="rId3"/>
            <a:stretch>
              <a:fillRect/>
            </a:stretch>
          </p:blipFill>
          <p:spPr>
            <a:xfrm>
              <a:off x="669924" y="1129456"/>
              <a:ext cx="4490472" cy="2213196"/>
            </a:xfrm>
            <a:prstGeom prst="rect">
              <a:avLst/>
            </a:prstGeom>
          </p:spPr>
        </p:pic>
        <p:sp>
          <p:nvSpPr>
            <p:cNvPr id="8" name="矩形 7">
              <a:extLst>
                <a:ext uri="{FF2B5EF4-FFF2-40B4-BE49-F238E27FC236}">
                  <a16:creationId xmlns:a16="http://schemas.microsoft.com/office/drawing/2014/main" id="{AAB61AA1-2871-4B37-AA46-F937A0501BC8}"/>
                </a:ext>
              </a:extLst>
            </p:cNvPr>
            <p:cNvSpPr/>
            <p:nvPr/>
          </p:nvSpPr>
          <p:spPr>
            <a:xfrm>
              <a:off x="669925" y="1130300"/>
              <a:ext cx="4490471" cy="221235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íš1ïďê">
            <a:extLst>
              <a:ext uri="{FF2B5EF4-FFF2-40B4-BE49-F238E27FC236}">
                <a16:creationId xmlns:a16="http://schemas.microsoft.com/office/drawing/2014/main" id="{9ADB793F-D6E6-4CD9-8A0E-DEF0DB77CA4B}"/>
              </a:ext>
            </a:extLst>
          </p:cNvPr>
          <p:cNvSpPr/>
          <p:nvPr/>
        </p:nvSpPr>
        <p:spPr bwMode="auto">
          <a:xfrm>
            <a:off x="1472361" y="1489500"/>
            <a:ext cx="9266960" cy="4172005"/>
          </a:xfrm>
          <a:custGeom>
            <a:avLst/>
            <a:gdLst>
              <a:gd name="T0" fmla="*/ 15472 w 16326"/>
              <a:gd name="T1" fmla="*/ 1370 h 7349"/>
              <a:gd name="T2" fmla="*/ 14687 w 16326"/>
              <a:gd name="T3" fmla="*/ 2460 h 7349"/>
              <a:gd name="T4" fmla="*/ 13791 w 16326"/>
              <a:gd name="T5" fmla="*/ 3442 h 7349"/>
              <a:gd name="T6" fmla="*/ 12787 w 16326"/>
              <a:gd name="T7" fmla="*/ 4315 h 7349"/>
              <a:gd name="T8" fmla="*/ 11678 w 16326"/>
              <a:gd name="T9" fmla="*/ 5074 h 7349"/>
              <a:gd name="T10" fmla="*/ 10687 w 16326"/>
              <a:gd name="T11" fmla="*/ 5615 h 7349"/>
              <a:gd name="T12" fmla="*/ 9629 w 16326"/>
              <a:gd name="T13" fmla="*/ 6078 h 7349"/>
              <a:gd name="T14" fmla="*/ 8507 w 16326"/>
              <a:gd name="T15" fmla="*/ 6461 h 7349"/>
              <a:gd name="T16" fmla="*/ 7323 w 16326"/>
              <a:gd name="T17" fmla="*/ 6764 h 7349"/>
              <a:gd name="T18" fmla="*/ 5745 w 16326"/>
              <a:gd name="T19" fmla="*/ 7032 h 7349"/>
              <a:gd name="T20" fmla="*/ 3859 w 16326"/>
              <a:gd name="T21" fmla="*/ 7172 h 7349"/>
              <a:gd name="T22" fmla="*/ 2296 w 16326"/>
              <a:gd name="T23" fmla="*/ 7156 h 7349"/>
              <a:gd name="T24" fmla="*/ 1184 w 16326"/>
              <a:gd name="T25" fmla="*/ 7069 h 7349"/>
              <a:gd name="T26" fmla="*/ 625 w 16326"/>
              <a:gd name="T27" fmla="*/ 6982 h 7349"/>
              <a:gd name="T28" fmla="*/ 594 w 16326"/>
              <a:gd name="T29" fmla="*/ 6886 h 7349"/>
              <a:gd name="T30" fmla="*/ 536 w 16326"/>
              <a:gd name="T31" fmla="*/ 6806 h 7349"/>
              <a:gd name="T32" fmla="*/ 456 w 16326"/>
              <a:gd name="T33" fmla="*/ 6748 h 7349"/>
              <a:gd name="T34" fmla="*/ 360 w 16326"/>
              <a:gd name="T35" fmla="*/ 6718 h 7349"/>
              <a:gd name="T36" fmla="*/ 251 w 16326"/>
              <a:gd name="T37" fmla="*/ 6721 h 7349"/>
              <a:gd name="T38" fmla="*/ 151 w 16326"/>
              <a:gd name="T39" fmla="*/ 6760 h 7349"/>
              <a:gd name="T40" fmla="*/ 71 w 16326"/>
              <a:gd name="T41" fmla="*/ 6830 h 7349"/>
              <a:gd name="T42" fmla="*/ 19 w 16326"/>
              <a:gd name="T43" fmla="*/ 6921 h 7349"/>
              <a:gd name="T44" fmla="*/ 0 w 16326"/>
              <a:gd name="T45" fmla="*/ 7030 h 7349"/>
              <a:gd name="T46" fmla="*/ 19 w 16326"/>
              <a:gd name="T47" fmla="*/ 7138 h 7349"/>
              <a:gd name="T48" fmla="*/ 71 w 16326"/>
              <a:gd name="T49" fmla="*/ 7231 h 7349"/>
              <a:gd name="T50" fmla="*/ 151 w 16326"/>
              <a:gd name="T51" fmla="*/ 7299 h 7349"/>
              <a:gd name="T52" fmla="*/ 251 w 16326"/>
              <a:gd name="T53" fmla="*/ 7338 h 7349"/>
              <a:gd name="T54" fmla="*/ 384 w 16326"/>
              <a:gd name="T55" fmla="*/ 7337 h 7349"/>
              <a:gd name="T56" fmla="*/ 520 w 16326"/>
              <a:gd name="T57" fmla="*/ 7267 h 7349"/>
              <a:gd name="T58" fmla="*/ 629 w 16326"/>
              <a:gd name="T59" fmla="*/ 7167 h 7349"/>
              <a:gd name="T60" fmla="*/ 1409 w 16326"/>
              <a:gd name="T61" fmla="*/ 7262 h 7349"/>
              <a:gd name="T62" fmla="*/ 2360 w 16326"/>
              <a:gd name="T63" fmla="*/ 7329 h 7349"/>
              <a:gd name="T64" fmla="*/ 3294 w 16326"/>
              <a:gd name="T65" fmla="*/ 7349 h 7349"/>
              <a:gd name="T66" fmla="*/ 4558 w 16326"/>
              <a:gd name="T67" fmla="*/ 7310 h 7349"/>
              <a:gd name="T68" fmla="*/ 5300 w 16326"/>
              <a:gd name="T69" fmla="*/ 7251 h 7349"/>
              <a:gd name="T70" fmla="*/ 6074 w 16326"/>
              <a:gd name="T71" fmla="*/ 7158 h 7349"/>
              <a:gd name="T72" fmla="*/ 7003 w 16326"/>
              <a:gd name="T73" fmla="*/ 7002 h 7349"/>
              <a:gd name="T74" fmla="*/ 8218 w 16326"/>
              <a:gd name="T75" fmla="*/ 6718 h 7349"/>
              <a:gd name="T76" fmla="*/ 9372 w 16326"/>
              <a:gd name="T77" fmla="*/ 6354 h 7349"/>
              <a:gd name="T78" fmla="*/ 10463 w 16326"/>
              <a:gd name="T79" fmla="*/ 5909 h 7349"/>
              <a:gd name="T80" fmla="*/ 11485 w 16326"/>
              <a:gd name="T81" fmla="*/ 5385 h 7349"/>
              <a:gd name="T82" fmla="*/ 12580 w 16326"/>
              <a:gd name="T83" fmla="*/ 4681 h 7349"/>
              <a:gd name="T84" fmla="*/ 13630 w 16326"/>
              <a:gd name="T85" fmla="*/ 3828 h 7349"/>
              <a:gd name="T86" fmla="*/ 14572 w 16326"/>
              <a:gd name="T87" fmla="*/ 2861 h 7349"/>
              <a:gd name="T88" fmla="*/ 15402 w 16326"/>
              <a:gd name="T89" fmla="*/ 1786 h 7349"/>
              <a:gd name="T90" fmla="*/ 16248 w 16326"/>
              <a:gd name="T91" fmla="*/ 1047 h 7349"/>
              <a:gd name="T92" fmla="*/ 246 w 16326"/>
              <a:gd name="T93" fmla="*/ 7157 h 7349"/>
              <a:gd name="T94" fmla="*/ 181 w 16326"/>
              <a:gd name="T95" fmla="*/ 7086 h 7349"/>
              <a:gd name="T96" fmla="*/ 177 w 16326"/>
              <a:gd name="T97" fmla="*/ 6987 h 7349"/>
              <a:gd name="T98" fmla="*/ 234 w 16326"/>
              <a:gd name="T99" fmla="*/ 6909 h 7349"/>
              <a:gd name="T100" fmla="*/ 330 w 16326"/>
              <a:gd name="T101" fmla="*/ 6885 h 7349"/>
              <a:gd name="T102" fmla="*/ 417 w 16326"/>
              <a:gd name="T103" fmla="*/ 6927 h 7349"/>
              <a:gd name="T104" fmla="*/ 459 w 16326"/>
              <a:gd name="T105" fmla="*/ 7015 h 7349"/>
              <a:gd name="T106" fmla="*/ 436 w 16326"/>
              <a:gd name="T107" fmla="*/ 7111 h 7349"/>
              <a:gd name="T108" fmla="*/ 358 w 16326"/>
              <a:gd name="T109" fmla="*/ 7168 h 7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326" h="7349">
                <a:moveTo>
                  <a:pt x="16326" y="0"/>
                </a:moveTo>
                <a:lnTo>
                  <a:pt x="15522" y="676"/>
                </a:lnTo>
                <a:lnTo>
                  <a:pt x="15871" y="700"/>
                </a:lnTo>
                <a:lnTo>
                  <a:pt x="15775" y="870"/>
                </a:lnTo>
                <a:lnTo>
                  <a:pt x="15676" y="1039"/>
                </a:lnTo>
                <a:lnTo>
                  <a:pt x="15575" y="1206"/>
                </a:lnTo>
                <a:lnTo>
                  <a:pt x="15472" y="1370"/>
                </a:lnTo>
                <a:lnTo>
                  <a:pt x="15367" y="1532"/>
                </a:lnTo>
                <a:lnTo>
                  <a:pt x="15260" y="1692"/>
                </a:lnTo>
                <a:lnTo>
                  <a:pt x="15150" y="1850"/>
                </a:lnTo>
                <a:lnTo>
                  <a:pt x="15037" y="2006"/>
                </a:lnTo>
                <a:lnTo>
                  <a:pt x="14923" y="2159"/>
                </a:lnTo>
                <a:lnTo>
                  <a:pt x="14806" y="2310"/>
                </a:lnTo>
                <a:lnTo>
                  <a:pt x="14687" y="2460"/>
                </a:lnTo>
                <a:lnTo>
                  <a:pt x="14566" y="2607"/>
                </a:lnTo>
                <a:lnTo>
                  <a:pt x="14442" y="2752"/>
                </a:lnTo>
                <a:lnTo>
                  <a:pt x="14317" y="2894"/>
                </a:lnTo>
                <a:lnTo>
                  <a:pt x="14188" y="3035"/>
                </a:lnTo>
                <a:lnTo>
                  <a:pt x="14059" y="3172"/>
                </a:lnTo>
                <a:lnTo>
                  <a:pt x="13926" y="3308"/>
                </a:lnTo>
                <a:lnTo>
                  <a:pt x="13791" y="3442"/>
                </a:lnTo>
                <a:lnTo>
                  <a:pt x="13655" y="3573"/>
                </a:lnTo>
                <a:lnTo>
                  <a:pt x="13516" y="3703"/>
                </a:lnTo>
                <a:lnTo>
                  <a:pt x="13374" y="3830"/>
                </a:lnTo>
                <a:lnTo>
                  <a:pt x="13231" y="3955"/>
                </a:lnTo>
                <a:lnTo>
                  <a:pt x="13085" y="4077"/>
                </a:lnTo>
                <a:lnTo>
                  <a:pt x="12937" y="4197"/>
                </a:lnTo>
                <a:lnTo>
                  <a:pt x="12787" y="4315"/>
                </a:lnTo>
                <a:lnTo>
                  <a:pt x="12635" y="4431"/>
                </a:lnTo>
                <a:lnTo>
                  <a:pt x="12481" y="4544"/>
                </a:lnTo>
                <a:lnTo>
                  <a:pt x="12325" y="4654"/>
                </a:lnTo>
                <a:lnTo>
                  <a:pt x="12166" y="4763"/>
                </a:lnTo>
                <a:lnTo>
                  <a:pt x="12006" y="4869"/>
                </a:lnTo>
                <a:lnTo>
                  <a:pt x="11842" y="4973"/>
                </a:lnTo>
                <a:lnTo>
                  <a:pt x="11678" y="5074"/>
                </a:lnTo>
                <a:lnTo>
                  <a:pt x="11540" y="5157"/>
                </a:lnTo>
                <a:lnTo>
                  <a:pt x="11402" y="5237"/>
                </a:lnTo>
                <a:lnTo>
                  <a:pt x="11262" y="5315"/>
                </a:lnTo>
                <a:lnTo>
                  <a:pt x="11120" y="5393"/>
                </a:lnTo>
                <a:lnTo>
                  <a:pt x="10977" y="5468"/>
                </a:lnTo>
                <a:lnTo>
                  <a:pt x="10833" y="5543"/>
                </a:lnTo>
                <a:lnTo>
                  <a:pt x="10687" y="5615"/>
                </a:lnTo>
                <a:lnTo>
                  <a:pt x="10540" y="5686"/>
                </a:lnTo>
                <a:lnTo>
                  <a:pt x="10391" y="5755"/>
                </a:lnTo>
                <a:lnTo>
                  <a:pt x="10243" y="5822"/>
                </a:lnTo>
                <a:lnTo>
                  <a:pt x="10090" y="5889"/>
                </a:lnTo>
                <a:lnTo>
                  <a:pt x="9938" y="5953"/>
                </a:lnTo>
                <a:lnTo>
                  <a:pt x="9784" y="6016"/>
                </a:lnTo>
                <a:lnTo>
                  <a:pt x="9629" y="6078"/>
                </a:lnTo>
                <a:lnTo>
                  <a:pt x="9473" y="6137"/>
                </a:lnTo>
                <a:lnTo>
                  <a:pt x="9315" y="6195"/>
                </a:lnTo>
                <a:lnTo>
                  <a:pt x="9156" y="6252"/>
                </a:lnTo>
                <a:lnTo>
                  <a:pt x="8996" y="6306"/>
                </a:lnTo>
                <a:lnTo>
                  <a:pt x="8834" y="6359"/>
                </a:lnTo>
                <a:lnTo>
                  <a:pt x="8671" y="6411"/>
                </a:lnTo>
                <a:lnTo>
                  <a:pt x="8507" y="6461"/>
                </a:lnTo>
                <a:lnTo>
                  <a:pt x="8342" y="6509"/>
                </a:lnTo>
                <a:lnTo>
                  <a:pt x="8174" y="6556"/>
                </a:lnTo>
                <a:lnTo>
                  <a:pt x="8007" y="6601"/>
                </a:lnTo>
                <a:lnTo>
                  <a:pt x="7838" y="6644"/>
                </a:lnTo>
                <a:lnTo>
                  <a:pt x="7667" y="6686"/>
                </a:lnTo>
                <a:lnTo>
                  <a:pt x="7496" y="6727"/>
                </a:lnTo>
                <a:lnTo>
                  <a:pt x="7323" y="6764"/>
                </a:lnTo>
                <a:lnTo>
                  <a:pt x="7149" y="6801"/>
                </a:lnTo>
                <a:lnTo>
                  <a:pt x="6974" y="6836"/>
                </a:lnTo>
                <a:lnTo>
                  <a:pt x="6798" y="6869"/>
                </a:lnTo>
                <a:lnTo>
                  <a:pt x="6620" y="6901"/>
                </a:lnTo>
                <a:lnTo>
                  <a:pt x="6325" y="6950"/>
                </a:lnTo>
                <a:lnTo>
                  <a:pt x="6033" y="6993"/>
                </a:lnTo>
                <a:lnTo>
                  <a:pt x="5745" y="7032"/>
                </a:lnTo>
                <a:lnTo>
                  <a:pt x="5460" y="7064"/>
                </a:lnTo>
                <a:lnTo>
                  <a:pt x="5180" y="7093"/>
                </a:lnTo>
                <a:lnTo>
                  <a:pt x="4905" y="7116"/>
                </a:lnTo>
                <a:lnTo>
                  <a:pt x="4636" y="7136"/>
                </a:lnTo>
                <a:lnTo>
                  <a:pt x="4370" y="7152"/>
                </a:lnTo>
                <a:lnTo>
                  <a:pt x="4112" y="7163"/>
                </a:lnTo>
                <a:lnTo>
                  <a:pt x="3859" y="7172"/>
                </a:lnTo>
                <a:lnTo>
                  <a:pt x="3613" y="7178"/>
                </a:lnTo>
                <a:lnTo>
                  <a:pt x="3374" y="7180"/>
                </a:lnTo>
                <a:lnTo>
                  <a:pt x="3142" y="7180"/>
                </a:lnTo>
                <a:lnTo>
                  <a:pt x="2918" y="7177"/>
                </a:lnTo>
                <a:lnTo>
                  <a:pt x="2702" y="7171"/>
                </a:lnTo>
                <a:lnTo>
                  <a:pt x="2495" y="7164"/>
                </a:lnTo>
                <a:lnTo>
                  <a:pt x="2296" y="7156"/>
                </a:lnTo>
                <a:lnTo>
                  <a:pt x="2106" y="7146"/>
                </a:lnTo>
                <a:lnTo>
                  <a:pt x="1926" y="7135"/>
                </a:lnTo>
                <a:lnTo>
                  <a:pt x="1756" y="7122"/>
                </a:lnTo>
                <a:lnTo>
                  <a:pt x="1597" y="7110"/>
                </a:lnTo>
                <a:lnTo>
                  <a:pt x="1448" y="7097"/>
                </a:lnTo>
                <a:lnTo>
                  <a:pt x="1310" y="7083"/>
                </a:lnTo>
                <a:lnTo>
                  <a:pt x="1184" y="7069"/>
                </a:lnTo>
                <a:lnTo>
                  <a:pt x="1068" y="7056"/>
                </a:lnTo>
                <a:lnTo>
                  <a:pt x="966" y="7044"/>
                </a:lnTo>
                <a:lnTo>
                  <a:pt x="877" y="7033"/>
                </a:lnTo>
                <a:lnTo>
                  <a:pt x="799" y="7021"/>
                </a:lnTo>
                <a:lnTo>
                  <a:pt x="685" y="7005"/>
                </a:lnTo>
                <a:lnTo>
                  <a:pt x="628" y="6996"/>
                </a:lnTo>
                <a:lnTo>
                  <a:pt x="625" y="6982"/>
                </a:lnTo>
                <a:lnTo>
                  <a:pt x="622" y="6966"/>
                </a:lnTo>
                <a:lnTo>
                  <a:pt x="619" y="6952"/>
                </a:lnTo>
                <a:lnTo>
                  <a:pt x="615" y="6939"/>
                </a:lnTo>
                <a:lnTo>
                  <a:pt x="611" y="6924"/>
                </a:lnTo>
                <a:lnTo>
                  <a:pt x="606" y="6911"/>
                </a:lnTo>
                <a:lnTo>
                  <a:pt x="600" y="6898"/>
                </a:lnTo>
                <a:lnTo>
                  <a:pt x="594" y="6886"/>
                </a:lnTo>
                <a:lnTo>
                  <a:pt x="588" y="6873"/>
                </a:lnTo>
                <a:lnTo>
                  <a:pt x="580" y="6861"/>
                </a:lnTo>
                <a:lnTo>
                  <a:pt x="572" y="6849"/>
                </a:lnTo>
                <a:lnTo>
                  <a:pt x="564" y="6838"/>
                </a:lnTo>
                <a:lnTo>
                  <a:pt x="555" y="6827"/>
                </a:lnTo>
                <a:lnTo>
                  <a:pt x="546" y="6816"/>
                </a:lnTo>
                <a:lnTo>
                  <a:pt x="536" y="6806"/>
                </a:lnTo>
                <a:lnTo>
                  <a:pt x="525" y="6796"/>
                </a:lnTo>
                <a:lnTo>
                  <a:pt x="515" y="6787"/>
                </a:lnTo>
                <a:lnTo>
                  <a:pt x="504" y="6779"/>
                </a:lnTo>
                <a:lnTo>
                  <a:pt x="493" y="6770"/>
                </a:lnTo>
                <a:lnTo>
                  <a:pt x="481" y="6762"/>
                </a:lnTo>
                <a:lnTo>
                  <a:pt x="468" y="6755"/>
                </a:lnTo>
                <a:lnTo>
                  <a:pt x="456" y="6748"/>
                </a:lnTo>
                <a:lnTo>
                  <a:pt x="443" y="6742"/>
                </a:lnTo>
                <a:lnTo>
                  <a:pt x="430" y="6737"/>
                </a:lnTo>
                <a:lnTo>
                  <a:pt x="416" y="6732"/>
                </a:lnTo>
                <a:lnTo>
                  <a:pt x="403" y="6728"/>
                </a:lnTo>
                <a:lnTo>
                  <a:pt x="389" y="6723"/>
                </a:lnTo>
                <a:lnTo>
                  <a:pt x="374" y="6720"/>
                </a:lnTo>
                <a:lnTo>
                  <a:pt x="360" y="6718"/>
                </a:lnTo>
                <a:lnTo>
                  <a:pt x="345" y="6716"/>
                </a:lnTo>
                <a:lnTo>
                  <a:pt x="330" y="6715"/>
                </a:lnTo>
                <a:lnTo>
                  <a:pt x="315" y="6715"/>
                </a:lnTo>
                <a:lnTo>
                  <a:pt x="299" y="6715"/>
                </a:lnTo>
                <a:lnTo>
                  <a:pt x="283" y="6716"/>
                </a:lnTo>
                <a:lnTo>
                  <a:pt x="267" y="6718"/>
                </a:lnTo>
                <a:lnTo>
                  <a:pt x="251" y="6721"/>
                </a:lnTo>
                <a:lnTo>
                  <a:pt x="236" y="6724"/>
                </a:lnTo>
                <a:lnTo>
                  <a:pt x="221" y="6729"/>
                </a:lnTo>
                <a:lnTo>
                  <a:pt x="206" y="6734"/>
                </a:lnTo>
                <a:lnTo>
                  <a:pt x="192" y="6740"/>
                </a:lnTo>
                <a:lnTo>
                  <a:pt x="179" y="6746"/>
                </a:lnTo>
                <a:lnTo>
                  <a:pt x="164" y="6753"/>
                </a:lnTo>
                <a:lnTo>
                  <a:pt x="151" y="6760"/>
                </a:lnTo>
                <a:lnTo>
                  <a:pt x="139" y="6768"/>
                </a:lnTo>
                <a:lnTo>
                  <a:pt x="127" y="6778"/>
                </a:lnTo>
                <a:lnTo>
                  <a:pt x="114" y="6787"/>
                </a:lnTo>
                <a:lnTo>
                  <a:pt x="103" y="6797"/>
                </a:lnTo>
                <a:lnTo>
                  <a:pt x="92" y="6807"/>
                </a:lnTo>
                <a:lnTo>
                  <a:pt x="82" y="6817"/>
                </a:lnTo>
                <a:lnTo>
                  <a:pt x="71" y="6830"/>
                </a:lnTo>
                <a:lnTo>
                  <a:pt x="62" y="6841"/>
                </a:lnTo>
                <a:lnTo>
                  <a:pt x="54" y="6853"/>
                </a:lnTo>
                <a:lnTo>
                  <a:pt x="46" y="6866"/>
                </a:lnTo>
                <a:lnTo>
                  <a:pt x="38" y="6880"/>
                </a:lnTo>
                <a:lnTo>
                  <a:pt x="31" y="6893"/>
                </a:lnTo>
                <a:lnTo>
                  <a:pt x="24" y="6907"/>
                </a:lnTo>
                <a:lnTo>
                  <a:pt x="19" y="6921"/>
                </a:lnTo>
                <a:lnTo>
                  <a:pt x="14" y="6936"/>
                </a:lnTo>
                <a:lnTo>
                  <a:pt x="10" y="6951"/>
                </a:lnTo>
                <a:lnTo>
                  <a:pt x="6" y="6966"/>
                </a:lnTo>
                <a:lnTo>
                  <a:pt x="4" y="6982"/>
                </a:lnTo>
                <a:lnTo>
                  <a:pt x="2" y="6997"/>
                </a:lnTo>
                <a:lnTo>
                  <a:pt x="0" y="7013"/>
                </a:lnTo>
                <a:lnTo>
                  <a:pt x="0" y="7030"/>
                </a:lnTo>
                <a:lnTo>
                  <a:pt x="0" y="7046"/>
                </a:lnTo>
                <a:lnTo>
                  <a:pt x="2" y="7062"/>
                </a:lnTo>
                <a:lnTo>
                  <a:pt x="4" y="7078"/>
                </a:lnTo>
                <a:lnTo>
                  <a:pt x="6" y="7093"/>
                </a:lnTo>
                <a:lnTo>
                  <a:pt x="10" y="7108"/>
                </a:lnTo>
                <a:lnTo>
                  <a:pt x="14" y="7123"/>
                </a:lnTo>
                <a:lnTo>
                  <a:pt x="19" y="7138"/>
                </a:lnTo>
                <a:lnTo>
                  <a:pt x="24" y="7152"/>
                </a:lnTo>
                <a:lnTo>
                  <a:pt x="31" y="7166"/>
                </a:lnTo>
                <a:lnTo>
                  <a:pt x="38" y="7180"/>
                </a:lnTo>
                <a:lnTo>
                  <a:pt x="46" y="7193"/>
                </a:lnTo>
                <a:lnTo>
                  <a:pt x="54" y="7206"/>
                </a:lnTo>
                <a:lnTo>
                  <a:pt x="62" y="7218"/>
                </a:lnTo>
                <a:lnTo>
                  <a:pt x="71" y="7231"/>
                </a:lnTo>
                <a:lnTo>
                  <a:pt x="82" y="7242"/>
                </a:lnTo>
                <a:lnTo>
                  <a:pt x="92" y="7253"/>
                </a:lnTo>
                <a:lnTo>
                  <a:pt x="103" y="7263"/>
                </a:lnTo>
                <a:lnTo>
                  <a:pt x="114" y="7272"/>
                </a:lnTo>
                <a:lnTo>
                  <a:pt x="127" y="7283"/>
                </a:lnTo>
                <a:lnTo>
                  <a:pt x="139" y="7291"/>
                </a:lnTo>
                <a:lnTo>
                  <a:pt x="151" y="7299"/>
                </a:lnTo>
                <a:lnTo>
                  <a:pt x="164" y="7307"/>
                </a:lnTo>
                <a:lnTo>
                  <a:pt x="179" y="7313"/>
                </a:lnTo>
                <a:lnTo>
                  <a:pt x="192" y="7320"/>
                </a:lnTo>
                <a:lnTo>
                  <a:pt x="206" y="7325"/>
                </a:lnTo>
                <a:lnTo>
                  <a:pt x="221" y="7331"/>
                </a:lnTo>
                <a:lnTo>
                  <a:pt x="236" y="7335"/>
                </a:lnTo>
                <a:lnTo>
                  <a:pt x="251" y="7338"/>
                </a:lnTo>
                <a:lnTo>
                  <a:pt x="267" y="7341"/>
                </a:lnTo>
                <a:lnTo>
                  <a:pt x="283" y="7343"/>
                </a:lnTo>
                <a:lnTo>
                  <a:pt x="299" y="7344"/>
                </a:lnTo>
                <a:lnTo>
                  <a:pt x="315" y="7345"/>
                </a:lnTo>
                <a:lnTo>
                  <a:pt x="339" y="7344"/>
                </a:lnTo>
                <a:lnTo>
                  <a:pt x="361" y="7341"/>
                </a:lnTo>
                <a:lnTo>
                  <a:pt x="384" y="7337"/>
                </a:lnTo>
                <a:lnTo>
                  <a:pt x="405" y="7332"/>
                </a:lnTo>
                <a:lnTo>
                  <a:pt x="427" y="7323"/>
                </a:lnTo>
                <a:lnTo>
                  <a:pt x="447" y="7315"/>
                </a:lnTo>
                <a:lnTo>
                  <a:pt x="467" y="7305"/>
                </a:lnTo>
                <a:lnTo>
                  <a:pt x="486" y="7294"/>
                </a:lnTo>
                <a:lnTo>
                  <a:pt x="504" y="7281"/>
                </a:lnTo>
                <a:lnTo>
                  <a:pt x="520" y="7267"/>
                </a:lnTo>
                <a:lnTo>
                  <a:pt x="537" y="7252"/>
                </a:lnTo>
                <a:lnTo>
                  <a:pt x="551" y="7237"/>
                </a:lnTo>
                <a:lnTo>
                  <a:pt x="565" y="7219"/>
                </a:lnTo>
                <a:lnTo>
                  <a:pt x="578" y="7201"/>
                </a:lnTo>
                <a:lnTo>
                  <a:pt x="589" y="7183"/>
                </a:lnTo>
                <a:lnTo>
                  <a:pt x="598" y="7163"/>
                </a:lnTo>
                <a:lnTo>
                  <a:pt x="629" y="7167"/>
                </a:lnTo>
                <a:lnTo>
                  <a:pt x="681" y="7175"/>
                </a:lnTo>
                <a:lnTo>
                  <a:pt x="754" y="7187"/>
                </a:lnTo>
                <a:lnTo>
                  <a:pt x="848" y="7199"/>
                </a:lnTo>
                <a:lnTo>
                  <a:pt x="960" y="7213"/>
                </a:lnTo>
                <a:lnTo>
                  <a:pt x="1092" y="7230"/>
                </a:lnTo>
                <a:lnTo>
                  <a:pt x="1242" y="7246"/>
                </a:lnTo>
                <a:lnTo>
                  <a:pt x="1409" y="7262"/>
                </a:lnTo>
                <a:lnTo>
                  <a:pt x="1594" y="7279"/>
                </a:lnTo>
                <a:lnTo>
                  <a:pt x="1794" y="7295"/>
                </a:lnTo>
                <a:lnTo>
                  <a:pt x="1900" y="7302"/>
                </a:lnTo>
                <a:lnTo>
                  <a:pt x="2009" y="7309"/>
                </a:lnTo>
                <a:lnTo>
                  <a:pt x="2122" y="7316"/>
                </a:lnTo>
                <a:lnTo>
                  <a:pt x="2240" y="7322"/>
                </a:lnTo>
                <a:lnTo>
                  <a:pt x="2360" y="7329"/>
                </a:lnTo>
                <a:lnTo>
                  <a:pt x="2485" y="7334"/>
                </a:lnTo>
                <a:lnTo>
                  <a:pt x="2611" y="7339"/>
                </a:lnTo>
                <a:lnTo>
                  <a:pt x="2742" y="7342"/>
                </a:lnTo>
                <a:lnTo>
                  <a:pt x="2875" y="7345"/>
                </a:lnTo>
                <a:lnTo>
                  <a:pt x="3012" y="7348"/>
                </a:lnTo>
                <a:lnTo>
                  <a:pt x="3152" y="7349"/>
                </a:lnTo>
                <a:lnTo>
                  <a:pt x="3294" y="7349"/>
                </a:lnTo>
                <a:lnTo>
                  <a:pt x="3477" y="7349"/>
                </a:lnTo>
                <a:lnTo>
                  <a:pt x="3665" y="7346"/>
                </a:lnTo>
                <a:lnTo>
                  <a:pt x="3857" y="7342"/>
                </a:lnTo>
                <a:lnTo>
                  <a:pt x="4053" y="7336"/>
                </a:lnTo>
                <a:lnTo>
                  <a:pt x="4252" y="7328"/>
                </a:lnTo>
                <a:lnTo>
                  <a:pt x="4455" y="7316"/>
                </a:lnTo>
                <a:lnTo>
                  <a:pt x="4558" y="7310"/>
                </a:lnTo>
                <a:lnTo>
                  <a:pt x="4661" y="7304"/>
                </a:lnTo>
                <a:lnTo>
                  <a:pt x="4766" y="7297"/>
                </a:lnTo>
                <a:lnTo>
                  <a:pt x="4871" y="7289"/>
                </a:lnTo>
                <a:lnTo>
                  <a:pt x="4977" y="7281"/>
                </a:lnTo>
                <a:lnTo>
                  <a:pt x="5084" y="7271"/>
                </a:lnTo>
                <a:lnTo>
                  <a:pt x="5192" y="7261"/>
                </a:lnTo>
                <a:lnTo>
                  <a:pt x="5300" y="7251"/>
                </a:lnTo>
                <a:lnTo>
                  <a:pt x="5408" y="7240"/>
                </a:lnTo>
                <a:lnTo>
                  <a:pt x="5518" y="7229"/>
                </a:lnTo>
                <a:lnTo>
                  <a:pt x="5628" y="7215"/>
                </a:lnTo>
                <a:lnTo>
                  <a:pt x="5739" y="7202"/>
                </a:lnTo>
                <a:lnTo>
                  <a:pt x="5850" y="7189"/>
                </a:lnTo>
                <a:lnTo>
                  <a:pt x="5962" y="7173"/>
                </a:lnTo>
                <a:lnTo>
                  <a:pt x="6074" y="7158"/>
                </a:lnTo>
                <a:lnTo>
                  <a:pt x="6188" y="7142"/>
                </a:lnTo>
                <a:lnTo>
                  <a:pt x="6301" y="7124"/>
                </a:lnTo>
                <a:lnTo>
                  <a:pt x="6415" y="7107"/>
                </a:lnTo>
                <a:lnTo>
                  <a:pt x="6529" y="7088"/>
                </a:lnTo>
                <a:lnTo>
                  <a:pt x="6645" y="7068"/>
                </a:lnTo>
                <a:lnTo>
                  <a:pt x="6824" y="7037"/>
                </a:lnTo>
                <a:lnTo>
                  <a:pt x="7003" y="7002"/>
                </a:lnTo>
                <a:lnTo>
                  <a:pt x="7179" y="6967"/>
                </a:lnTo>
                <a:lnTo>
                  <a:pt x="7356" y="6930"/>
                </a:lnTo>
                <a:lnTo>
                  <a:pt x="7531" y="6891"/>
                </a:lnTo>
                <a:lnTo>
                  <a:pt x="7705" y="6850"/>
                </a:lnTo>
                <a:lnTo>
                  <a:pt x="7877" y="6808"/>
                </a:lnTo>
                <a:lnTo>
                  <a:pt x="8049" y="6764"/>
                </a:lnTo>
                <a:lnTo>
                  <a:pt x="8218" y="6718"/>
                </a:lnTo>
                <a:lnTo>
                  <a:pt x="8387" y="6671"/>
                </a:lnTo>
                <a:lnTo>
                  <a:pt x="8555" y="6622"/>
                </a:lnTo>
                <a:lnTo>
                  <a:pt x="8721" y="6572"/>
                </a:lnTo>
                <a:lnTo>
                  <a:pt x="8885" y="6520"/>
                </a:lnTo>
                <a:lnTo>
                  <a:pt x="9050" y="6466"/>
                </a:lnTo>
                <a:lnTo>
                  <a:pt x="9212" y="6411"/>
                </a:lnTo>
                <a:lnTo>
                  <a:pt x="9372" y="6354"/>
                </a:lnTo>
                <a:lnTo>
                  <a:pt x="9532" y="6296"/>
                </a:lnTo>
                <a:lnTo>
                  <a:pt x="9691" y="6235"/>
                </a:lnTo>
                <a:lnTo>
                  <a:pt x="9848" y="6173"/>
                </a:lnTo>
                <a:lnTo>
                  <a:pt x="10004" y="6109"/>
                </a:lnTo>
                <a:lnTo>
                  <a:pt x="10158" y="6045"/>
                </a:lnTo>
                <a:lnTo>
                  <a:pt x="10311" y="5978"/>
                </a:lnTo>
                <a:lnTo>
                  <a:pt x="10463" y="5909"/>
                </a:lnTo>
                <a:lnTo>
                  <a:pt x="10613" y="5839"/>
                </a:lnTo>
                <a:lnTo>
                  <a:pt x="10762" y="5767"/>
                </a:lnTo>
                <a:lnTo>
                  <a:pt x="10910" y="5694"/>
                </a:lnTo>
                <a:lnTo>
                  <a:pt x="11056" y="5619"/>
                </a:lnTo>
                <a:lnTo>
                  <a:pt x="11201" y="5543"/>
                </a:lnTo>
                <a:lnTo>
                  <a:pt x="11344" y="5464"/>
                </a:lnTo>
                <a:lnTo>
                  <a:pt x="11485" y="5385"/>
                </a:lnTo>
                <a:lnTo>
                  <a:pt x="11626" y="5303"/>
                </a:lnTo>
                <a:lnTo>
                  <a:pt x="11765" y="5220"/>
                </a:lnTo>
                <a:lnTo>
                  <a:pt x="11932" y="5117"/>
                </a:lnTo>
                <a:lnTo>
                  <a:pt x="12098" y="5011"/>
                </a:lnTo>
                <a:lnTo>
                  <a:pt x="12261" y="4904"/>
                </a:lnTo>
                <a:lnTo>
                  <a:pt x="12422" y="4793"/>
                </a:lnTo>
                <a:lnTo>
                  <a:pt x="12580" y="4681"/>
                </a:lnTo>
                <a:lnTo>
                  <a:pt x="12737" y="4565"/>
                </a:lnTo>
                <a:lnTo>
                  <a:pt x="12891" y="4448"/>
                </a:lnTo>
                <a:lnTo>
                  <a:pt x="13043" y="4329"/>
                </a:lnTo>
                <a:lnTo>
                  <a:pt x="13193" y="4207"/>
                </a:lnTo>
                <a:lnTo>
                  <a:pt x="13341" y="4083"/>
                </a:lnTo>
                <a:lnTo>
                  <a:pt x="13487" y="3956"/>
                </a:lnTo>
                <a:lnTo>
                  <a:pt x="13630" y="3828"/>
                </a:lnTo>
                <a:lnTo>
                  <a:pt x="13772" y="3696"/>
                </a:lnTo>
                <a:lnTo>
                  <a:pt x="13911" y="3562"/>
                </a:lnTo>
                <a:lnTo>
                  <a:pt x="14048" y="3427"/>
                </a:lnTo>
                <a:lnTo>
                  <a:pt x="14182" y="3289"/>
                </a:lnTo>
                <a:lnTo>
                  <a:pt x="14314" y="3148"/>
                </a:lnTo>
                <a:lnTo>
                  <a:pt x="14444" y="3006"/>
                </a:lnTo>
                <a:lnTo>
                  <a:pt x="14572" y="2861"/>
                </a:lnTo>
                <a:lnTo>
                  <a:pt x="14697" y="2714"/>
                </a:lnTo>
                <a:lnTo>
                  <a:pt x="14821" y="2564"/>
                </a:lnTo>
                <a:lnTo>
                  <a:pt x="14941" y="2413"/>
                </a:lnTo>
                <a:lnTo>
                  <a:pt x="15060" y="2259"/>
                </a:lnTo>
                <a:lnTo>
                  <a:pt x="15176" y="2104"/>
                </a:lnTo>
                <a:lnTo>
                  <a:pt x="15290" y="1946"/>
                </a:lnTo>
                <a:lnTo>
                  <a:pt x="15402" y="1786"/>
                </a:lnTo>
                <a:lnTo>
                  <a:pt x="15512" y="1622"/>
                </a:lnTo>
                <a:lnTo>
                  <a:pt x="15619" y="1458"/>
                </a:lnTo>
                <a:lnTo>
                  <a:pt x="15723" y="1291"/>
                </a:lnTo>
                <a:lnTo>
                  <a:pt x="15825" y="1122"/>
                </a:lnTo>
                <a:lnTo>
                  <a:pt x="15926" y="951"/>
                </a:lnTo>
                <a:lnTo>
                  <a:pt x="16023" y="778"/>
                </a:lnTo>
                <a:lnTo>
                  <a:pt x="16248" y="1047"/>
                </a:lnTo>
                <a:lnTo>
                  <a:pt x="16326" y="0"/>
                </a:lnTo>
                <a:close/>
                <a:moveTo>
                  <a:pt x="315" y="7175"/>
                </a:moveTo>
                <a:lnTo>
                  <a:pt x="300" y="7174"/>
                </a:lnTo>
                <a:lnTo>
                  <a:pt x="286" y="7172"/>
                </a:lnTo>
                <a:lnTo>
                  <a:pt x="271" y="7168"/>
                </a:lnTo>
                <a:lnTo>
                  <a:pt x="258" y="7163"/>
                </a:lnTo>
                <a:lnTo>
                  <a:pt x="246" y="7157"/>
                </a:lnTo>
                <a:lnTo>
                  <a:pt x="234" y="7150"/>
                </a:lnTo>
                <a:lnTo>
                  <a:pt x="222" y="7142"/>
                </a:lnTo>
                <a:lnTo>
                  <a:pt x="212" y="7133"/>
                </a:lnTo>
                <a:lnTo>
                  <a:pt x="203" y="7122"/>
                </a:lnTo>
                <a:lnTo>
                  <a:pt x="195" y="7111"/>
                </a:lnTo>
                <a:lnTo>
                  <a:pt x="187" y="7099"/>
                </a:lnTo>
                <a:lnTo>
                  <a:pt x="181" y="7086"/>
                </a:lnTo>
                <a:lnTo>
                  <a:pt x="177" y="7072"/>
                </a:lnTo>
                <a:lnTo>
                  <a:pt x="172" y="7059"/>
                </a:lnTo>
                <a:lnTo>
                  <a:pt x="170" y="7045"/>
                </a:lnTo>
                <a:lnTo>
                  <a:pt x="169" y="7030"/>
                </a:lnTo>
                <a:lnTo>
                  <a:pt x="170" y="7015"/>
                </a:lnTo>
                <a:lnTo>
                  <a:pt x="172" y="7000"/>
                </a:lnTo>
                <a:lnTo>
                  <a:pt x="177" y="6987"/>
                </a:lnTo>
                <a:lnTo>
                  <a:pt x="181" y="6973"/>
                </a:lnTo>
                <a:lnTo>
                  <a:pt x="187" y="6960"/>
                </a:lnTo>
                <a:lnTo>
                  <a:pt x="195" y="6949"/>
                </a:lnTo>
                <a:lnTo>
                  <a:pt x="203" y="6938"/>
                </a:lnTo>
                <a:lnTo>
                  <a:pt x="212" y="6927"/>
                </a:lnTo>
                <a:lnTo>
                  <a:pt x="222" y="6917"/>
                </a:lnTo>
                <a:lnTo>
                  <a:pt x="234" y="6909"/>
                </a:lnTo>
                <a:lnTo>
                  <a:pt x="246" y="6902"/>
                </a:lnTo>
                <a:lnTo>
                  <a:pt x="258" y="6896"/>
                </a:lnTo>
                <a:lnTo>
                  <a:pt x="271" y="6891"/>
                </a:lnTo>
                <a:lnTo>
                  <a:pt x="286" y="6888"/>
                </a:lnTo>
                <a:lnTo>
                  <a:pt x="300" y="6885"/>
                </a:lnTo>
                <a:lnTo>
                  <a:pt x="315" y="6885"/>
                </a:lnTo>
                <a:lnTo>
                  <a:pt x="330" y="6885"/>
                </a:lnTo>
                <a:lnTo>
                  <a:pt x="344" y="6888"/>
                </a:lnTo>
                <a:lnTo>
                  <a:pt x="358" y="6891"/>
                </a:lnTo>
                <a:lnTo>
                  <a:pt x="371" y="6896"/>
                </a:lnTo>
                <a:lnTo>
                  <a:pt x="384" y="6902"/>
                </a:lnTo>
                <a:lnTo>
                  <a:pt x="396" y="6909"/>
                </a:lnTo>
                <a:lnTo>
                  <a:pt x="407" y="6917"/>
                </a:lnTo>
                <a:lnTo>
                  <a:pt x="417" y="6927"/>
                </a:lnTo>
                <a:lnTo>
                  <a:pt x="427" y="6938"/>
                </a:lnTo>
                <a:lnTo>
                  <a:pt x="436" y="6949"/>
                </a:lnTo>
                <a:lnTo>
                  <a:pt x="443" y="6960"/>
                </a:lnTo>
                <a:lnTo>
                  <a:pt x="449" y="6973"/>
                </a:lnTo>
                <a:lnTo>
                  <a:pt x="454" y="6987"/>
                </a:lnTo>
                <a:lnTo>
                  <a:pt x="457" y="7000"/>
                </a:lnTo>
                <a:lnTo>
                  <a:pt x="459" y="7015"/>
                </a:lnTo>
                <a:lnTo>
                  <a:pt x="460" y="7030"/>
                </a:lnTo>
                <a:lnTo>
                  <a:pt x="459" y="7045"/>
                </a:lnTo>
                <a:lnTo>
                  <a:pt x="457" y="7059"/>
                </a:lnTo>
                <a:lnTo>
                  <a:pt x="454" y="7072"/>
                </a:lnTo>
                <a:lnTo>
                  <a:pt x="449" y="7086"/>
                </a:lnTo>
                <a:lnTo>
                  <a:pt x="443" y="7099"/>
                </a:lnTo>
                <a:lnTo>
                  <a:pt x="436" y="7111"/>
                </a:lnTo>
                <a:lnTo>
                  <a:pt x="427" y="7122"/>
                </a:lnTo>
                <a:lnTo>
                  <a:pt x="417" y="7133"/>
                </a:lnTo>
                <a:lnTo>
                  <a:pt x="407" y="7142"/>
                </a:lnTo>
                <a:lnTo>
                  <a:pt x="396" y="7150"/>
                </a:lnTo>
                <a:lnTo>
                  <a:pt x="384" y="7157"/>
                </a:lnTo>
                <a:lnTo>
                  <a:pt x="371" y="7163"/>
                </a:lnTo>
                <a:lnTo>
                  <a:pt x="358" y="7168"/>
                </a:lnTo>
                <a:lnTo>
                  <a:pt x="344" y="7172"/>
                </a:lnTo>
                <a:lnTo>
                  <a:pt x="330" y="7174"/>
                </a:lnTo>
                <a:lnTo>
                  <a:pt x="315" y="717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nvGrpSpPr>
          <p:cNvPr id="10" name="îšľïdê">
            <a:extLst>
              <a:ext uri="{FF2B5EF4-FFF2-40B4-BE49-F238E27FC236}">
                <a16:creationId xmlns:a16="http://schemas.microsoft.com/office/drawing/2014/main" id="{A93D85EE-BC86-454A-AF17-F22F9735DD28}"/>
              </a:ext>
            </a:extLst>
          </p:cNvPr>
          <p:cNvGrpSpPr/>
          <p:nvPr/>
        </p:nvGrpSpPr>
        <p:grpSpPr>
          <a:xfrm>
            <a:off x="3664208" y="4201875"/>
            <a:ext cx="2614060" cy="1241145"/>
            <a:chOff x="673100" y="1329756"/>
            <a:chExt cx="2786743" cy="1233752"/>
          </a:xfrm>
        </p:grpSpPr>
        <p:sp>
          <p:nvSpPr>
            <p:cNvPr id="11" name="íš1îḓè">
              <a:extLst>
                <a:ext uri="{FF2B5EF4-FFF2-40B4-BE49-F238E27FC236}">
                  <a16:creationId xmlns:a16="http://schemas.microsoft.com/office/drawing/2014/main" id="{1CC025A9-1C6B-4C10-883B-4C8AA791C4F6}"/>
                </a:ext>
              </a:extLst>
            </p:cNvPr>
            <p:cNvSpPr/>
            <p:nvPr/>
          </p:nvSpPr>
          <p:spPr bwMode="auto">
            <a:xfrm>
              <a:off x="673100" y="1771561"/>
              <a:ext cx="27867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200" dirty="0"/>
                <a:t>Neo4j 1.0</a:t>
              </a:r>
              <a:r>
                <a:rPr lang="zh-CN" altLang="en-US" sz="1200" dirty="0"/>
                <a:t>版本声明周期</a:t>
              </a:r>
              <a:endParaRPr lang="en-US" altLang="zh-CN" sz="1200" dirty="0"/>
            </a:p>
            <a:p>
              <a:pPr>
                <a:lnSpc>
                  <a:spcPct val="120000"/>
                </a:lnSpc>
              </a:pPr>
              <a:r>
                <a:rPr lang="en-US" altLang="zh-CN" sz="1200" dirty="0"/>
                <a:t>1.0.0</a:t>
              </a:r>
              <a:r>
                <a:rPr lang="zh-CN" altLang="en-US" sz="1200" dirty="0"/>
                <a:t> </a:t>
              </a:r>
              <a:r>
                <a:rPr lang="en-US" altLang="zh-CN" sz="1200" dirty="0"/>
                <a:t>–</a:t>
              </a:r>
              <a:r>
                <a:rPr lang="zh-CN" altLang="en-US" sz="1200" dirty="0"/>
                <a:t> </a:t>
              </a:r>
              <a:r>
                <a:rPr lang="en-US" altLang="zh-CN" sz="1200" dirty="0"/>
                <a:t>1.99</a:t>
              </a:r>
            </a:p>
          </p:txBody>
        </p:sp>
        <p:sp>
          <p:nvSpPr>
            <p:cNvPr id="12" name="ïSḻíďê">
              <a:extLst>
                <a:ext uri="{FF2B5EF4-FFF2-40B4-BE49-F238E27FC236}">
                  <a16:creationId xmlns:a16="http://schemas.microsoft.com/office/drawing/2014/main" id="{1F0A62F6-793F-457A-A3D6-71B8A9A27E64}"/>
                </a:ext>
              </a:extLst>
            </p:cNvPr>
            <p:cNvSpPr txBox="1"/>
            <p:nvPr/>
          </p:nvSpPr>
          <p:spPr bwMode="auto">
            <a:xfrm>
              <a:off x="673100" y="1329756"/>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dirty="0"/>
                <a:t>2010.02 – 2014.11</a:t>
              </a:r>
            </a:p>
          </p:txBody>
        </p:sp>
      </p:grpSp>
      <p:sp>
        <p:nvSpPr>
          <p:cNvPr id="13" name="ïS1ïḋe">
            <a:extLst>
              <a:ext uri="{FF2B5EF4-FFF2-40B4-BE49-F238E27FC236}">
                <a16:creationId xmlns:a16="http://schemas.microsoft.com/office/drawing/2014/main" id="{2E876E65-5574-471A-8C5B-E7188C53B747}"/>
              </a:ext>
            </a:extLst>
          </p:cNvPr>
          <p:cNvSpPr/>
          <p:nvPr/>
        </p:nvSpPr>
        <p:spPr bwMode="auto">
          <a:xfrm rot="20751423">
            <a:off x="4914325" y="5141079"/>
            <a:ext cx="151717" cy="143731"/>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14" name="ísļíďè">
            <a:extLst>
              <a:ext uri="{FF2B5EF4-FFF2-40B4-BE49-F238E27FC236}">
                <a16:creationId xmlns:a16="http://schemas.microsoft.com/office/drawing/2014/main" id="{DC9A2B6A-11AD-457E-88C2-BFE134896EA3}"/>
              </a:ext>
            </a:extLst>
          </p:cNvPr>
          <p:cNvSpPr/>
          <p:nvPr/>
        </p:nvSpPr>
        <p:spPr bwMode="auto">
          <a:xfrm rot="17623978">
            <a:off x="9723744" y="2428644"/>
            <a:ext cx="151717" cy="143731"/>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3"/>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15" name="ïṩḻiḋé">
            <a:extLst>
              <a:ext uri="{FF2B5EF4-FFF2-40B4-BE49-F238E27FC236}">
                <a16:creationId xmlns:a16="http://schemas.microsoft.com/office/drawing/2014/main" id="{2BE859E5-1C09-40F2-8C5E-C67D62BFCC98}"/>
              </a:ext>
            </a:extLst>
          </p:cNvPr>
          <p:cNvSpPr/>
          <p:nvPr/>
        </p:nvSpPr>
        <p:spPr bwMode="auto">
          <a:xfrm rot="7883551">
            <a:off x="8056523" y="4670882"/>
            <a:ext cx="151717" cy="143731"/>
          </a:xfrm>
          <a:custGeom>
            <a:avLst/>
            <a:gdLst>
              <a:gd name="T0" fmla="*/ 99 w 284"/>
              <a:gd name="T1" fmla="*/ 5 h 270"/>
              <a:gd name="T2" fmla="*/ 284 w 284"/>
              <a:gd name="T3" fmla="*/ 185 h 270"/>
              <a:gd name="T4" fmla="*/ 254 w 284"/>
              <a:gd name="T5" fmla="*/ 189 h 270"/>
              <a:gd name="T6" fmla="*/ 224 w 284"/>
              <a:gd name="T7" fmla="*/ 195 h 270"/>
              <a:gd name="T8" fmla="*/ 194 w 284"/>
              <a:gd name="T9" fmla="*/ 201 h 270"/>
              <a:gd name="T10" fmla="*/ 165 w 284"/>
              <a:gd name="T11" fmla="*/ 208 h 270"/>
              <a:gd name="T12" fmla="*/ 143 w 284"/>
              <a:gd name="T13" fmla="*/ 215 h 270"/>
              <a:gd name="T14" fmla="*/ 122 w 284"/>
              <a:gd name="T15" fmla="*/ 222 h 270"/>
              <a:gd name="T16" fmla="*/ 101 w 284"/>
              <a:gd name="T17" fmla="*/ 229 h 270"/>
              <a:gd name="T18" fmla="*/ 81 w 284"/>
              <a:gd name="T19" fmla="*/ 236 h 270"/>
              <a:gd name="T20" fmla="*/ 60 w 284"/>
              <a:gd name="T21" fmla="*/ 244 h 270"/>
              <a:gd name="T22" fmla="*/ 40 w 284"/>
              <a:gd name="T23" fmla="*/ 252 h 270"/>
              <a:gd name="T24" fmla="*/ 20 w 284"/>
              <a:gd name="T25" fmla="*/ 260 h 270"/>
              <a:gd name="T26" fmla="*/ 0 w 284"/>
              <a:gd name="T27" fmla="*/ 270 h 270"/>
              <a:gd name="T28" fmla="*/ 68 w 284"/>
              <a:gd name="T29" fmla="*/ 10 h 270"/>
              <a:gd name="T30" fmla="*/ 71 w 284"/>
              <a:gd name="T31" fmla="*/ 6 h 270"/>
              <a:gd name="T32" fmla="*/ 74 w 284"/>
              <a:gd name="T33" fmla="*/ 4 h 270"/>
              <a:gd name="T34" fmla="*/ 78 w 284"/>
              <a:gd name="T35" fmla="*/ 2 h 270"/>
              <a:gd name="T36" fmla="*/ 82 w 284"/>
              <a:gd name="T37" fmla="*/ 0 h 270"/>
              <a:gd name="T38" fmla="*/ 86 w 284"/>
              <a:gd name="T39" fmla="*/ 0 h 270"/>
              <a:gd name="T40" fmla="*/ 91 w 284"/>
              <a:gd name="T41" fmla="*/ 0 h 270"/>
              <a:gd name="T42" fmla="*/ 95 w 284"/>
              <a:gd name="T43" fmla="*/ 2 h 270"/>
              <a:gd name="T44" fmla="*/ 99 w 284"/>
              <a:gd name="T45"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270">
                <a:moveTo>
                  <a:pt x="99" y="5"/>
                </a:moveTo>
                <a:lnTo>
                  <a:pt x="284" y="185"/>
                </a:lnTo>
                <a:lnTo>
                  <a:pt x="254" y="189"/>
                </a:lnTo>
                <a:lnTo>
                  <a:pt x="224" y="195"/>
                </a:lnTo>
                <a:lnTo>
                  <a:pt x="194" y="201"/>
                </a:lnTo>
                <a:lnTo>
                  <a:pt x="165" y="208"/>
                </a:lnTo>
                <a:lnTo>
                  <a:pt x="143" y="215"/>
                </a:lnTo>
                <a:lnTo>
                  <a:pt x="122" y="222"/>
                </a:lnTo>
                <a:lnTo>
                  <a:pt x="101" y="229"/>
                </a:lnTo>
                <a:lnTo>
                  <a:pt x="81" y="236"/>
                </a:lnTo>
                <a:lnTo>
                  <a:pt x="60" y="244"/>
                </a:lnTo>
                <a:lnTo>
                  <a:pt x="40" y="252"/>
                </a:lnTo>
                <a:lnTo>
                  <a:pt x="20" y="260"/>
                </a:lnTo>
                <a:lnTo>
                  <a:pt x="0" y="270"/>
                </a:lnTo>
                <a:lnTo>
                  <a:pt x="68" y="10"/>
                </a:lnTo>
                <a:lnTo>
                  <a:pt x="71" y="6"/>
                </a:lnTo>
                <a:lnTo>
                  <a:pt x="74" y="4"/>
                </a:lnTo>
                <a:lnTo>
                  <a:pt x="78" y="2"/>
                </a:lnTo>
                <a:lnTo>
                  <a:pt x="82" y="0"/>
                </a:lnTo>
                <a:lnTo>
                  <a:pt x="86" y="0"/>
                </a:lnTo>
                <a:lnTo>
                  <a:pt x="91" y="0"/>
                </a:lnTo>
                <a:lnTo>
                  <a:pt x="95" y="2"/>
                </a:lnTo>
                <a:lnTo>
                  <a:pt x="99" y="5"/>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grpSp>
        <p:nvGrpSpPr>
          <p:cNvPr id="16" name="iṥliḑé">
            <a:extLst>
              <a:ext uri="{FF2B5EF4-FFF2-40B4-BE49-F238E27FC236}">
                <a16:creationId xmlns:a16="http://schemas.microsoft.com/office/drawing/2014/main" id="{B03796C7-5E3C-4995-A201-41D29D53D231}"/>
              </a:ext>
            </a:extLst>
          </p:cNvPr>
          <p:cNvGrpSpPr/>
          <p:nvPr/>
        </p:nvGrpSpPr>
        <p:grpSpPr>
          <a:xfrm>
            <a:off x="7794646" y="2306977"/>
            <a:ext cx="2614060" cy="1241145"/>
            <a:chOff x="673100" y="1329756"/>
            <a:chExt cx="2786743" cy="1233752"/>
          </a:xfrm>
        </p:grpSpPr>
        <p:sp>
          <p:nvSpPr>
            <p:cNvPr id="17" name="ïślïďê">
              <a:extLst>
                <a:ext uri="{FF2B5EF4-FFF2-40B4-BE49-F238E27FC236}">
                  <a16:creationId xmlns:a16="http://schemas.microsoft.com/office/drawing/2014/main" id="{D592EC40-50A6-4748-A7B4-2702BE72838E}"/>
                </a:ext>
              </a:extLst>
            </p:cNvPr>
            <p:cNvSpPr/>
            <p:nvPr/>
          </p:nvSpPr>
          <p:spPr bwMode="auto">
            <a:xfrm>
              <a:off x="673100" y="1771561"/>
              <a:ext cx="27867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200" dirty="0"/>
                <a:t>Neo4j 3.0 </a:t>
              </a:r>
              <a:r>
                <a:rPr lang="zh-CN" altLang="en-US" sz="1200" dirty="0"/>
                <a:t>版本生命周期</a:t>
              </a:r>
              <a:endParaRPr lang="en-US" altLang="zh-CN" sz="1200" dirty="0"/>
            </a:p>
            <a:p>
              <a:pPr>
                <a:lnSpc>
                  <a:spcPct val="120000"/>
                </a:lnSpc>
              </a:pPr>
              <a:r>
                <a:rPr lang="en-US" altLang="zh-CN" sz="1200" dirty="0"/>
                <a:t>3.0.0 – 3.5.5</a:t>
              </a:r>
            </a:p>
            <a:p>
              <a:pPr>
                <a:lnSpc>
                  <a:spcPct val="120000"/>
                </a:lnSpc>
              </a:pPr>
              <a:endParaRPr lang="en-US" altLang="zh-CN" sz="1200" dirty="0"/>
            </a:p>
          </p:txBody>
        </p:sp>
        <p:sp>
          <p:nvSpPr>
            <p:cNvPr id="18" name="işliḍé">
              <a:extLst>
                <a:ext uri="{FF2B5EF4-FFF2-40B4-BE49-F238E27FC236}">
                  <a16:creationId xmlns:a16="http://schemas.microsoft.com/office/drawing/2014/main" id="{C8FB56A1-EC0B-4161-BAD2-80A2544EA926}"/>
                </a:ext>
              </a:extLst>
            </p:cNvPr>
            <p:cNvSpPr txBox="1"/>
            <p:nvPr/>
          </p:nvSpPr>
          <p:spPr bwMode="auto">
            <a:xfrm>
              <a:off x="673100" y="1329756"/>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t>2014.04 – Now </a:t>
              </a:r>
            </a:p>
          </p:txBody>
        </p:sp>
      </p:grpSp>
      <p:grpSp>
        <p:nvGrpSpPr>
          <p:cNvPr id="19" name="iSḻîḑe">
            <a:extLst>
              <a:ext uri="{FF2B5EF4-FFF2-40B4-BE49-F238E27FC236}">
                <a16:creationId xmlns:a16="http://schemas.microsoft.com/office/drawing/2014/main" id="{7A4677E9-DF98-4BE0-9F1A-304DC5591336}"/>
              </a:ext>
            </a:extLst>
          </p:cNvPr>
          <p:cNvGrpSpPr/>
          <p:nvPr/>
        </p:nvGrpSpPr>
        <p:grpSpPr>
          <a:xfrm>
            <a:off x="8266219" y="4638320"/>
            <a:ext cx="2614060" cy="1241145"/>
            <a:chOff x="673100" y="1329756"/>
            <a:chExt cx="2786743" cy="1233752"/>
          </a:xfrm>
        </p:grpSpPr>
        <p:sp>
          <p:nvSpPr>
            <p:cNvPr id="20" name="íṩ1íďé">
              <a:extLst>
                <a:ext uri="{FF2B5EF4-FFF2-40B4-BE49-F238E27FC236}">
                  <a16:creationId xmlns:a16="http://schemas.microsoft.com/office/drawing/2014/main" id="{DB2968E1-7A72-4998-86B8-D976D74B1D2F}"/>
                </a:ext>
              </a:extLst>
            </p:cNvPr>
            <p:cNvSpPr/>
            <p:nvPr/>
          </p:nvSpPr>
          <p:spPr bwMode="auto">
            <a:xfrm>
              <a:off x="673100" y="1771561"/>
              <a:ext cx="2786743"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en-US" altLang="zh-CN" sz="1200" dirty="0"/>
                <a:t>Neo4j 2.0 </a:t>
              </a:r>
              <a:r>
                <a:rPr lang="zh-CN" altLang="en-US" sz="1200" dirty="0"/>
                <a:t>版本生命周期</a:t>
              </a:r>
              <a:endParaRPr lang="en-US" altLang="zh-CN" sz="1200" dirty="0"/>
            </a:p>
            <a:p>
              <a:pPr>
                <a:lnSpc>
                  <a:spcPct val="120000"/>
                </a:lnSpc>
              </a:pPr>
              <a:r>
                <a:rPr lang="en-US" altLang="zh-CN" sz="1200" dirty="0"/>
                <a:t>2.0.0 – 2.3.12</a:t>
              </a:r>
            </a:p>
          </p:txBody>
        </p:sp>
        <p:sp>
          <p:nvSpPr>
            <p:cNvPr id="21" name="íṡḻïďe">
              <a:extLst>
                <a:ext uri="{FF2B5EF4-FFF2-40B4-BE49-F238E27FC236}">
                  <a16:creationId xmlns:a16="http://schemas.microsoft.com/office/drawing/2014/main" id="{BC423505-B187-4AB0-A65E-713E9AA3ED33}"/>
                </a:ext>
              </a:extLst>
            </p:cNvPr>
            <p:cNvSpPr txBox="1"/>
            <p:nvPr/>
          </p:nvSpPr>
          <p:spPr bwMode="auto">
            <a:xfrm>
              <a:off x="673100" y="1329756"/>
              <a:ext cx="278674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t>2013.12 – 2017.12</a:t>
              </a:r>
            </a:p>
          </p:txBody>
        </p:sp>
      </p:grpSp>
      <p:grpSp>
        <p:nvGrpSpPr>
          <p:cNvPr id="22" name="组合 21">
            <a:extLst>
              <a:ext uri="{FF2B5EF4-FFF2-40B4-BE49-F238E27FC236}">
                <a16:creationId xmlns:a16="http://schemas.microsoft.com/office/drawing/2014/main" id="{F67BF7C8-03BF-4219-9385-DC05603F0CFD}"/>
              </a:ext>
            </a:extLst>
          </p:cNvPr>
          <p:cNvGrpSpPr/>
          <p:nvPr/>
        </p:nvGrpSpPr>
        <p:grpSpPr>
          <a:xfrm>
            <a:off x="696957" y="5317809"/>
            <a:ext cx="1358949" cy="739276"/>
            <a:chOff x="696957" y="5317809"/>
            <a:chExt cx="1358949" cy="739276"/>
          </a:xfrm>
        </p:grpSpPr>
        <p:sp>
          <p:nvSpPr>
            <p:cNvPr id="23" name="ïSḻíďê">
              <a:extLst>
                <a:ext uri="{FF2B5EF4-FFF2-40B4-BE49-F238E27FC236}">
                  <a16:creationId xmlns:a16="http://schemas.microsoft.com/office/drawing/2014/main" id="{7B5B7271-EBCC-48EF-9986-9CD1827F9CBB}"/>
                </a:ext>
              </a:extLst>
            </p:cNvPr>
            <p:cNvSpPr txBox="1"/>
            <p:nvPr/>
          </p:nvSpPr>
          <p:spPr bwMode="auto">
            <a:xfrm>
              <a:off x="696957" y="5317809"/>
              <a:ext cx="1358949" cy="4444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dirty="0"/>
                <a:t>2007</a:t>
              </a:r>
            </a:p>
          </p:txBody>
        </p:sp>
        <p:sp>
          <p:nvSpPr>
            <p:cNvPr id="24" name="矩形 23">
              <a:extLst>
                <a:ext uri="{FF2B5EF4-FFF2-40B4-BE49-F238E27FC236}">
                  <a16:creationId xmlns:a16="http://schemas.microsoft.com/office/drawing/2014/main" id="{D938569F-C605-46B8-BEA2-561F1A2E93E0}"/>
                </a:ext>
              </a:extLst>
            </p:cNvPr>
            <p:cNvSpPr/>
            <p:nvPr/>
          </p:nvSpPr>
          <p:spPr>
            <a:xfrm>
              <a:off x="696957" y="5762261"/>
              <a:ext cx="1287532" cy="294824"/>
            </a:xfrm>
            <a:prstGeom prst="rect">
              <a:avLst/>
            </a:prstGeom>
          </p:spPr>
          <p:txBody>
            <a:bodyPr wrap="none">
              <a:spAutoFit/>
            </a:bodyPr>
            <a:lstStyle/>
            <a:p>
              <a:pPr>
                <a:lnSpc>
                  <a:spcPct val="120000"/>
                </a:lnSpc>
              </a:pPr>
              <a:r>
                <a:rPr lang="en-US" altLang="zh-CN" sz="1200" dirty="0"/>
                <a:t>Neo4j </a:t>
              </a:r>
              <a:r>
                <a:rPr lang="zh-CN" altLang="en-US" sz="1200" dirty="0"/>
                <a:t>开始开发</a:t>
              </a:r>
              <a:endParaRPr lang="en-US" altLang="zh-CN" sz="1200" dirty="0"/>
            </a:p>
          </p:txBody>
        </p:sp>
      </p:grpSp>
      <p:grpSp>
        <p:nvGrpSpPr>
          <p:cNvPr id="25" name="组合 24">
            <a:extLst>
              <a:ext uri="{FF2B5EF4-FFF2-40B4-BE49-F238E27FC236}">
                <a16:creationId xmlns:a16="http://schemas.microsoft.com/office/drawing/2014/main" id="{EAE9202B-25B0-46C8-B786-86B54A1E75F6}"/>
              </a:ext>
            </a:extLst>
          </p:cNvPr>
          <p:cNvGrpSpPr/>
          <p:nvPr/>
        </p:nvGrpSpPr>
        <p:grpSpPr>
          <a:xfrm>
            <a:off x="4918767" y="5241083"/>
            <a:ext cx="444452" cy="444452"/>
            <a:chOff x="3385312" y="5433586"/>
            <a:chExt cx="444452" cy="444452"/>
          </a:xfrm>
        </p:grpSpPr>
        <p:sp>
          <p:nvSpPr>
            <p:cNvPr id="26" name="íṡļïḋe">
              <a:extLst>
                <a:ext uri="{FF2B5EF4-FFF2-40B4-BE49-F238E27FC236}">
                  <a16:creationId xmlns:a16="http://schemas.microsoft.com/office/drawing/2014/main" id="{4A2FC5C1-02D4-4FE2-A0B2-D9DCA9EDCE91}"/>
                </a:ext>
              </a:extLst>
            </p:cNvPr>
            <p:cNvSpPr/>
            <p:nvPr/>
          </p:nvSpPr>
          <p:spPr>
            <a:xfrm>
              <a:off x="3385312" y="5433586"/>
              <a:ext cx="444452" cy="444452"/>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endParaRPr lang="en-US" dirty="0"/>
            </a:p>
          </p:txBody>
        </p:sp>
        <p:sp>
          <p:nvSpPr>
            <p:cNvPr id="27" name="椭圆 26">
              <a:extLst>
                <a:ext uri="{FF2B5EF4-FFF2-40B4-BE49-F238E27FC236}">
                  <a16:creationId xmlns:a16="http://schemas.microsoft.com/office/drawing/2014/main" id="{CA853A8A-6833-4773-8145-11D8308031D3}"/>
                </a:ext>
              </a:extLst>
            </p:cNvPr>
            <p:cNvSpPr>
              <a:spLocks noChangeAspect="1"/>
            </p:cNvSpPr>
            <p:nvPr/>
          </p:nvSpPr>
          <p:spPr>
            <a:xfrm>
              <a:off x="3517538" y="5565812"/>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B830AB45-0159-4D06-B327-1B187F1AD24B}"/>
              </a:ext>
            </a:extLst>
          </p:cNvPr>
          <p:cNvGrpSpPr/>
          <p:nvPr/>
        </p:nvGrpSpPr>
        <p:grpSpPr>
          <a:xfrm>
            <a:off x="7597542" y="4362453"/>
            <a:ext cx="444452" cy="444452"/>
            <a:chOff x="5300764" y="5146274"/>
            <a:chExt cx="444452" cy="444452"/>
          </a:xfrm>
        </p:grpSpPr>
        <p:sp>
          <p:nvSpPr>
            <p:cNvPr id="29" name="íṣľíḓè">
              <a:extLst>
                <a:ext uri="{FF2B5EF4-FFF2-40B4-BE49-F238E27FC236}">
                  <a16:creationId xmlns:a16="http://schemas.microsoft.com/office/drawing/2014/main" id="{62D49D77-BFEE-475F-A39E-6CD951D243F9}"/>
                </a:ext>
              </a:extLst>
            </p:cNvPr>
            <p:cNvSpPr/>
            <p:nvPr/>
          </p:nvSpPr>
          <p:spPr>
            <a:xfrm>
              <a:off x="5300764" y="5146274"/>
              <a:ext cx="444452" cy="444452"/>
            </a:xfrm>
            <a:prstGeom prst="ellipse">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endParaRPr lang="en-US" dirty="0"/>
            </a:p>
          </p:txBody>
        </p:sp>
        <p:sp>
          <p:nvSpPr>
            <p:cNvPr id="30" name="椭圆 29">
              <a:extLst>
                <a:ext uri="{FF2B5EF4-FFF2-40B4-BE49-F238E27FC236}">
                  <a16:creationId xmlns:a16="http://schemas.microsoft.com/office/drawing/2014/main" id="{59EE3E80-9921-4B3E-918A-A6C4387ECA1E}"/>
                </a:ext>
              </a:extLst>
            </p:cNvPr>
            <p:cNvSpPr>
              <a:spLocks noChangeAspect="1"/>
            </p:cNvSpPr>
            <p:nvPr/>
          </p:nvSpPr>
          <p:spPr>
            <a:xfrm>
              <a:off x="5432990" y="5278500"/>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80D3BE7B-77DD-4E56-A856-7F89AC1488E0}"/>
              </a:ext>
            </a:extLst>
          </p:cNvPr>
          <p:cNvGrpSpPr/>
          <p:nvPr/>
        </p:nvGrpSpPr>
        <p:grpSpPr>
          <a:xfrm>
            <a:off x="9895922" y="2336227"/>
            <a:ext cx="444452" cy="444452"/>
            <a:chOff x="8500154" y="3761563"/>
            <a:chExt cx="444452" cy="444452"/>
          </a:xfrm>
        </p:grpSpPr>
        <p:sp>
          <p:nvSpPr>
            <p:cNvPr id="32" name="ïşlîḑè">
              <a:extLst>
                <a:ext uri="{FF2B5EF4-FFF2-40B4-BE49-F238E27FC236}">
                  <a16:creationId xmlns:a16="http://schemas.microsoft.com/office/drawing/2014/main" id="{F6FC458B-9B1F-4C8E-8DDB-4E3EA0B20949}"/>
                </a:ext>
              </a:extLst>
            </p:cNvPr>
            <p:cNvSpPr/>
            <p:nvPr/>
          </p:nvSpPr>
          <p:spPr>
            <a:xfrm>
              <a:off x="8500154" y="3761563"/>
              <a:ext cx="444452" cy="444452"/>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endParaRPr lang="en-US" dirty="0"/>
            </a:p>
          </p:txBody>
        </p:sp>
        <p:sp>
          <p:nvSpPr>
            <p:cNvPr id="33" name="椭圆 32">
              <a:extLst>
                <a:ext uri="{FF2B5EF4-FFF2-40B4-BE49-F238E27FC236}">
                  <a16:creationId xmlns:a16="http://schemas.microsoft.com/office/drawing/2014/main" id="{D4000868-780E-486F-8AC9-A6D0A3117632}"/>
                </a:ext>
              </a:extLst>
            </p:cNvPr>
            <p:cNvSpPr>
              <a:spLocks noChangeAspect="1"/>
            </p:cNvSpPr>
            <p:nvPr/>
          </p:nvSpPr>
          <p:spPr>
            <a:xfrm>
              <a:off x="8632380" y="389378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a:extLst>
              <a:ext uri="{FF2B5EF4-FFF2-40B4-BE49-F238E27FC236}">
                <a16:creationId xmlns:a16="http://schemas.microsoft.com/office/drawing/2014/main" id="{06D39576-9AF4-44FE-947D-74AD129B3EA9}"/>
              </a:ext>
            </a:extLst>
          </p:cNvPr>
          <p:cNvSpPr/>
          <p:nvPr/>
        </p:nvSpPr>
        <p:spPr>
          <a:xfrm>
            <a:off x="696957" y="1594855"/>
            <a:ext cx="5429692" cy="646331"/>
          </a:xfrm>
          <a:prstGeom prst="rect">
            <a:avLst/>
          </a:prstGeom>
        </p:spPr>
        <p:txBody>
          <a:bodyPr wrap="none">
            <a:spAutoFit/>
          </a:bodyPr>
          <a:lstStyle/>
          <a:p>
            <a:r>
              <a:rPr lang="zh-CN" altLang="en-US" b="1" dirty="0">
                <a:cs typeface="+mn-ea"/>
                <a:sym typeface="+mn-lt"/>
              </a:rPr>
              <a:t>目前来说，</a:t>
            </a:r>
            <a:r>
              <a:rPr lang="en-US" altLang="zh-CN" b="1" dirty="0">
                <a:cs typeface="+mn-ea"/>
                <a:sym typeface="+mn-lt"/>
              </a:rPr>
              <a:t>Neo4j</a:t>
            </a:r>
            <a:r>
              <a:rPr lang="zh-CN" altLang="en-US" b="1" dirty="0">
                <a:cs typeface="+mn-ea"/>
                <a:sym typeface="+mn-lt"/>
              </a:rPr>
              <a:t>大约每四年会有一个大的版本更新</a:t>
            </a:r>
            <a:endParaRPr lang="en-US" altLang="zh-CN" b="1" dirty="0">
              <a:cs typeface="+mn-ea"/>
              <a:sym typeface="+mn-lt"/>
            </a:endParaRPr>
          </a:p>
          <a:p>
            <a:r>
              <a:rPr lang="zh-CN" altLang="en-US" b="1" dirty="0">
                <a:cs typeface="+mn-ea"/>
                <a:sym typeface="+mn-lt"/>
              </a:rPr>
              <a:t>近一两年内可以预期</a:t>
            </a:r>
            <a:r>
              <a:rPr lang="en-US" altLang="zh-CN" b="1" dirty="0">
                <a:cs typeface="+mn-ea"/>
                <a:sym typeface="+mn-lt"/>
              </a:rPr>
              <a:t>Neo4j 4.0</a:t>
            </a:r>
            <a:r>
              <a:rPr lang="zh-CN" altLang="en-US" b="1" dirty="0">
                <a:cs typeface="+mn-ea"/>
                <a:sym typeface="+mn-lt"/>
              </a:rPr>
              <a:t>版本的到来。</a:t>
            </a:r>
            <a:endParaRPr lang="en-US" altLang="zh-CN" b="1" dirty="0">
              <a:cs typeface="+mn-ea"/>
              <a:sym typeface="+mn-lt"/>
            </a:endParaRPr>
          </a:p>
        </p:txBody>
      </p:sp>
    </p:spTree>
    <p:extLst>
      <p:ext uri="{BB962C8B-B14F-4D97-AF65-F5344CB8AC3E}">
        <p14:creationId xmlns:p14="http://schemas.microsoft.com/office/powerpoint/2010/main" val="2216203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页脚占位符 3">
            <a:extLst>
              <a:ext uri="{FF2B5EF4-FFF2-40B4-BE49-F238E27FC236}">
                <a16:creationId xmlns:a16="http://schemas.microsoft.com/office/drawing/2014/main" id="{B9DDBCFA-ED8D-4ACE-B467-180B770F2223}"/>
              </a:ext>
            </a:extLst>
          </p:cNvPr>
          <p:cNvSpPr>
            <a:spLocks noGrp="1"/>
          </p:cNvSpPr>
          <p:nvPr>
            <p:ph type="ftr" sz="quarter" idx="11"/>
          </p:nvPr>
        </p:nvSpPr>
        <p:spPr>
          <a:xfrm>
            <a:off x="669924" y="6240463"/>
            <a:ext cx="4140201" cy="206381"/>
          </a:xfrm>
        </p:spPr>
        <p:txBody>
          <a:bodyPr/>
          <a:lstStyle/>
          <a:p>
            <a:r>
              <a:rPr lang="en-US" altLang="zh-CN" dirty="0"/>
              <a:t>Sinosoft</a:t>
            </a:r>
            <a:endParaRPr lang="zh-CN" altLang="en-US" dirty="0"/>
          </a:p>
        </p:txBody>
      </p:sp>
      <p:sp>
        <p:nvSpPr>
          <p:cNvPr id="386" name="灯片编号占位符 4">
            <a:extLst>
              <a:ext uri="{FF2B5EF4-FFF2-40B4-BE49-F238E27FC236}">
                <a16:creationId xmlns:a16="http://schemas.microsoft.com/office/drawing/2014/main" id="{246B61A2-0598-4347-A662-16AF0308763A}"/>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33</a:t>
            </a:fld>
            <a:endParaRPr lang="zh-CN" altLang="en-US"/>
          </a:p>
        </p:txBody>
      </p:sp>
      <p:sp>
        <p:nvSpPr>
          <p:cNvPr id="5" name="标题 4">
            <a:extLst>
              <a:ext uri="{FF2B5EF4-FFF2-40B4-BE49-F238E27FC236}">
                <a16:creationId xmlns:a16="http://schemas.microsoft.com/office/drawing/2014/main" id="{915DC528-8260-4FC4-B496-44C7C35437B9}"/>
              </a:ext>
            </a:extLst>
          </p:cNvPr>
          <p:cNvSpPr>
            <a:spLocks noGrp="1"/>
          </p:cNvSpPr>
          <p:nvPr>
            <p:ph type="title"/>
          </p:nvPr>
        </p:nvSpPr>
        <p:spPr/>
        <p:txBody>
          <a:bodyPr/>
          <a:lstStyle/>
          <a:p>
            <a:r>
              <a:rPr lang="zh-CN" altLang="en-US" dirty="0">
                <a:latin typeface="+mn-lt"/>
                <a:ea typeface="+mn-ea"/>
                <a:cs typeface="+mn-ea"/>
                <a:sym typeface="+mn-lt"/>
              </a:rPr>
              <a:t>社区规模</a:t>
            </a:r>
          </a:p>
        </p:txBody>
      </p:sp>
      <p:cxnSp>
        <p:nvCxnSpPr>
          <p:cNvPr id="7" name="直接箭头连接符 6">
            <a:extLst>
              <a:ext uri="{FF2B5EF4-FFF2-40B4-BE49-F238E27FC236}">
                <a16:creationId xmlns:a16="http://schemas.microsoft.com/office/drawing/2014/main" id="{9A5343D7-79B1-4178-A196-B71208CFE0CE}"/>
              </a:ext>
            </a:extLst>
          </p:cNvPr>
          <p:cNvCxnSpPr>
            <a:cxnSpLocks/>
          </p:cNvCxnSpPr>
          <p:nvPr/>
        </p:nvCxnSpPr>
        <p:spPr>
          <a:xfrm>
            <a:off x="2114016" y="2220128"/>
            <a:ext cx="1909262" cy="0"/>
          </a:xfrm>
          <a:prstGeom prst="straightConnector1">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5196BD5-493A-4B96-94EC-90607D2F86E0}"/>
              </a:ext>
            </a:extLst>
          </p:cNvPr>
          <p:cNvCxnSpPr>
            <a:cxnSpLocks/>
          </p:cNvCxnSpPr>
          <p:nvPr/>
        </p:nvCxnSpPr>
        <p:spPr>
          <a:xfrm>
            <a:off x="5220882" y="2220128"/>
            <a:ext cx="1909262" cy="0"/>
          </a:xfrm>
          <a:prstGeom prst="straightConnector1">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9C54E71-E846-49FB-89C8-C9CB07565AA2}"/>
              </a:ext>
            </a:extLst>
          </p:cNvPr>
          <p:cNvCxnSpPr>
            <a:cxnSpLocks/>
          </p:cNvCxnSpPr>
          <p:nvPr/>
        </p:nvCxnSpPr>
        <p:spPr>
          <a:xfrm>
            <a:off x="8327748" y="2220128"/>
            <a:ext cx="1737537" cy="0"/>
          </a:xfrm>
          <a:prstGeom prst="straightConnector1">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4546BF6-EF6A-4F62-A11D-924D773C38AD}"/>
              </a:ext>
            </a:extLst>
          </p:cNvPr>
          <p:cNvCxnSpPr>
            <a:cxnSpLocks/>
            <a:endCxn id="24" idx="2"/>
          </p:cNvCxnSpPr>
          <p:nvPr/>
        </p:nvCxnSpPr>
        <p:spPr>
          <a:xfrm>
            <a:off x="6774315" y="4782369"/>
            <a:ext cx="1909262" cy="0"/>
          </a:xfrm>
          <a:prstGeom prst="straightConnector1">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E01506A-1161-4D4E-B81D-1C0CA2E4F3FC}"/>
              </a:ext>
            </a:extLst>
          </p:cNvPr>
          <p:cNvCxnSpPr>
            <a:cxnSpLocks/>
          </p:cNvCxnSpPr>
          <p:nvPr/>
        </p:nvCxnSpPr>
        <p:spPr>
          <a:xfrm>
            <a:off x="3667449" y="4782369"/>
            <a:ext cx="1909262" cy="0"/>
          </a:xfrm>
          <a:prstGeom prst="straightConnector1">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210">
            <a:extLst>
              <a:ext uri="{FF2B5EF4-FFF2-40B4-BE49-F238E27FC236}">
                <a16:creationId xmlns:a16="http://schemas.microsoft.com/office/drawing/2014/main" id="{7D6CE58D-E225-4289-88F4-5A2E0B3D7A9D}"/>
              </a:ext>
            </a:extLst>
          </p:cNvPr>
          <p:cNvCxnSpPr>
            <a:cxnSpLocks/>
          </p:cNvCxnSpPr>
          <p:nvPr/>
        </p:nvCxnSpPr>
        <p:spPr>
          <a:xfrm flipH="1">
            <a:off x="2469845" y="2220128"/>
            <a:ext cx="8793044" cy="2562241"/>
          </a:xfrm>
          <a:prstGeom prst="bentConnector5">
            <a:avLst>
              <a:gd name="adj1" fmla="val -2600"/>
              <a:gd name="adj2" fmla="val 50000"/>
              <a:gd name="adj3" fmla="val 102600"/>
            </a:avLst>
          </a:prstGeom>
          <a:ln w="3175"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62" name="iṣľíďé">
            <a:extLst>
              <a:ext uri="{FF2B5EF4-FFF2-40B4-BE49-F238E27FC236}">
                <a16:creationId xmlns:a16="http://schemas.microsoft.com/office/drawing/2014/main" id="{33DB6290-FDE3-4AC4-AA32-D40F8E00B3C4}"/>
              </a:ext>
            </a:extLst>
          </p:cNvPr>
          <p:cNvGrpSpPr/>
          <p:nvPr/>
        </p:nvGrpSpPr>
        <p:grpSpPr>
          <a:xfrm>
            <a:off x="746261" y="1453165"/>
            <a:ext cx="1537905" cy="1795830"/>
            <a:chOff x="660400" y="1339320"/>
            <a:chExt cx="1537905" cy="1795830"/>
          </a:xfrm>
        </p:grpSpPr>
        <p:grpSp>
          <p:nvGrpSpPr>
            <p:cNvPr id="63" name="işḷîďè">
              <a:extLst>
                <a:ext uri="{FF2B5EF4-FFF2-40B4-BE49-F238E27FC236}">
                  <a16:creationId xmlns:a16="http://schemas.microsoft.com/office/drawing/2014/main" id="{BABC82D9-2235-4024-A46F-1777ACC8B6F5}"/>
                </a:ext>
              </a:extLst>
            </p:cNvPr>
            <p:cNvGrpSpPr/>
            <p:nvPr/>
          </p:nvGrpSpPr>
          <p:grpSpPr>
            <a:xfrm>
              <a:off x="660400" y="1507481"/>
              <a:ext cx="1537905" cy="1627669"/>
              <a:chOff x="660400" y="1507481"/>
              <a:chExt cx="1537905" cy="1627669"/>
            </a:xfrm>
          </p:grpSpPr>
          <p:sp>
            <p:nvSpPr>
              <p:cNvPr id="67" name="ï$ľîḋe">
                <a:extLst>
                  <a:ext uri="{FF2B5EF4-FFF2-40B4-BE49-F238E27FC236}">
                    <a16:creationId xmlns:a16="http://schemas.microsoft.com/office/drawing/2014/main" id="{445DBF58-94AB-40F0-8CF8-B23CB4F6F763}"/>
                  </a:ext>
                </a:extLst>
              </p:cNvPr>
              <p:cNvSpPr/>
              <p:nvPr/>
            </p:nvSpPr>
            <p:spPr>
              <a:xfrm>
                <a:off x="830551" y="1507481"/>
                <a:ext cx="1197604" cy="1197604"/>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3,000,000+</a:t>
                </a:r>
                <a:endParaRPr lang="zh-CN" altLang="en-US" b="1" u="sng" dirty="0"/>
              </a:p>
            </p:txBody>
          </p:sp>
          <p:sp>
            <p:nvSpPr>
              <p:cNvPr id="68" name="î$ḻídè">
                <a:extLst>
                  <a:ext uri="{FF2B5EF4-FFF2-40B4-BE49-F238E27FC236}">
                    <a16:creationId xmlns:a16="http://schemas.microsoft.com/office/drawing/2014/main" id="{C0456935-3FB5-487C-A717-1B6C31054231}"/>
                  </a:ext>
                </a:extLst>
              </p:cNvPr>
              <p:cNvSpPr txBox="1"/>
              <p:nvPr/>
            </p:nvSpPr>
            <p:spPr>
              <a:xfrm>
                <a:off x="660400" y="2747808"/>
                <a:ext cx="1537905" cy="387342"/>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总下载数，每月增长</a:t>
                </a:r>
                <a:r>
                  <a:rPr lang="en-US" altLang="zh-CN" sz="1400" dirty="0"/>
                  <a:t>50000</a:t>
                </a:r>
              </a:p>
            </p:txBody>
          </p:sp>
        </p:grpSp>
        <p:grpSp>
          <p:nvGrpSpPr>
            <p:cNvPr id="64" name="í$ļiďê">
              <a:extLst>
                <a:ext uri="{FF2B5EF4-FFF2-40B4-BE49-F238E27FC236}">
                  <a16:creationId xmlns:a16="http://schemas.microsoft.com/office/drawing/2014/main" id="{906CC3DB-DAA7-4B94-972F-5CD0D5C946E1}"/>
                </a:ext>
              </a:extLst>
            </p:cNvPr>
            <p:cNvGrpSpPr/>
            <p:nvPr/>
          </p:nvGrpSpPr>
          <p:grpSpPr>
            <a:xfrm>
              <a:off x="1643667" y="1339320"/>
              <a:ext cx="523874" cy="523874"/>
              <a:chOff x="1643667" y="1339320"/>
              <a:chExt cx="523874" cy="523874"/>
            </a:xfrm>
          </p:grpSpPr>
          <p:sp>
            <p:nvSpPr>
              <p:cNvPr id="65" name="íṥ1ïḑê">
                <a:extLst>
                  <a:ext uri="{FF2B5EF4-FFF2-40B4-BE49-F238E27FC236}">
                    <a16:creationId xmlns:a16="http://schemas.microsoft.com/office/drawing/2014/main" id="{3555D95F-3FC0-4460-B0FC-9A609AD74179}"/>
                  </a:ext>
                </a:extLst>
              </p:cNvPr>
              <p:cNvSpPr/>
              <p:nvPr/>
            </p:nvSpPr>
            <p:spPr>
              <a:xfrm>
                <a:off x="1643667" y="1339320"/>
                <a:ext cx="523874" cy="523874"/>
              </a:xfrm>
              <a:prstGeom prst="ellipse">
                <a:avLst/>
              </a:prstGeom>
              <a:solidFill>
                <a:schemeClr val="accent1"/>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66" name="îšḷïdê">
                <a:extLst>
                  <a:ext uri="{FF2B5EF4-FFF2-40B4-BE49-F238E27FC236}">
                    <a16:creationId xmlns:a16="http://schemas.microsoft.com/office/drawing/2014/main" id="{8CAE541D-5921-4B97-9272-4536B7558D1B}"/>
                  </a:ext>
                </a:extLst>
              </p:cNvPr>
              <p:cNvSpPr/>
              <p:nvPr/>
            </p:nvSpPr>
            <p:spPr>
              <a:xfrm>
                <a:off x="1781064" y="1464757"/>
                <a:ext cx="249082" cy="273004"/>
              </a:xfrm>
              <a:custGeom>
                <a:avLst/>
                <a:gdLst>
                  <a:gd name="connsiteX0" fmla="*/ 39602 w 536368"/>
                  <a:gd name="connsiteY0" fmla="*/ 407445 h 587881"/>
                  <a:gd name="connsiteX1" fmla="*/ 79294 w 536368"/>
                  <a:gd name="connsiteY1" fmla="*/ 446999 h 587881"/>
                  <a:gd name="connsiteX2" fmla="*/ 79294 w 536368"/>
                  <a:gd name="connsiteY2" fmla="*/ 508685 h 587881"/>
                  <a:gd name="connsiteX3" fmla="*/ 457074 w 536368"/>
                  <a:gd name="connsiteY3" fmla="*/ 508685 h 587881"/>
                  <a:gd name="connsiteX4" fmla="*/ 457074 w 536368"/>
                  <a:gd name="connsiteY4" fmla="*/ 446999 h 587881"/>
                  <a:gd name="connsiteX5" fmla="*/ 496677 w 536368"/>
                  <a:gd name="connsiteY5" fmla="*/ 407445 h 587881"/>
                  <a:gd name="connsiteX6" fmla="*/ 536368 w 536368"/>
                  <a:gd name="connsiteY6" fmla="*/ 446999 h 587881"/>
                  <a:gd name="connsiteX7" fmla="*/ 536368 w 536368"/>
                  <a:gd name="connsiteY7" fmla="*/ 548238 h 587881"/>
                  <a:gd name="connsiteX8" fmla="*/ 496677 w 536368"/>
                  <a:gd name="connsiteY8" fmla="*/ 587881 h 587881"/>
                  <a:gd name="connsiteX9" fmla="*/ 39602 w 536368"/>
                  <a:gd name="connsiteY9" fmla="*/ 587881 h 587881"/>
                  <a:gd name="connsiteX10" fmla="*/ 0 w 536368"/>
                  <a:gd name="connsiteY10" fmla="*/ 548238 h 587881"/>
                  <a:gd name="connsiteX11" fmla="*/ 0 w 536368"/>
                  <a:gd name="connsiteY11" fmla="*/ 446999 h 587881"/>
                  <a:gd name="connsiteX12" fmla="*/ 39602 w 536368"/>
                  <a:gd name="connsiteY12" fmla="*/ 407445 h 587881"/>
                  <a:gd name="connsiteX13" fmla="*/ 223430 w 536368"/>
                  <a:gd name="connsiteY13" fmla="*/ 0 h 587881"/>
                  <a:gd name="connsiteX14" fmla="*/ 312886 w 536368"/>
                  <a:gd name="connsiteY14" fmla="*/ 0 h 587881"/>
                  <a:gd name="connsiteX15" fmla="*/ 343773 w 536368"/>
                  <a:gd name="connsiteY15" fmla="*/ 30926 h 587881"/>
                  <a:gd name="connsiteX16" fmla="*/ 343773 w 536368"/>
                  <a:gd name="connsiteY16" fmla="*/ 286685 h 587881"/>
                  <a:gd name="connsiteX17" fmla="*/ 409018 w 536368"/>
                  <a:gd name="connsiteY17" fmla="*/ 286685 h 587881"/>
                  <a:gd name="connsiteX18" fmla="*/ 422103 w 536368"/>
                  <a:gd name="connsiteY18" fmla="*/ 295394 h 587881"/>
                  <a:gd name="connsiteX19" fmla="*/ 418988 w 536368"/>
                  <a:gd name="connsiteY19" fmla="*/ 310857 h 587881"/>
                  <a:gd name="connsiteX20" fmla="*/ 280130 w 536368"/>
                  <a:gd name="connsiteY20" fmla="*/ 449489 h 587881"/>
                  <a:gd name="connsiteX21" fmla="*/ 256186 w 536368"/>
                  <a:gd name="connsiteY21" fmla="*/ 449489 h 587881"/>
                  <a:gd name="connsiteX22" fmla="*/ 117239 w 536368"/>
                  <a:gd name="connsiteY22" fmla="*/ 310857 h 587881"/>
                  <a:gd name="connsiteX23" fmla="*/ 114213 w 536368"/>
                  <a:gd name="connsiteY23" fmla="*/ 295394 h 587881"/>
                  <a:gd name="connsiteX24" fmla="*/ 127297 w 536368"/>
                  <a:gd name="connsiteY24" fmla="*/ 286685 h 587881"/>
                  <a:gd name="connsiteX25" fmla="*/ 192543 w 536368"/>
                  <a:gd name="connsiteY25" fmla="*/ 286685 h 587881"/>
                  <a:gd name="connsiteX26" fmla="*/ 192543 w 536368"/>
                  <a:gd name="connsiteY26" fmla="*/ 30926 h 587881"/>
                  <a:gd name="connsiteX27" fmla="*/ 223430 w 536368"/>
                  <a:gd name="connsiteY27" fmla="*/ 0 h 58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6368" h="587881">
                    <a:moveTo>
                      <a:pt x="39602" y="407445"/>
                    </a:moveTo>
                    <a:cubicBezTo>
                      <a:pt x="61495" y="407445"/>
                      <a:pt x="79294" y="425133"/>
                      <a:pt x="79294" y="446999"/>
                    </a:cubicBezTo>
                    <a:lnTo>
                      <a:pt x="79294" y="508685"/>
                    </a:lnTo>
                    <a:lnTo>
                      <a:pt x="457074" y="508685"/>
                    </a:lnTo>
                    <a:lnTo>
                      <a:pt x="457074" y="446999"/>
                    </a:lnTo>
                    <a:cubicBezTo>
                      <a:pt x="457074" y="425133"/>
                      <a:pt x="474873" y="407445"/>
                      <a:pt x="496677" y="407445"/>
                    </a:cubicBezTo>
                    <a:cubicBezTo>
                      <a:pt x="518569" y="407445"/>
                      <a:pt x="536368" y="425133"/>
                      <a:pt x="536368" y="446999"/>
                    </a:cubicBezTo>
                    <a:lnTo>
                      <a:pt x="536368" y="548238"/>
                    </a:lnTo>
                    <a:cubicBezTo>
                      <a:pt x="536368" y="570104"/>
                      <a:pt x="518569" y="587881"/>
                      <a:pt x="496677" y="587881"/>
                    </a:cubicBezTo>
                    <a:lnTo>
                      <a:pt x="39602" y="587881"/>
                    </a:lnTo>
                    <a:cubicBezTo>
                      <a:pt x="17710" y="587881"/>
                      <a:pt x="0" y="570104"/>
                      <a:pt x="0" y="548238"/>
                    </a:cubicBezTo>
                    <a:lnTo>
                      <a:pt x="0" y="446999"/>
                    </a:lnTo>
                    <a:cubicBezTo>
                      <a:pt x="0" y="425133"/>
                      <a:pt x="17710" y="407445"/>
                      <a:pt x="39602" y="407445"/>
                    </a:cubicBezTo>
                    <a:close/>
                    <a:moveTo>
                      <a:pt x="223430" y="0"/>
                    </a:moveTo>
                    <a:lnTo>
                      <a:pt x="312886" y="0"/>
                    </a:lnTo>
                    <a:cubicBezTo>
                      <a:pt x="329976" y="0"/>
                      <a:pt x="343773" y="13863"/>
                      <a:pt x="343773" y="30926"/>
                    </a:cubicBezTo>
                    <a:lnTo>
                      <a:pt x="343773" y="286685"/>
                    </a:lnTo>
                    <a:lnTo>
                      <a:pt x="409018" y="286685"/>
                    </a:lnTo>
                    <a:cubicBezTo>
                      <a:pt x="414715" y="286685"/>
                      <a:pt x="419878" y="290151"/>
                      <a:pt x="422103" y="295394"/>
                    </a:cubicBezTo>
                    <a:cubicBezTo>
                      <a:pt x="424239" y="300726"/>
                      <a:pt x="423082" y="306769"/>
                      <a:pt x="418988" y="310857"/>
                    </a:cubicBezTo>
                    <a:lnTo>
                      <a:pt x="280130" y="449489"/>
                    </a:lnTo>
                    <a:cubicBezTo>
                      <a:pt x="273543" y="456065"/>
                      <a:pt x="262773" y="456065"/>
                      <a:pt x="256186" y="449489"/>
                    </a:cubicBezTo>
                    <a:lnTo>
                      <a:pt x="117239" y="310857"/>
                    </a:lnTo>
                    <a:cubicBezTo>
                      <a:pt x="113233" y="306769"/>
                      <a:pt x="111987" y="300726"/>
                      <a:pt x="114213" y="295394"/>
                    </a:cubicBezTo>
                    <a:cubicBezTo>
                      <a:pt x="116438" y="290151"/>
                      <a:pt x="121511" y="286685"/>
                      <a:pt x="127297" y="286685"/>
                    </a:cubicBezTo>
                    <a:lnTo>
                      <a:pt x="192543" y="286685"/>
                    </a:lnTo>
                    <a:lnTo>
                      <a:pt x="192543" y="30926"/>
                    </a:lnTo>
                    <a:cubicBezTo>
                      <a:pt x="192543" y="13863"/>
                      <a:pt x="206339" y="0"/>
                      <a:pt x="223430" y="0"/>
                    </a:cubicBez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dirty="0">
                  <a:solidFill>
                    <a:schemeClr val="tx1"/>
                  </a:solidFill>
                </a:endParaRPr>
              </a:p>
            </p:txBody>
          </p:sp>
        </p:grpSp>
      </p:grpSp>
      <p:grpSp>
        <p:nvGrpSpPr>
          <p:cNvPr id="69" name="îşlíḍè">
            <a:extLst>
              <a:ext uri="{FF2B5EF4-FFF2-40B4-BE49-F238E27FC236}">
                <a16:creationId xmlns:a16="http://schemas.microsoft.com/office/drawing/2014/main" id="{488D088C-768E-4781-B80F-4F42F773E8CE}"/>
              </a:ext>
            </a:extLst>
          </p:cNvPr>
          <p:cNvGrpSpPr/>
          <p:nvPr/>
        </p:nvGrpSpPr>
        <p:grpSpPr>
          <a:xfrm>
            <a:off x="3853127" y="1453165"/>
            <a:ext cx="1537905" cy="1795830"/>
            <a:chOff x="3767266" y="1339320"/>
            <a:chExt cx="1537905" cy="1795830"/>
          </a:xfrm>
        </p:grpSpPr>
        <p:grpSp>
          <p:nvGrpSpPr>
            <p:cNvPr id="70" name="íṣļïḋe">
              <a:extLst>
                <a:ext uri="{FF2B5EF4-FFF2-40B4-BE49-F238E27FC236}">
                  <a16:creationId xmlns:a16="http://schemas.microsoft.com/office/drawing/2014/main" id="{C918251B-516C-4436-BE06-8823A0D30E08}"/>
                </a:ext>
              </a:extLst>
            </p:cNvPr>
            <p:cNvGrpSpPr/>
            <p:nvPr/>
          </p:nvGrpSpPr>
          <p:grpSpPr>
            <a:xfrm>
              <a:off x="3767266" y="1507481"/>
              <a:ext cx="1537905" cy="1627669"/>
              <a:chOff x="3767266" y="1507481"/>
              <a:chExt cx="1537905" cy="1627669"/>
            </a:xfrm>
          </p:grpSpPr>
          <p:sp>
            <p:nvSpPr>
              <p:cNvPr id="74" name="î$lîdê">
                <a:extLst>
                  <a:ext uri="{FF2B5EF4-FFF2-40B4-BE49-F238E27FC236}">
                    <a16:creationId xmlns:a16="http://schemas.microsoft.com/office/drawing/2014/main" id="{27B2236C-4C9C-4774-866B-10800DA2B5AA}"/>
                  </a:ext>
                </a:extLst>
              </p:cNvPr>
              <p:cNvSpPr/>
              <p:nvPr/>
            </p:nvSpPr>
            <p:spPr>
              <a:xfrm>
                <a:off x="3937417" y="1507481"/>
                <a:ext cx="1197604" cy="1197604"/>
              </a:xfrm>
              <a:prstGeom prst="ellipse">
                <a:avLst/>
              </a:prstGeom>
              <a:solidFill>
                <a:schemeClr val="tx1">
                  <a:lumMod val="50000"/>
                  <a:lumOff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50,000+</a:t>
                </a:r>
                <a:endParaRPr lang="zh-CN" altLang="en-US" b="1" u="sng" dirty="0"/>
              </a:p>
            </p:txBody>
          </p:sp>
          <p:sp>
            <p:nvSpPr>
              <p:cNvPr id="75" name="íšļïḑè">
                <a:extLst>
                  <a:ext uri="{FF2B5EF4-FFF2-40B4-BE49-F238E27FC236}">
                    <a16:creationId xmlns:a16="http://schemas.microsoft.com/office/drawing/2014/main" id="{C0456935-3FB5-487C-A717-1B6C31054231}"/>
                  </a:ext>
                </a:extLst>
              </p:cNvPr>
              <p:cNvSpPr txBox="1"/>
              <p:nvPr/>
            </p:nvSpPr>
            <p:spPr>
              <a:xfrm>
                <a:off x="3767266" y="2747808"/>
                <a:ext cx="1537905" cy="38734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教育机构注册数</a:t>
                </a:r>
                <a:endParaRPr lang="en-US" altLang="zh-CN" sz="1400" dirty="0"/>
              </a:p>
            </p:txBody>
          </p:sp>
        </p:grpSp>
        <p:grpSp>
          <p:nvGrpSpPr>
            <p:cNvPr id="71" name="íṧľíḑê">
              <a:extLst>
                <a:ext uri="{FF2B5EF4-FFF2-40B4-BE49-F238E27FC236}">
                  <a16:creationId xmlns:a16="http://schemas.microsoft.com/office/drawing/2014/main" id="{7BF05D0D-CF80-48CB-8003-FD71DDF86FC0}"/>
                </a:ext>
              </a:extLst>
            </p:cNvPr>
            <p:cNvGrpSpPr/>
            <p:nvPr/>
          </p:nvGrpSpPr>
          <p:grpSpPr>
            <a:xfrm>
              <a:off x="4750533" y="1339320"/>
              <a:ext cx="523874" cy="523874"/>
              <a:chOff x="4750533" y="1339320"/>
              <a:chExt cx="523874" cy="523874"/>
            </a:xfrm>
          </p:grpSpPr>
          <p:sp>
            <p:nvSpPr>
              <p:cNvPr id="72" name="ïśḻîḓé">
                <a:extLst>
                  <a:ext uri="{FF2B5EF4-FFF2-40B4-BE49-F238E27FC236}">
                    <a16:creationId xmlns:a16="http://schemas.microsoft.com/office/drawing/2014/main" id="{3E6C22EE-B94F-4DA4-9DBC-B2333FCF46F7}"/>
                  </a:ext>
                </a:extLst>
              </p:cNvPr>
              <p:cNvSpPr/>
              <p:nvPr/>
            </p:nvSpPr>
            <p:spPr>
              <a:xfrm>
                <a:off x="4750533" y="1339320"/>
                <a:ext cx="523874" cy="523874"/>
              </a:xfrm>
              <a:prstGeom prst="ellipse">
                <a:avLst/>
              </a:prstGeom>
              <a:solidFill>
                <a:schemeClr val="tx1">
                  <a:lumMod val="50000"/>
                  <a:lumOff val="50000"/>
                </a:schemeClr>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73" name="isḷíḍè">
                <a:extLst>
                  <a:ext uri="{FF2B5EF4-FFF2-40B4-BE49-F238E27FC236}">
                    <a16:creationId xmlns:a16="http://schemas.microsoft.com/office/drawing/2014/main" id="{CAE401DA-9202-4169-A9CE-BF04510A8DF6}"/>
                  </a:ext>
                </a:extLst>
              </p:cNvPr>
              <p:cNvSpPr/>
              <p:nvPr/>
            </p:nvSpPr>
            <p:spPr>
              <a:xfrm>
                <a:off x="4875970" y="1482441"/>
                <a:ext cx="273004" cy="237635"/>
              </a:xfrm>
              <a:custGeom>
                <a:avLst/>
                <a:gdLst>
                  <a:gd name="connsiteX0" fmla="*/ 18082 w 551492"/>
                  <a:gd name="connsiteY0" fmla="*/ 442560 h 480044"/>
                  <a:gd name="connsiteX1" fmla="*/ 532119 w 551492"/>
                  <a:gd name="connsiteY1" fmla="*/ 442560 h 480044"/>
                  <a:gd name="connsiteX2" fmla="*/ 551492 w 551492"/>
                  <a:gd name="connsiteY2" fmla="*/ 460656 h 480044"/>
                  <a:gd name="connsiteX3" fmla="*/ 551492 w 551492"/>
                  <a:gd name="connsiteY3" fmla="*/ 480044 h 480044"/>
                  <a:gd name="connsiteX4" fmla="*/ 0 w 551492"/>
                  <a:gd name="connsiteY4" fmla="*/ 480044 h 480044"/>
                  <a:gd name="connsiteX5" fmla="*/ 0 w 551492"/>
                  <a:gd name="connsiteY5" fmla="*/ 460656 h 480044"/>
                  <a:gd name="connsiteX6" fmla="*/ 5166 w 551492"/>
                  <a:gd name="connsiteY6" fmla="*/ 447730 h 480044"/>
                  <a:gd name="connsiteX7" fmla="*/ 18082 w 551492"/>
                  <a:gd name="connsiteY7" fmla="*/ 442560 h 480044"/>
                  <a:gd name="connsiteX8" fmla="*/ 402999 w 551492"/>
                  <a:gd name="connsiteY8" fmla="*/ 36131 h 480044"/>
                  <a:gd name="connsiteX9" fmla="*/ 302249 w 551492"/>
                  <a:gd name="connsiteY9" fmla="*/ 67101 h 480044"/>
                  <a:gd name="connsiteX10" fmla="*/ 302249 w 551492"/>
                  <a:gd name="connsiteY10" fmla="*/ 384541 h 480044"/>
                  <a:gd name="connsiteX11" fmla="*/ 401708 w 551492"/>
                  <a:gd name="connsiteY11" fmla="*/ 362604 h 480044"/>
                  <a:gd name="connsiteX12" fmla="*/ 498582 w 551492"/>
                  <a:gd name="connsiteY12" fmla="*/ 383250 h 480044"/>
                  <a:gd name="connsiteX13" fmla="*/ 498582 w 551492"/>
                  <a:gd name="connsiteY13" fmla="*/ 69682 h 480044"/>
                  <a:gd name="connsiteX14" fmla="*/ 402999 w 551492"/>
                  <a:gd name="connsiteY14" fmla="*/ 36131 h 480044"/>
                  <a:gd name="connsiteX15" fmla="*/ 153708 w 551492"/>
                  <a:gd name="connsiteY15" fmla="*/ 36131 h 480044"/>
                  <a:gd name="connsiteX16" fmla="*/ 58125 w 551492"/>
                  <a:gd name="connsiteY16" fmla="*/ 69682 h 480044"/>
                  <a:gd name="connsiteX17" fmla="*/ 58125 w 551492"/>
                  <a:gd name="connsiteY17" fmla="*/ 383250 h 480044"/>
                  <a:gd name="connsiteX18" fmla="*/ 155000 w 551492"/>
                  <a:gd name="connsiteY18" fmla="*/ 362604 h 480044"/>
                  <a:gd name="connsiteX19" fmla="*/ 254458 w 551492"/>
                  <a:gd name="connsiteY19" fmla="*/ 384541 h 480044"/>
                  <a:gd name="connsiteX20" fmla="*/ 254458 w 551492"/>
                  <a:gd name="connsiteY20" fmla="*/ 67101 h 480044"/>
                  <a:gd name="connsiteX21" fmla="*/ 153708 w 551492"/>
                  <a:gd name="connsiteY21" fmla="*/ 36131 h 480044"/>
                  <a:gd name="connsiteX22" fmla="*/ 153708 w 551492"/>
                  <a:gd name="connsiteY22" fmla="*/ 0 h 480044"/>
                  <a:gd name="connsiteX23" fmla="*/ 277708 w 551492"/>
                  <a:gd name="connsiteY23" fmla="*/ 41293 h 480044"/>
                  <a:gd name="connsiteX24" fmla="*/ 402999 w 551492"/>
                  <a:gd name="connsiteY24" fmla="*/ 0 h 480044"/>
                  <a:gd name="connsiteX25" fmla="*/ 526999 w 551492"/>
                  <a:gd name="connsiteY25" fmla="*/ 46455 h 480044"/>
                  <a:gd name="connsiteX26" fmla="*/ 532166 w 551492"/>
                  <a:gd name="connsiteY26" fmla="*/ 55488 h 480044"/>
                  <a:gd name="connsiteX27" fmla="*/ 550249 w 551492"/>
                  <a:gd name="connsiteY27" fmla="*/ 403897 h 480044"/>
                  <a:gd name="connsiteX28" fmla="*/ 545082 w 551492"/>
                  <a:gd name="connsiteY28" fmla="*/ 416801 h 480044"/>
                  <a:gd name="connsiteX29" fmla="*/ 532166 w 551492"/>
                  <a:gd name="connsiteY29" fmla="*/ 423253 h 480044"/>
                  <a:gd name="connsiteX30" fmla="*/ 19375 w 551492"/>
                  <a:gd name="connsiteY30" fmla="*/ 424543 h 480044"/>
                  <a:gd name="connsiteX31" fmla="*/ 6458 w 551492"/>
                  <a:gd name="connsiteY31" fmla="*/ 419382 h 480044"/>
                  <a:gd name="connsiteX32" fmla="*/ 1292 w 551492"/>
                  <a:gd name="connsiteY32" fmla="*/ 405187 h 480044"/>
                  <a:gd name="connsiteX33" fmla="*/ 21958 w 551492"/>
                  <a:gd name="connsiteY33" fmla="*/ 60649 h 480044"/>
                  <a:gd name="connsiteX34" fmla="*/ 28417 w 551492"/>
                  <a:gd name="connsiteY34" fmla="*/ 46455 h 480044"/>
                  <a:gd name="connsiteX35" fmla="*/ 153708 w 551492"/>
                  <a:gd name="connsiteY35" fmla="*/ 0 h 48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1492" h="480044">
                    <a:moveTo>
                      <a:pt x="18082" y="442560"/>
                    </a:moveTo>
                    <a:lnTo>
                      <a:pt x="532119" y="442560"/>
                    </a:lnTo>
                    <a:cubicBezTo>
                      <a:pt x="542451" y="442560"/>
                      <a:pt x="551492" y="450315"/>
                      <a:pt x="551492" y="460656"/>
                    </a:cubicBezTo>
                    <a:lnTo>
                      <a:pt x="551492" y="480044"/>
                    </a:lnTo>
                    <a:lnTo>
                      <a:pt x="0" y="480044"/>
                    </a:lnTo>
                    <a:cubicBezTo>
                      <a:pt x="0" y="480044"/>
                      <a:pt x="0" y="470996"/>
                      <a:pt x="0" y="460656"/>
                    </a:cubicBezTo>
                    <a:cubicBezTo>
                      <a:pt x="0" y="456778"/>
                      <a:pt x="2583" y="451608"/>
                      <a:pt x="5166" y="447730"/>
                    </a:cubicBezTo>
                    <a:cubicBezTo>
                      <a:pt x="9041" y="443853"/>
                      <a:pt x="14207" y="442560"/>
                      <a:pt x="18082" y="442560"/>
                    </a:cubicBezTo>
                    <a:close/>
                    <a:moveTo>
                      <a:pt x="402999" y="36131"/>
                    </a:moveTo>
                    <a:cubicBezTo>
                      <a:pt x="355208" y="36131"/>
                      <a:pt x="316458" y="58068"/>
                      <a:pt x="302249" y="67101"/>
                    </a:cubicBezTo>
                    <a:lnTo>
                      <a:pt x="302249" y="384541"/>
                    </a:lnTo>
                    <a:cubicBezTo>
                      <a:pt x="334541" y="370346"/>
                      <a:pt x="368124" y="362604"/>
                      <a:pt x="401708" y="362604"/>
                    </a:cubicBezTo>
                    <a:cubicBezTo>
                      <a:pt x="443041" y="362604"/>
                      <a:pt x="475332" y="374217"/>
                      <a:pt x="498582" y="383250"/>
                    </a:cubicBezTo>
                    <a:lnTo>
                      <a:pt x="498582" y="69682"/>
                    </a:lnTo>
                    <a:cubicBezTo>
                      <a:pt x="468874" y="47745"/>
                      <a:pt x="436583" y="36131"/>
                      <a:pt x="402999" y="36131"/>
                    </a:cubicBezTo>
                    <a:close/>
                    <a:moveTo>
                      <a:pt x="153708" y="36131"/>
                    </a:moveTo>
                    <a:cubicBezTo>
                      <a:pt x="120125" y="36131"/>
                      <a:pt x="87833" y="47745"/>
                      <a:pt x="58125" y="69682"/>
                    </a:cubicBezTo>
                    <a:lnTo>
                      <a:pt x="58125" y="383250"/>
                    </a:lnTo>
                    <a:cubicBezTo>
                      <a:pt x="78792" y="374217"/>
                      <a:pt x="113666" y="362604"/>
                      <a:pt x="155000" y="362604"/>
                    </a:cubicBezTo>
                    <a:cubicBezTo>
                      <a:pt x="188583" y="362604"/>
                      <a:pt x="219583" y="370346"/>
                      <a:pt x="254458" y="384541"/>
                    </a:cubicBezTo>
                    <a:lnTo>
                      <a:pt x="254458" y="67101"/>
                    </a:lnTo>
                    <a:cubicBezTo>
                      <a:pt x="237666" y="58068"/>
                      <a:pt x="200208" y="36131"/>
                      <a:pt x="153708" y="36131"/>
                    </a:cubicBezTo>
                    <a:close/>
                    <a:moveTo>
                      <a:pt x="153708" y="0"/>
                    </a:moveTo>
                    <a:cubicBezTo>
                      <a:pt x="214416" y="0"/>
                      <a:pt x="263500" y="30970"/>
                      <a:pt x="277708" y="41293"/>
                    </a:cubicBezTo>
                    <a:cubicBezTo>
                      <a:pt x="291916" y="30970"/>
                      <a:pt x="340999" y="0"/>
                      <a:pt x="402999" y="0"/>
                    </a:cubicBezTo>
                    <a:cubicBezTo>
                      <a:pt x="446916" y="0"/>
                      <a:pt x="489541" y="15485"/>
                      <a:pt x="526999" y="46455"/>
                    </a:cubicBezTo>
                    <a:cubicBezTo>
                      <a:pt x="529582" y="49035"/>
                      <a:pt x="532166" y="52907"/>
                      <a:pt x="532166" y="55488"/>
                    </a:cubicBezTo>
                    <a:lnTo>
                      <a:pt x="550249" y="403897"/>
                    </a:lnTo>
                    <a:cubicBezTo>
                      <a:pt x="550249" y="409058"/>
                      <a:pt x="548957" y="412930"/>
                      <a:pt x="545082" y="416801"/>
                    </a:cubicBezTo>
                    <a:cubicBezTo>
                      <a:pt x="541207" y="420672"/>
                      <a:pt x="537332" y="423253"/>
                      <a:pt x="532166" y="423253"/>
                    </a:cubicBezTo>
                    <a:cubicBezTo>
                      <a:pt x="445624" y="423253"/>
                      <a:pt x="105916" y="424543"/>
                      <a:pt x="19375" y="424543"/>
                    </a:cubicBezTo>
                    <a:cubicBezTo>
                      <a:pt x="14208" y="424543"/>
                      <a:pt x="9042" y="423253"/>
                      <a:pt x="6458" y="419382"/>
                    </a:cubicBezTo>
                    <a:cubicBezTo>
                      <a:pt x="2583" y="415510"/>
                      <a:pt x="0" y="410349"/>
                      <a:pt x="1292" y="405187"/>
                    </a:cubicBezTo>
                    <a:lnTo>
                      <a:pt x="21958" y="60649"/>
                    </a:lnTo>
                    <a:cubicBezTo>
                      <a:pt x="21958" y="59359"/>
                      <a:pt x="21958" y="51616"/>
                      <a:pt x="28417" y="46455"/>
                    </a:cubicBezTo>
                    <a:cubicBezTo>
                      <a:pt x="67167" y="15485"/>
                      <a:pt x="108500" y="0"/>
                      <a:pt x="153708" y="0"/>
                    </a:cubicBez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grpSp>
      </p:grpSp>
      <p:grpSp>
        <p:nvGrpSpPr>
          <p:cNvPr id="90" name="î$ḻídé">
            <a:extLst>
              <a:ext uri="{FF2B5EF4-FFF2-40B4-BE49-F238E27FC236}">
                <a16:creationId xmlns:a16="http://schemas.microsoft.com/office/drawing/2014/main" id="{8B78706E-E354-41BC-ACC1-CE10F470B483}"/>
              </a:ext>
            </a:extLst>
          </p:cNvPr>
          <p:cNvGrpSpPr/>
          <p:nvPr/>
        </p:nvGrpSpPr>
        <p:grpSpPr>
          <a:xfrm>
            <a:off x="6959993" y="1453165"/>
            <a:ext cx="1537905" cy="1795830"/>
            <a:chOff x="6874132" y="1339320"/>
            <a:chExt cx="1537905" cy="1795830"/>
          </a:xfrm>
        </p:grpSpPr>
        <p:grpSp>
          <p:nvGrpSpPr>
            <p:cNvPr id="91" name="íṥ1iďê">
              <a:extLst>
                <a:ext uri="{FF2B5EF4-FFF2-40B4-BE49-F238E27FC236}">
                  <a16:creationId xmlns:a16="http://schemas.microsoft.com/office/drawing/2014/main" id="{C4EF4240-52B4-4BBA-9A71-83E0C715DD98}"/>
                </a:ext>
              </a:extLst>
            </p:cNvPr>
            <p:cNvGrpSpPr/>
            <p:nvPr/>
          </p:nvGrpSpPr>
          <p:grpSpPr>
            <a:xfrm>
              <a:off x="6874132" y="1507481"/>
              <a:ext cx="1537905" cy="1627669"/>
              <a:chOff x="6874132" y="1507481"/>
              <a:chExt cx="1537905" cy="1627669"/>
            </a:xfrm>
          </p:grpSpPr>
          <p:sp>
            <p:nvSpPr>
              <p:cNvPr id="95" name="ïṣlïḓe">
                <a:extLst>
                  <a:ext uri="{FF2B5EF4-FFF2-40B4-BE49-F238E27FC236}">
                    <a16:creationId xmlns:a16="http://schemas.microsoft.com/office/drawing/2014/main" id="{76A7AD94-E0C8-4C6C-8808-B75933B0F946}"/>
                  </a:ext>
                </a:extLst>
              </p:cNvPr>
              <p:cNvSpPr/>
              <p:nvPr/>
            </p:nvSpPr>
            <p:spPr>
              <a:xfrm>
                <a:off x="7044283" y="1507481"/>
                <a:ext cx="1197604" cy="1197604"/>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48,000+</a:t>
                </a:r>
                <a:endParaRPr lang="zh-CN" altLang="en-US" b="1" u="sng" dirty="0"/>
              </a:p>
            </p:txBody>
          </p:sp>
          <p:sp>
            <p:nvSpPr>
              <p:cNvPr id="96" name="íS1íďe">
                <a:extLst>
                  <a:ext uri="{FF2B5EF4-FFF2-40B4-BE49-F238E27FC236}">
                    <a16:creationId xmlns:a16="http://schemas.microsoft.com/office/drawing/2014/main" id="{C0456935-3FB5-487C-A717-1B6C31054231}"/>
                  </a:ext>
                </a:extLst>
              </p:cNvPr>
              <p:cNvSpPr txBox="1"/>
              <p:nvPr/>
            </p:nvSpPr>
            <p:spPr>
              <a:xfrm>
                <a:off x="6874132" y="2747808"/>
                <a:ext cx="1537905" cy="38734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见面会成员</a:t>
                </a:r>
                <a:endParaRPr lang="en-US" altLang="zh-CN" sz="1400" dirty="0"/>
              </a:p>
            </p:txBody>
          </p:sp>
        </p:grpSp>
        <p:grpSp>
          <p:nvGrpSpPr>
            <p:cNvPr id="92" name="iṧļïďê">
              <a:extLst>
                <a:ext uri="{FF2B5EF4-FFF2-40B4-BE49-F238E27FC236}">
                  <a16:creationId xmlns:a16="http://schemas.microsoft.com/office/drawing/2014/main" id="{52B40EEA-01BB-4608-A6B7-19C429DD23C7}"/>
                </a:ext>
              </a:extLst>
            </p:cNvPr>
            <p:cNvGrpSpPr/>
            <p:nvPr/>
          </p:nvGrpSpPr>
          <p:grpSpPr>
            <a:xfrm>
              <a:off x="7857399" y="1339320"/>
              <a:ext cx="523874" cy="523874"/>
              <a:chOff x="7857399" y="1339320"/>
              <a:chExt cx="523874" cy="523874"/>
            </a:xfrm>
          </p:grpSpPr>
          <p:sp>
            <p:nvSpPr>
              <p:cNvPr id="93" name="ïş1ïḋe">
                <a:extLst>
                  <a:ext uri="{FF2B5EF4-FFF2-40B4-BE49-F238E27FC236}">
                    <a16:creationId xmlns:a16="http://schemas.microsoft.com/office/drawing/2014/main" id="{80C61062-E365-47EF-ACB4-5907D92D6504}"/>
                  </a:ext>
                </a:extLst>
              </p:cNvPr>
              <p:cNvSpPr/>
              <p:nvPr/>
            </p:nvSpPr>
            <p:spPr>
              <a:xfrm>
                <a:off x="7857399" y="1339320"/>
                <a:ext cx="523874" cy="523874"/>
              </a:xfrm>
              <a:prstGeom prst="ellipse">
                <a:avLst/>
              </a:prstGeom>
              <a:solidFill>
                <a:schemeClr val="accent1"/>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94" name="ïṡḻïďè">
                <a:extLst>
                  <a:ext uri="{FF2B5EF4-FFF2-40B4-BE49-F238E27FC236}">
                    <a16:creationId xmlns:a16="http://schemas.microsoft.com/office/drawing/2014/main" id="{4A628B7C-9BFD-41D0-9CB0-90F46094EF5D}"/>
                  </a:ext>
                </a:extLst>
              </p:cNvPr>
              <p:cNvSpPr/>
              <p:nvPr/>
            </p:nvSpPr>
            <p:spPr>
              <a:xfrm>
                <a:off x="7985740" y="1464756"/>
                <a:ext cx="267193" cy="273004"/>
              </a:xfrm>
              <a:custGeom>
                <a:avLst/>
                <a:gdLst>
                  <a:gd name="connsiteX0" fmla="*/ 232613 w 595120"/>
                  <a:gd name="connsiteY0" fmla="*/ 116080 h 608062"/>
                  <a:gd name="connsiteX1" fmla="*/ 257134 w 595120"/>
                  <a:gd name="connsiteY1" fmla="*/ 116080 h 608062"/>
                  <a:gd name="connsiteX2" fmla="*/ 287215 w 595120"/>
                  <a:gd name="connsiteY2" fmla="*/ 195186 h 608062"/>
                  <a:gd name="connsiteX3" fmla="*/ 280961 w 595120"/>
                  <a:gd name="connsiteY3" fmla="*/ 161878 h 608062"/>
                  <a:gd name="connsiteX4" fmla="*/ 282053 w 595120"/>
                  <a:gd name="connsiteY4" fmla="*/ 155137 h 608062"/>
                  <a:gd name="connsiteX5" fmla="*/ 291782 w 595120"/>
                  <a:gd name="connsiteY5" fmla="*/ 137492 h 608062"/>
                  <a:gd name="connsiteX6" fmla="*/ 282847 w 595120"/>
                  <a:gd name="connsiteY6" fmla="*/ 121235 h 608062"/>
                  <a:gd name="connsiteX7" fmla="*/ 282847 w 595120"/>
                  <a:gd name="connsiteY7" fmla="*/ 117765 h 608062"/>
                  <a:gd name="connsiteX8" fmla="*/ 285924 w 595120"/>
                  <a:gd name="connsiteY8" fmla="*/ 116080 h 608062"/>
                  <a:gd name="connsiteX9" fmla="*/ 309552 w 595120"/>
                  <a:gd name="connsiteY9" fmla="*/ 116080 h 608062"/>
                  <a:gd name="connsiteX10" fmla="*/ 312629 w 595120"/>
                  <a:gd name="connsiteY10" fmla="*/ 117765 h 608062"/>
                  <a:gd name="connsiteX11" fmla="*/ 312629 w 595120"/>
                  <a:gd name="connsiteY11" fmla="*/ 121235 h 608062"/>
                  <a:gd name="connsiteX12" fmla="*/ 304390 w 595120"/>
                  <a:gd name="connsiteY12" fmla="*/ 137492 h 608062"/>
                  <a:gd name="connsiteX13" fmla="*/ 314118 w 595120"/>
                  <a:gd name="connsiteY13" fmla="*/ 155137 h 608062"/>
                  <a:gd name="connsiteX14" fmla="*/ 315111 w 595120"/>
                  <a:gd name="connsiteY14" fmla="*/ 161977 h 608062"/>
                  <a:gd name="connsiteX15" fmla="*/ 308063 w 595120"/>
                  <a:gd name="connsiteY15" fmla="*/ 195186 h 608062"/>
                  <a:gd name="connsiteX16" fmla="*/ 338342 w 595120"/>
                  <a:gd name="connsiteY16" fmla="*/ 116080 h 608062"/>
                  <a:gd name="connsiteX17" fmla="*/ 362466 w 595120"/>
                  <a:gd name="connsiteY17" fmla="*/ 116080 h 608062"/>
                  <a:gd name="connsiteX18" fmla="*/ 419748 w 595120"/>
                  <a:gd name="connsiteY18" fmla="*/ 172882 h 608062"/>
                  <a:gd name="connsiteX19" fmla="*/ 420145 w 595120"/>
                  <a:gd name="connsiteY19" fmla="*/ 262991 h 608062"/>
                  <a:gd name="connsiteX20" fmla="*/ 420641 w 595120"/>
                  <a:gd name="connsiteY20" fmla="*/ 350324 h 608062"/>
                  <a:gd name="connsiteX21" fmla="*/ 396517 w 595120"/>
                  <a:gd name="connsiteY21" fmla="*/ 374611 h 608062"/>
                  <a:gd name="connsiteX22" fmla="*/ 396418 w 595120"/>
                  <a:gd name="connsiteY22" fmla="*/ 374611 h 608062"/>
                  <a:gd name="connsiteX23" fmla="*/ 372195 w 595120"/>
                  <a:gd name="connsiteY23" fmla="*/ 350523 h 608062"/>
                  <a:gd name="connsiteX24" fmla="*/ 371798 w 595120"/>
                  <a:gd name="connsiteY24" fmla="*/ 262793 h 608062"/>
                  <a:gd name="connsiteX25" fmla="*/ 371301 w 595120"/>
                  <a:gd name="connsiteY25" fmla="*/ 173179 h 608062"/>
                  <a:gd name="connsiteX26" fmla="*/ 366139 w 595120"/>
                  <a:gd name="connsiteY26" fmla="*/ 168421 h 608062"/>
                  <a:gd name="connsiteX27" fmla="*/ 361274 w 595120"/>
                  <a:gd name="connsiteY27" fmla="*/ 173476 h 608062"/>
                  <a:gd name="connsiteX28" fmla="*/ 361771 w 595120"/>
                  <a:gd name="connsiteY28" fmla="*/ 579116 h 608062"/>
                  <a:gd name="connsiteX29" fmla="*/ 332683 w 595120"/>
                  <a:gd name="connsiteY29" fmla="*/ 608062 h 608062"/>
                  <a:gd name="connsiteX30" fmla="*/ 303695 w 595120"/>
                  <a:gd name="connsiteY30" fmla="*/ 579116 h 608062"/>
                  <a:gd name="connsiteX31" fmla="*/ 303695 w 595120"/>
                  <a:gd name="connsiteY31" fmla="*/ 353695 h 608062"/>
                  <a:gd name="connsiteX32" fmla="*/ 297440 w 595120"/>
                  <a:gd name="connsiteY32" fmla="*/ 347450 h 608062"/>
                  <a:gd name="connsiteX33" fmla="*/ 291186 w 595120"/>
                  <a:gd name="connsiteY33" fmla="*/ 353695 h 608062"/>
                  <a:gd name="connsiteX34" fmla="*/ 291186 w 595120"/>
                  <a:gd name="connsiteY34" fmla="*/ 579116 h 608062"/>
                  <a:gd name="connsiteX35" fmla="*/ 262098 w 595120"/>
                  <a:gd name="connsiteY35" fmla="*/ 608062 h 608062"/>
                  <a:gd name="connsiteX36" fmla="*/ 233110 w 595120"/>
                  <a:gd name="connsiteY36" fmla="*/ 579116 h 608062"/>
                  <a:gd name="connsiteX37" fmla="*/ 233110 w 595120"/>
                  <a:gd name="connsiteY37" fmla="*/ 172386 h 608062"/>
                  <a:gd name="connsiteX38" fmla="*/ 228940 w 595120"/>
                  <a:gd name="connsiteY38" fmla="*/ 167727 h 608062"/>
                  <a:gd name="connsiteX39" fmla="*/ 223976 w 595120"/>
                  <a:gd name="connsiteY39" fmla="*/ 171395 h 608062"/>
                  <a:gd name="connsiteX40" fmla="*/ 223381 w 595120"/>
                  <a:gd name="connsiteY40" fmla="*/ 260017 h 608062"/>
                  <a:gd name="connsiteX41" fmla="*/ 222884 w 595120"/>
                  <a:gd name="connsiteY41" fmla="*/ 350523 h 608062"/>
                  <a:gd name="connsiteX42" fmla="*/ 198661 w 595120"/>
                  <a:gd name="connsiteY42" fmla="*/ 374611 h 608062"/>
                  <a:gd name="connsiteX43" fmla="*/ 198562 w 595120"/>
                  <a:gd name="connsiteY43" fmla="*/ 374611 h 608062"/>
                  <a:gd name="connsiteX44" fmla="*/ 174537 w 595120"/>
                  <a:gd name="connsiteY44" fmla="*/ 350324 h 608062"/>
                  <a:gd name="connsiteX45" fmla="*/ 174934 w 595120"/>
                  <a:gd name="connsiteY45" fmla="*/ 260711 h 608062"/>
                  <a:gd name="connsiteX46" fmla="*/ 175431 w 595120"/>
                  <a:gd name="connsiteY46" fmla="*/ 172882 h 608062"/>
                  <a:gd name="connsiteX47" fmla="*/ 232613 w 595120"/>
                  <a:gd name="connsiteY47" fmla="*/ 116080 h 608062"/>
                  <a:gd name="connsiteX48" fmla="*/ 54022 w 595120"/>
                  <a:gd name="connsiteY48" fmla="*/ 107683 h 608062"/>
                  <a:gd name="connsiteX49" fmla="*/ 180436 w 595120"/>
                  <a:gd name="connsiteY49" fmla="*/ 108080 h 608062"/>
                  <a:gd name="connsiteX50" fmla="*/ 148957 w 595120"/>
                  <a:gd name="connsiteY50" fmla="*/ 172807 h 608062"/>
                  <a:gd name="connsiteX51" fmla="*/ 148063 w 595120"/>
                  <a:gd name="connsiteY51" fmla="*/ 350236 h 608062"/>
                  <a:gd name="connsiteX52" fmla="*/ 173783 w 595120"/>
                  <a:gd name="connsiteY52" fmla="*/ 394444 h 608062"/>
                  <a:gd name="connsiteX53" fmla="*/ 173783 w 595120"/>
                  <a:gd name="connsiteY53" fmla="*/ 537379 h 608062"/>
                  <a:gd name="connsiteX54" fmla="*/ 146871 w 595120"/>
                  <a:gd name="connsiteY54" fmla="*/ 564241 h 608062"/>
                  <a:gd name="connsiteX55" fmla="*/ 119960 w 595120"/>
                  <a:gd name="connsiteY55" fmla="*/ 537379 h 608062"/>
                  <a:gd name="connsiteX56" fmla="*/ 119960 w 595120"/>
                  <a:gd name="connsiteY56" fmla="*/ 328231 h 608062"/>
                  <a:gd name="connsiteX57" fmla="*/ 114101 w 595120"/>
                  <a:gd name="connsiteY57" fmla="*/ 322482 h 608062"/>
                  <a:gd name="connsiteX58" fmla="*/ 108341 w 595120"/>
                  <a:gd name="connsiteY58" fmla="*/ 328231 h 608062"/>
                  <a:gd name="connsiteX59" fmla="*/ 108341 w 595120"/>
                  <a:gd name="connsiteY59" fmla="*/ 537379 h 608062"/>
                  <a:gd name="connsiteX60" fmla="*/ 81330 w 595120"/>
                  <a:gd name="connsiteY60" fmla="*/ 564241 h 608062"/>
                  <a:gd name="connsiteX61" fmla="*/ 54419 w 595120"/>
                  <a:gd name="connsiteY61" fmla="*/ 537379 h 608062"/>
                  <a:gd name="connsiteX62" fmla="*/ 54419 w 595120"/>
                  <a:gd name="connsiteY62" fmla="*/ 160714 h 608062"/>
                  <a:gd name="connsiteX63" fmla="*/ 50149 w 595120"/>
                  <a:gd name="connsiteY63" fmla="*/ 156352 h 608062"/>
                  <a:gd name="connsiteX64" fmla="*/ 45779 w 595120"/>
                  <a:gd name="connsiteY64" fmla="*/ 160714 h 608062"/>
                  <a:gd name="connsiteX65" fmla="*/ 44886 w 595120"/>
                  <a:gd name="connsiteY65" fmla="*/ 325356 h 608062"/>
                  <a:gd name="connsiteX66" fmla="*/ 22443 w 595120"/>
                  <a:gd name="connsiteY66" fmla="*/ 347659 h 608062"/>
                  <a:gd name="connsiteX67" fmla="*/ 22343 w 595120"/>
                  <a:gd name="connsiteY67" fmla="*/ 347659 h 608062"/>
                  <a:gd name="connsiteX68" fmla="*/ 0 w 595120"/>
                  <a:gd name="connsiteY68" fmla="*/ 325059 h 608062"/>
                  <a:gd name="connsiteX69" fmla="*/ 894 w 595120"/>
                  <a:gd name="connsiteY69" fmla="*/ 160516 h 608062"/>
                  <a:gd name="connsiteX70" fmla="*/ 54022 w 595120"/>
                  <a:gd name="connsiteY70" fmla="*/ 107683 h 608062"/>
                  <a:gd name="connsiteX71" fmla="*/ 520495 w 595120"/>
                  <a:gd name="connsiteY71" fmla="*/ 107634 h 608062"/>
                  <a:gd name="connsiteX72" fmla="*/ 541197 w 595120"/>
                  <a:gd name="connsiteY72" fmla="*/ 107641 h 608062"/>
                  <a:gd name="connsiteX73" fmla="*/ 594325 w 595120"/>
                  <a:gd name="connsiteY73" fmla="*/ 160478 h 608062"/>
                  <a:gd name="connsiteX74" fmla="*/ 595120 w 595120"/>
                  <a:gd name="connsiteY74" fmla="*/ 325037 h 608062"/>
                  <a:gd name="connsiteX75" fmla="*/ 572776 w 595120"/>
                  <a:gd name="connsiteY75" fmla="*/ 347639 h 608062"/>
                  <a:gd name="connsiteX76" fmla="*/ 572677 w 595120"/>
                  <a:gd name="connsiteY76" fmla="*/ 347639 h 608062"/>
                  <a:gd name="connsiteX77" fmla="*/ 550234 w 595120"/>
                  <a:gd name="connsiteY77" fmla="*/ 325334 h 608062"/>
                  <a:gd name="connsiteX78" fmla="*/ 549340 w 595120"/>
                  <a:gd name="connsiteY78" fmla="*/ 160677 h 608062"/>
                  <a:gd name="connsiteX79" fmla="*/ 549340 w 595120"/>
                  <a:gd name="connsiteY79" fmla="*/ 160578 h 608062"/>
                  <a:gd name="connsiteX80" fmla="*/ 544673 w 595120"/>
                  <a:gd name="connsiteY80" fmla="*/ 155918 h 608062"/>
                  <a:gd name="connsiteX81" fmla="*/ 540006 w 595120"/>
                  <a:gd name="connsiteY81" fmla="*/ 160578 h 608062"/>
                  <a:gd name="connsiteX82" fmla="*/ 540502 w 595120"/>
                  <a:gd name="connsiteY82" fmla="*/ 537377 h 608062"/>
                  <a:gd name="connsiteX83" fmla="*/ 513492 w 595120"/>
                  <a:gd name="connsiteY83" fmla="*/ 564241 h 608062"/>
                  <a:gd name="connsiteX84" fmla="*/ 486580 w 595120"/>
                  <a:gd name="connsiteY84" fmla="*/ 537377 h 608062"/>
                  <a:gd name="connsiteX85" fmla="*/ 486580 w 595120"/>
                  <a:gd name="connsiteY85" fmla="*/ 328209 h 608062"/>
                  <a:gd name="connsiteX86" fmla="*/ 480820 w 595120"/>
                  <a:gd name="connsiteY86" fmla="*/ 322459 h 608062"/>
                  <a:gd name="connsiteX87" fmla="*/ 474961 w 595120"/>
                  <a:gd name="connsiteY87" fmla="*/ 328209 h 608062"/>
                  <a:gd name="connsiteX88" fmla="*/ 474961 w 595120"/>
                  <a:gd name="connsiteY88" fmla="*/ 537377 h 608062"/>
                  <a:gd name="connsiteX89" fmla="*/ 448050 w 595120"/>
                  <a:gd name="connsiteY89" fmla="*/ 564241 h 608062"/>
                  <a:gd name="connsiteX90" fmla="*/ 421138 w 595120"/>
                  <a:gd name="connsiteY90" fmla="*/ 537377 h 608062"/>
                  <a:gd name="connsiteX91" fmla="*/ 421138 w 595120"/>
                  <a:gd name="connsiteY91" fmla="*/ 394627 h 608062"/>
                  <a:gd name="connsiteX92" fmla="*/ 447057 w 595120"/>
                  <a:gd name="connsiteY92" fmla="*/ 350216 h 608062"/>
                  <a:gd name="connsiteX93" fmla="*/ 446163 w 595120"/>
                  <a:gd name="connsiteY93" fmla="*/ 172771 h 608062"/>
                  <a:gd name="connsiteX94" fmla="*/ 414783 w 595120"/>
                  <a:gd name="connsiteY94" fmla="*/ 108038 h 608062"/>
                  <a:gd name="connsiteX95" fmla="*/ 520495 w 595120"/>
                  <a:gd name="connsiteY95" fmla="*/ 107634 h 608062"/>
                  <a:gd name="connsiteX96" fmla="*/ 481094 w 595120"/>
                  <a:gd name="connsiteY96" fmla="*/ 0 h 608062"/>
                  <a:gd name="connsiteX97" fmla="*/ 527547 w 595120"/>
                  <a:gd name="connsiteY97" fmla="*/ 46482 h 608062"/>
                  <a:gd name="connsiteX98" fmla="*/ 511864 w 595120"/>
                  <a:gd name="connsiteY98" fmla="*/ 81269 h 608062"/>
                  <a:gd name="connsiteX99" fmla="*/ 481094 w 595120"/>
                  <a:gd name="connsiteY99" fmla="*/ 92864 h 608062"/>
                  <a:gd name="connsiteX100" fmla="*/ 450324 w 595120"/>
                  <a:gd name="connsiteY100" fmla="*/ 81269 h 608062"/>
                  <a:gd name="connsiteX101" fmla="*/ 434542 w 595120"/>
                  <a:gd name="connsiteY101" fmla="*/ 46482 h 608062"/>
                  <a:gd name="connsiteX102" fmla="*/ 481094 w 595120"/>
                  <a:gd name="connsiteY102" fmla="*/ 0 h 608062"/>
                  <a:gd name="connsiteX103" fmla="*/ 297750 w 595120"/>
                  <a:gd name="connsiteY103" fmla="*/ 0 h 608062"/>
                  <a:gd name="connsiteX104" fmla="*/ 301424 w 595120"/>
                  <a:gd name="connsiteY104" fmla="*/ 99 h 608062"/>
                  <a:gd name="connsiteX105" fmla="*/ 305097 w 595120"/>
                  <a:gd name="connsiteY105" fmla="*/ 496 h 608062"/>
                  <a:gd name="connsiteX106" fmla="*/ 308473 w 595120"/>
                  <a:gd name="connsiteY106" fmla="*/ 1190 h 608062"/>
                  <a:gd name="connsiteX107" fmla="*/ 310458 w 595120"/>
                  <a:gd name="connsiteY107" fmla="*/ 1586 h 608062"/>
                  <a:gd name="connsiteX108" fmla="*/ 316415 w 595120"/>
                  <a:gd name="connsiteY108" fmla="*/ 3569 h 608062"/>
                  <a:gd name="connsiteX109" fmla="*/ 347887 w 595120"/>
                  <a:gd name="connsiteY109" fmla="*/ 50066 h 608062"/>
                  <a:gd name="connsiteX110" fmla="*/ 329917 w 595120"/>
                  <a:gd name="connsiteY110" fmla="*/ 88434 h 608062"/>
                  <a:gd name="connsiteX111" fmla="*/ 328428 w 595120"/>
                  <a:gd name="connsiteY111" fmla="*/ 89623 h 608062"/>
                  <a:gd name="connsiteX112" fmla="*/ 297750 w 595120"/>
                  <a:gd name="connsiteY112" fmla="*/ 100132 h 608062"/>
                  <a:gd name="connsiteX113" fmla="*/ 267073 w 595120"/>
                  <a:gd name="connsiteY113" fmla="*/ 89623 h 608062"/>
                  <a:gd name="connsiteX114" fmla="*/ 264095 w 595120"/>
                  <a:gd name="connsiteY114" fmla="*/ 87145 h 608062"/>
                  <a:gd name="connsiteX115" fmla="*/ 262307 w 595120"/>
                  <a:gd name="connsiteY115" fmla="*/ 85459 h 608062"/>
                  <a:gd name="connsiteX116" fmla="*/ 257641 w 595120"/>
                  <a:gd name="connsiteY116" fmla="*/ 80007 h 608062"/>
                  <a:gd name="connsiteX117" fmla="*/ 256251 w 595120"/>
                  <a:gd name="connsiteY117" fmla="*/ 78024 h 608062"/>
                  <a:gd name="connsiteX118" fmla="*/ 253670 w 595120"/>
                  <a:gd name="connsiteY118" fmla="*/ 73959 h 608062"/>
                  <a:gd name="connsiteX119" fmla="*/ 251585 w 595120"/>
                  <a:gd name="connsiteY119" fmla="*/ 69498 h 608062"/>
                  <a:gd name="connsiteX120" fmla="*/ 249202 w 595120"/>
                  <a:gd name="connsiteY120" fmla="*/ 62558 h 608062"/>
                  <a:gd name="connsiteX121" fmla="*/ 247614 w 595120"/>
                  <a:gd name="connsiteY121" fmla="*/ 50066 h 608062"/>
                  <a:gd name="connsiteX122" fmla="*/ 269753 w 595120"/>
                  <a:gd name="connsiteY122" fmla="*/ 8526 h 608062"/>
                  <a:gd name="connsiteX123" fmla="*/ 273923 w 595120"/>
                  <a:gd name="connsiteY123" fmla="*/ 6048 h 608062"/>
                  <a:gd name="connsiteX124" fmla="*/ 278292 w 595120"/>
                  <a:gd name="connsiteY124" fmla="*/ 3966 h 608062"/>
                  <a:gd name="connsiteX125" fmla="*/ 280575 w 595120"/>
                  <a:gd name="connsiteY125" fmla="*/ 3074 h 608062"/>
                  <a:gd name="connsiteX126" fmla="*/ 285241 w 595120"/>
                  <a:gd name="connsiteY126" fmla="*/ 1586 h 608062"/>
                  <a:gd name="connsiteX127" fmla="*/ 287624 w 595120"/>
                  <a:gd name="connsiteY127" fmla="*/ 992 h 608062"/>
                  <a:gd name="connsiteX128" fmla="*/ 292687 w 595120"/>
                  <a:gd name="connsiteY128" fmla="*/ 298 h 608062"/>
                  <a:gd name="connsiteX129" fmla="*/ 297750 w 595120"/>
                  <a:gd name="connsiteY129" fmla="*/ 0 h 608062"/>
                  <a:gd name="connsiteX130" fmla="*/ 114407 w 595120"/>
                  <a:gd name="connsiteY130" fmla="*/ 0 h 608062"/>
                  <a:gd name="connsiteX131" fmla="*/ 160959 w 595120"/>
                  <a:gd name="connsiteY131" fmla="*/ 46482 h 608062"/>
                  <a:gd name="connsiteX132" fmla="*/ 160661 w 595120"/>
                  <a:gd name="connsiteY132" fmla="*/ 51536 h 608062"/>
                  <a:gd name="connsiteX133" fmla="*/ 159867 w 595120"/>
                  <a:gd name="connsiteY133" fmla="*/ 56492 h 608062"/>
                  <a:gd name="connsiteX134" fmla="*/ 159272 w 595120"/>
                  <a:gd name="connsiteY134" fmla="*/ 58969 h 608062"/>
                  <a:gd name="connsiteX135" fmla="*/ 145177 w 595120"/>
                  <a:gd name="connsiteY135" fmla="*/ 81269 h 608062"/>
                  <a:gd name="connsiteX136" fmla="*/ 114407 w 595120"/>
                  <a:gd name="connsiteY136" fmla="*/ 92864 h 608062"/>
                  <a:gd name="connsiteX137" fmla="*/ 83637 w 595120"/>
                  <a:gd name="connsiteY137" fmla="*/ 81269 h 608062"/>
                  <a:gd name="connsiteX138" fmla="*/ 81949 w 595120"/>
                  <a:gd name="connsiteY138" fmla="*/ 79584 h 608062"/>
                  <a:gd name="connsiteX139" fmla="*/ 69641 w 595120"/>
                  <a:gd name="connsiteY139" fmla="*/ 58969 h 608062"/>
                  <a:gd name="connsiteX140" fmla="*/ 69046 w 595120"/>
                  <a:gd name="connsiteY140" fmla="*/ 56492 h 608062"/>
                  <a:gd name="connsiteX141" fmla="*/ 68252 w 595120"/>
                  <a:gd name="connsiteY141" fmla="*/ 51536 h 608062"/>
                  <a:gd name="connsiteX142" fmla="*/ 67954 w 595120"/>
                  <a:gd name="connsiteY142" fmla="*/ 46482 h 608062"/>
                  <a:gd name="connsiteX143" fmla="*/ 114407 w 595120"/>
                  <a:gd name="connsiteY143"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95120" h="608062">
                    <a:moveTo>
                      <a:pt x="232613" y="116080"/>
                    </a:moveTo>
                    <a:lnTo>
                      <a:pt x="257134" y="116080"/>
                    </a:lnTo>
                    <a:cubicBezTo>
                      <a:pt x="260113" y="123713"/>
                      <a:pt x="283839" y="186760"/>
                      <a:pt x="287215" y="195186"/>
                    </a:cubicBezTo>
                    <a:lnTo>
                      <a:pt x="280961" y="161878"/>
                    </a:lnTo>
                    <a:cubicBezTo>
                      <a:pt x="280563" y="159598"/>
                      <a:pt x="280961" y="157219"/>
                      <a:pt x="282053" y="155137"/>
                    </a:cubicBezTo>
                    <a:lnTo>
                      <a:pt x="291782" y="137492"/>
                    </a:lnTo>
                    <a:lnTo>
                      <a:pt x="282847" y="121235"/>
                    </a:lnTo>
                    <a:cubicBezTo>
                      <a:pt x="282251" y="120145"/>
                      <a:pt x="282251" y="118856"/>
                      <a:pt x="282847" y="117765"/>
                    </a:cubicBezTo>
                    <a:cubicBezTo>
                      <a:pt x="283542" y="116675"/>
                      <a:pt x="284634" y="116080"/>
                      <a:pt x="285924" y="116080"/>
                    </a:cubicBezTo>
                    <a:lnTo>
                      <a:pt x="309552" y="116080"/>
                    </a:lnTo>
                    <a:cubicBezTo>
                      <a:pt x="310842" y="116080"/>
                      <a:pt x="312034" y="116675"/>
                      <a:pt x="312629" y="117765"/>
                    </a:cubicBezTo>
                    <a:cubicBezTo>
                      <a:pt x="313225" y="118856"/>
                      <a:pt x="313324" y="120145"/>
                      <a:pt x="312629" y="121235"/>
                    </a:cubicBezTo>
                    <a:lnTo>
                      <a:pt x="304390" y="137492"/>
                    </a:lnTo>
                    <a:lnTo>
                      <a:pt x="314118" y="155137"/>
                    </a:lnTo>
                    <a:cubicBezTo>
                      <a:pt x="315211" y="157219"/>
                      <a:pt x="315608" y="159598"/>
                      <a:pt x="315111" y="161977"/>
                    </a:cubicBezTo>
                    <a:lnTo>
                      <a:pt x="308063" y="195186"/>
                    </a:lnTo>
                    <a:cubicBezTo>
                      <a:pt x="311537" y="186165"/>
                      <a:pt x="335363" y="123912"/>
                      <a:pt x="338342" y="116080"/>
                    </a:cubicBezTo>
                    <a:lnTo>
                      <a:pt x="362466" y="116080"/>
                    </a:lnTo>
                    <a:cubicBezTo>
                      <a:pt x="393837" y="116080"/>
                      <a:pt x="419549" y="141557"/>
                      <a:pt x="419748" y="172882"/>
                    </a:cubicBezTo>
                    <a:lnTo>
                      <a:pt x="420145" y="262991"/>
                    </a:lnTo>
                    <a:lnTo>
                      <a:pt x="420641" y="350324"/>
                    </a:lnTo>
                    <a:cubicBezTo>
                      <a:pt x="420641" y="363707"/>
                      <a:pt x="409919" y="374512"/>
                      <a:pt x="396517" y="374611"/>
                    </a:cubicBezTo>
                    <a:lnTo>
                      <a:pt x="396418" y="374611"/>
                    </a:lnTo>
                    <a:cubicBezTo>
                      <a:pt x="383115" y="374611"/>
                      <a:pt x="372294" y="363905"/>
                      <a:pt x="372195" y="350523"/>
                    </a:cubicBezTo>
                    <a:lnTo>
                      <a:pt x="371798" y="262793"/>
                    </a:lnTo>
                    <a:lnTo>
                      <a:pt x="371301" y="173179"/>
                    </a:lnTo>
                    <a:cubicBezTo>
                      <a:pt x="371202" y="170403"/>
                      <a:pt x="368819" y="168322"/>
                      <a:pt x="366139" y="168421"/>
                    </a:cubicBezTo>
                    <a:cubicBezTo>
                      <a:pt x="363359" y="168520"/>
                      <a:pt x="361274" y="170800"/>
                      <a:pt x="361274" y="173476"/>
                    </a:cubicBezTo>
                    <a:cubicBezTo>
                      <a:pt x="361374" y="211939"/>
                      <a:pt x="361771" y="368663"/>
                      <a:pt x="361771" y="579116"/>
                    </a:cubicBezTo>
                    <a:cubicBezTo>
                      <a:pt x="361771" y="595076"/>
                      <a:pt x="348766" y="608062"/>
                      <a:pt x="332683" y="608062"/>
                    </a:cubicBezTo>
                    <a:cubicBezTo>
                      <a:pt x="316600" y="608062"/>
                      <a:pt x="303695" y="595076"/>
                      <a:pt x="303695" y="579116"/>
                    </a:cubicBezTo>
                    <a:lnTo>
                      <a:pt x="303695" y="353695"/>
                    </a:lnTo>
                    <a:cubicBezTo>
                      <a:pt x="303695" y="350324"/>
                      <a:pt x="300915" y="347450"/>
                      <a:pt x="297440" y="347450"/>
                    </a:cubicBezTo>
                    <a:cubicBezTo>
                      <a:pt x="293966" y="347450"/>
                      <a:pt x="291186" y="350324"/>
                      <a:pt x="291186" y="353695"/>
                    </a:cubicBezTo>
                    <a:lnTo>
                      <a:pt x="291186" y="579116"/>
                    </a:lnTo>
                    <a:cubicBezTo>
                      <a:pt x="291186" y="595076"/>
                      <a:pt x="278181" y="608062"/>
                      <a:pt x="262098" y="608062"/>
                    </a:cubicBezTo>
                    <a:cubicBezTo>
                      <a:pt x="246115" y="608062"/>
                      <a:pt x="233110" y="595076"/>
                      <a:pt x="233110" y="579116"/>
                    </a:cubicBezTo>
                    <a:lnTo>
                      <a:pt x="233110" y="172386"/>
                    </a:lnTo>
                    <a:cubicBezTo>
                      <a:pt x="233110" y="170007"/>
                      <a:pt x="231323" y="168024"/>
                      <a:pt x="228940" y="167727"/>
                    </a:cubicBezTo>
                    <a:cubicBezTo>
                      <a:pt x="226657" y="167529"/>
                      <a:pt x="224473" y="169115"/>
                      <a:pt x="223976" y="171395"/>
                    </a:cubicBezTo>
                    <a:cubicBezTo>
                      <a:pt x="223679" y="172683"/>
                      <a:pt x="223778" y="166934"/>
                      <a:pt x="223381" y="260017"/>
                    </a:cubicBezTo>
                    <a:lnTo>
                      <a:pt x="222884" y="350523"/>
                    </a:lnTo>
                    <a:cubicBezTo>
                      <a:pt x="222785" y="363905"/>
                      <a:pt x="211964" y="374611"/>
                      <a:pt x="198661" y="374611"/>
                    </a:cubicBezTo>
                    <a:lnTo>
                      <a:pt x="198562" y="374611"/>
                    </a:lnTo>
                    <a:cubicBezTo>
                      <a:pt x="185259" y="374512"/>
                      <a:pt x="174438" y="363707"/>
                      <a:pt x="174537" y="350324"/>
                    </a:cubicBezTo>
                    <a:lnTo>
                      <a:pt x="174934" y="260711"/>
                    </a:lnTo>
                    <a:lnTo>
                      <a:pt x="175431" y="172882"/>
                    </a:lnTo>
                    <a:cubicBezTo>
                      <a:pt x="175530" y="141656"/>
                      <a:pt x="201143" y="116080"/>
                      <a:pt x="232613" y="116080"/>
                    </a:cubicBezTo>
                    <a:close/>
                    <a:moveTo>
                      <a:pt x="54022" y="107683"/>
                    </a:moveTo>
                    <a:cubicBezTo>
                      <a:pt x="54022" y="107683"/>
                      <a:pt x="178450" y="107881"/>
                      <a:pt x="180436" y="108080"/>
                    </a:cubicBezTo>
                    <a:cubicBezTo>
                      <a:pt x="161370" y="123345"/>
                      <a:pt x="149056" y="146638"/>
                      <a:pt x="148957" y="172807"/>
                    </a:cubicBezTo>
                    <a:lnTo>
                      <a:pt x="148063" y="350236"/>
                    </a:lnTo>
                    <a:cubicBezTo>
                      <a:pt x="147963" y="369168"/>
                      <a:pt x="158390" y="385722"/>
                      <a:pt x="173783" y="394444"/>
                    </a:cubicBezTo>
                    <a:lnTo>
                      <a:pt x="173783" y="537379"/>
                    </a:lnTo>
                    <a:cubicBezTo>
                      <a:pt x="173783" y="552247"/>
                      <a:pt x="161767" y="564241"/>
                      <a:pt x="146871" y="564241"/>
                    </a:cubicBezTo>
                    <a:cubicBezTo>
                      <a:pt x="131975" y="564241"/>
                      <a:pt x="119960" y="552247"/>
                      <a:pt x="119960" y="537379"/>
                    </a:cubicBezTo>
                    <a:lnTo>
                      <a:pt x="119960" y="328231"/>
                    </a:lnTo>
                    <a:cubicBezTo>
                      <a:pt x="119960" y="325059"/>
                      <a:pt x="117378" y="322482"/>
                      <a:pt x="114101" y="322482"/>
                    </a:cubicBezTo>
                    <a:cubicBezTo>
                      <a:pt x="110923" y="322482"/>
                      <a:pt x="108341" y="325059"/>
                      <a:pt x="108341" y="328231"/>
                    </a:cubicBezTo>
                    <a:lnTo>
                      <a:pt x="108341" y="537379"/>
                    </a:lnTo>
                    <a:cubicBezTo>
                      <a:pt x="108341" y="552247"/>
                      <a:pt x="96226" y="564241"/>
                      <a:pt x="81330" y="564241"/>
                    </a:cubicBezTo>
                    <a:cubicBezTo>
                      <a:pt x="66534" y="564241"/>
                      <a:pt x="54419" y="552247"/>
                      <a:pt x="54419" y="537379"/>
                    </a:cubicBezTo>
                    <a:lnTo>
                      <a:pt x="54419" y="160714"/>
                    </a:lnTo>
                    <a:cubicBezTo>
                      <a:pt x="54419" y="158335"/>
                      <a:pt x="52532" y="156451"/>
                      <a:pt x="50149" y="156352"/>
                    </a:cubicBezTo>
                    <a:cubicBezTo>
                      <a:pt x="47765" y="156352"/>
                      <a:pt x="45779" y="158335"/>
                      <a:pt x="45779" y="160714"/>
                    </a:cubicBezTo>
                    <a:lnTo>
                      <a:pt x="44886" y="325356"/>
                    </a:lnTo>
                    <a:cubicBezTo>
                      <a:pt x="44886" y="337647"/>
                      <a:pt x="34856" y="347659"/>
                      <a:pt x="22443" y="347659"/>
                    </a:cubicBezTo>
                    <a:lnTo>
                      <a:pt x="22343" y="347659"/>
                    </a:lnTo>
                    <a:cubicBezTo>
                      <a:pt x="9930" y="347560"/>
                      <a:pt x="0" y="337449"/>
                      <a:pt x="0" y="325059"/>
                    </a:cubicBezTo>
                    <a:lnTo>
                      <a:pt x="894" y="160516"/>
                    </a:lnTo>
                    <a:cubicBezTo>
                      <a:pt x="993" y="131374"/>
                      <a:pt x="24826" y="107683"/>
                      <a:pt x="54022" y="107683"/>
                    </a:cubicBezTo>
                    <a:close/>
                    <a:moveTo>
                      <a:pt x="520495" y="107634"/>
                    </a:moveTo>
                    <a:cubicBezTo>
                      <a:pt x="532204" y="107635"/>
                      <a:pt x="540303" y="107641"/>
                      <a:pt x="541197" y="107641"/>
                    </a:cubicBezTo>
                    <a:cubicBezTo>
                      <a:pt x="570294" y="107641"/>
                      <a:pt x="594127" y="131334"/>
                      <a:pt x="594325" y="160478"/>
                    </a:cubicBezTo>
                    <a:lnTo>
                      <a:pt x="595120" y="325037"/>
                    </a:lnTo>
                    <a:cubicBezTo>
                      <a:pt x="595219" y="337428"/>
                      <a:pt x="585189" y="347540"/>
                      <a:pt x="572776" y="347639"/>
                    </a:cubicBezTo>
                    <a:lnTo>
                      <a:pt x="572677" y="347639"/>
                    </a:lnTo>
                    <a:cubicBezTo>
                      <a:pt x="560264" y="347639"/>
                      <a:pt x="550234" y="337627"/>
                      <a:pt x="550234" y="325334"/>
                    </a:cubicBezTo>
                    <a:lnTo>
                      <a:pt x="549340" y="160677"/>
                    </a:lnTo>
                    <a:lnTo>
                      <a:pt x="549340" y="160578"/>
                    </a:lnTo>
                    <a:cubicBezTo>
                      <a:pt x="549340" y="158000"/>
                      <a:pt x="547255" y="155918"/>
                      <a:pt x="544673" y="155918"/>
                    </a:cubicBezTo>
                    <a:cubicBezTo>
                      <a:pt x="542091" y="155918"/>
                      <a:pt x="540006" y="158000"/>
                      <a:pt x="540006" y="160578"/>
                    </a:cubicBezTo>
                    <a:cubicBezTo>
                      <a:pt x="540006" y="385408"/>
                      <a:pt x="540502" y="181693"/>
                      <a:pt x="540502" y="537377"/>
                    </a:cubicBezTo>
                    <a:cubicBezTo>
                      <a:pt x="540502" y="552246"/>
                      <a:pt x="528387" y="564241"/>
                      <a:pt x="513492" y="564241"/>
                    </a:cubicBezTo>
                    <a:cubicBezTo>
                      <a:pt x="498695" y="564241"/>
                      <a:pt x="486580" y="552246"/>
                      <a:pt x="486580" y="537377"/>
                    </a:cubicBezTo>
                    <a:lnTo>
                      <a:pt x="486580" y="328209"/>
                    </a:lnTo>
                    <a:cubicBezTo>
                      <a:pt x="486580" y="325037"/>
                      <a:pt x="483998" y="322459"/>
                      <a:pt x="480820" y="322459"/>
                    </a:cubicBezTo>
                    <a:cubicBezTo>
                      <a:pt x="477543" y="322459"/>
                      <a:pt x="474961" y="325037"/>
                      <a:pt x="474961" y="328209"/>
                    </a:cubicBezTo>
                    <a:lnTo>
                      <a:pt x="474961" y="537377"/>
                    </a:lnTo>
                    <a:cubicBezTo>
                      <a:pt x="474961" y="552246"/>
                      <a:pt x="462946" y="564241"/>
                      <a:pt x="448050" y="564241"/>
                    </a:cubicBezTo>
                    <a:cubicBezTo>
                      <a:pt x="433154" y="564241"/>
                      <a:pt x="421138" y="552246"/>
                      <a:pt x="421138" y="537377"/>
                    </a:cubicBezTo>
                    <a:lnTo>
                      <a:pt x="421138" y="394627"/>
                    </a:lnTo>
                    <a:cubicBezTo>
                      <a:pt x="436630" y="385904"/>
                      <a:pt x="447156" y="369250"/>
                      <a:pt x="447057" y="350216"/>
                    </a:cubicBezTo>
                    <a:lnTo>
                      <a:pt x="446163" y="172771"/>
                    </a:lnTo>
                    <a:cubicBezTo>
                      <a:pt x="446064" y="146600"/>
                      <a:pt x="433750" y="123304"/>
                      <a:pt x="414783" y="108038"/>
                    </a:cubicBezTo>
                    <a:cubicBezTo>
                      <a:pt x="417762" y="107666"/>
                      <a:pt x="485369" y="107629"/>
                      <a:pt x="520495" y="107634"/>
                    </a:cubicBezTo>
                    <a:close/>
                    <a:moveTo>
                      <a:pt x="481094" y="0"/>
                    </a:moveTo>
                    <a:cubicBezTo>
                      <a:pt x="506703" y="0"/>
                      <a:pt x="527547" y="20813"/>
                      <a:pt x="527547" y="46482"/>
                    </a:cubicBezTo>
                    <a:cubicBezTo>
                      <a:pt x="527547" y="60258"/>
                      <a:pt x="521492" y="72745"/>
                      <a:pt x="511864" y="81269"/>
                    </a:cubicBezTo>
                    <a:cubicBezTo>
                      <a:pt x="503626" y="88504"/>
                      <a:pt x="492906" y="92864"/>
                      <a:pt x="481094" y="92864"/>
                    </a:cubicBezTo>
                    <a:cubicBezTo>
                      <a:pt x="469282" y="92864"/>
                      <a:pt x="458463" y="88504"/>
                      <a:pt x="450324" y="81269"/>
                    </a:cubicBezTo>
                    <a:cubicBezTo>
                      <a:pt x="440696" y="72745"/>
                      <a:pt x="434542" y="60258"/>
                      <a:pt x="434542" y="46482"/>
                    </a:cubicBezTo>
                    <a:cubicBezTo>
                      <a:pt x="434542" y="20813"/>
                      <a:pt x="455386" y="0"/>
                      <a:pt x="481094" y="0"/>
                    </a:cubicBezTo>
                    <a:close/>
                    <a:moveTo>
                      <a:pt x="297750" y="0"/>
                    </a:moveTo>
                    <a:cubicBezTo>
                      <a:pt x="299041" y="0"/>
                      <a:pt x="300233" y="0"/>
                      <a:pt x="301424" y="99"/>
                    </a:cubicBezTo>
                    <a:cubicBezTo>
                      <a:pt x="302715" y="199"/>
                      <a:pt x="303906" y="397"/>
                      <a:pt x="305097" y="496"/>
                    </a:cubicBezTo>
                    <a:cubicBezTo>
                      <a:pt x="306189" y="694"/>
                      <a:pt x="307281" y="893"/>
                      <a:pt x="308473" y="1190"/>
                    </a:cubicBezTo>
                    <a:cubicBezTo>
                      <a:pt x="309068" y="1289"/>
                      <a:pt x="309763" y="1487"/>
                      <a:pt x="310458" y="1586"/>
                    </a:cubicBezTo>
                    <a:cubicBezTo>
                      <a:pt x="312444" y="2181"/>
                      <a:pt x="314430" y="2776"/>
                      <a:pt x="316415" y="3569"/>
                    </a:cubicBezTo>
                    <a:cubicBezTo>
                      <a:pt x="334881" y="11005"/>
                      <a:pt x="347887" y="28949"/>
                      <a:pt x="347887" y="50066"/>
                    </a:cubicBezTo>
                    <a:cubicBezTo>
                      <a:pt x="347887" y="65532"/>
                      <a:pt x="340937" y="79313"/>
                      <a:pt x="329917" y="88434"/>
                    </a:cubicBezTo>
                    <a:cubicBezTo>
                      <a:pt x="329421" y="88830"/>
                      <a:pt x="328924" y="89227"/>
                      <a:pt x="328428" y="89623"/>
                    </a:cubicBezTo>
                    <a:cubicBezTo>
                      <a:pt x="319989" y="96167"/>
                      <a:pt x="309366" y="100132"/>
                      <a:pt x="297750" y="100132"/>
                    </a:cubicBezTo>
                    <a:cubicBezTo>
                      <a:pt x="286234" y="100132"/>
                      <a:pt x="275611" y="96167"/>
                      <a:pt x="267073" y="89623"/>
                    </a:cubicBezTo>
                    <a:cubicBezTo>
                      <a:pt x="266080" y="88830"/>
                      <a:pt x="264988" y="88037"/>
                      <a:pt x="264095" y="87145"/>
                    </a:cubicBezTo>
                    <a:cubicBezTo>
                      <a:pt x="263499" y="86550"/>
                      <a:pt x="262903" y="86054"/>
                      <a:pt x="262307" y="85459"/>
                    </a:cubicBezTo>
                    <a:cubicBezTo>
                      <a:pt x="260620" y="83774"/>
                      <a:pt x="259031" y="81890"/>
                      <a:pt x="257641" y="80007"/>
                    </a:cubicBezTo>
                    <a:cubicBezTo>
                      <a:pt x="257145" y="79313"/>
                      <a:pt x="256648" y="78718"/>
                      <a:pt x="256251" y="78024"/>
                    </a:cubicBezTo>
                    <a:cubicBezTo>
                      <a:pt x="255259" y="76735"/>
                      <a:pt x="254464" y="75347"/>
                      <a:pt x="253670" y="73959"/>
                    </a:cubicBezTo>
                    <a:cubicBezTo>
                      <a:pt x="252876" y="72472"/>
                      <a:pt x="252181" y="71084"/>
                      <a:pt x="251585" y="69498"/>
                    </a:cubicBezTo>
                    <a:cubicBezTo>
                      <a:pt x="250592" y="67317"/>
                      <a:pt x="249798" y="64937"/>
                      <a:pt x="249202" y="62558"/>
                    </a:cubicBezTo>
                    <a:cubicBezTo>
                      <a:pt x="248210" y="58592"/>
                      <a:pt x="247614" y="54329"/>
                      <a:pt x="247614" y="50066"/>
                    </a:cubicBezTo>
                    <a:cubicBezTo>
                      <a:pt x="247614" y="32816"/>
                      <a:pt x="256450" y="17548"/>
                      <a:pt x="269753" y="8526"/>
                    </a:cubicBezTo>
                    <a:cubicBezTo>
                      <a:pt x="271044" y="7634"/>
                      <a:pt x="272434" y="6841"/>
                      <a:pt x="273923" y="6048"/>
                    </a:cubicBezTo>
                    <a:cubicBezTo>
                      <a:pt x="275313" y="5255"/>
                      <a:pt x="276802" y="4561"/>
                      <a:pt x="278292" y="3966"/>
                    </a:cubicBezTo>
                    <a:cubicBezTo>
                      <a:pt x="278987" y="3569"/>
                      <a:pt x="279781" y="3272"/>
                      <a:pt x="280575" y="3074"/>
                    </a:cubicBezTo>
                    <a:cubicBezTo>
                      <a:pt x="282064" y="2479"/>
                      <a:pt x="283653" y="1983"/>
                      <a:pt x="285241" y="1586"/>
                    </a:cubicBezTo>
                    <a:cubicBezTo>
                      <a:pt x="286035" y="1388"/>
                      <a:pt x="286830" y="1190"/>
                      <a:pt x="287624" y="992"/>
                    </a:cubicBezTo>
                    <a:cubicBezTo>
                      <a:pt x="289312" y="694"/>
                      <a:pt x="290999" y="397"/>
                      <a:pt x="292687" y="298"/>
                    </a:cubicBezTo>
                    <a:cubicBezTo>
                      <a:pt x="294375" y="99"/>
                      <a:pt x="296063" y="0"/>
                      <a:pt x="297750" y="0"/>
                    </a:cubicBezTo>
                    <a:close/>
                    <a:moveTo>
                      <a:pt x="114407" y="0"/>
                    </a:moveTo>
                    <a:cubicBezTo>
                      <a:pt x="140115" y="0"/>
                      <a:pt x="160959" y="20813"/>
                      <a:pt x="160959" y="46482"/>
                    </a:cubicBezTo>
                    <a:cubicBezTo>
                      <a:pt x="160959" y="48167"/>
                      <a:pt x="160860" y="49851"/>
                      <a:pt x="160661" y="51536"/>
                    </a:cubicBezTo>
                    <a:cubicBezTo>
                      <a:pt x="160463" y="53221"/>
                      <a:pt x="160165" y="54906"/>
                      <a:pt x="159867" y="56492"/>
                    </a:cubicBezTo>
                    <a:cubicBezTo>
                      <a:pt x="159669" y="57384"/>
                      <a:pt x="159470" y="58177"/>
                      <a:pt x="159272" y="58969"/>
                    </a:cubicBezTo>
                    <a:cubicBezTo>
                      <a:pt x="156790" y="67691"/>
                      <a:pt x="151827" y="75421"/>
                      <a:pt x="145177" y="81269"/>
                    </a:cubicBezTo>
                    <a:cubicBezTo>
                      <a:pt x="137038" y="88504"/>
                      <a:pt x="126219" y="92864"/>
                      <a:pt x="114407" y="92864"/>
                    </a:cubicBezTo>
                    <a:cubicBezTo>
                      <a:pt x="102595" y="92864"/>
                      <a:pt x="91875" y="88504"/>
                      <a:pt x="83637" y="81269"/>
                    </a:cubicBezTo>
                    <a:cubicBezTo>
                      <a:pt x="83041" y="80674"/>
                      <a:pt x="82446" y="80178"/>
                      <a:pt x="81949" y="79584"/>
                    </a:cubicBezTo>
                    <a:cubicBezTo>
                      <a:pt x="76192" y="73935"/>
                      <a:pt x="71825" y="66898"/>
                      <a:pt x="69641" y="58969"/>
                    </a:cubicBezTo>
                    <a:cubicBezTo>
                      <a:pt x="69443" y="58177"/>
                      <a:pt x="69244" y="57384"/>
                      <a:pt x="69046" y="56492"/>
                    </a:cubicBezTo>
                    <a:cubicBezTo>
                      <a:pt x="68649" y="54906"/>
                      <a:pt x="68450" y="53221"/>
                      <a:pt x="68252" y="51536"/>
                    </a:cubicBezTo>
                    <a:cubicBezTo>
                      <a:pt x="68053" y="49851"/>
                      <a:pt x="67954" y="48167"/>
                      <a:pt x="67954" y="46482"/>
                    </a:cubicBezTo>
                    <a:cubicBezTo>
                      <a:pt x="67954" y="20813"/>
                      <a:pt x="88798" y="0"/>
                      <a:pt x="114407" y="0"/>
                    </a:cubicBez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grpSp>
      </p:grpSp>
      <p:grpSp>
        <p:nvGrpSpPr>
          <p:cNvPr id="97" name="íšlïde">
            <a:extLst>
              <a:ext uri="{FF2B5EF4-FFF2-40B4-BE49-F238E27FC236}">
                <a16:creationId xmlns:a16="http://schemas.microsoft.com/office/drawing/2014/main" id="{C2A9EA97-922F-4FD8-A1FF-A5CABF7F5359}"/>
              </a:ext>
            </a:extLst>
          </p:cNvPr>
          <p:cNvGrpSpPr/>
          <p:nvPr/>
        </p:nvGrpSpPr>
        <p:grpSpPr>
          <a:xfrm>
            <a:off x="9895134" y="1453165"/>
            <a:ext cx="1537905" cy="1795830"/>
            <a:chOff x="9980995" y="1339320"/>
            <a:chExt cx="1537905" cy="1795830"/>
          </a:xfrm>
        </p:grpSpPr>
        <p:grpSp>
          <p:nvGrpSpPr>
            <p:cNvPr id="98" name="i$ļïḋe">
              <a:extLst>
                <a:ext uri="{FF2B5EF4-FFF2-40B4-BE49-F238E27FC236}">
                  <a16:creationId xmlns:a16="http://schemas.microsoft.com/office/drawing/2014/main" id="{E46B9227-576B-4A9F-9E9D-3D2F01437A24}"/>
                </a:ext>
              </a:extLst>
            </p:cNvPr>
            <p:cNvGrpSpPr/>
            <p:nvPr/>
          </p:nvGrpSpPr>
          <p:grpSpPr>
            <a:xfrm>
              <a:off x="9980995" y="1507481"/>
              <a:ext cx="1537905" cy="1627669"/>
              <a:chOff x="9980995" y="1507481"/>
              <a:chExt cx="1537905" cy="1627669"/>
            </a:xfrm>
          </p:grpSpPr>
          <p:sp>
            <p:nvSpPr>
              <p:cNvPr id="102" name="ïşliḓe">
                <a:extLst>
                  <a:ext uri="{FF2B5EF4-FFF2-40B4-BE49-F238E27FC236}">
                    <a16:creationId xmlns:a16="http://schemas.microsoft.com/office/drawing/2014/main" id="{5C235E2F-49BF-4175-98CD-029205D6446E}"/>
                  </a:ext>
                </a:extLst>
              </p:cNvPr>
              <p:cNvSpPr/>
              <p:nvPr/>
            </p:nvSpPr>
            <p:spPr>
              <a:xfrm>
                <a:off x="10151146" y="1507481"/>
                <a:ext cx="1197604" cy="1197604"/>
              </a:xfrm>
              <a:prstGeom prst="ellipse">
                <a:avLst/>
              </a:prstGeom>
              <a:solidFill>
                <a:schemeClr val="tx1">
                  <a:lumMod val="50000"/>
                  <a:lumOff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500+</a:t>
                </a:r>
                <a:endParaRPr lang="zh-CN" altLang="en-US" b="1" u="sng" dirty="0"/>
              </a:p>
            </p:txBody>
          </p:sp>
          <p:sp>
            <p:nvSpPr>
              <p:cNvPr id="103" name="i$ḷïḓè">
                <a:extLst>
                  <a:ext uri="{FF2B5EF4-FFF2-40B4-BE49-F238E27FC236}">
                    <a16:creationId xmlns:a16="http://schemas.microsoft.com/office/drawing/2014/main" id="{C0456935-3FB5-487C-A717-1B6C31054231}"/>
                  </a:ext>
                </a:extLst>
              </p:cNvPr>
              <p:cNvSpPr txBox="1"/>
              <p:nvPr/>
            </p:nvSpPr>
            <p:spPr>
              <a:xfrm>
                <a:off x="9980995" y="2747808"/>
                <a:ext cx="1537905" cy="38734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每年活动数</a:t>
                </a:r>
                <a:endParaRPr lang="en-US" altLang="zh-CN" sz="1400" dirty="0"/>
              </a:p>
            </p:txBody>
          </p:sp>
        </p:grpSp>
        <p:grpSp>
          <p:nvGrpSpPr>
            <p:cNvPr id="99" name="ïšļîḋé">
              <a:extLst>
                <a:ext uri="{FF2B5EF4-FFF2-40B4-BE49-F238E27FC236}">
                  <a16:creationId xmlns:a16="http://schemas.microsoft.com/office/drawing/2014/main" id="{863E13FC-AB98-490F-971F-5362F73CE455}"/>
                </a:ext>
              </a:extLst>
            </p:cNvPr>
            <p:cNvGrpSpPr/>
            <p:nvPr/>
          </p:nvGrpSpPr>
          <p:grpSpPr>
            <a:xfrm>
              <a:off x="10964262" y="1339320"/>
              <a:ext cx="523874" cy="523874"/>
              <a:chOff x="10964262" y="1339320"/>
              <a:chExt cx="523874" cy="523874"/>
            </a:xfrm>
          </p:grpSpPr>
          <p:sp>
            <p:nvSpPr>
              <p:cNvPr id="100" name="îṩ1íḍé">
                <a:extLst>
                  <a:ext uri="{FF2B5EF4-FFF2-40B4-BE49-F238E27FC236}">
                    <a16:creationId xmlns:a16="http://schemas.microsoft.com/office/drawing/2014/main" id="{CB7849EE-C0A2-4342-8E10-0D421FEE9A57}"/>
                  </a:ext>
                </a:extLst>
              </p:cNvPr>
              <p:cNvSpPr/>
              <p:nvPr/>
            </p:nvSpPr>
            <p:spPr>
              <a:xfrm>
                <a:off x="10964262" y="1339320"/>
                <a:ext cx="523874" cy="523874"/>
              </a:xfrm>
              <a:prstGeom prst="ellipse">
                <a:avLst/>
              </a:prstGeom>
              <a:solidFill>
                <a:schemeClr val="tx1">
                  <a:lumMod val="50000"/>
                  <a:lumOff val="50000"/>
                </a:schemeClr>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101" name="iṩľïďé">
                <a:extLst>
                  <a:ext uri="{FF2B5EF4-FFF2-40B4-BE49-F238E27FC236}">
                    <a16:creationId xmlns:a16="http://schemas.microsoft.com/office/drawing/2014/main" id="{91DB6524-4699-4E43-9716-F83988F5D6F3}"/>
                  </a:ext>
                </a:extLst>
              </p:cNvPr>
              <p:cNvSpPr/>
              <p:nvPr/>
            </p:nvSpPr>
            <p:spPr>
              <a:xfrm>
                <a:off x="11089699" y="1464962"/>
                <a:ext cx="273004" cy="27259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9" h="606722">
                    <a:moveTo>
                      <a:pt x="583131" y="325730"/>
                    </a:moveTo>
                    <a:lnTo>
                      <a:pt x="585623" y="343756"/>
                    </a:lnTo>
                    <a:lnTo>
                      <a:pt x="467890" y="360095"/>
                    </a:lnTo>
                    <a:lnTo>
                      <a:pt x="465309" y="342069"/>
                    </a:lnTo>
                    <a:close/>
                    <a:moveTo>
                      <a:pt x="220635" y="325246"/>
                    </a:moveTo>
                    <a:lnTo>
                      <a:pt x="221080" y="355463"/>
                    </a:lnTo>
                    <a:lnTo>
                      <a:pt x="196428" y="372793"/>
                    </a:lnTo>
                    <a:lnTo>
                      <a:pt x="225263" y="381769"/>
                    </a:lnTo>
                    <a:lnTo>
                      <a:pt x="234163" y="410563"/>
                    </a:lnTo>
                    <a:lnTo>
                      <a:pt x="251606" y="385946"/>
                    </a:lnTo>
                    <a:lnTo>
                      <a:pt x="281776" y="386301"/>
                    </a:lnTo>
                    <a:lnTo>
                      <a:pt x="263710" y="362217"/>
                    </a:lnTo>
                    <a:lnTo>
                      <a:pt x="273410" y="333600"/>
                    </a:lnTo>
                    <a:lnTo>
                      <a:pt x="244842" y="343287"/>
                    </a:lnTo>
                    <a:close/>
                    <a:moveTo>
                      <a:pt x="201946" y="288542"/>
                    </a:moveTo>
                    <a:lnTo>
                      <a:pt x="248046" y="322936"/>
                    </a:lnTo>
                    <a:lnTo>
                      <a:pt x="302601" y="304450"/>
                    </a:lnTo>
                    <a:lnTo>
                      <a:pt x="284090" y="358929"/>
                    </a:lnTo>
                    <a:lnTo>
                      <a:pt x="318532" y="405053"/>
                    </a:lnTo>
                    <a:lnTo>
                      <a:pt x="260951" y="404342"/>
                    </a:lnTo>
                    <a:lnTo>
                      <a:pt x="227755" y="451266"/>
                    </a:lnTo>
                    <a:lnTo>
                      <a:pt x="210667" y="396344"/>
                    </a:lnTo>
                    <a:lnTo>
                      <a:pt x="155667" y="379280"/>
                    </a:lnTo>
                    <a:lnTo>
                      <a:pt x="202658" y="346042"/>
                    </a:lnTo>
                    <a:close/>
                    <a:moveTo>
                      <a:pt x="599896" y="198077"/>
                    </a:moveTo>
                    <a:lnTo>
                      <a:pt x="607639" y="214605"/>
                    </a:lnTo>
                    <a:lnTo>
                      <a:pt x="433111" y="296445"/>
                    </a:lnTo>
                    <a:lnTo>
                      <a:pt x="425368" y="279917"/>
                    </a:lnTo>
                    <a:close/>
                    <a:moveTo>
                      <a:pt x="536495" y="156867"/>
                    </a:moveTo>
                    <a:lnTo>
                      <a:pt x="546459" y="172159"/>
                    </a:lnTo>
                    <a:lnTo>
                      <a:pt x="487833" y="210567"/>
                    </a:lnTo>
                    <a:lnTo>
                      <a:pt x="477869" y="195364"/>
                    </a:lnTo>
                    <a:close/>
                    <a:moveTo>
                      <a:pt x="192085" y="117139"/>
                    </a:moveTo>
                    <a:lnTo>
                      <a:pt x="490359" y="414941"/>
                    </a:lnTo>
                    <a:lnTo>
                      <a:pt x="0" y="606722"/>
                    </a:lnTo>
                    <a:lnTo>
                      <a:pt x="53673" y="469952"/>
                    </a:lnTo>
                    <a:lnTo>
                      <a:pt x="70674" y="476617"/>
                    </a:lnTo>
                    <a:lnTo>
                      <a:pt x="32222" y="574463"/>
                    </a:lnTo>
                    <a:lnTo>
                      <a:pt x="457692" y="408099"/>
                    </a:lnTo>
                    <a:lnTo>
                      <a:pt x="198939" y="149754"/>
                    </a:lnTo>
                    <a:lnTo>
                      <a:pt x="78507" y="456532"/>
                    </a:lnTo>
                    <a:lnTo>
                      <a:pt x="61506" y="449867"/>
                    </a:lnTo>
                    <a:close/>
                    <a:moveTo>
                      <a:pt x="531291" y="63368"/>
                    </a:moveTo>
                    <a:lnTo>
                      <a:pt x="544201" y="76252"/>
                    </a:lnTo>
                    <a:lnTo>
                      <a:pt x="380556" y="239570"/>
                    </a:lnTo>
                    <a:lnTo>
                      <a:pt x="367646" y="226686"/>
                    </a:lnTo>
                    <a:close/>
                    <a:moveTo>
                      <a:pt x="435216" y="60969"/>
                    </a:moveTo>
                    <a:lnTo>
                      <a:pt x="450419" y="71008"/>
                    </a:lnTo>
                    <a:lnTo>
                      <a:pt x="412011" y="129559"/>
                    </a:lnTo>
                    <a:lnTo>
                      <a:pt x="396719" y="119519"/>
                    </a:lnTo>
                    <a:close/>
                    <a:moveTo>
                      <a:pt x="263352" y="21946"/>
                    </a:moveTo>
                    <a:lnTo>
                      <a:pt x="281415" y="24435"/>
                    </a:lnTo>
                    <a:lnTo>
                      <a:pt x="265042" y="142048"/>
                    </a:lnTo>
                    <a:lnTo>
                      <a:pt x="246979" y="139559"/>
                    </a:lnTo>
                    <a:close/>
                    <a:moveTo>
                      <a:pt x="392673" y="0"/>
                    </a:moveTo>
                    <a:lnTo>
                      <a:pt x="409139" y="7731"/>
                    </a:lnTo>
                    <a:lnTo>
                      <a:pt x="327255" y="181988"/>
                    </a:lnTo>
                    <a:lnTo>
                      <a:pt x="310700" y="174257"/>
                    </a:ln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grpSp>
      </p:grpSp>
      <p:grpSp>
        <p:nvGrpSpPr>
          <p:cNvPr id="111" name="ïṡḻîḓê">
            <a:extLst>
              <a:ext uri="{FF2B5EF4-FFF2-40B4-BE49-F238E27FC236}">
                <a16:creationId xmlns:a16="http://schemas.microsoft.com/office/drawing/2014/main" id="{12C7F350-D23A-4A32-8517-06F9DF7EC065}"/>
              </a:ext>
            </a:extLst>
          </p:cNvPr>
          <p:cNvGrpSpPr/>
          <p:nvPr/>
        </p:nvGrpSpPr>
        <p:grpSpPr>
          <a:xfrm>
            <a:off x="5406560" y="4015406"/>
            <a:ext cx="1537905" cy="1795830"/>
            <a:chOff x="5320699" y="3682486"/>
            <a:chExt cx="1537905" cy="1795830"/>
          </a:xfrm>
        </p:grpSpPr>
        <p:grpSp>
          <p:nvGrpSpPr>
            <p:cNvPr id="112" name="ísḷîḓè">
              <a:extLst>
                <a:ext uri="{FF2B5EF4-FFF2-40B4-BE49-F238E27FC236}">
                  <a16:creationId xmlns:a16="http://schemas.microsoft.com/office/drawing/2014/main" id="{BD27F782-DD15-4830-875F-A62C014E1082}"/>
                </a:ext>
              </a:extLst>
            </p:cNvPr>
            <p:cNvGrpSpPr/>
            <p:nvPr/>
          </p:nvGrpSpPr>
          <p:grpSpPr>
            <a:xfrm>
              <a:off x="5320699" y="3850647"/>
              <a:ext cx="1537905" cy="1627669"/>
              <a:chOff x="5320699" y="3850647"/>
              <a:chExt cx="1537905" cy="1627669"/>
            </a:xfrm>
          </p:grpSpPr>
          <p:sp>
            <p:nvSpPr>
              <p:cNvPr id="116" name="í$ḻîḑe">
                <a:extLst>
                  <a:ext uri="{FF2B5EF4-FFF2-40B4-BE49-F238E27FC236}">
                    <a16:creationId xmlns:a16="http://schemas.microsoft.com/office/drawing/2014/main" id="{6E4D7183-F102-42D4-BB24-6E956655FAC5}"/>
                  </a:ext>
                </a:extLst>
              </p:cNvPr>
              <p:cNvSpPr/>
              <p:nvPr/>
            </p:nvSpPr>
            <p:spPr>
              <a:xfrm>
                <a:off x="5490850" y="3850647"/>
                <a:ext cx="1197604" cy="1197604"/>
              </a:xfrm>
              <a:prstGeom prst="ellipse">
                <a:avLst/>
              </a:prstGeom>
              <a:solidFill>
                <a:schemeClr val="tx1">
                  <a:lumMod val="50000"/>
                  <a:lumOff val="50000"/>
                </a:schemeClr>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100+</a:t>
                </a:r>
                <a:endParaRPr lang="zh-CN" altLang="en-US" b="1" dirty="0"/>
              </a:p>
            </p:txBody>
          </p:sp>
          <p:sp>
            <p:nvSpPr>
              <p:cNvPr id="117" name="íSḷiḓê">
                <a:extLst>
                  <a:ext uri="{FF2B5EF4-FFF2-40B4-BE49-F238E27FC236}">
                    <a16:creationId xmlns:a16="http://schemas.microsoft.com/office/drawing/2014/main" id="{C0456935-3FB5-487C-A717-1B6C31054231}"/>
                  </a:ext>
                </a:extLst>
              </p:cNvPr>
              <p:cNvSpPr txBox="1"/>
              <p:nvPr/>
            </p:nvSpPr>
            <p:spPr>
              <a:xfrm>
                <a:off x="5320699" y="5090974"/>
                <a:ext cx="1537905" cy="387342"/>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技术和服务合作伙伴</a:t>
                </a:r>
              </a:p>
            </p:txBody>
          </p:sp>
        </p:grpSp>
        <p:grpSp>
          <p:nvGrpSpPr>
            <p:cNvPr id="113" name="íṥḻîďé">
              <a:extLst>
                <a:ext uri="{FF2B5EF4-FFF2-40B4-BE49-F238E27FC236}">
                  <a16:creationId xmlns:a16="http://schemas.microsoft.com/office/drawing/2014/main" id="{A72DC602-BC27-404E-AE72-8F568E20578F}"/>
                </a:ext>
              </a:extLst>
            </p:cNvPr>
            <p:cNvGrpSpPr/>
            <p:nvPr/>
          </p:nvGrpSpPr>
          <p:grpSpPr>
            <a:xfrm>
              <a:off x="6303966" y="3682486"/>
              <a:ext cx="523874" cy="523874"/>
              <a:chOff x="6303966" y="3682486"/>
              <a:chExt cx="523874" cy="523874"/>
            </a:xfrm>
          </p:grpSpPr>
          <p:sp>
            <p:nvSpPr>
              <p:cNvPr id="114" name="ïślïḋé">
                <a:extLst>
                  <a:ext uri="{FF2B5EF4-FFF2-40B4-BE49-F238E27FC236}">
                    <a16:creationId xmlns:a16="http://schemas.microsoft.com/office/drawing/2014/main" id="{2749957C-057D-433C-BC83-2710D3A2BF38}"/>
                  </a:ext>
                </a:extLst>
              </p:cNvPr>
              <p:cNvSpPr/>
              <p:nvPr/>
            </p:nvSpPr>
            <p:spPr>
              <a:xfrm>
                <a:off x="6303966" y="3682486"/>
                <a:ext cx="523874" cy="523874"/>
              </a:xfrm>
              <a:prstGeom prst="ellipse">
                <a:avLst/>
              </a:prstGeom>
              <a:solidFill>
                <a:schemeClr val="tx1">
                  <a:lumMod val="50000"/>
                  <a:lumOff val="50000"/>
                </a:schemeClr>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115" name="íš1îḋé">
                <a:extLst>
                  <a:ext uri="{FF2B5EF4-FFF2-40B4-BE49-F238E27FC236}">
                    <a16:creationId xmlns:a16="http://schemas.microsoft.com/office/drawing/2014/main" id="{97C686A0-133B-4373-9D92-6C826674832B}"/>
                  </a:ext>
                </a:extLst>
              </p:cNvPr>
              <p:cNvSpPr/>
              <p:nvPr/>
            </p:nvSpPr>
            <p:spPr>
              <a:xfrm>
                <a:off x="6429403" y="3808118"/>
                <a:ext cx="273004" cy="272612"/>
              </a:xfrm>
              <a:custGeom>
                <a:avLst/>
                <a:gdLst>
                  <a:gd name="connsiteX0" fmla="*/ 471388 w 603282"/>
                  <a:gd name="connsiteY0" fmla="*/ 54804 h 602417"/>
                  <a:gd name="connsiteX1" fmla="*/ 491457 w 603282"/>
                  <a:gd name="connsiteY1" fmla="*/ 63194 h 602417"/>
                  <a:gd name="connsiteX2" fmla="*/ 569036 w 603282"/>
                  <a:gd name="connsiteY2" fmla="*/ 140509 h 602417"/>
                  <a:gd name="connsiteX3" fmla="*/ 592438 w 603282"/>
                  <a:gd name="connsiteY3" fmla="*/ 298679 h 602417"/>
                  <a:gd name="connsiteX4" fmla="*/ 478551 w 603282"/>
                  <a:gd name="connsiteY4" fmla="*/ 477807 h 602417"/>
                  <a:gd name="connsiteX5" fmla="*/ 232197 w 603282"/>
                  <a:gd name="connsiteY5" fmla="*/ 602417 h 602417"/>
                  <a:gd name="connsiteX6" fmla="*/ 140719 w 603282"/>
                  <a:gd name="connsiteY6" fmla="*/ 568149 h 602417"/>
                  <a:gd name="connsiteX7" fmla="*/ 63140 w 603282"/>
                  <a:gd name="connsiteY7" fmla="*/ 490693 h 602417"/>
                  <a:gd name="connsiteX8" fmla="*/ 63140 w 603282"/>
                  <a:gd name="connsiteY8" fmla="*/ 450761 h 602417"/>
                  <a:gd name="connsiteX9" fmla="*/ 179154 w 603282"/>
                  <a:gd name="connsiteY9" fmla="*/ 334930 h 602417"/>
                  <a:gd name="connsiteX10" fmla="*/ 219291 w 603282"/>
                  <a:gd name="connsiteY10" fmla="*/ 334930 h 602417"/>
                  <a:gd name="connsiteX11" fmla="*/ 276873 w 603282"/>
                  <a:gd name="connsiteY11" fmla="*/ 392420 h 602417"/>
                  <a:gd name="connsiteX12" fmla="*/ 392887 w 603282"/>
                  <a:gd name="connsiteY12" fmla="*/ 276589 h 602417"/>
                  <a:gd name="connsiteX13" fmla="*/ 335305 w 603282"/>
                  <a:gd name="connsiteY13" fmla="*/ 219099 h 602417"/>
                  <a:gd name="connsiteX14" fmla="*/ 326938 w 603282"/>
                  <a:gd name="connsiteY14" fmla="*/ 198991 h 602417"/>
                  <a:gd name="connsiteX15" fmla="*/ 335305 w 603282"/>
                  <a:gd name="connsiteY15" fmla="*/ 179025 h 602417"/>
                  <a:gd name="connsiteX16" fmla="*/ 451320 w 603282"/>
                  <a:gd name="connsiteY16" fmla="*/ 63194 h 602417"/>
                  <a:gd name="connsiteX17" fmla="*/ 471388 w 603282"/>
                  <a:gd name="connsiteY17" fmla="*/ 54804 h 602417"/>
                  <a:gd name="connsiteX18" fmla="*/ 223377 w 603282"/>
                  <a:gd name="connsiteY18" fmla="*/ 0 h 602417"/>
                  <a:gd name="connsiteX19" fmla="*/ 240679 w 603282"/>
                  <a:gd name="connsiteY19" fmla="*/ 15863 h 602417"/>
                  <a:gd name="connsiteX20" fmla="*/ 239261 w 603282"/>
                  <a:gd name="connsiteY20" fmla="*/ 22661 h 602417"/>
                  <a:gd name="connsiteX21" fmla="*/ 238977 w 603282"/>
                  <a:gd name="connsiteY21" fmla="*/ 23228 h 602417"/>
                  <a:gd name="connsiteX22" fmla="*/ 173600 w 603282"/>
                  <a:gd name="connsiteY22" fmla="*/ 152255 h 602417"/>
                  <a:gd name="connsiteX23" fmla="*/ 213876 w 603282"/>
                  <a:gd name="connsiteY23" fmla="*/ 152255 h 602417"/>
                  <a:gd name="connsiteX24" fmla="*/ 213876 w 603282"/>
                  <a:gd name="connsiteY24" fmla="*/ 100559 h 602417"/>
                  <a:gd name="connsiteX25" fmla="*/ 231603 w 603282"/>
                  <a:gd name="connsiteY25" fmla="*/ 85263 h 602417"/>
                  <a:gd name="connsiteX26" fmla="*/ 249330 w 603282"/>
                  <a:gd name="connsiteY26" fmla="*/ 100559 h 602417"/>
                  <a:gd name="connsiteX27" fmla="*/ 249330 w 603282"/>
                  <a:gd name="connsiteY27" fmla="*/ 152255 h 602417"/>
                  <a:gd name="connsiteX28" fmla="*/ 258690 w 603282"/>
                  <a:gd name="connsiteY28" fmla="*/ 152255 h 602417"/>
                  <a:gd name="connsiteX29" fmla="*/ 273864 w 603282"/>
                  <a:gd name="connsiteY29" fmla="*/ 169250 h 602417"/>
                  <a:gd name="connsiteX30" fmla="*/ 258690 w 603282"/>
                  <a:gd name="connsiteY30" fmla="*/ 186671 h 602417"/>
                  <a:gd name="connsiteX31" fmla="*/ 249330 w 603282"/>
                  <a:gd name="connsiteY31" fmla="*/ 186671 h 602417"/>
                  <a:gd name="connsiteX32" fmla="*/ 249330 w 603282"/>
                  <a:gd name="connsiteY32" fmla="*/ 223920 h 602417"/>
                  <a:gd name="connsiteX33" fmla="*/ 231603 w 603282"/>
                  <a:gd name="connsiteY33" fmla="*/ 239358 h 602417"/>
                  <a:gd name="connsiteX34" fmla="*/ 213876 w 603282"/>
                  <a:gd name="connsiteY34" fmla="*/ 223920 h 602417"/>
                  <a:gd name="connsiteX35" fmla="*/ 213876 w 603282"/>
                  <a:gd name="connsiteY35" fmla="*/ 186671 h 602417"/>
                  <a:gd name="connsiteX36" fmla="*/ 143393 w 603282"/>
                  <a:gd name="connsiteY36" fmla="*/ 186671 h 602417"/>
                  <a:gd name="connsiteX37" fmla="*/ 127935 w 603282"/>
                  <a:gd name="connsiteY37" fmla="*/ 170808 h 602417"/>
                  <a:gd name="connsiteX38" fmla="*/ 130062 w 603282"/>
                  <a:gd name="connsiteY38" fmla="*/ 162027 h 602417"/>
                  <a:gd name="connsiteX39" fmla="*/ 207069 w 603282"/>
                  <a:gd name="connsiteY39" fmla="*/ 10339 h 602417"/>
                  <a:gd name="connsiteX40" fmla="*/ 223377 w 603282"/>
                  <a:gd name="connsiteY40" fmla="*/ 0 h 602417"/>
                  <a:gd name="connsiteX41" fmla="*/ 70494 w 603282"/>
                  <a:gd name="connsiteY41" fmla="*/ 0 h 602417"/>
                  <a:gd name="connsiteX42" fmla="*/ 139285 w 603282"/>
                  <a:gd name="connsiteY42" fmla="*/ 66567 h 602417"/>
                  <a:gd name="connsiteX43" fmla="*/ 75174 w 603282"/>
                  <a:gd name="connsiteY43" fmla="*/ 152396 h 602417"/>
                  <a:gd name="connsiteX44" fmla="*/ 36027 w 603282"/>
                  <a:gd name="connsiteY44" fmla="*/ 194178 h 602417"/>
                  <a:gd name="connsiteX45" fmla="*/ 36027 w 603282"/>
                  <a:gd name="connsiteY45" fmla="*/ 205650 h 602417"/>
                  <a:gd name="connsiteX46" fmla="*/ 126520 w 603282"/>
                  <a:gd name="connsiteY46" fmla="*/ 205650 h 602417"/>
                  <a:gd name="connsiteX47" fmla="*/ 141413 w 603282"/>
                  <a:gd name="connsiteY47" fmla="*/ 222362 h 602417"/>
                  <a:gd name="connsiteX48" fmla="*/ 126520 w 603282"/>
                  <a:gd name="connsiteY48" fmla="*/ 239358 h 602417"/>
                  <a:gd name="connsiteX49" fmla="*/ 17162 w 603282"/>
                  <a:gd name="connsiteY49" fmla="*/ 239358 h 602417"/>
                  <a:gd name="connsiteX50" fmla="*/ 0 w 603282"/>
                  <a:gd name="connsiteY50" fmla="*/ 223920 h 602417"/>
                  <a:gd name="connsiteX51" fmla="*/ 0 w 603282"/>
                  <a:gd name="connsiteY51" fmla="*/ 194178 h 602417"/>
                  <a:gd name="connsiteX52" fmla="*/ 54040 w 603282"/>
                  <a:gd name="connsiteY52" fmla="*/ 126194 h 602417"/>
                  <a:gd name="connsiteX53" fmla="*/ 103826 w 603282"/>
                  <a:gd name="connsiteY53" fmla="*/ 67134 h 602417"/>
                  <a:gd name="connsiteX54" fmla="*/ 69926 w 603282"/>
                  <a:gd name="connsiteY54" fmla="*/ 34134 h 602417"/>
                  <a:gd name="connsiteX55" fmla="*/ 40282 w 603282"/>
                  <a:gd name="connsiteY55" fmla="*/ 62743 h 602417"/>
                  <a:gd name="connsiteX56" fmla="*/ 21985 w 603282"/>
                  <a:gd name="connsiteY56" fmla="*/ 78606 h 602417"/>
                  <a:gd name="connsiteX57" fmla="*/ 5248 w 603282"/>
                  <a:gd name="connsiteY57" fmla="*/ 58494 h 602417"/>
                  <a:gd name="connsiteX58" fmla="*/ 70494 w 603282"/>
                  <a:gd name="connsiteY58" fmla="*/ 0 h 60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282" h="602417">
                    <a:moveTo>
                      <a:pt x="471388" y="54804"/>
                    </a:moveTo>
                    <a:cubicBezTo>
                      <a:pt x="478657" y="54804"/>
                      <a:pt x="485926" y="57601"/>
                      <a:pt x="491457" y="63194"/>
                    </a:cubicBezTo>
                    <a:lnTo>
                      <a:pt x="569036" y="140509"/>
                    </a:lnTo>
                    <a:cubicBezTo>
                      <a:pt x="604351" y="175910"/>
                      <a:pt x="612719" y="232126"/>
                      <a:pt x="592438" y="298679"/>
                    </a:cubicBezTo>
                    <a:cubicBezTo>
                      <a:pt x="574142" y="359144"/>
                      <a:pt x="533580" y="422865"/>
                      <a:pt x="478551" y="477807"/>
                    </a:cubicBezTo>
                    <a:cubicBezTo>
                      <a:pt x="401539" y="554697"/>
                      <a:pt x="307224" y="602417"/>
                      <a:pt x="232197" y="602417"/>
                    </a:cubicBezTo>
                    <a:cubicBezTo>
                      <a:pt x="194755" y="602417"/>
                      <a:pt x="163128" y="590523"/>
                      <a:pt x="140719" y="568149"/>
                    </a:cubicBezTo>
                    <a:lnTo>
                      <a:pt x="63140" y="490693"/>
                    </a:lnTo>
                    <a:cubicBezTo>
                      <a:pt x="52077" y="479648"/>
                      <a:pt x="52077" y="461806"/>
                      <a:pt x="63140" y="450761"/>
                    </a:cubicBezTo>
                    <a:lnTo>
                      <a:pt x="179154" y="334930"/>
                    </a:lnTo>
                    <a:cubicBezTo>
                      <a:pt x="190216" y="323885"/>
                      <a:pt x="208228" y="323885"/>
                      <a:pt x="219291" y="334930"/>
                    </a:cubicBezTo>
                    <a:lnTo>
                      <a:pt x="276873" y="392420"/>
                    </a:lnTo>
                    <a:lnTo>
                      <a:pt x="392887" y="276589"/>
                    </a:lnTo>
                    <a:lnTo>
                      <a:pt x="335305" y="219099"/>
                    </a:lnTo>
                    <a:cubicBezTo>
                      <a:pt x="330058" y="213718"/>
                      <a:pt x="326938" y="206496"/>
                      <a:pt x="326938" y="198991"/>
                    </a:cubicBezTo>
                    <a:cubicBezTo>
                      <a:pt x="326938" y="191486"/>
                      <a:pt x="330058" y="184264"/>
                      <a:pt x="335305" y="179025"/>
                    </a:cubicBezTo>
                    <a:lnTo>
                      <a:pt x="451320" y="63194"/>
                    </a:lnTo>
                    <a:cubicBezTo>
                      <a:pt x="456851" y="57601"/>
                      <a:pt x="464120" y="54804"/>
                      <a:pt x="471388" y="54804"/>
                    </a:cubicBezTo>
                    <a:close/>
                    <a:moveTo>
                      <a:pt x="223377" y="0"/>
                    </a:moveTo>
                    <a:cubicBezTo>
                      <a:pt x="231603" y="0"/>
                      <a:pt x="240679" y="6515"/>
                      <a:pt x="240679" y="15863"/>
                    </a:cubicBezTo>
                    <a:cubicBezTo>
                      <a:pt x="240679" y="17988"/>
                      <a:pt x="240254" y="20112"/>
                      <a:pt x="239261" y="22661"/>
                    </a:cubicBezTo>
                    <a:cubicBezTo>
                      <a:pt x="239119" y="22803"/>
                      <a:pt x="239119" y="23086"/>
                      <a:pt x="238977" y="23228"/>
                    </a:cubicBezTo>
                    <a:lnTo>
                      <a:pt x="173600" y="152255"/>
                    </a:lnTo>
                    <a:lnTo>
                      <a:pt x="213876" y="152255"/>
                    </a:lnTo>
                    <a:lnTo>
                      <a:pt x="213876" y="100559"/>
                    </a:lnTo>
                    <a:cubicBezTo>
                      <a:pt x="213876" y="91778"/>
                      <a:pt x="221392" y="85263"/>
                      <a:pt x="231603" y="85263"/>
                    </a:cubicBezTo>
                    <a:cubicBezTo>
                      <a:pt x="241814" y="85263"/>
                      <a:pt x="249330" y="91778"/>
                      <a:pt x="249330" y="100559"/>
                    </a:cubicBezTo>
                    <a:lnTo>
                      <a:pt x="249330" y="152255"/>
                    </a:lnTo>
                    <a:lnTo>
                      <a:pt x="258690" y="152255"/>
                    </a:lnTo>
                    <a:cubicBezTo>
                      <a:pt x="267340" y="152255"/>
                      <a:pt x="273864" y="159619"/>
                      <a:pt x="273864" y="169250"/>
                    </a:cubicBezTo>
                    <a:cubicBezTo>
                      <a:pt x="273864" y="178881"/>
                      <a:pt x="267057" y="186671"/>
                      <a:pt x="258690" y="186671"/>
                    </a:cubicBezTo>
                    <a:lnTo>
                      <a:pt x="249330" y="186671"/>
                    </a:lnTo>
                    <a:lnTo>
                      <a:pt x="249330" y="223920"/>
                    </a:lnTo>
                    <a:cubicBezTo>
                      <a:pt x="249330" y="232702"/>
                      <a:pt x="241672" y="239358"/>
                      <a:pt x="231603" y="239358"/>
                    </a:cubicBezTo>
                    <a:cubicBezTo>
                      <a:pt x="221534" y="239358"/>
                      <a:pt x="213876" y="232702"/>
                      <a:pt x="213876" y="223920"/>
                    </a:cubicBezTo>
                    <a:lnTo>
                      <a:pt x="213876" y="186671"/>
                    </a:lnTo>
                    <a:lnTo>
                      <a:pt x="143393" y="186671"/>
                    </a:lnTo>
                    <a:cubicBezTo>
                      <a:pt x="134459" y="186671"/>
                      <a:pt x="127935" y="180014"/>
                      <a:pt x="127935" y="170808"/>
                    </a:cubicBezTo>
                    <a:cubicBezTo>
                      <a:pt x="127935" y="167409"/>
                      <a:pt x="128644" y="164435"/>
                      <a:pt x="130062" y="162027"/>
                    </a:cubicBezTo>
                    <a:lnTo>
                      <a:pt x="207069" y="10339"/>
                    </a:lnTo>
                    <a:cubicBezTo>
                      <a:pt x="210330" y="3824"/>
                      <a:pt x="216428" y="0"/>
                      <a:pt x="223377" y="0"/>
                    </a:cubicBezTo>
                    <a:close/>
                    <a:moveTo>
                      <a:pt x="70494" y="0"/>
                    </a:moveTo>
                    <a:cubicBezTo>
                      <a:pt x="109783" y="0"/>
                      <a:pt x="139285" y="28610"/>
                      <a:pt x="139285" y="66567"/>
                    </a:cubicBezTo>
                    <a:cubicBezTo>
                      <a:pt x="139285" y="107357"/>
                      <a:pt x="103826" y="132284"/>
                      <a:pt x="75174" y="152396"/>
                    </a:cubicBezTo>
                    <a:cubicBezTo>
                      <a:pt x="55033" y="166701"/>
                      <a:pt x="36027" y="180014"/>
                      <a:pt x="36027" y="194178"/>
                    </a:cubicBezTo>
                    <a:lnTo>
                      <a:pt x="36027" y="205650"/>
                    </a:lnTo>
                    <a:lnTo>
                      <a:pt x="126520" y="205650"/>
                    </a:lnTo>
                    <a:cubicBezTo>
                      <a:pt x="134747" y="205650"/>
                      <a:pt x="141413" y="213156"/>
                      <a:pt x="141413" y="222362"/>
                    </a:cubicBezTo>
                    <a:cubicBezTo>
                      <a:pt x="141413" y="231568"/>
                      <a:pt x="134605" y="239358"/>
                      <a:pt x="126520" y="239358"/>
                    </a:cubicBezTo>
                    <a:lnTo>
                      <a:pt x="17162" y="239358"/>
                    </a:lnTo>
                    <a:cubicBezTo>
                      <a:pt x="8794" y="239358"/>
                      <a:pt x="0" y="233126"/>
                      <a:pt x="0" y="223920"/>
                    </a:cubicBezTo>
                    <a:lnTo>
                      <a:pt x="0" y="194178"/>
                    </a:lnTo>
                    <a:cubicBezTo>
                      <a:pt x="0" y="165143"/>
                      <a:pt x="27517" y="145315"/>
                      <a:pt x="54040" y="126194"/>
                    </a:cubicBezTo>
                    <a:cubicBezTo>
                      <a:pt x="79713" y="107782"/>
                      <a:pt x="103826" y="90503"/>
                      <a:pt x="103826" y="67134"/>
                    </a:cubicBezTo>
                    <a:cubicBezTo>
                      <a:pt x="103826" y="51271"/>
                      <a:pt x="93188" y="34134"/>
                      <a:pt x="69926" y="34134"/>
                    </a:cubicBezTo>
                    <a:cubicBezTo>
                      <a:pt x="60991" y="34134"/>
                      <a:pt x="40282" y="36966"/>
                      <a:pt x="40282" y="62743"/>
                    </a:cubicBezTo>
                    <a:cubicBezTo>
                      <a:pt x="40282" y="70533"/>
                      <a:pt x="33899" y="78606"/>
                      <a:pt x="21985" y="78606"/>
                    </a:cubicBezTo>
                    <a:cubicBezTo>
                      <a:pt x="15744" y="78606"/>
                      <a:pt x="5248" y="76057"/>
                      <a:pt x="5248" y="58494"/>
                    </a:cubicBezTo>
                    <a:cubicBezTo>
                      <a:pt x="5248" y="25211"/>
                      <a:pt x="33332" y="0"/>
                      <a:pt x="70494" y="0"/>
                    </a:cubicBez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grpSp>
      </p:grpSp>
      <p:grpSp>
        <p:nvGrpSpPr>
          <p:cNvPr id="104" name="îṧ1ïḋê">
            <a:extLst>
              <a:ext uri="{FF2B5EF4-FFF2-40B4-BE49-F238E27FC236}">
                <a16:creationId xmlns:a16="http://schemas.microsoft.com/office/drawing/2014/main" id="{D5B29E0C-17A8-4EFC-8E67-2F9A02E9EDCD}"/>
              </a:ext>
            </a:extLst>
          </p:cNvPr>
          <p:cNvGrpSpPr/>
          <p:nvPr/>
        </p:nvGrpSpPr>
        <p:grpSpPr>
          <a:xfrm>
            <a:off x="2299694" y="4015406"/>
            <a:ext cx="1537905" cy="1795830"/>
            <a:chOff x="2213833" y="3682486"/>
            <a:chExt cx="1537905" cy="1795830"/>
          </a:xfrm>
        </p:grpSpPr>
        <p:grpSp>
          <p:nvGrpSpPr>
            <p:cNvPr id="105" name="ïṣlïḋê">
              <a:extLst>
                <a:ext uri="{FF2B5EF4-FFF2-40B4-BE49-F238E27FC236}">
                  <a16:creationId xmlns:a16="http://schemas.microsoft.com/office/drawing/2014/main" id="{F1BA09CA-42C3-4303-8FE4-7B61C6892749}"/>
                </a:ext>
              </a:extLst>
            </p:cNvPr>
            <p:cNvGrpSpPr/>
            <p:nvPr/>
          </p:nvGrpSpPr>
          <p:grpSpPr>
            <a:xfrm>
              <a:off x="2213833" y="3850647"/>
              <a:ext cx="1537905" cy="1627669"/>
              <a:chOff x="2213833" y="3850647"/>
              <a:chExt cx="1537905" cy="1627669"/>
            </a:xfrm>
          </p:grpSpPr>
          <p:sp>
            <p:nvSpPr>
              <p:cNvPr id="109" name="iṡḻíḑè">
                <a:extLst>
                  <a:ext uri="{FF2B5EF4-FFF2-40B4-BE49-F238E27FC236}">
                    <a16:creationId xmlns:a16="http://schemas.microsoft.com/office/drawing/2014/main" id="{C6C1C1A9-0C28-42F5-A053-B3B178482018}"/>
                  </a:ext>
                </a:extLst>
              </p:cNvPr>
              <p:cNvSpPr/>
              <p:nvPr/>
            </p:nvSpPr>
            <p:spPr>
              <a:xfrm>
                <a:off x="2383984" y="3850647"/>
                <a:ext cx="1197604" cy="1197604"/>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r>
                  <a:rPr lang="en-US" altLang="zh-CN" b="1" dirty="0"/>
                  <a:t>200+</a:t>
                </a:r>
                <a:endParaRPr lang="zh-CN" altLang="en-US" b="1" u="sng" dirty="0"/>
              </a:p>
            </p:txBody>
          </p:sp>
          <p:sp>
            <p:nvSpPr>
              <p:cNvPr id="110" name="ïs1íḑé">
                <a:extLst>
                  <a:ext uri="{FF2B5EF4-FFF2-40B4-BE49-F238E27FC236}">
                    <a16:creationId xmlns:a16="http://schemas.microsoft.com/office/drawing/2014/main" id="{C0456935-3FB5-487C-A717-1B6C31054231}"/>
                  </a:ext>
                </a:extLst>
              </p:cNvPr>
              <p:cNvSpPr txBox="1"/>
              <p:nvPr/>
            </p:nvSpPr>
            <p:spPr>
              <a:xfrm>
                <a:off x="2213833" y="5090974"/>
                <a:ext cx="1537905" cy="387342"/>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zh-CN" altLang="en-US" sz="1400" dirty="0"/>
                  <a:t>企业订阅客户</a:t>
                </a:r>
              </a:p>
            </p:txBody>
          </p:sp>
        </p:grpSp>
        <p:grpSp>
          <p:nvGrpSpPr>
            <p:cNvPr id="106" name="íṡļidè">
              <a:extLst>
                <a:ext uri="{FF2B5EF4-FFF2-40B4-BE49-F238E27FC236}">
                  <a16:creationId xmlns:a16="http://schemas.microsoft.com/office/drawing/2014/main" id="{D59758E8-BA1C-4880-AFD9-567F26022796}"/>
                </a:ext>
              </a:extLst>
            </p:cNvPr>
            <p:cNvGrpSpPr/>
            <p:nvPr/>
          </p:nvGrpSpPr>
          <p:grpSpPr>
            <a:xfrm>
              <a:off x="3197100" y="3682486"/>
              <a:ext cx="523874" cy="523874"/>
              <a:chOff x="3197100" y="3682486"/>
              <a:chExt cx="523874" cy="523874"/>
            </a:xfrm>
          </p:grpSpPr>
          <p:sp>
            <p:nvSpPr>
              <p:cNvPr id="107" name="iṣļîḑê">
                <a:extLst>
                  <a:ext uri="{FF2B5EF4-FFF2-40B4-BE49-F238E27FC236}">
                    <a16:creationId xmlns:a16="http://schemas.microsoft.com/office/drawing/2014/main" id="{5F1159FE-BE18-4C11-9D58-8DE4B2EAF68C}"/>
                  </a:ext>
                </a:extLst>
              </p:cNvPr>
              <p:cNvSpPr/>
              <p:nvPr/>
            </p:nvSpPr>
            <p:spPr>
              <a:xfrm>
                <a:off x="3197100" y="3682486"/>
                <a:ext cx="523874" cy="523874"/>
              </a:xfrm>
              <a:prstGeom prst="ellipse">
                <a:avLst/>
              </a:prstGeom>
              <a:solidFill>
                <a:schemeClr val="accent1"/>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sp>
            <p:nvSpPr>
              <p:cNvPr id="108" name="ïṣļiḑe">
                <a:extLst>
                  <a:ext uri="{FF2B5EF4-FFF2-40B4-BE49-F238E27FC236}">
                    <a16:creationId xmlns:a16="http://schemas.microsoft.com/office/drawing/2014/main" id="{6E4DF210-EC58-4F6A-B822-4E4814FB3B75}"/>
                  </a:ext>
                </a:extLst>
              </p:cNvPr>
              <p:cNvSpPr/>
              <p:nvPr/>
            </p:nvSpPr>
            <p:spPr>
              <a:xfrm>
                <a:off x="3337214" y="3807923"/>
                <a:ext cx="243648" cy="273004"/>
              </a:xfrm>
              <a:custGeom>
                <a:avLst/>
                <a:gdLst>
                  <a:gd name="T0" fmla="*/ 2003 w 2597"/>
                  <a:gd name="T1" fmla="*/ 1085 h 2914"/>
                  <a:gd name="T2" fmla="*/ 1796 w 2597"/>
                  <a:gd name="T3" fmla="*/ 1305 h 2914"/>
                  <a:gd name="T4" fmla="*/ 1608 w 2597"/>
                  <a:gd name="T5" fmla="*/ 1588 h 2914"/>
                  <a:gd name="T6" fmla="*/ 1490 w 2597"/>
                  <a:gd name="T7" fmla="*/ 1660 h 2914"/>
                  <a:gd name="T8" fmla="*/ 1298 w 2597"/>
                  <a:gd name="T9" fmla="*/ 1696 h 2914"/>
                  <a:gd name="T10" fmla="*/ 1107 w 2597"/>
                  <a:gd name="T11" fmla="*/ 1660 h 2914"/>
                  <a:gd name="T12" fmla="*/ 989 w 2597"/>
                  <a:gd name="T13" fmla="*/ 1588 h 2914"/>
                  <a:gd name="T14" fmla="*/ 801 w 2597"/>
                  <a:gd name="T15" fmla="*/ 1305 h 2914"/>
                  <a:gd name="T16" fmla="*/ 593 w 2597"/>
                  <a:gd name="T17" fmla="*/ 1085 h 2914"/>
                  <a:gd name="T18" fmla="*/ 611 w 2597"/>
                  <a:gd name="T19" fmla="*/ 861 h 2914"/>
                  <a:gd name="T20" fmla="*/ 665 w 2597"/>
                  <a:gd name="T21" fmla="*/ 807 h 2914"/>
                  <a:gd name="T22" fmla="*/ 668 w 2597"/>
                  <a:gd name="T23" fmla="*/ 739 h 2914"/>
                  <a:gd name="T24" fmla="*/ 646 w 2597"/>
                  <a:gd name="T25" fmla="*/ 436 h 2914"/>
                  <a:gd name="T26" fmla="*/ 900 w 2597"/>
                  <a:gd name="T27" fmla="*/ 239 h 2914"/>
                  <a:gd name="T28" fmla="*/ 1037 w 2597"/>
                  <a:gd name="T29" fmla="*/ 90 h 2914"/>
                  <a:gd name="T30" fmla="*/ 1338 w 2597"/>
                  <a:gd name="T31" fmla="*/ 0 h 2914"/>
                  <a:gd name="T32" fmla="*/ 1741 w 2597"/>
                  <a:gd name="T33" fmla="*/ 141 h 2914"/>
                  <a:gd name="T34" fmla="*/ 1922 w 2597"/>
                  <a:gd name="T35" fmla="*/ 682 h 2914"/>
                  <a:gd name="T36" fmla="*/ 1931 w 2597"/>
                  <a:gd name="T37" fmla="*/ 807 h 2914"/>
                  <a:gd name="T38" fmla="*/ 1985 w 2597"/>
                  <a:gd name="T39" fmla="*/ 861 h 2914"/>
                  <a:gd name="T40" fmla="*/ 2003 w 2597"/>
                  <a:gd name="T41" fmla="*/ 1085 h 2914"/>
                  <a:gd name="T42" fmla="*/ 2597 w 2597"/>
                  <a:gd name="T43" fmla="*/ 2377 h 2914"/>
                  <a:gd name="T44" fmla="*/ 2597 w 2597"/>
                  <a:gd name="T45" fmla="*/ 2848 h 2914"/>
                  <a:gd name="T46" fmla="*/ 2530 w 2597"/>
                  <a:gd name="T47" fmla="*/ 2914 h 2914"/>
                  <a:gd name="T48" fmla="*/ 66 w 2597"/>
                  <a:gd name="T49" fmla="*/ 2914 h 2914"/>
                  <a:gd name="T50" fmla="*/ 0 w 2597"/>
                  <a:gd name="T51" fmla="*/ 2848 h 2914"/>
                  <a:gd name="T52" fmla="*/ 0 w 2597"/>
                  <a:gd name="T53" fmla="*/ 2377 h 2914"/>
                  <a:gd name="T54" fmla="*/ 294 w 2597"/>
                  <a:gd name="T55" fmla="*/ 1942 h 2914"/>
                  <a:gd name="T56" fmla="*/ 877 w 2597"/>
                  <a:gd name="T57" fmla="*/ 1709 h 2914"/>
                  <a:gd name="T58" fmla="*/ 929 w 2597"/>
                  <a:gd name="T59" fmla="*/ 1710 h 2914"/>
                  <a:gd name="T60" fmla="*/ 965 w 2597"/>
                  <a:gd name="T61" fmla="*/ 1748 h 2914"/>
                  <a:gd name="T62" fmla="*/ 1111 w 2597"/>
                  <a:gd name="T63" fmla="*/ 2153 h 2914"/>
                  <a:gd name="T64" fmla="*/ 1140 w 2597"/>
                  <a:gd name="T65" fmla="*/ 2070 h 2914"/>
                  <a:gd name="T66" fmla="*/ 1094 w 2597"/>
                  <a:gd name="T67" fmla="*/ 1957 h 2914"/>
                  <a:gd name="T68" fmla="*/ 1101 w 2597"/>
                  <a:gd name="T69" fmla="*/ 1895 h 2914"/>
                  <a:gd name="T70" fmla="*/ 1156 w 2597"/>
                  <a:gd name="T71" fmla="*/ 1865 h 2914"/>
                  <a:gd name="T72" fmla="*/ 1441 w 2597"/>
                  <a:gd name="T73" fmla="*/ 1865 h 2914"/>
                  <a:gd name="T74" fmla="*/ 1496 w 2597"/>
                  <a:gd name="T75" fmla="*/ 1895 h 2914"/>
                  <a:gd name="T76" fmla="*/ 1502 w 2597"/>
                  <a:gd name="T77" fmla="*/ 1957 h 2914"/>
                  <a:gd name="T78" fmla="*/ 1456 w 2597"/>
                  <a:gd name="T79" fmla="*/ 2070 h 2914"/>
                  <a:gd name="T80" fmla="*/ 1485 w 2597"/>
                  <a:gd name="T81" fmla="*/ 2153 h 2914"/>
                  <a:gd name="T82" fmla="*/ 1632 w 2597"/>
                  <a:gd name="T83" fmla="*/ 1748 h 2914"/>
                  <a:gd name="T84" fmla="*/ 1667 w 2597"/>
                  <a:gd name="T85" fmla="*/ 1710 h 2914"/>
                  <a:gd name="T86" fmla="*/ 1719 w 2597"/>
                  <a:gd name="T87" fmla="*/ 1709 h 2914"/>
                  <a:gd name="T88" fmla="*/ 2302 w 2597"/>
                  <a:gd name="T89" fmla="*/ 1942 h 2914"/>
                  <a:gd name="T90" fmla="*/ 2597 w 2597"/>
                  <a:gd name="T91" fmla="*/ 2377 h 2914"/>
                  <a:gd name="T92" fmla="*/ 2242 w 2597"/>
                  <a:gd name="T93" fmla="*/ 2428 h 2914"/>
                  <a:gd name="T94" fmla="*/ 2175 w 2597"/>
                  <a:gd name="T95" fmla="*/ 2362 h 2914"/>
                  <a:gd name="T96" fmla="*/ 1727 w 2597"/>
                  <a:gd name="T97" fmla="*/ 2362 h 2914"/>
                  <a:gd name="T98" fmla="*/ 1661 w 2597"/>
                  <a:gd name="T99" fmla="*/ 2428 h 2914"/>
                  <a:gd name="T100" fmla="*/ 1661 w 2597"/>
                  <a:gd name="T101" fmla="*/ 2636 h 2914"/>
                  <a:gd name="T102" fmla="*/ 1727 w 2597"/>
                  <a:gd name="T103" fmla="*/ 2703 h 2914"/>
                  <a:gd name="T104" fmla="*/ 2175 w 2597"/>
                  <a:gd name="T105" fmla="*/ 2703 h 2914"/>
                  <a:gd name="T106" fmla="*/ 2242 w 2597"/>
                  <a:gd name="T107" fmla="*/ 2636 h 2914"/>
                  <a:gd name="T108" fmla="*/ 2242 w 2597"/>
                  <a:gd name="T109" fmla="*/ 2428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97" h="2914">
                    <a:moveTo>
                      <a:pt x="2003" y="1085"/>
                    </a:moveTo>
                    <a:cubicBezTo>
                      <a:pt x="1958" y="1259"/>
                      <a:pt x="1852" y="1297"/>
                      <a:pt x="1796" y="1305"/>
                    </a:cubicBezTo>
                    <a:cubicBezTo>
                      <a:pt x="1761" y="1374"/>
                      <a:pt x="1684" y="1516"/>
                      <a:pt x="1608" y="1588"/>
                    </a:cubicBezTo>
                    <a:cubicBezTo>
                      <a:pt x="1577" y="1616"/>
                      <a:pt x="1538" y="1641"/>
                      <a:pt x="1490" y="1660"/>
                    </a:cubicBezTo>
                    <a:cubicBezTo>
                      <a:pt x="1429" y="1684"/>
                      <a:pt x="1364" y="1696"/>
                      <a:pt x="1298" y="1696"/>
                    </a:cubicBezTo>
                    <a:cubicBezTo>
                      <a:pt x="1232" y="1696"/>
                      <a:pt x="1168" y="1684"/>
                      <a:pt x="1107" y="1660"/>
                    </a:cubicBezTo>
                    <a:cubicBezTo>
                      <a:pt x="1059" y="1641"/>
                      <a:pt x="1019" y="1616"/>
                      <a:pt x="989" y="1588"/>
                    </a:cubicBezTo>
                    <a:cubicBezTo>
                      <a:pt x="912" y="1516"/>
                      <a:pt x="836" y="1374"/>
                      <a:pt x="801" y="1305"/>
                    </a:cubicBezTo>
                    <a:cubicBezTo>
                      <a:pt x="744" y="1297"/>
                      <a:pt x="638" y="1259"/>
                      <a:pt x="593" y="1085"/>
                    </a:cubicBezTo>
                    <a:cubicBezTo>
                      <a:pt x="569" y="993"/>
                      <a:pt x="575" y="917"/>
                      <a:pt x="611" y="861"/>
                    </a:cubicBezTo>
                    <a:cubicBezTo>
                      <a:pt x="628" y="836"/>
                      <a:pt x="647" y="819"/>
                      <a:pt x="665" y="807"/>
                    </a:cubicBezTo>
                    <a:cubicBezTo>
                      <a:pt x="665" y="789"/>
                      <a:pt x="666" y="765"/>
                      <a:pt x="668" y="739"/>
                    </a:cubicBezTo>
                    <a:cubicBezTo>
                      <a:pt x="636" y="693"/>
                      <a:pt x="591" y="595"/>
                      <a:pt x="646" y="436"/>
                    </a:cubicBezTo>
                    <a:cubicBezTo>
                      <a:pt x="705" y="267"/>
                      <a:pt x="837" y="241"/>
                      <a:pt x="900" y="239"/>
                    </a:cubicBezTo>
                    <a:cubicBezTo>
                      <a:pt x="922" y="199"/>
                      <a:pt x="963" y="142"/>
                      <a:pt x="1037" y="90"/>
                    </a:cubicBezTo>
                    <a:cubicBezTo>
                      <a:pt x="1119" y="32"/>
                      <a:pt x="1226" y="0"/>
                      <a:pt x="1338" y="0"/>
                    </a:cubicBezTo>
                    <a:cubicBezTo>
                      <a:pt x="1477" y="0"/>
                      <a:pt x="1616" y="49"/>
                      <a:pt x="1741" y="141"/>
                    </a:cubicBezTo>
                    <a:cubicBezTo>
                      <a:pt x="1944" y="290"/>
                      <a:pt x="1926" y="622"/>
                      <a:pt x="1922" y="682"/>
                    </a:cubicBezTo>
                    <a:cubicBezTo>
                      <a:pt x="1929" y="732"/>
                      <a:pt x="1931" y="776"/>
                      <a:pt x="1931" y="807"/>
                    </a:cubicBezTo>
                    <a:cubicBezTo>
                      <a:pt x="1949" y="819"/>
                      <a:pt x="1969" y="836"/>
                      <a:pt x="1985" y="861"/>
                    </a:cubicBezTo>
                    <a:cubicBezTo>
                      <a:pt x="2021" y="917"/>
                      <a:pt x="2028" y="993"/>
                      <a:pt x="2003" y="1085"/>
                    </a:cubicBezTo>
                    <a:close/>
                    <a:moveTo>
                      <a:pt x="2597" y="2377"/>
                    </a:moveTo>
                    <a:lnTo>
                      <a:pt x="2597" y="2848"/>
                    </a:lnTo>
                    <a:cubicBezTo>
                      <a:pt x="2597" y="2885"/>
                      <a:pt x="2567" y="2914"/>
                      <a:pt x="2530" y="2914"/>
                    </a:cubicBezTo>
                    <a:lnTo>
                      <a:pt x="66" y="2914"/>
                    </a:lnTo>
                    <a:cubicBezTo>
                      <a:pt x="30" y="2914"/>
                      <a:pt x="0" y="2885"/>
                      <a:pt x="0" y="2848"/>
                    </a:cubicBezTo>
                    <a:lnTo>
                      <a:pt x="0" y="2377"/>
                    </a:lnTo>
                    <a:cubicBezTo>
                      <a:pt x="0" y="2184"/>
                      <a:pt x="115" y="2014"/>
                      <a:pt x="294" y="1942"/>
                    </a:cubicBezTo>
                    <a:lnTo>
                      <a:pt x="877" y="1709"/>
                    </a:lnTo>
                    <a:cubicBezTo>
                      <a:pt x="894" y="1702"/>
                      <a:pt x="913" y="1703"/>
                      <a:pt x="929" y="1710"/>
                    </a:cubicBezTo>
                    <a:cubicBezTo>
                      <a:pt x="946" y="1717"/>
                      <a:pt x="959" y="1731"/>
                      <a:pt x="965" y="1748"/>
                    </a:cubicBezTo>
                    <a:lnTo>
                      <a:pt x="1111" y="2153"/>
                    </a:lnTo>
                    <a:lnTo>
                      <a:pt x="1140" y="2070"/>
                    </a:lnTo>
                    <a:lnTo>
                      <a:pt x="1094" y="1957"/>
                    </a:lnTo>
                    <a:cubicBezTo>
                      <a:pt x="1086" y="1936"/>
                      <a:pt x="1088" y="1913"/>
                      <a:pt x="1101" y="1895"/>
                    </a:cubicBezTo>
                    <a:cubicBezTo>
                      <a:pt x="1113" y="1876"/>
                      <a:pt x="1134" y="1865"/>
                      <a:pt x="1156" y="1865"/>
                    </a:cubicBezTo>
                    <a:lnTo>
                      <a:pt x="1441" y="1865"/>
                    </a:lnTo>
                    <a:cubicBezTo>
                      <a:pt x="1463" y="1865"/>
                      <a:pt x="1484" y="1876"/>
                      <a:pt x="1496" y="1895"/>
                    </a:cubicBezTo>
                    <a:cubicBezTo>
                      <a:pt x="1508" y="1913"/>
                      <a:pt x="1511" y="1936"/>
                      <a:pt x="1502" y="1957"/>
                    </a:cubicBezTo>
                    <a:lnTo>
                      <a:pt x="1456" y="2070"/>
                    </a:lnTo>
                    <a:lnTo>
                      <a:pt x="1485" y="2153"/>
                    </a:lnTo>
                    <a:lnTo>
                      <a:pt x="1632" y="1748"/>
                    </a:lnTo>
                    <a:cubicBezTo>
                      <a:pt x="1638" y="1731"/>
                      <a:pt x="1651" y="1717"/>
                      <a:pt x="1667" y="1710"/>
                    </a:cubicBezTo>
                    <a:cubicBezTo>
                      <a:pt x="1684" y="1703"/>
                      <a:pt x="1702" y="1702"/>
                      <a:pt x="1719" y="1709"/>
                    </a:cubicBezTo>
                    <a:lnTo>
                      <a:pt x="2302" y="1942"/>
                    </a:lnTo>
                    <a:cubicBezTo>
                      <a:pt x="2481" y="2014"/>
                      <a:pt x="2597" y="2184"/>
                      <a:pt x="2597" y="2377"/>
                    </a:cubicBezTo>
                    <a:close/>
                    <a:moveTo>
                      <a:pt x="2242" y="2428"/>
                    </a:moveTo>
                    <a:cubicBezTo>
                      <a:pt x="2242" y="2392"/>
                      <a:pt x="2212" y="2362"/>
                      <a:pt x="2175" y="2362"/>
                    </a:cubicBezTo>
                    <a:lnTo>
                      <a:pt x="1727" y="2362"/>
                    </a:lnTo>
                    <a:cubicBezTo>
                      <a:pt x="1691" y="2362"/>
                      <a:pt x="1661" y="2392"/>
                      <a:pt x="1661" y="2428"/>
                    </a:cubicBezTo>
                    <a:lnTo>
                      <a:pt x="1661" y="2636"/>
                    </a:lnTo>
                    <a:cubicBezTo>
                      <a:pt x="1661" y="2673"/>
                      <a:pt x="1691" y="2703"/>
                      <a:pt x="1727" y="2703"/>
                    </a:cubicBezTo>
                    <a:lnTo>
                      <a:pt x="2175" y="2703"/>
                    </a:lnTo>
                    <a:cubicBezTo>
                      <a:pt x="2212" y="2703"/>
                      <a:pt x="2242" y="2673"/>
                      <a:pt x="2242" y="2636"/>
                    </a:cubicBezTo>
                    <a:lnTo>
                      <a:pt x="2242" y="2428"/>
                    </a:ln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1400" b="1" i="1">
                  <a:solidFill>
                    <a:schemeClr val="tx1"/>
                  </a:solidFill>
                </a:endParaRPr>
              </a:p>
            </p:txBody>
          </p:sp>
        </p:grpSp>
      </p:grpSp>
      <p:grpSp>
        <p:nvGrpSpPr>
          <p:cNvPr id="19" name="iṧ1íḍê">
            <a:extLst>
              <a:ext uri="{FF2B5EF4-FFF2-40B4-BE49-F238E27FC236}">
                <a16:creationId xmlns:a16="http://schemas.microsoft.com/office/drawing/2014/main" id="{2B4ABFB7-446E-4AD4-A741-4220B5ED6780}"/>
              </a:ext>
            </a:extLst>
          </p:cNvPr>
          <p:cNvGrpSpPr/>
          <p:nvPr/>
        </p:nvGrpSpPr>
        <p:grpSpPr>
          <a:xfrm>
            <a:off x="8513426" y="4015406"/>
            <a:ext cx="1537905" cy="1795830"/>
            <a:chOff x="8427565" y="3682486"/>
            <a:chExt cx="1537905" cy="1795830"/>
          </a:xfrm>
        </p:grpSpPr>
        <p:grpSp>
          <p:nvGrpSpPr>
            <p:cNvPr id="20" name="íṩľiḍé">
              <a:extLst>
                <a:ext uri="{FF2B5EF4-FFF2-40B4-BE49-F238E27FC236}">
                  <a16:creationId xmlns:a16="http://schemas.microsoft.com/office/drawing/2014/main" id="{68F8972F-82F1-4966-88BD-AE8FA296FDB8}"/>
                </a:ext>
              </a:extLst>
            </p:cNvPr>
            <p:cNvGrpSpPr/>
            <p:nvPr/>
          </p:nvGrpSpPr>
          <p:grpSpPr>
            <a:xfrm>
              <a:off x="8427565" y="3850647"/>
              <a:ext cx="1537905" cy="1627669"/>
              <a:chOff x="8427565" y="3850647"/>
              <a:chExt cx="1537905" cy="1627669"/>
            </a:xfrm>
          </p:grpSpPr>
          <p:sp>
            <p:nvSpPr>
              <p:cNvPr id="24" name="íś1îḑe">
                <a:extLst>
                  <a:ext uri="{FF2B5EF4-FFF2-40B4-BE49-F238E27FC236}">
                    <a16:creationId xmlns:a16="http://schemas.microsoft.com/office/drawing/2014/main" id="{E027873C-EED7-43E7-97AA-AE5A21B5013F}"/>
                  </a:ext>
                </a:extLst>
              </p:cNvPr>
              <p:cNvSpPr/>
              <p:nvPr/>
            </p:nvSpPr>
            <p:spPr>
              <a:xfrm>
                <a:off x="8597716" y="3850647"/>
                <a:ext cx="1197604" cy="1197604"/>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lvl="0" algn="ctr"/>
                <a:r>
                  <a:rPr lang="en-US" altLang="zh-CN" b="1" dirty="0"/>
                  <a:t>50%</a:t>
                </a:r>
                <a:endParaRPr lang="zh-CN" altLang="en-US" b="1" dirty="0"/>
              </a:p>
            </p:txBody>
          </p:sp>
          <p:sp>
            <p:nvSpPr>
              <p:cNvPr id="25" name="îṧḻiḍè">
                <a:extLst>
                  <a:ext uri="{FF2B5EF4-FFF2-40B4-BE49-F238E27FC236}">
                    <a16:creationId xmlns:a16="http://schemas.microsoft.com/office/drawing/2014/main" id="{C0456935-3FB5-487C-A717-1B6C31054231}"/>
                  </a:ext>
                </a:extLst>
              </p:cNvPr>
              <p:cNvSpPr txBox="1"/>
              <p:nvPr/>
            </p:nvSpPr>
            <p:spPr>
              <a:xfrm>
                <a:off x="8427565" y="5090974"/>
                <a:ext cx="1537905" cy="387342"/>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400" dirty="0"/>
                  <a:t>世界前</a:t>
                </a:r>
                <a:r>
                  <a:rPr lang="en-US" altLang="zh-CN" sz="1400" dirty="0"/>
                  <a:t>2000</a:t>
                </a:r>
                <a:r>
                  <a:rPr lang="zh-CN" altLang="en-US" sz="1400" dirty="0"/>
                  <a:t>强企业在使用</a:t>
                </a:r>
                <a:endParaRPr lang="en-US" altLang="zh-CN" sz="1400" dirty="0"/>
              </a:p>
            </p:txBody>
          </p:sp>
        </p:grpSp>
        <p:grpSp>
          <p:nvGrpSpPr>
            <p:cNvPr id="21" name="iṡḻïdè">
              <a:extLst>
                <a:ext uri="{FF2B5EF4-FFF2-40B4-BE49-F238E27FC236}">
                  <a16:creationId xmlns:a16="http://schemas.microsoft.com/office/drawing/2014/main" id="{6B26C4E7-155C-45F2-9A0E-9B3DE9EBB19F}"/>
                </a:ext>
              </a:extLst>
            </p:cNvPr>
            <p:cNvGrpSpPr/>
            <p:nvPr/>
          </p:nvGrpSpPr>
          <p:grpSpPr>
            <a:xfrm>
              <a:off x="9410832" y="3682486"/>
              <a:ext cx="523874" cy="523874"/>
              <a:chOff x="9410832" y="3682486"/>
              <a:chExt cx="523874" cy="523874"/>
            </a:xfrm>
          </p:grpSpPr>
          <p:sp>
            <p:nvSpPr>
              <p:cNvPr id="22" name="íSľidé">
                <a:extLst>
                  <a:ext uri="{FF2B5EF4-FFF2-40B4-BE49-F238E27FC236}">
                    <a16:creationId xmlns:a16="http://schemas.microsoft.com/office/drawing/2014/main" id="{DDF22C42-6C07-4B96-95F0-A37A20F7F321}"/>
                  </a:ext>
                </a:extLst>
              </p:cNvPr>
              <p:cNvSpPr/>
              <p:nvPr/>
            </p:nvSpPr>
            <p:spPr>
              <a:xfrm>
                <a:off x="9410832" y="3682486"/>
                <a:ext cx="523874" cy="523874"/>
              </a:xfrm>
              <a:prstGeom prst="ellipse">
                <a:avLst/>
              </a:prstGeom>
              <a:solidFill>
                <a:schemeClr val="accent1"/>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400" b="1" i="1">
                  <a:solidFill>
                    <a:schemeClr val="tx1"/>
                  </a:solidFill>
                </a:endParaRPr>
              </a:p>
            </p:txBody>
          </p:sp>
          <p:sp>
            <p:nvSpPr>
              <p:cNvPr id="23" name="ïṥḷîďé">
                <a:extLst>
                  <a:ext uri="{FF2B5EF4-FFF2-40B4-BE49-F238E27FC236}">
                    <a16:creationId xmlns:a16="http://schemas.microsoft.com/office/drawing/2014/main" id="{410ECD78-5170-44B7-98C1-BA8EFA966C3E}"/>
                  </a:ext>
                </a:extLst>
              </p:cNvPr>
              <p:cNvSpPr/>
              <p:nvPr/>
            </p:nvSpPr>
            <p:spPr>
              <a:xfrm>
                <a:off x="9536269" y="3808126"/>
                <a:ext cx="273004" cy="272598"/>
              </a:xfrm>
              <a:custGeom>
                <a:avLst/>
                <a:gdLst>
                  <a:gd name="connsiteX0" fmla="*/ 281864 w 603334"/>
                  <a:gd name="connsiteY0" fmla="*/ 316013 h 602438"/>
                  <a:gd name="connsiteX1" fmla="*/ 598290 w 603334"/>
                  <a:gd name="connsiteY1" fmla="*/ 316013 h 602438"/>
                  <a:gd name="connsiteX2" fmla="*/ 601851 w 603334"/>
                  <a:gd name="connsiteY2" fmla="*/ 317494 h 602438"/>
                  <a:gd name="connsiteX3" fmla="*/ 603334 w 603334"/>
                  <a:gd name="connsiteY3" fmla="*/ 321048 h 602438"/>
                  <a:gd name="connsiteX4" fmla="*/ 603186 w 603334"/>
                  <a:gd name="connsiteY4" fmla="*/ 597403 h 602438"/>
                  <a:gd name="connsiteX5" fmla="*/ 601554 w 603334"/>
                  <a:gd name="connsiteY5" fmla="*/ 601105 h 602438"/>
                  <a:gd name="connsiteX6" fmla="*/ 598290 w 603334"/>
                  <a:gd name="connsiteY6" fmla="*/ 602438 h 602438"/>
                  <a:gd name="connsiteX7" fmla="*/ 597548 w 603334"/>
                  <a:gd name="connsiteY7" fmla="*/ 602290 h 602438"/>
                  <a:gd name="connsiteX8" fmla="*/ 281123 w 603334"/>
                  <a:gd name="connsiteY8" fmla="*/ 557860 h 602438"/>
                  <a:gd name="connsiteX9" fmla="*/ 276969 w 603334"/>
                  <a:gd name="connsiteY9" fmla="*/ 552973 h 602438"/>
                  <a:gd name="connsiteX10" fmla="*/ 276969 w 603334"/>
                  <a:gd name="connsiteY10" fmla="*/ 321048 h 602438"/>
                  <a:gd name="connsiteX11" fmla="*/ 281864 w 603334"/>
                  <a:gd name="connsiteY11" fmla="*/ 316013 h 602438"/>
                  <a:gd name="connsiteX12" fmla="*/ 5184 w 603334"/>
                  <a:gd name="connsiteY12" fmla="*/ 316013 h 602438"/>
                  <a:gd name="connsiteX13" fmla="*/ 242218 w 603334"/>
                  <a:gd name="connsiteY13" fmla="*/ 316013 h 602438"/>
                  <a:gd name="connsiteX14" fmla="*/ 247261 w 603334"/>
                  <a:gd name="connsiteY14" fmla="*/ 321048 h 602438"/>
                  <a:gd name="connsiteX15" fmla="*/ 247261 w 603334"/>
                  <a:gd name="connsiteY15" fmla="*/ 547937 h 602438"/>
                  <a:gd name="connsiteX16" fmla="*/ 245481 w 603334"/>
                  <a:gd name="connsiteY16" fmla="*/ 551639 h 602438"/>
                  <a:gd name="connsiteX17" fmla="*/ 242218 w 603334"/>
                  <a:gd name="connsiteY17" fmla="*/ 552972 h 602438"/>
                  <a:gd name="connsiteX18" fmla="*/ 241624 w 603334"/>
                  <a:gd name="connsiteY18" fmla="*/ 552824 h 602438"/>
                  <a:gd name="connsiteX19" fmla="*/ 4443 w 603334"/>
                  <a:gd name="connsiteY19" fmla="*/ 520390 h 602438"/>
                  <a:gd name="connsiteX20" fmla="*/ 141 w 603334"/>
                  <a:gd name="connsiteY20" fmla="*/ 515503 h 602438"/>
                  <a:gd name="connsiteX21" fmla="*/ 141 w 603334"/>
                  <a:gd name="connsiteY21" fmla="*/ 321048 h 602438"/>
                  <a:gd name="connsiteX22" fmla="*/ 1624 w 603334"/>
                  <a:gd name="connsiteY22" fmla="*/ 317494 h 602438"/>
                  <a:gd name="connsiteX23" fmla="*/ 5184 w 603334"/>
                  <a:gd name="connsiteY23" fmla="*/ 316013 h 602438"/>
                  <a:gd name="connsiteX24" fmla="*/ 241625 w 603334"/>
                  <a:gd name="connsiteY24" fmla="*/ 51752 h 602438"/>
                  <a:gd name="connsiteX25" fmla="*/ 245481 w 603334"/>
                  <a:gd name="connsiteY25" fmla="*/ 52937 h 602438"/>
                  <a:gd name="connsiteX26" fmla="*/ 247261 w 603334"/>
                  <a:gd name="connsiteY26" fmla="*/ 56640 h 602438"/>
                  <a:gd name="connsiteX27" fmla="*/ 247261 w 603334"/>
                  <a:gd name="connsiteY27" fmla="*/ 281487 h 602438"/>
                  <a:gd name="connsiteX28" fmla="*/ 242218 w 603334"/>
                  <a:gd name="connsiteY28" fmla="*/ 286375 h 602438"/>
                  <a:gd name="connsiteX29" fmla="*/ 5191 w 603334"/>
                  <a:gd name="connsiteY29" fmla="*/ 286375 h 602438"/>
                  <a:gd name="connsiteX30" fmla="*/ 148 w 603334"/>
                  <a:gd name="connsiteY30" fmla="*/ 281487 h 602438"/>
                  <a:gd name="connsiteX31" fmla="*/ 0 w 603334"/>
                  <a:gd name="connsiteY31" fmla="*/ 88930 h 602438"/>
                  <a:gd name="connsiteX32" fmla="*/ 4301 w 603334"/>
                  <a:gd name="connsiteY32" fmla="*/ 84042 h 602438"/>
                  <a:gd name="connsiteX33" fmla="*/ 597556 w 603334"/>
                  <a:gd name="connsiteY33" fmla="*/ 28 h 602438"/>
                  <a:gd name="connsiteX34" fmla="*/ 601561 w 603334"/>
                  <a:gd name="connsiteY34" fmla="*/ 1213 h 602438"/>
                  <a:gd name="connsiteX35" fmla="*/ 603193 w 603334"/>
                  <a:gd name="connsiteY35" fmla="*/ 4917 h 602438"/>
                  <a:gd name="connsiteX36" fmla="*/ 603193 w 603334"/>
                  <a:gd name="connsiteY36" fmla="*/ 281487 h 602438"/>
                  <a:gd name="connsiteX37" fmla="*/ 598297 w 603334"/>
                  <a:gd name="connsiteY37" fmla="*/ 286376 h 602438"/>
                  <a:gd name="connsiteX38" fmla="*/ 281865 w 603334"/>
                  <a:gd name="connsiteY38" fmla="*/ 286376 h 602438"/>
                  <a:gd name="connsiteX39" fmla="*/ 276969 w 603334"/>
                  <a:gd name="connsiteY39" fmla="*/ 281487 h 602438"/>
                  <a:gd name="connsiteX40" fmla="*/ 276969 w 603334"/>
                  <a:gd name="connsiteY40" fmla="*/ 50987 h 602438"/>
                  <a:gd name="connsiteX41" fmla="*/ 281123 w 603334"/>
                  <a:gd name="connsiteY41" fmla="*/ 46099 h 60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3334" h="602438">
                    <a:moveTo>
                      <a:pt x="281864" y="316013"/>
                    </a:moveTo>
                    <a:lnTo>
                      <a:pt x="598290" y="316013"/>
                    </a:lnTo>
                    <a:cubicBezTo>
                      <a:pt x="599625" y="316013"/>
                      <a:pt x="600960" y="316605"/>
                      <a:pt x="601851" y="317494"/>
                    </a:cubicBezTo>
                    <a:cubicBezTo>
                      <a:pt x="602741" y="318383"/>
                      <a:pt x="603334" y="319716"/>
                      <a:pt x="603334" y="321048"/>
                    </a:cubicBezTo>
                    <a:lnTo>
                      <a:pt x="603186" y="597403"/>
                    </a:lnTo>
                    <a:cubicBezTo>
                      <a:pt x="603186" y="598884"/>
                      <a:pt x="602592" y="600217"/>
                      <a:pt x="601554" y="601105"/>
                    </a:cubicBezTo>
                    <a:cubicBezTo>
                      <a:pt x="600664" y="601994"/>
                      <a:pt x="599477" y="602438"/>
                      <a:pt x="598290" y="602438"/>
                    </a:cubicBezTo>
                    <a:cubicBezTo>
                      <a:pt x="597993" y="602438"/>
                      <a:pt x="597845" y="602438"/>
                      <a:pt x="597548" y="602290"/>
                    </a:cubicBezTo>
                    <a:lnTo>
                      <a:pt x="281123" y="557860"/>
                    </a:lnTo>
                    <a:cubicBezTo>
                      <a:pt x="278749" y="557564"/>
                      <a:pt x="276969" y="555490"/>
                      <a:pt x="276969" y="552973"/>
                    </a:cubicBezTo>
                    <a:lnTo>
                      <a:pt x="276969" y="321048"/>
                    </a:lnTo>
                    <a:cubicBezTo>
                      <a:pt x="276969" y="318235"/>
                      <a:pt x="279194" y="316013"/>
                      <a:pt x="281864" y="316013"/>
                    </a:cubicBezTo>
                    <a:close/>
                    <a:moveTo>
                      <a:pt x="5184" y="316013"/>
                    </a:moveTo>
                    <a:lnTo>
                      <a:pt x="242218" y="316013"/>
                    </a:lnTo>
                    <a:cubicBezTo>
                      <a:pt x="245036" y="316013"/>
                      <a:pt x="247261" y="318235"/>
                      <a:pt x="247261" y="321048"/>
                    </a:cubicBezTo>
                    <a:lnTo>
                      <a:pt x="247261" y="547937"/>
                    </a:lnTo>
                    <a:cubicBezTo>
                      <a:pt x="247261" y="549418"/>
                      <a:pt x="246668" y="550751"/>
                      <a:pt x="245481" y="551639"/>
                    </a:cubicBezTo>
                    <a:cubicBezTo>
                      <a:pt x="244591" y="552528"/>
                      <a:pt x="243404" y="552972"/>
                      <a:pt x="242218" y="552972"/>
                    </a:cubicBezTo>
                    <a:cubicBezTo>
                      <a:pt x="242069" y="552972"/>
                      <a:pt x="241773" y="552972"/>
                      <a:pt x="241624" y="552824"/>
                    </a:cubicBezTo>
                    <a:lnTo>
                      <a:pt x="4443" y="520390"/>
                    </a:lnTo>
                    <a:cubicBezTo>
                      <a:pt x="2069" y="520094"/>
                      <a:pt x="141" y="518021"/>
                      <a:pt x="141" y="515503"/>
                    </a:cubicBezTo>
                    <a:lnTo>
                      <a:pt x="141" y="321048"/>
                    </a:lnTo>
                    <a:cubicBezTo>
                      <a:pt x="141" y="319716"/>
                      <a:pt x="734" y="318383"/>
                      <a:pt x="1624" y="317494"/>
                    </a:cubicBezTo>
                    <a:cubicBezTo>
                      <a:pt x="2514" y="316605"/>
                      <a:pt x="3849" y="316013"/>
                      <a:pt x="5184" y="316013"/>
                    </a:cubicBezTo>
                    <a:close/>
                    <a:moveTo>
                      <a:pt x="241625" y="51752"/>
                    </a:moveTo>
                    <a:cubicBezTo>
                      <a:pt x="242960" y="51604"/>
                      <a:pt x="244443" y="52048"/>
                      <a:pt x="245481" y="52937"/>
                    </a:cubicBezTo>
                    <a:cubicBezTo>
                      <a:pt x="246668" y="53974"/>
                      <a:pt x="247261" y="55307"/>
                      <a:pt x="247261" y="56640"/>
                    </a:cubicBezTo>
                    <a:lnTo>
                      <a:pt x="247261" y="281487"/>
                    </a:lnTo>
                    <a:cubicBezTo>
                      <a:pt x="247261" y="284153"/>
                      <a:pt x="245036" y="286375"/>
                      <a:pt x="242218" y="286375"/>
                    </a:cubicBezTo>
                    <a:lnTo>
                      <a:pt x="5191" y="286375"/>
                    </a:lnTo>
                    <a:cubicBezTo>
                      <a:pt x="2373" y="286375"/>
                      <a:pt x="148" y="284153"/>
                      <a:pt x="148" y="281487"/>
                    </a:cubicBezTo>
                    <a:lnTo>
                      <a:pt x="0" y="88930"/>
                    </a:lnTo>
                    <a:cubicBezTo>
                      <a:pt x="0" y="86412"/>
                      <a:pt x="1780" y="84339"/>
                      <a:pt x="4301" y="84042"/>
                    </a:cubicBezTo>
                    <a:close/>
                    <a:moveTo>
                      <a:pt x="597556" y="28"/>
                    </a:moveTo>
                    <a:cubicBezTo>
                      <a:pt x="599039" y="-120"/>
                      <a:pt x="600374" y="324"/>
                      <a:pt x="601561" y="1213"/>
                    </a:cubicBezTo>
                    <a:cubicBezTo>
                      <a:pt x="602600" y="2102"/>
                      <a:pt x="603193" y="3583"/>
                      <a:pt x="603193" y="4917"/>
                    </a:cubicBezTo>
                    <a:lnTo>
                      <a:pt x="603193" y="281487"/>
                    </a:lnTo>
                    <a:cubicBezTo>
                      <a:pt x="603193" y="284154"/>
                      <a:pt x="600968" y="286376"/>
                      <a:pt x="598297" y="286376"/>
                    </a:cubicBezTo>
                    <a:lnTo>
                      <a:pt x="281865" y="286376"/>
                    </a:lnTo>
                    <a:cubicBezTo>
                      <a:pt x="279194" y="286376"/>
                      <a:pt x="276969" y="284154"/>
                      <a:pt x="276969" y="281487"/>
                    </a:cubicBezTo>
                    <a:lnTo>
                      <a:pt x="276969" y="50987"/>
                    </a:lnTo>
                    <a:cubicBezTo>
                      <a:pt x="276969" y="48469"/>
                      <a:pt x="278749" y="46395"/>
                      <a:pt x="281123" y="46099"/>
                    </a:cubicBezTo>
                    <a:close/>
                  </a:path>
                </a:pathLst>
              </a:custGeom>
              <a:solidFill>
                <a:schemeClr val="bg1"/>
              </a:solidFill>
              <a:ln w="285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1400" b="1" i="1">
                  <a:solidFill>
                    <a:schemeClr val="tx1"/>
                  </a:solidFill>
                </a:endParaRPr>
              </a:p>
            </p:txBody>
          </p:sp>
        </p:grpSp>
      </p:grpSp>
    </p:spTree>
    <p:extLst>
      <p:ext uri="{BB962C8B-B14F-4D97-AF65-F5344CB8AC3E}">
        <p14:creationId xmlns:p14="http://schemas.microsoft.com/office/powerpoint/2010/main" val="99642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页脚占位符 3">
            <a:extLst>
              <a:ext uri="{FF2B5EF4-FFF2-40B4-BE49-F238E27FC236}">
                <a16:creationId xmlns:a16="http://schemas.microsoft.com/office/drawing/2014/main" id="{B9DDBCFA-ED8D-4ACE-B467-180B770F2223}"/>
              </a:ext>
            </a:extLst>
          </p:cNvPr>
          <p:cNvSpPr>
            <a:spLocks noGrp="1"/>
          </p:cNvSpPr>
          <p:nvPr>
            <p:ph type="ftr" sz="quarter" idx="11"/>
          </p:nvPr>
        </p:nvSpPr>
        <p:spPr>
          <a:xfrm>
            <a:off x="669924" y="6240463"/>
            <a:ext cx="4140201" cy="206381"/>
          </a:xfrm>
        </p:spPr>
        <p:txBody>
          <a:bodyPr/>
          <a:lstStyle/>
          <a:p>
            <a:r>
              <a:rPr lang="en-US" altLang="zh-CN" dirty="0"/>
              <a:t>Sinosoft</a:t>
            </a:r>
            <a:endParaRPr lang="zh-CN" altLang="en-US" dirty="0"/>
          </a:p>
        </p:txBody>
      </p:sp>
      <p:sp>
        <p:nvSpPr>
          <p:cNvPr id="386" name="灯片编号占位符 4">
            <a:extLst>
              <a:ext uri="{FF2B5EF4-FFF2-40B4-BE49-F238E27FC236}">
                <a16:creationId xmlns:a16="http://schemas.microsoft.com/office/drawing/2014/main" id="{246B61A2-0598-4347-A662-16AF0308763A}"/>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34</a:t>
            </a:fld>
            <a:endParaRPr lang="zh-CN" altLang="en-US"/>
          </a:p>
        </p:txBody>
      </p:sp>
      <p:sp>
        <p:nvSpPr>
          <p:cNvPr id="5" name="标题 4">
            <a:extLst>
              <a:ext uri="{FF2B5EF4-FFF2-40B4-BE49-F238E27FC236}">
                <a16:creationId xmlns:a16="http://schemas.microsoft.com/office/drawing/2014/main" id="{915DC528-8260-4FC4-B496-44C7C35437B9}"/>
              </a:ext>
            </a:extLst>
          </p:cNvPr>
          <p:cNvSpPr>
            <a:spLocks noGrp="1"/>
          </p:cNvSpPr>
          <p:nvPr>
            <p:ph type="title"/>
          </p:nvPr>
        </p:nvSpPr>
        <p:spPr/>
        <p:txBody>
          <a:bodyPr/>
          <a:lstStyle/>
          <a:p>
            <a:r>
              <a:rPr lang="zh-CN" altLang="en-US" dirty="0">
                <a:latin typeface="+mn-lt"/>
                <a:ea typeface="+mn-ea"/>
                <a:cs typeface="+mn-ea"/>
                <a:sym typeface="+mn-lt"/>
              </a:rPr>
              <a:t>技术研究 </a:t>
            </a:r>
            <a:r>
              <a:rPr lang="en-US" altLang="zh-CN" dirty="0">
                <a:latin typeface="+mn-lt"/>
                <a:ea typeface="+mn-ea"/>
                <a:cs typeface="+mn-ea"/>
                <a:sym typeface="+mn-lt"/>
              </a:rPr>
              <a:t>– </a:t>
            </a:r>
            <a:r>
              <a:rPr lang="zh-CN" altLang="en-US" dirty="0">
                <a:latin typeface="+mn-lt"/>
                <a:ea typeface="+mn-ea"/>
                <a:cs typeface="+mn-ea"/>
                <a:sym typeface="+mn-lt"/>
              </a:rPr>
              <a:t>总体架构</a:t>
            </a:r>
          </a:p>
        </p:txBody>
      </p:sp>
      <p:grpSp>
        <p:nvGrpSpPr>
          <p:cNvPr id="28" name="组合 27">
            <a:extLst>
              <a:ext uri="{FF2B5EF4-FFF2-40B4-BE49-F238E27FC236}">
                <a16:creationId xmlns:a16="http://schemas.microsoft.com/office/drawing/2014/main" id="{06D45FE4-9F6E-44F8-BD92-02F144FEE2BC}"/>
              </a:ext>
            </a:extLst>
          </p:cNvPr>
          <p:cNvGrpSpPr/>
          <p:nvPr/>
        </p:nvGrpSpPr>
        <p:grpSpPr>
          <a:xfrm>
            <a:off x="4089812" y="1194570"/>
            <a:ext cx="4012377" cy="4903538"/>
            <a:chOff x="2628857" y="1190532"/>
            <a:chExt cx="4328533" cy="4946743"/>
          </a:xfrm>
        </p:grpSpPr>
        <p:sp>
          <p:nvSpPr>
            <p:cNvPr id="3" name="îṣḻíďe">
              <a:extLst>
                <a:ext uri="{FF2B5EF4-FFF2-40B4-BE49-F238E27FC236}">
                  <a16:creationId xmlns:a16="http://schemas.microsoft.com/office/drawing/2014/main" id="{772137CF-67B5-43FB-A13E-8B833D8534CA}"/>
                </a:ext>
              </a:extLst>
            </p:cNvPr>
            <p:cNvSpPr/>
            <p:nvPr/>
          </p:nvSpPr>
          <p:spPr>
            <a:xfrm>
              <a:off x="2628858" y="5597275"/>
              <a:ext cx="4328531"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磁盘</a:t>
              </a:r>
            </a:p>
          </p:txBody>
        </p:sp>
        <p:sp>
          <p:nvSpPr>
            <p:cNvPr id="4" name="îṣḻíďe">
              <a:extLst>
                <a:ext uri="{FF2B5EF4-FFF2-40B4-BE49-F238E27FC236}">
                  <a16:creationId xmlns:a16="http://schemas.microsoft.com/office/drawing/2014/main" id="{0942F685-0D9D-4C7F-80FC-A498067FE395}"/>
                </a:ext>
              </a:extLst>
            </p:cNvPr>
            <p:cNvSpPr/>
            <p:nvPr/>
          </p:nvSpPr>
          <p:spPr>
            <a:xfrm>
              <a:off x="2628858" y="4862817"/>
              <a:ext cx="2035532"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记录文件</a:t>
              </a:r>
            </a:p>
          </p:txBody>
        </p:sp>
        <p:sp>
          <p:nvSpPr>
            <p:cNvPr id="6" name="îṣḻíďe">
              <a:extLst>
                <a:ext uri="{FF2B5EF4-FFF2-40B4-BE49-F238E27FC236}">
                  <a16:creationId xmlns:a16="http://schemas.microsoft.com/office/drawing/2014/main" id="{AC9C22BD-46E0-4881-8B89-B84471FB247A}"/>
                </a:ext>
              </a:extLst>
            </p:cNvPr>
            <p:cNvSpPr/>
            <p:nvPr/>
          </p:nvSpPr>
          <p:spPr>
            <a:xfrm>
              <a:off x="4921858" y="4485175"/>
              <a:ext cx="2035532" cy="917642"/>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事务日志</a:t>
              </a:r>
            </a:p>
          </p:txBody>
        </p:sp>
        <p:sp>
          <p:nvSpPr>
            <p:cNvPr id="7" name="îṣḻíďe">
              <a:extLst>
                <a:ext uri="{FF2B5EF4-FFF2-40B4-BE49-F238E27FC236}">
                  <a16:creationId xmlns:a16="http://schemas.microsoft.com/office/drawing/2014/main" id="{12F5A164-760E-4672-80D9-12C8A58C1B66}"/>
                </a:ext>
              </a:extLst>
            </p:cNvPr>
            <p:cNvSpPr/>
            <p:nvPr/>
          </p:nvSpPr>
          <p:spPr>
            <a:xfrm>
              <a:off x="2628858" y="4128360"/>
              <a:ext cx="2035530"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文件系统缓存</a:t>
              </a:r>
            </a:p>
          </p:txBody>
        </p:sp>
        <p:sp>
          <p:nvSpPr>
            <p:cNvPr id="8" name="îṣḻíďe">
              <a:extLst>
                <a:ext uri="{FF2B5EF4-FFF2-40B4-BE49-F238E27FC236}">
                  <a16:creationId xmlns:a16="http://schemas.microsoft.com/office/drawing/2014/main" id="{24FE9D65-BE45-431A-ACF6-562F059C940E}"/>
                </a:ext>
              </a:extLst>
            </p:cNvPr>
            <p:cNvSpPr/>
            <p:nvPr/>
          </p:nvSpPr>
          <p:spPr>
            <a:xfrm>
              <a:off x="2628858" y="3393903"/>
              <a:ext cx="2035531"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对象缓存</a:t>
              </a:r>
            </a:p>
          </p:txBody>
        </p:sp>
        <p:sp>
          <p:nvSpPr>
            <p:cNvPr id="9" name="îṣḻíďe">
              <a:extLst>
                <a:ext uri="{FF2B5EF4-FFF2-40B4-BE49-F238E27FC236}">
                  <a16:creationId xmlns:a16="http://schemas.microsoft.com/office/drawing/2014/main" id="{BE3497EF-ADB7-4C3F-912E-EDCFCF135A21}"/>
                </a:ext>
              </a:extLst>
            </p:cNvPr>
            <p:cNvSpPr/>
            <p:nvPr/>
          </p:nvSpPr>
          <p:spPr>
            <a:xfrm>
              <a:off x="4921858" y="3393903"/>
              <a:ext cx="2035532" cy="917642"/>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事务管理</a:t>
              </a:r>
            </a:p>
          </p:txBody>
        </p:sp>
        <p:sp>
          <p:nvSpPr>
            <p:cNvPr id="10" name="îṣḻíďe">
              <a:extLst>
                <a:ext uri="{FF2B5EF4-FFF2-40B4-BE49-F238E27FC236}">
                  <a16:creationId xmlns:a16="http://schemas.microsoft.com/office/drawing/2014/main" id="{C1C664B4-8FB1-497B-89B2-75734E5E37DC}"/>
                </a:ext>
              </a:extLst>
            </p:cNvPr>
            <p:cNvSpPr/>
            <p:nvPr/>
          </p:nvSpPr>
          <p:spPr>
            <a:xfrm>
              <a:off x="2628858" y="2659446"/>
              <a:ext cx="2984762"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核心</a:t>
              </a:r>
              <a:r>
                <a:rPr lang="en-US" altLang="zh-CN" sz="1600" b="1" dirty="0">
                  <a:solidFill>
                    <a:schemeClr val="tx1"/>
                  </a:solidFill>
                </a:rPr>
                <a:t>API</a:t>
              </a:r>
              <a:endParaRPr lang="zh-CN" altLang="en-US" sz="1600" b="1" dirty="0">
                <a:solidFill>
                  <a:schemeClr val="tx1"/>
                </a:solidFill>
              </a:endParaRPr>
            </a:p>
          </p:txBody>
        </p:sp>
        <p:sp>
          <p:nvSpPr>
            <p:cNvPr id="11" name="îṣḻíďe">
              <a:extLst>
                <a:ext uri="{FF2B5EF4-FFF2-40B4-BE49-F238E27FC236}">
                  <a16:creationId xmlns:a16="http://schemas.microsoft.com/office/drawing/2014/main" id="{DFE27016-8B6C-460A-A4D0-E8CB1C788BF2}"/>
                </a:ext>
              </a:extLst>
            </p:cNvPr>
            <p:cNvSpPr/>
            <p:nvPr/>
          </p:nvSpPr>
          <p:spPr>
            <a:xfrm>
              <a:off x="2628858" y="1924989"/>
              <a:ext cx="1786680"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遍历</a:t>
              </a:r>
              <a:r>
                <a:rPr lang="en-US" altLang="zh-CN" sz="1600" b="1" dirty="0">
                  <a:solidFill>
                    <a:schemeClr val="tx1"/>
                  </a:solidFill>
                </a:rPr>
                <a:t>API</a:t>
              </a:r>
              <a:endParaRPr lang="zh-CN" altLang="en-US" sz="1600" b="1" dirty="0">
                <a:solidFill>
                  <a:schemeClr val="tx1"/>
                </a:solidFill>
              </a:endParaRPr>
            </a:p>
          </p:txBody>
        </p:sp>
        <p:sp>
          <p:nvSpPr>
            <p:cNvPr id="16" name="任意多边形: 形状 15">
              <a:extLst>
                <a:ext uri="{FF2B5EF4-FFF2-40B4-BE49-F238E27FC236}">
                  <a16:creationId xmlns:a16="http://schemas.microsoft.com/office/drawing/2014/main" id="{0E381BD0-74CE-4556-AA18-230E3F06020E}"/>
                </a:ext>
              </a:extLst>
            </p:cNvPr>
            <p:cNvSpPr/>
            <p:nvPr/>
          </p:nvSpPr>
          <p:spPr>
            <a:xfrm>
              <a:off x="2628857" y="1190532"/>
              <a:ext cx="4328532" cy="2008914"/>
            </a:xfrm>
            <a:custGeom>
              <a:avLst/>
              <a:gdLst>
                <a:gd name="connsiteX0" fmla="*/ 75632 w 4328532"/>
                <a:gd name="connsiteY0" fmla="*/ 0 h 2008914"/>
                <a:gd name="connsiteX1" fmla="*/ 4252899 w 4328532"/>
                <a:gd name="connsiteY1" fmla="*/ 0 h 2008914"/>
                <a:gd name="connsiteX2" fmla="*/ 4328531 w 4328532"/>
                <a:gd name="connsiteY2" fmla="*/ 75632 h 2008914"/>
                <a:gd name="connsiteX3" fmla="*/ 4328531 w 4328532"/>
                <a:gd name="connsiteY3" fmla="*/ 406084 h 2008914"/>
                <a:gd name="connsiteX4" fmla="*/ 4328531 w 4328532"/>
                <a:gd name="connsiteY4" fmla="*/ 464368 h 2008914"/>
                <a:gd name="connsiteX5" fmla="*/ 4328531 w 4328532"/>
                <a:gd name="connsiteY5" fmla="*/ 917658 h 2008914"/>
                <a:gd name="connsiteX6" fmla="*/ 4328532 w 4328532"/>
                <a:gd name="connsiteY6" fmla="*/ 917663 h 2008914"/>
                <a:gd name="connsiteX7" fmla="*/ 4328532 w 4328532"/>
                <a:gd name="connsiteY7" fmla="*/ 1858333 h 2008914"/>
                <a:gd name="connsiteX8" fmla="*/ 4177951 w 4328532"/>
                <a:gd name="connsiteY8" fmla="*/ 2008914 h 2008914"/>
                <a:gd name="connsiteX9" fmla="*/ 3403993 w 4328532"/>
                <a:gd name="connsiteY9" fmla="*/ 2008914 h 2008914"/>
                <a:gd name="connsiteX10" fmla="*/ 3253412 w 4328532"/>
                <a:gd name="connsiteY10" fmla="*/ 1858333 h 2008914"/>
                <a:gd name="connsiteX11" fmla="*/ 3253412 w 4328532"/>
                <a:gd name="connsiteY11" fmla="*/ 1274457 h 2008914"/>
                <a:gd name="connsiteX12" fmla="*/ 2176964 w 4328532"/>
                <a:gd name="connsiteY12" fmla="*/ 1274457 h 2008914"/>
                <a:gd name="connsiteX13" fmla="*/ 2035531 w 4328532"/>
                <a:gd name="connsiteY13" fmla="*/ 1133024 h 2008914"/>
                <a:gd name="connsiteX14" fmla="*/ 2035531 w 4328532"/>
                <a:gd name="connsiteY14" fmla="*/ 540000 h 2008914"/>
                <a:gd name="connsiteX15" fmla="*/ 75632 w 4328532"/>
                <a:gd name="connsiteY15" fmla="*/ 540000 h 2008914"/>
                <a:gd name="connsiteX16" fmla="*/ 0 w 4328532"/>
                <a:gd name="connsiteY16" fmla="*/ 464368 h 2008914"/>
                <a:gd name="connsiteX17" fmla="*/ 0 w 4328532"/>
                <a:gd name="connsiteY17" fmla="*/ 75632 h 2008914"/>
                <a:gd name="connsiteX18" fmla="*/ 75632 w 4328532"/>
                <a:gd name="connsiteY18" fmla="*/ 0 h 200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532" h="2008914">
                  <a:moveTo>
                    <a:pt x="75632" y="0"/>
                  </a:moveTo>
                  <a:lnTo>
                    <a:pt x="4252899" y="0"/>
                  </a:lnTo>
                  <a:cubicBezTo>
                    <a:pt x="4294669" y="0"/>
                    <a:pt x="4328531" y="33862"/>
                    <a:pt x="4328531" y="75632"/>
                  </a:cubicBezTo>
                  <a:lnTo>
                    <a:pt x="4328531" y="406084"/>
                  </a:lnTo>
                  <a:lnTo>
                    <a:pt x="4328531" y="464368"/>
                  </a:lnTo>
                  <a:lnTo>
                    <a:pt x="4328531" y="917658"/>
                  </a:lnTo>
                  <a:lnTo>
                    <a:pt x="4328532" y="917663"/>
                  </a:lnTo>
                  <a:lnTo>
                    <a:pt x="4328532" y="1858333"/>
                  </a:lnTo>
                  <a:cubicBezTo>
                    <a:pt x="4328532" y="1941497"/>
                    <a:pt x="4261115" y="2008914"/>
                    <a:pt x="4177951" y="2008914"/>
                  </a:cubicBezTo>
                  <a:lnTo>
                    <a:pt x="3403993" y="2008914"/>
                  </a:lnTo>
                  <a:cubicBezTo>
                    <a:pt x="3320829" y="2008914"/>
                    <a:pt x="3253412" y="1941497"/>
                    <a:pt x="3253412" y="1858333"/>
                  </a:cubicBezTo>
                  <a:lnTo>
                    <a:pt x="3253412" y="1274457"/>
                  </a:lnTo>
                  <a:lnTo>
                    <a:pt x="2176964" y="1274457"/>
                  </a:lnTo>
                  <a:cubicBezTo>
                    <a:pt x="2098853" y="1274457"/>
                    <a:pt x="2035531" y="1211135"/>
                    <a:pt x="2035531" y="1133024"/>
                  </a:cubicBezTo>
                  <a:lnTo>
                    <a:pt x="2035531" y="540000"/>
                  </a:lnTo>
                  <a:lnTo>
                    <a:pt x="75632" y="540000"/>
                  </a:lnTo>
                  <a:cubicBezTo>
                    <a:pt x="33862" y="540000"/>
                    <a:pt x="0" y="506138"/>
                    <a:pt x="0" y="464368"/>
                  </a:cubicBezTo>
                  <a:lnTo>
                    <a:pt x="0" y="75632"/>
                  </a:lnTo>
                  <a:cubicBezTo>
                    <a:pt x="0" y="33862"/>
                    <a:pt x="33862" y="0"/>
                    <a:pt x="75632" y="0"/>
                  </a:cubicBezTo>
                  <a:close/>
                </a:path>
              </a:pathLst>
            </a:cu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p>
              <a:pPr algn="ctr">
                <a:spcBef>
                  <a:spcPct val="0"/>
                </a:spcBef>
              </a:pPr>
              <a:r>
                <a:rPr lang="en-US" altLang="zh-CN" sz="1600" b="1" dirty="0">
                  <a:solidFill>
                    <a:schemeClr val="tx1"/>
                  </a:solidFill>
                </a:rPr>
                <a:t>                           </a:t>
              </a:r>
            </a:p>
            <a:p>
              <a:pPr algn="ctr">
                <a:spcBef>
                  <a:spcPct val="0"/>
                </a:spcBef>
              </a:pPr>
              <a:r>
                <a:rPr lang="en-US" altLang="zh-CN" sz="1600" b="1" dirty="0">
                  <a:solidFill>
                    <a:schemeClr val="tx1"/>
                  </a:solidFill>
                </a:rPr>
                <a:t>                        </a:t>
              </a:r>
            </a:p>
            <a:p>
              <a:pPr algn="ctr">
                <a:spcBef>
                  <a:spcPct val="0"/>
                </a:spcBef>
              </a:pPr>
              <a:r>
                <a:rPr lang="en-US" altLang="zh-CN" sz="1600" b="1" dirty="0">
                  <a:solidFill>
                    <a:schemeClr val="tx1"/>
                  </a:solidFill>
                </a:rPr>
                <a:t>                                  Cypher</a:t>
              </a:r>
              <a:endParaRPr lang="zh-CN" altLang="en-US" sz="1600" b="1" dirty="0">
                <a:solidFill>
                  <a:schemeClr val="tx1"/>
                </a:solidFill>
              </a:endParaRPr>
            </a:p>
          </p:txBody>
        </p:sp>
      </p:grpSp>
      <p:sp>
        <p:nvSpPr>
          <p:cNvPr id="2" name="左大括号 1">
            <a:extLst>
              <a:ext uri="{FF2B5EF4-FFF2-40B4-BE49-F238E27FC236}">
                <a16:creationId xmlns:a16="http://schemas.microsoft.com/office/drawing/2014/main" id="{4A0E56AD-2878-4F08-8AC4-E0AEE15BB56C}"/>
              </a:ext>
            </a:extLst>
          </p:cNvPr>
          <p:cNvSpPr/>
          <p:nvPr/>
        </p:nvSpPr>
        <p:spPr>
          <a:xfrm>
            <a:off x="3625004" y="1194570"/>
            <a:ext cx="288000" cy="1991368"/>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106CCE4F-4741-4D0A-84F3-F24DAB5C18F3}"/>
              </a:ext>
            </a:extLst>
          </p:cNvPr>
          <p:cNvSpPr/>
          <p:nvPr/>
        </p:nvSpPr>
        <p:spPr>
          <a:xfrm>
            <a:off x="3625004" y="3378697"/>
            <a:ext cx="284560" cy="1263326"/>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09F95B93-5FE5-4D2E-BCE5-8DB519E49DEB}"/>
              </a:ext>
            </a:extLst>
          </p:cNvPr>
          <p:cNvSpPr/>
          <p:nvPr/>
        </p:nvSpPr>
        <p:spPr>
          <a:xfrm>
            <a:off x="3621564" y="4833609"/>
            <a:ext cx="288000" cy="561070"/>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CC235980-9C59-4C40-998F-4E18850CB777}"/>
              </a:ext>
            </a:extLst>
          </p:cNvPr>
          <p:cNvSpPr/>
          <p:nvPr/>
        </p:nvSpPr>
        <p:spPr>
          <a:xfrm>
            <a:off x="3621564" y="5574888"/>
            <a:ext cx="288000" cy="517185"/>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59F8FE2-D0EA-4BA9-8B7E-EAE21760B7F1}"/>
              </a:ext>
            </a:extLst>
          </p:cNvPr>
          <p:cNvSpPr/>
          <p:nvPr/>
        </p:nvSpPr>
        <p:spPr>
          <a:xfrm>
            <a:off x="2106361" y="2063788"/>
            <a:ext cx="1441420" cy="523220"/>
          </a:xfrm>
          <a:prstGeom prst="rect">
            <a:avLst/>
          </a:prstGeom>
        </p:spPr>
        <p:txBody>
          <a:bodyPr wrap="none">
            <a:spAutoFit/>
          </a:bodyPr>
          <a:lstStyle/>
          <a:p>
            <a:pPr algn="r"/>
            <a:r>
              <a:rPr lang="zh-CN" altLang="en-US" sz="1400" dirty="0">
                <a:cs typeface="+mn-ea"/>
                <a:sym typeface="+mn-lt"/>
              </a:rPr>
              <a:t>访问图形数据库</a:t>
            </a:r>
            <a:endParaRPr lang="en-US" altLang="zh-CN" sz="1400" dirty="0">
              <a:cs typeface="+mn-ea"/>
              <a:sym typeface="+mn-lt"/>
            </a:endParaRPr>
          </a:p>
          <a:p>
            <a:pPr algn="r"/>
            <a:r>
              <a:rPr lang="zh-CN" altLang="en-US" sz="1400" dirty="0">
                <a:cs typeface="+mn-ea"/>
                <a:sym typeface="+mn-lt"/>
              </a:rPr>
              <a:t>的编程</a:t>
            </a:r>
            <a:r>
              <a:rPr lang="en-US" altLang="zh-CN" sz="1400" dirty="0">
                <a:cs typeface="+mn-ea"/>
                <a:sym typeface="+mn-lt"/>
              </a:rPr>
              <a:t>API</a:t>
            </a:r>
          </a:p>
        </p:txBody>
      </p:sp>
      <p:sp>
        <p:nvSpPr>
          <p:cNvPr id="23" name="矩形 22">
            <a:extLst>
              <a:ext uri="{FF2B5EF4-FFF2-40B4-BE49-F238E27FC236}">
                <a16:creationId xmlns:a16="http://schemas.microsoft.com/office/drawing/2014/main" id="{49507B7C-D053-471D-9022-085BA88D0C47}"/>
              </a:ext>
            </a:extLst>
          </p:cNvPr>
          <p:cNvSpPr/>
          <p:nvPr/>
        </p:nvSpPr>
        <p:spPr>
          <a:xfrm>
            <a:off x="2285897" y="3819337"/>
            <a:ext cx="1261884" cy="523220"/>
          </a:xfrm>
          <a:prstGeom prst="rect">
            <a:avLst/>
          </a:prstGeom>
        </p:spPr>
        <p:txBody>
          <a:bodyPr wrap="none">
            <a:spAutoFit/>
          </a:bodyPr>
          <a:lstStyle/>
          <a:p>
            <a:pPr algn="r"/>
            <a:r>
              <a:rPr lang="zh-CN" altLang="en-US" sz="1400" dirty="0">
                <a:cs typeface="+mn-ea"/>
                <a:sym typeface="+mn-lt"/>
              </a:rPr>
              <a:t>两个改进性能</a:t>
            </a:r>
            <a:endParaRPr lang="en-US" altLang="zh-CN" sz="1400" dirty="0">
              <a:cs typeface="+mn-ea"/>
              <a:sym typeface="+mn-lt"/>
            </a:endParaRPr>
          </a:p>
          <a:p>
            <a:pPr algn="r"/>
            <a:r>
              <a:rPr lang="zh-CN" altLang="en-US" sz="1400" dirty="0">
                <a:cs typeface="+mn-ea"/>
                <a:sym typeface="+mn-lt"/>
              </a:rPr>
              <a:t>的选项</a:t>
            </a:r>
            <a:endParaRPr lang="en-US" altLang="zh-CN" sz="1400" dirty="0">
              <a:cs typeface="+mn-ea"/>
              <a:sym typeface="+mn-lt"/>
            </a:endParaRPr>
          </a:p>
        </p:txBody>
      </p:sp>
      <p:sp>
        <p:nvSpPr>
          <p:cNvPr id="24" name="矩形 23">
            <a:extLst>
              <a:ext uri="{FF2B5EF4-FFF2-40B4-BE49-F238E27FC236}">
                <a16:creationId xmlns:a16="http://schemas.microsoft.com/office/drawing/2014/main" id="{C3941AC6-4D0A-40A7-B181-C7DB3447981A}"/>
              </a:ext>
            </a:extLst>
          </p:cNvPr>
          <p:cNvSpPr/>
          <p:nvPr/>
        </p:nvSpPr>
        <p:spPr>
          <a:xfrm>
            <a:off x="2285897" y="4871459"/>
            <a:ext cx="1261884" cy="523220"/>
          </a:xfrm>
          <a:prstGeom prst="rect">
            <a:avLst/>
          </a:prstGeom>
        </p:spPr>
        <p:txBody>
          <a:bodyPr wrap="none">
            <a:spAutoFit/>
          </a:bodyPr>
          <a:lstStyle/>
          <a:p>
            <a:pPr algn="r"/>
            <a:r>
              <a:rPr lang="zh-CN" altLang="en-US" sz="1400" dirty="0">
                <a:cs typeface="+mn-ea"/>
                <a:sym typeface="+mn-lt"/>
              </a:rPr>
              <a:t>包含图形结构</a:t>
            </a:r>
            <a:endParaRPr lang="en-US" altLang="zh-CN" sz="1400" dirty="0">
              <a:cs typeface="+mn-ea"/>
              <a:sym typeface="+mn-lt"/>
            </a:endParaRPr>
          </a:p>
          <a:p>
            <a:pPr algn="r"/>
            <a:r>
              <a:rPr lang="zh-CN" altLang="en-US" sz="1400" dirty="0">
                <a:cs typeface="+mn-ea"/>
                <a:sym typeface="+mn-lt"/>
              </a:rPr>
              <a:t>各方面的文件</a:t>
            </a:r>
            <a:endParaRPr lang="en-US" altLang="zh-CN" sz="1400" dirty="0">
              <a:cs typeface="+mn-ea"/>
              <a:sym typeface="+mn-lt"/>
            </a:endParaRPr>
          </a:p>
        </p:txBody>
      </p:sp>
      <p:sp>
        <p:nvSpPr>
          <p:cNvPr id="25" name="矩形 24">
            <a:extLst>
              <a:ext uri="{FF2B5EF4-FFF2-40B4-BE49-F238E27FC236}">
                <a16:creationId xmlns:a16="http://schemas.microsoft.com/office/drawing/2014/main" id="{5BE9E32A-B6D7-4FB7-8E6A-5EFD1F73C73C}"/>
              </a:ext>
            </a:extLst>
          </p:cNvPr>
          <p:cNvSpPr/>
          <p:nvPr/>
        </p:nvSpPr>
        <p:spPr>
          <a:xfrm>
            <a:off x="2106361" y="5568853"/>
            <a:ext cx="1441420" cy="523220"/>
          </a:xfrm>
          <a:prstGeom prst="rect">
            <a:avLst/>
          </a:prstGeom>
        </p:spPr>
        <p:txBody>
          <a:bodyPr wrap="none">
            <a:spAutoFit/>
          </a:bodyPr>
          <a:lstStyle/>
          <a:p>
            <a:pPr algn="r"/>
            <a:r>
              <a:rPr lang="zh-CN" altLang="en-US" sz="1400" dirty="0">
                <a:cs typeface="+mn-ea"/>
                <a:sym typeface="+mn-lt"/>
              </a:rPr>
              <a:t>存储数据库文件</a:t>
            </a:r>
            <a:endParaRPr lang="en-US" altLang="zh-CN" sz="1400" dirty="0">
              <a:cs typeface="+mn-ea"/>
              <a:sym typeface="+mn-lt"/>
            </a:endParaRPr>
          </a:p>
          <a:p>
            <a:pPr algn="r"/>
            <a:r>
              <a:rPr lang="zh-CN" altLang="en-US" sz="1400" dirty="0">
                <a:cs typeface="+mn-ea"/>
                <a:sym typeface="+mn-lt"/>
              </a:rPr>
              <a:t>的物理磁盘</a:t>
            </a:r>
            <a:endParaRPr lang="en-US" altLang="zh-CN" sz="1400" dirty="0">
              <a:cs typeface="+mn-ea"/>
              <a:sym typeface="+mn-lt"/>
            </a:endParaRPr>
          </a:p>
        </p:txBody>
      </p:sp>
      <p:sp>
        <p:nvSpPr>
          <p:cNvPr id="26" name="左大括号 25">
            <a:extLst>
              <a:ext uri="{FF2B5EF4-FFF2-40B4-BE49-F238E27FC236}">
                <a16:creationId xmlns:a16="http://schemas.microsoft.com/office/drawing/2014/main" id="{B05167AD-C124-496A-9CA2-2A13AA56660E}"/>
              </a:ext>
            </a:extLst>
          </p:cNvPr>
          <p:cNvSpPr/>
          <p:nvPr/>
        </p:nvSpPr>
        <p:spPr>
          <a:xfrm flipH="1">
            <a:off x="8282436" y="3376035"/>
            <a:ext cx="288000" cy="909626"/>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E0DA0063-6541-49DE-BF1C-134873BBCDF8}"/>
              </a:ext>
            </a:extLst>
          </p:cNvPr>
          <p:cNvSpPr/>
          <p:nvPr/>
        </p:nvSpPr>
        <p:spPr>
          <a:xfrm flipH="1">
            <a:off x="8282436" y="4460438"/>
            <a:ext cx="288000" cy="909626"/>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3686C3F-FAF1-482E-B91C-1E1175F46B3D}"/>
              </a:ext>
            </a:extLst>
          </p:cNvPr>
          <p:cNvSpPr/>
          <p:nvPr/>
        </p:nvSpPr>
        <p:spPr>
          <a:xfrm>
            <a:off x="8703530" y="3569238"/>
            <a:ext cx="1202573" cy="523220"/>
          </a:xfrm>
          <a:prstGeom prst="rect">
            <a:avLst/>
          </a:prstGeom>
        </p:spPr>
        <p:txBody>
          <a:bodyPr wrap="none">
            <a:spAutoFit/>
          </a:bodyPr>
          <a:lstStyle/>
          <a:p>
            <a:r>
              <a:rPr lang="zh-CN" altLang="en-US" sz="1400" dirty="0">
                <a:cs typeface="+mn-ea"/>
                <a:sym typeface="+mn-lt"/>
              </a:rPr>
              <a:t>高可用</a:t>
            </a:r>
            <a:endParaRPr lang="en-US" altLang="zh-CN" sz="1400" dirty="0">
              <a:cs typeface="+mn-ea"/>
              <a:sym typeface="+mn-lt"/>
            </a:endParaRPr>
          </a:p>
          <a:p>
            <a:r>
              <a:rPr lang="zh-CN" altLang="en-US" sz="1400" dirty="0">
                <a:cs typeface="+mn-ea"/>
                <a:sym typeface="+mn-lt"/>
              </a:rPr>
              <a:t>仅限企业版* </a:t>
            </a:r>
            <a:endParaRPr lang="en-US" altLang="zh-CN" sz="1400" dirty="0">
              <a:cs typeface="+mn-ea"/>
              <a:sym typeface="+mn-lt"/>
            </a:endParaRPr>
          </a:p>
        </p:txBody>
      </p:sp>
      <p:sp>
        <p:nvSpPr>
          <p:cNvPr id="30" name="矩形 29">
            <a:extLst>
              <a:ext uri="{FF2B5EF4-FFF2-40B4-BE49-F238E27FC236}">
                <a16:creationId xmlns:a16="http://schemas.microsoft.com/office/drawing/2014/main" id="{B4989E9E-5E22-4376-8F82-E2C5414F3F3B}"/>
              </a:ext>
            </a:extLst>
          </p:cNvPr>
          <p:cNvSpPr/>
          <p:nvPr/>
        </p:nvSpPr>
        <p:spPr>
          <a:xfrm>
            <a:off x="8644219" y="4653640"/>
            <a:ext cx="1261884" cy="523220"/>
          </a:xfrm>
          <a:prstGeom prst="rect">
            <a:avLst/>
          </a:prstGeom>
        </p:spPr>
        <p:txBody>
          <a:bodyPr wrap="none">
            <a:spAutoFit/>
          </a:bodyPr>
          <a:lstStyle/>
          <a:p>
            <a:r>
              <a:rPr lang="zh-CN" altLang="en-US" sz="1400" dirty="0">
                <a:cs typeface="+mn-ea"/>
                <a:sym typeface="+mn-lt"/>
              </a:rPr>
              <a:t>包含事务文件</a:t>
            </a:r>
            <a:endParaRPr lang="en-US" altLang="zh-CN" sz="1400" dirty="0">
              <a:cs typeface="+mn-ea"/>
              <a:sym typeface="+mn-lt"/>
            </a:endParaRPr>
          </a:p>
          <a:p>
            <a:r>
              <a:rPr lang="zh-CN" altLang="en-US" sz="1400" dirty="0">
                <a:cs typeface="+mn-ea"/>
                <a:sym typeface="+mn-lt"/>
              </a:rPr>
              <a:t>确保</a:t>
            </a:r>
            <a:r>
              <a:rPr lang="en-US" altLang="zh-CN" sz="1400" dirty="0">
                <a:cs typeface="+mn-ea"/>
                <a:sym typeface="+mn-lt"/>
              </a:rPr>
              <a:t>ACID</a:t>
            </a:r>
          </a:p>
        </p:txBody>
      </p:sp>
      <p:sp>
        <p:nvSpPr>
          <p:cNvPr id="31" name="左大括号 30">
            <a:extLst>
              <a:ext uri="{FF2B5EF4-FFF2-40B4-BE49-F238E27FC236}">
                <a16:creationId xmlns:a16="http://schemas.microsoft.com/office/drawing/2014/main" id="{58949F81-5CB4-467A-82C8-85B67A73834A}"/>
              </a:ext>
            </a:extLst>
          </p:cNvPr>
          <p:cNvSpPr/>
          <p:nvPr/>
        </p:nvSpPr>
        <p:spPr>
          <a:xfrm flipH="1">
            <a:off x="8282436" y="1194569"/>
            <a:ext cx="288000" cy="1991367"/>
          </a:xfrm>
          <a:prstGeom prst="leftBrace">
            <a:avLst>
              <a:gd name="adj1" fmla="val 0"/>
              <a:gd name="adj2" fmla="val 5000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DB880D1-226B-474C-972E-49015B6C1670}"/>
              </a:ext>
            </a:extLst>
          </p:cNvPr>
          <p:cNvSpPr/>
          <p:nvPr/>
        </p:nvSpPr>
        <p:spPr>
          <a:xfrm>
            <a:off x="8703530" y="1928642"/>
            <a:ext cx="2877711" cy="523220"/>
          </a:xfrm>
          <a:prstGeom prst="rect">
            <a:avLst/>
          </a:prstGeom>
        </p:spPr>
        <p:txBody>
          <a:bodyPr wrap="none">
            <a:spAutoFit/>
          </a:bodyPr>
          <a:lstStyle/>
          <a:p>
            <a:r>
              <a:rPr lang="zh-CN" altLang="en-US" sz="1400" dirty="0">
                <a:cs typeface="+mn-ea"/>
                <a:sym typeface="+mn-lt"/>
              </a:rPr>
              <a:t>声明性的，人性化的图形查询语言</a:t>
            </a:r>
            <a:endParaRPr lang="en-US" altLang="zh-CN" sz="1400" dirty="0">
              <a:cs typeface="+mn-ea"/>
              <a:sym typeface="+mn-lt"/>
            </a:endParaRPr>
          </a:p>
          <a:p>
            <a:r>
              <a:rPr lang="zh-CN" altLang="en-US" sz="1400" dirty="0">
                <a:cs typeface="+mn-ea"/>
                <a:sym typeface="+mn-lt"/>
              </a:rPr>
              <a:t>但是效率上低于直接操作核心</a:t>
            </a:r>
            <a:r>
              <a:rPr lang="en-US" altLang="zh-CN" sz="1400" dirty="0">
                <a:cs typeface="+mn-ea"/>
                <a:sym typeface="+mn-lt"/>
              </a:rPr>
              <a:t>API</a:t>
            </a:r>
          </a:p>
        </p:txBody>
      </p:sp>
    </p:spTree>
    <p:extLst>
      <p:ext uri="{BB962C8B-B14F-4D97-AF65-F5344CB8AC3E}">
        <p14:creationId xmlns:p14="http://schemas.microsoft.com/office/powerpoint/2010/main" val="26210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页脚占位符 3">
            <a:extLst>
              <a:ext uri="{FF2B5EF4-FFF2-40B4-BE49-F238E27FC236}">
                <a16:creationId xmlns:a16="http://schemas.microsoft.com/office/drawing/2014/main" id="{B9DDBCFA-ED8D-4ACE-B467-180B770F2223}"/>
              </a:ext>
            </a:extLst>
          </p:cNvPr>
          <p:cNvSpPr>
            <a:spLocks noGrp="1"/>
          </p:cNvSpPr>
          <p:nvPr>
            <p:ph type="ftr" sz="quarter" idx="11"/>
          </p:nvPr>
        </p:nvSpPr>
        <p:spPr>
          <a:xfrm>
            <a:off x="669924" y="6240463"/>
            <a:ext cx="4140201" cy="206381"/>
          </a:xfrm>
        </p:spPr>
        <p:txBody>
          <a:bodyPr/>
          <a:lstStyle/>
          <a:p>
            <a:r>
              <a:rPr lang="en-US" altLang="zh-CN" dirty="0"/>
              <a:t>Sinosoft</a:t>
            </a:r>
            <a:endParaRPr lang="zh-CN" altLang="en-US" dirty="0"/>
          </a:p>
        </p:txBody>
      </p:sp>
      <p:sp>
        <p:nvSpPr>
          <p:cNvPr id="386" name="灯片编号占位符 4">
            <a:extLst>
              <a:ext uri="{FF2B5EF4-FFF2-40B4-BE49-F238E27FC236}">
                <a16:creationId xmlns:a16="http://schemas.microsoft.com/office/drawing/2014/main" id="{246B61A2-0598-4347-A662-16AF0308763A}"/>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35</a:t>
            </a:fld>
            <a:endParaRPr lang="zh-CN" altLang="en-US"/>
          </a:p>
        </p:txBody>
      </p:sp>
      <p:sp>
        <p:nvSpPr>
          <p:cNvPr id="5" name="标题 4">
            <a:extLst>
              <a:ext uri="{FF2B5EF4-FFF2-40B4-BE49-F238E27FC236}">
                <a16:creationId xmlns:a16="http://schemas.microsoft.com/office/drawing/2014/main" id="{915DC528-8260-4FC4-B496-44C7C35437B9}"/>
              </a:ext>
            </a:extLst>
          </p:cNvPr>
          <p:cNvSpPr>
            <a:spLocks noGrp="1"/>
          </p:cNvSpPr>
          <p:nvPr>
            <p:ph type="title"/>
          </p:nvPr>
        </p:nvSpPr>
        <p:spPr/>
        <p:txBody>
          <a:bodyPr/>
          <a:lstStyle/>
          <a:p>
            <a:r>
              <a:rPr lang="zh-CN" altLang="en-US" dirty="0">
                <a:latin typeface="+mn-lt"/>
                <a:ea typeface="+mn-ea"/>
                <a:cs typeface="+mn-ea"/>
                <a:sym typeface="+mn-lt"/>
              </a:rPr>
              <a:t>技术研究 </a:t>
            </a:r>
            <a:r>
              <a:rPr lang="en-US" altLang="zh-CN" dirty="0">
                <a:latin typeface="+mn-lt"/>
                <a:ea typeface="+mn-ea"/>
                <a:cs typeface="+mn-ea"/>
                <a:sym typeface="+mn-lt"/>
              </a:rPr>
              <a:t>– </a:t>
            </a:r>
            <a:r>
              <a:rPr lang="zh-CN" altLang="en-US" dirty="0">
                <a:latin typeface="+mn-lt"/>
                <a:ea typeface="+mn-ea"/>
                <a:cs typeface="+mn-ea"/>
                <a:sym typeface="+mn-lt"/>
              </a:rPr>
              <a:t>存储模式</a:t>
            </a:r>
          </a:p>
        </p:txBody>
      </p:sp>
      <p:sp>
        <p:nvSpPr>
          <p:cNvPr id="41" name="左大括号 40">
            <a:extLst>
              <a:ext uri="{FF2B5EF4-FFF2-40B4-BE49-F238E27FC236}">
                <a16:creationId xmlns:a16="http://schemas.microsoft.com/office/drawing/2014/main" id="{6CA5165B-752A-4EE2-B2D7-382AA50442C5}"/>
              </a:ext>
            </a:extLst>
          </p:cNvPr>
          <p:cNvSpPr/>
          <p:nvPr/>
        </p:nvSpPr>
        <p:spPr>
          <a:xfrm>
            <a:off x="4827000" y="1172863"/>
            <a:ext cx="276706" cy="4919210"/>
          </a:xfrm>
          <a:prstGeom prst="leftBrace">
            <a:avLst>
              <a:gd name="adj1" fmla="val 0"/>
              <a:gd name="adj2" fmla="val 31240"/>
            </a:avLst>
          </a:prstGeom>
          <a:ln w="254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nvGrpSpPr>
          <p:cNvPr id="380" name="组合 379">
            <a:extLst>
              <a:ext uri="{FF2B5EF4-FFF2-40B4-BE49-F238E27FC236}">
                <a16:creationId xmlns:a16="http://schemas.microsoft.com/office/drawing/2014/main" id="{B7C24F69-F1D0-4848-9B01-E56F49021FCF}"/>
              </a:ext>
            </a:extLst>
          </p:cNvPr>
          <p:cNvGrpSpPr/>
          <p:nvPr/>
        </p:nvGrpSpPr>
        <p:grpSpPr>
          <a:xfrm>
            <a:off x="5107208" y="1177550"/>
            <a:ext cx="1459114" cy="461665"/>
            <a:chOff x="7614103" y="1177550"/>
            <a:chExt cx="1459114" cy="461665"/>
          </a:xfrm>
        </p:grpSpPr>
        <p:sp>
          <p:nvSpPr>
            <p:cNvPr id="47" name="file_359939">
              <a:extLst>
                <a:ext uri="{FF2B5EF4-FFF2-40B4-BE49-F238E27FC236}">
                  <a16:creationId xmlns:a16="http://schemas.microsoft.com/office/drawing/2014/main" id="{FD90D0E1-A791-402A-B56C-160F8C56DB31}"/>
                </a:ext>
              </a:extLst>
            </p:cNvPr>
            <p:cNvSpPr>
              <a:spLocks noChangeAspect="1"/>
            </p:cNvSpPr>
            <p:nvPr/>
          </p:nvSpPr>
          <p:spPr bwMode="auto">
            <a:xfrm>
              <a:off x="7614103" y="1250140"/>
              <a:ext cx="238780" cy="316484"/>
            </a:xfrm>
            <a:custGeom>
              <a:avLst/>
              <a:gdLst>
                <a:gd name="connsiteX0" fmla="*/ 315851 w 457758"/>
                <a:gd name="connsiteY0" fmla="*/ 988 h 606722"/>
                <a:gd name="connsiteX1" fmla="*/ 456770 w 457758"/>
                <a:gd name="connsiteY1" fmla="*/ 141696 h 606722"/>
                <a:gd name="connsiteX2" fmla="*/ 315851 w 457758"/>
                <a:gd name="connsiteY2" fmla="*/ 141696 h 606722"/>
                <a:gd name="connsiteX3" fmla="*/ 0 w 457758"/>
                <a:gd name="connsiteY3" fmla="*/ 0 h 606722"/>
                <a:gd name="connsiteX4" fmla="*/ 279746 w 457758"/>
                <a:gd name="connsiteY4" fmla="*/ 0 h 606722"/>
                <a:gd name="connsiteX5" fmla="*/ 279746 w 457758"/>
                <a:gd name="connsiteY5" fmla="*/ 177742 h 606722"/>
                <a:gd name="connsiteX6" fmla="*/ 457758 w 457758"/>
                <a:gd name="connsiteY6" fmla="*/ 177742 h 606722"/>
                <a:gd name="connsiteX7" fmla="*/ 457758 w 457758"/>
                <a:gd name="connsiteY7" fmla="*/ 606722 h 606722"/>
                <a:gd name="connsiteX8" fmla="*/ 0 w 457758"/>
                <a:gd name="connsiteY8"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758" h="606722">
                  <a:moveTo>
                    <a:pt x="315851" y="988"/>
                  </a:moveTo>
                  <a:lnTo>
                    <a:pt x="456770" y="141696"/>
                  </a:lnTo>
                  <a:lnTo>
                    <a:pt x="315851" y="141696"/>
                  </a:lnTo>
                  <a:close/>
                  <a:moveTo>
                    <a:pt x="0" y="0"/>
                  </a:moveTo>
                  <a:lnTo>
                    <a:pt x="279746" y="0"/>
                  </a:lnTo>
                  <a:lnTo>
                    <a:pt x="279746" y="177742"/>
                  </a:lnTo>
                  <a:lnTo>
                    <a:pt x="457758" y="177742"/>
                  </a:lnTo>
                  <a:lnTo>
                    <a:pt x="457758" y="606722"/>
                  </a:lnTo>
                  <a:lnTo>
                    <a:pt x="0" y="606722"/>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2" name="矩形 41">
              <a:extLst>
                <a:ext uri="{FF2B5EF4-FFF2-40B4-BE49-F238E27FC236}">
                  <a16:creationId xmlns:a16="http://schemas.microsoft.com/office/drawing/2014/main" id="{6C3173BF-1156-4722-B088-CB3BBEDC61B6}"/>
                </a:ext>
              </a:extLst>
            </p:cNvPr>
            <p:cNvSpPr/>
            <p:nvPr/>
          </p:nvSpPr>
          <p:spPr>
            <a:xfrm>
              <a:off x="7852883" y="1177550"/>
              <a:ext cx="1220334" cy="461665"/>
            </a:xfrm>
            <a:prstGeom prst="rect">
              <a:avLst/>
            </a:prstGeom>
          </p:spPr>
          <p:txBody>
            <a:bodyPr wrap="none">
              <a:spAutoFit/>
            </a:bodyPr>
            <a:lstStyle/>
            <a:p>
              <a:r>
                <a:rPr lang="en-US" altLang="zh-CN" sz="1200" b="1" dirty="0" err="1">
                  <a:solidFill>
                    <a:srgbClr val="4F4F4F"/>
                  </a:solidFill>
                  <a:latin typeface="Microsoft YaHei" panose="020B0503020204020204" pitchFamily="34" charset="-122"/>
                  <a:ea typeface="Microsoft YaHei" panose="020B0503020204020204" pitchFamily="34" charset="-122"/>
                </a:rPr>
                <a:t>nodestore.db</a:t>
              </a:r>
              <a:endParaRPr lang="en-US" altLang="zh-CN" sz="1200" b="1" dirty="0">
                <a:solidFill>
                  <a:srgbClr val="4F4F4F"/>
                </a:solidFill>
                <a:latin typeface="Microsoft YaHei" panose="020B0503020204020204" pitchFamily="34" charset="-122"/>
                <a:ea typeface="Microsoft YaHei" panose="020B0503020204020204" pitchFamily="34" charset="-122"/>
              </a:endParaRPr>
            </a:p>
            <a:p>
              <a:r>
                <a:rPr lang="zh-CN" altLang="en-US" sz="1200" dirty="0">
                  <a:solidFill>
                    <a:srgbClr val="4F4F4F"/>
                  </a:solidFill>
                  <a:latin typeface="Microsoft YaHei" panose="020B0503020204020204" pitchFamily="34" charset="-122"/>
                  <a:ea typeface="Microsoft YaHei" panose="020B0503020204020204" pitchFamily="34" charset="-122"/>
                </a:rPr>
                <a:t>节点存储</a:t>
              </a:r>
              <a:endParaRPr lang="zh-CN" altLang="en-US" sz="1200" dirty="0"/>
            </a:p>
          </p:txBody>
        </p:sp>
      </p:grpSp>
      <p:grpSp>
        <p:nvGrpSpPr>
          <p:cNvPr id="381" name="组合 380">
            <a:extLst>
              <a:ext uri="{FF2B5EF4-FFF2-40B4-BE49-F238E27FC236}">
                <a16:creationId xmlns:a16="http://schemas.microsoft.com/office/drawing/2014/main" id="{C00D9DF7-38C5-49C5-BC5D-07624EE9AC94}"/>
              </a:ext>
            </a:extLst>
          </p:cNvPr>
          <p:cNvGrpSpPr/>
          <p:nvPr/>
        </p:nvGrpSpPr>
        <p:grpSpPr>
          <a:xfrm>
            <a:off x="5107208" y="2442455"/>
            <a:ext cx="1985733" cy="461665"/>
            <a:chOff x="7619797" y="2442455"/>
            <a:chExt cx="1985733" cy="461665"/>
          </a:xfrm>
        </p:grpSpPr>
        <p:sp>
          <p:nvSpPr>
            <p:cNvPr id="48" name="file_359939">
              <a:extLst>
                <a:ext uri="{FF2B5EF4-FFF2-40B4-BE49-F238E27FC236}">
                  <a16:creationId xmlns:a16="http://schemas.microsoft.com/office/drawing/2014/main" id="{45EF614B-DDF7-43EB-968A-392E640D54DB}"/>
                </a:ext>
              </a:extLst>
            </p:cNvPr>
            <p:cNvSpPr>
              <a:spLocks noChangeAspect="1"/>
            </p:cNvSpPr>
            <p:nvPr/>
          </p:nvSpPr>
          <p:spPr bwMode="auto">
            <a:xfrm>
              <a:off x="7619797" y="2515045"/>
              <a:ext cx="238780" cy="316484"/>
            </a:xfrm>
            <a:custGeom>
              <a:avLst/>
              <a:gdLst>
                <a:gd name="connsiteX0" fmla="*/ 315851 w 457758"/>
                <a:gd name="connsiteY0" fmla="*/ 988 h 606722"/>
                <a:gd name="connsiteX1" fmla="*/ 456770 w 457758"/>
                <a:gd name="connsiteY1" fmla="*/ 141696 h 606722"/>
                <a:gd name="connsiteX2" fmla="*/ 315851 w 457758"/>
                <a:gd name="connsiteY2" fmla="*/ 141696 h 606722"/>
                <a:gd name="connsiteX3" fmla="*/ 0 w 457758"/>
                <a:gd name="connsiteY3" fmla="*/ 0 h 606722"/>
                <a:gd name="connsiteX4" fmla="*/ 279746 w 457758"/>
                <a:gd name="connsiteY4" fmla="*/ 0 h 606722"/>
                <a:gd name="connsiteX5" fmla="*/ 279746 w 457758"/>
                <a:gd name="connsiteY5" fmla="*/ 177742 h 606722"/>
                <a:gd name="connsiteX6" fmla="*/ 457758 w 457758"/>
                <a:gd name="connsiteY6" fmla="*/ 177742 h 606722"/>
                <a:gd name="connsiteX7" fmla="*/ 457758 w 457758"/>
                <a:gd name="connsiteY7" fmla="*/ 606722 h 606722"/>
                <a:gd name="connsiteX8" fmla="*/ 0 w 457758"/>
                <a:gd name="connsiteY8"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758" h="606722">
                  <a:moveTo>
                    <a:pt x="315851" y="988"/>
                  </a:moveTo>
                  <a:lnTo>
                    <a:pt x="456770" y="141696"/>
                  </a:lnTo>
                  <a:lnTo>
                    <a:pt x="315851" y="141696"/>
                  </a:lnTo>
                  <a:close/>
                  <a:moveTo>
                    <a:pt x="0" y="0"/>
                  </a:moveTo>
                  <a:lnTo>
                    <a:pt x="279746" y="0"/>
                  </a:lnTo>
                  <a:lnTo>
                    <a:pt x="279746" y="177742"/>
                  </a:lnTo>
                  <a:lnTo>
                    <a:pt x="457758" y="177742"/>
                  </a:lnTo>
                  <a:lnTo>
                    <a:pt x="457758" y="606722"/>
                  </a:lnTo>
                  <a:lnTo>
                    <a:pt x="0" y="606722"/>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3" name="矩形 42">
              <a:extLst>
                <a:ext uri="{FF2B5EF4-FFF2-40B4-BE49-F238E27FC236}">
                  <a16:creationId xmlns:a16="http://schemas.microsoft.com/office/drawing/2014/main" id="{F9586515-A6E5-4D31-8C87-19B876E3814B}"/>
                </a:ext>
              </a:extLst>
            </p:cNvPr>
            <p:cNvSpPr/>
            <p:nvPr/>
          </p:nvSpPr>
          <p:spPr>
            <a:xfrm>
              <a:off x="7858577" y="2442455"/>
              <a:ext cx="1746953" cy="461665"/>
            </a:xfrm>
            <a:prstGeom prst="rect">
              <a:avLst/>
            </a:prstGeom>
          </p:spPr>
          <p:txBody>
            <a:bodyPr wrap="none">
              <a:spAutoFit/>
            </a:bodyPr>
            <a:lstStyle/>
            <a:p>
              <a:r>
                <a:rPr lang="en-US" altLang="zh-CN" sz="1200" b="1" dirty="0" err="1">
                  <a:solidFill>
                    <a:srgbClr val="4F4F4F"/>
                  </a:solidFill>
                  <a:latin typeface="Microsoft YaHei" panose="020B0503020204020204" pitchFamily="34" charset="-122"/>
                  <a:ea typeface="Microsoft YaHei" panose="020B0503020204020204" pitchFamily="34" charset="-122"/>
                </a:rPr>
                <a:t>relationshipstore.db</a:t>
              </a:r>
              <a:endParaRPr lang="en-US" altLang="zh-CN" sz="1200" b="1" dirty="0">
                <a:solidFill>
                  <a:srgbClr val="4F4F4F"/>
                </a:solidFill>
                <a:latin typeface="Microsoft YaHei" panose="020B0503020204020204" pitchFamily="34" charset="-122"/>
                <a:ea typeface="Microsoft YaHei" panose="020B0503020204020204" pitchFamily="34" charset="-122"/>
              </a:endParaRPr>
            </a:p>
            <a:p>
              <a:r>
                <a:rPr lang="zh-CN" altLang="en-US" sz="1200" dirty="0">
                  <a:solidFill>
                    <a:srgbClr val="4F4F4F"/>
                  </a:solidFill>
                  <a:latin typeface="Microsoft YaHei" panose="020B0503020204020204" pitchFamily="34" charset="-122"/>
                  <a:ea typeface="Microsoft YaHei" panose="020B0503020204020204" pitchFamily="34" charset="-122"/>
                </a:rPr>
                <a:t>关系存储</a:t>
              </a:r>
              <a:endParaRPr lang="zh-CN" altLang="en-US" sz="1200" dirty="0"/>
            </a:p>
          </p:txBody>
        </p:sp>
      </p:grpSp>
      <p:grpSp>
        <p:nvGrpSpPr>
          <p:cNvPr id="382" name="组合 381">
            <a:extLst>
              <a:ext uri="{FF2B5EF4-FFF2-40B4-BE49-F238E27FC236}">
                <a16:creationId xmlns:a16="http://schemas.microsoft.com/office/drawing/2014/main" id="{75D0BF52-F1AA-4428-B9C7-CDB46F053B28}"/>
              </a:ext>
            </a:extLst>
          </p:cNvPr>
          <p:cNvGrpSpPr/>
          <p:nvPr/>
        </p:nvGrpSpPr>
        <p:grpSpPr>
          <a:xfrm>
            <a:off x="5107208" y="4173325"/>
            <a:ext cx="1750028" cy="461665"/>
            <a:chOff x="7619021" y="4173325"/>
            <a:chExt cx="1750028" cy="461665"/>
          </a:xfrm>
        </p:grpSpPr>
        <p:sp>
          <p:nvSpPr>
            <p:cNvPr id="49" name="file_359939">
              <a:extLst>
                <a:ext uri="{FF2B5EF4-FFF2-40B4-BE49-F238E27FC236}">
                  <a16:creationId xmlns:a16="http://schemas.microsoft.com/office/drawing/2014/main" id="{C78B4204-B960-4AD2-AE2A-ECD6FE8D2969}"/>
                </a:ext>
              </a:extLst>
            </p:cNvPr>
            <p:cNvSpPr>
              <a:spLocks noChangeAspect="1"/>
            </p:cNvSpPr>
            <p:nvPr/>
          </p:nvSpPr>
          <p:spPr bwMode="auto">
            <a:xfrm>
              <a:off x="7619021" y="4245915"/>
              <a:ext cx="238780" cy="316484"/>
            </a:xfrm>
            <a:custGeom>
              <a:avLst/>
              <a:gdLst>
                <a:gd name="connsiteX0" fmla="*/ 315851 w 457758"/>
                <a:gd name="connsiteY0" fmla="*/ 988 h 606722"/>
                <a:gd name="connsiteX1" fmla="*/ 456770 w 457758"/>
                <a:gd name="connsiteY1" fmla="*/ 141696 h 606722"/>
                <a:gd name="connsiteX2" fmla="*/ 315851 w 457758"/>
                <a:gd name="connsiteY2" fmla="*/ 141696 h 606722"/>
                <a:gd name="connsiteX3" fmla="*/ 0 w 457758"/>
                <a:gd name="connsiteY3" fmla="*/ 0 h 606722"/>
                <a:gd name="connsiteX4" fmla="*/ 279746 w 457758"/>
                <a:gd name="connsiteY4" fmla="*/ 0 h 606722"/>
                <a:gd name="connsiteX5" fmla="*/ 279746 w 457758"/>
                <a:gd name="connsiteY5" fmla="*/ 177742 h 606722"/>
                <a:gd name="connsiteX6" fmla="*/ 457758 w 457758"/>
                <a:gd name="connsiteY6" fmla="*/ 177742 h 606722"/>
                <a:gd name="connsiteX7" fmla="*/ 457758 w 457758"/>
                <a:gd name="connsiteY7" fmla="*/ 606722 h 606722"/>
                <a:gd name="connsiteX8" fmla="*/ 0 w 457758"/>
                <a:gd name="connsiteY8"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758" h="606722">
                  <a:moveTo>
                    <a:pt x="315851" y="988"/>
                  </a:moveTo>
                  <a:lnTo>
                    <a:pt x="456770" y="141696"/>
                  </a:lnTo>
                  <a:lnTo>
                    <a:pt x="315851" y="141696"/>
                  </a:lnTo>
                  <a:close/>
                  <a:moveTo>
                    <a:pt x="0" y="0"/>
                  </a:moveTo>
                  <a:lnTo>
                    <a:pt x="279746" y="0"/>
                  </a:lnTo>
                  <a:lnTo>
                    <a:pt x="279746" y="177742"/>
                  </a:lnTo>
                  <a:lnTo>
                    <a:pt x="457758" y="177742"/>
                  </a:lnTo>
                  <a:lnTo>
                    <a:pt x="457758" y="606722"/>
                  </a:lnTo>
                  <a:lnTo>
                    <a:pt x="0" y="606722"/>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44" name="矩形 43">
              <a:extLst>
                <a:ext uri="{FF2B5EF4-FFF2-40B4-BE49-F238E27FC236}">
                  <a16:creationId xmlns:a16="http://schemas.microsoft.com/office/drawing/2014/main" id="{F19DDBEB-2761-4C62-8195-98C4B7A35D0B}"/>
                </a:ext>
              </a:extLst>
            </p:cNvPr>
            <p:cNvSpPr/>
            <p:nvPr/>
          </p:nvSpPr>
          <p:spPr>
            <a:xfrm>
              <a:off x="7857801" y="4173325"/>
              <a:ext cx="1511248" cy="461665"/>
            </a:xfrm>
            <a:prstGeom prst="rect">
              <a:avLst/>
            </a:prstGeom>
          </p:spPr>
          <p:txBody>
            <a:bodyPr wrap="none">
              <a:spAutoFit/>
            </a:bodyPr>
            <a:lstStyle/>
            <a:p>
              <a:r>
                <a:rPr lang="en-US" altLang="zh-CN" sz="1200" b="1" dirty="0" err="1">
                  <a:solidFill>
                    <a:srgbClr val="4F4F4F"/>
                  </a:solidFill>
                  <a:latin typeface="Microsoft YaHei" panose="020B0503020204020204" pitchFamily="34" charset="-122"/>
                  <a:ea typeface="Microsoft YaHei" panose="020B0503020204020204" pitchFamily="34" charset="-122"/>
                </a:rPr>
                <a:t>propertystore.db</a:t>
              </a:r>
              <a:endParaRPr lang="en-US" altLang="zh-CN" sz="1200" b="1" dirty="0">
                <a:solidFill>
                  <a:srgbClr val="4F4F4F"/>
                </a:solidFill>
                <a:latin typeface="Microsoft YaHei" panose="020B0503020204020204" pitchFamily="34" charset="-122"/>
                <a:ea typeface="Microsoft YaHei" panose="020B0503020204020204" pitchFamily="34" charset="-122"/>
              </a:endParaRPr>
            </a:p>
            <a:p>
              <a:r>
                <a:rPr lang="zh-CN" altLang="en-US" sz="1200" dirty="0">
                  <a:solidFill>
                    <a:srgbClr val="4F4F4F"/>
                  </a:solidFill>
                  <a:latin typeface="Microsoft YaHei" panose="020B0503020204020204" pitchFamily="34" charset="-122"/>
                  <a:ea typeface="Microsoft YaHei" panose="020B0503020204020204" pitchFamily="34" charset="-122"/>
                </a:rPr>
                <a:t>属性存储</a:t>
              </a:r>
              <a:endParaRPr lang="zh-CN" altLang="en-US" sz="1200" dirty="0"/>
            </a:p>
          </p:txBody>
        </p:sp>
      </p:grpSp>
      <p:grpSp>
        <p:nvGrpSpPr>
          <p:cNvPr id="256" name="组合 255">
            <a:extLst>
              <a:ext uri="{FF2B5EF4-FFF2-40B4-BE49-F238E27FC236}">
                <a16:creationId xmlns:a16="http://schemas.microsoft.com/office/drawing/2014/main" id="{61CA45CB-02D9-40A1-8167-B2D3A5B19D4A}"/>
              </a:ext>
            </a:extLst>
          </p:cNvPr>
          <p:cNvGrpSpPr/>
          <p:nvPr/>
        </p:nvGrpSpPr>
        <p:grpSpPr>
          <a:xfrm>
            <a:off x="7146753" y="1641507"/>
            <a:ext cx="3298912" cy="796312"/>
            <a:chOff x="8221571" y="1657218"/>
            <a:chExt cx="3298912" cy="796312"/>
          </a:xfrm>
        </p:grpSpPr>
        <p:sp>
          <p:nvSpPr>
            <p:cNvPr id="50" name="矩形 49">
              <a:extLst>
                <a:ext uri="{FF2B5EF4-FFF2-40B4-BE49-F238E27FC236}">
                  <a16:creationId xmlns:a16="http://schemas.microsoft.com/office/drawing/2014/main" id="{3106FE95-B822-4B7E-A0F1-D7934B61F0C9}"/>
                </a:ext>
              </a:extLst>
            </p:cNvPr>
            <p:cNvSpPr>
              <a:spLocks noChangeAspect="1"/>
            </p:cNvSpPr>
            <p:nvPr/>
          </p:nvSpPr>
          <p:spPr>
            <a:xfrm>
              <a:off x="9360487" y="1953080"/>
              <a:ext cx="144000" cy="144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3988291A-99A7-460D-858E-B665F2674A17}"/>
                </a:ext>
              </a:extLst>
            </p:cNvPr>
            <p:cNvSpPr>
              <a:spLocks noChangeAspect="1"/>
            </p:cNvSpPr>
            <p:nvPr/>
          </p:nvSpPr>
          <p:spPr>
            <a:xfrm>
              <a:off x="9504487" y="1953080"/>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0329AB0A-E083-4796-9A06-35EF5D22293A}"/>
                </a:ext>
              </a:extLst>
            </p:cNvPr>
            <p:cNvSpPr>
              <a:spLocks noChangeAspect="1"/>
            </p:cNvSpPr>
            <p:nvPr/>
          </p:nvSpPr>
          <p:spPr>
            <a:xfrm>
              <a:off x="9648487" y="1953080"/>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1AA3CBC8-3061-4AFF-8875-C6AE7389606C}"/>
                </a:ext>
              </a:extLst>
            </p:cNvPr>
            <p:cNvSpPr>
              <a:spLocks noChangeAspect="1"/>
            </p:cNvSpPr>
            <p:nvPr/>
          </p:nvSpPr>
          <p:spPr>
            <a:xfrm>
              <a:off x="9792487" y="1953080"/>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9BA2CC92-4E98-431B-8A5D-060853F268E0}"/>
                </a:ext>
              </a:extLst>
            </p:cNvPr>
            <p:cNvSpPr>
              <a:spLocks noChangeAspect="1"/>
            </p:cNvSpPr>
            <p:nvPr/>
          </p:nvSpPr>
          <p:spPr>
            <a:xfrm>
              <a:off x="9936487" y="1953080"/>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2F1ABBB0-60AD-4116-99C9-87C8F5B046BF}"/>
                </a:ext>
              </a:extLst>
            </p:cNvPr>
            <p:cNvSpPr>
              <a:spLocks noChangeAspect="1"/>
            </p:cNvSpPr>
            <p:nvPr/>
          </p:nvSpPr>
          <p:spPr>
            <a:xfrm>
              <a:off x="10080487" y="1953080"/>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4809AF13-AA25-457D-B9E5-37869B4AFB0C}"/>
                </a:ext>
              </a:extLst>
            </p:cNvPr>
            <p:cNvSpPr>
              <a:spLocks noChangeAspect="1"/>
            </p:cNvSpPr>
            <p:nvPr/>
          </p:nvSpPr>
          <p:spPr>
            <a:xfrm>
              <a:off x="10224487" y="1953080"/>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937AF3B8-AC91-41B2-B094-521A05E9CA1E}"/>
                </a:ext>
              </a:extLst>
            </p:cNvPr>
            <p:cNvSpPr>
              <a:spLocks noChangeAspect="1"/>
            </p:cNvSpPr>
            <p:nvPr/>
          </p:nvSpPr>
          <p:spPr>
            <a:xfrm>
              <a:off x="10368487" y="1953080"/>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6C83B7CC-91D5-4A98-B89F-F6DF9F49924A}"/>
                </a:ext>
              </a:extLst>
            </p:cNvPr>
            <p:cNvSpPr>
              <a:spLocks noChangeAspect="1"/>
            </p:cNvSpPr>
            <p:nvPr/>
          </p:nvSpPr>
          <p:spPr>
            <a:xfrm>
              <a:off x="10512487" y="1953080"/>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84872583-A1DF-422D-9BC0-FF1A6932A17B}"/>
                </a:ext>
              </a:extLst>
            </p:cNvPr>
            <p:cNvSpPr>
              <a:spLocks noChangeAspect="1"/>
            </p:cNvSpPr>
            <p:nvPr/>
          </p:nvSpPr>
          <p:spPr>
            <a:xfrm>
              <a:off x="10656486" y="1953080"/>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49BA0829-E823-4DDF-9B79-CA0C6F42D5F6}"/>
                </a:ext>
              </a:extLst>
            </p:cNvPr>
            <p:cNvSpPr>
              <a:spLocks noChangeAspect="1"/>
            </p:cNvSpPr>
            <p:nvPr/>
          </p:nvSpPr>
          <p:spPr>
            <a:xfrm>
              <a:off x="10800485" y="1953080"/>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715F9C04-48B0-4789-9766-3C7AD34BF04B}"/>
                </a:ext>
              </a:extLst>
            </p:cNvPr>
            <p:cNvSpPr>
              <a:spLocks noChangeAspect="1"/>
            </p:cNvSpPr>
            <p:nvPr/>
          </p:nvSpPr>
          <p:spPr>
            <a:xfrm>
              <a:off x="10944484" y="1953080"/>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62" name="矩形 61">
              <a:extLst>
                <a:ext uri="{FF2B5EF4-FFF2-40B4-BE49-F238E27FC236}">
                  <a16:creationId xmlns:a16="http://schemas.microsoft.com/office/drawing/2014/main" id="{CEC2B445-A44A-47CC-916E-DF1692D194F7}"/>
                </a:ext>
              </a:extLst>
            </p:cNvPr>
            <p:cNvSpPr>
              <a:spLocks noChangeAspect="1"/>
            </p:cNvSpPr>
            <p:nvPr/>
          </p:nvSpPr>
          <p:spPr>
            <a:xfrm>
              <a:off x="11088483" y="1953080"/>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499B1464-7C7D-4301-9EA3-2290773CE533}"/>
                </a:ext>
              </a:extLst>
            </p:cNvPr>
            <p:cNvSpPr>
              <a:spLocks noChangeAspect="1"/>
            </p:cNvSpPr>
            <p:nvPr/>
          </p:nvSpPr>
          <p:spPr>
            <a:xfrm>
              <a:off x="11232483" y="1953080"/>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14FA0BED-E66B-4BF5-BE10-A89A33844C47}"/>
                </a:ext>
              </a:extLst>
            </p:cNvPr>
            <p:cNvSpPr>
              <a:spLocks noChangeAspect="1"/>
            </p:cNvSpPr>
            <p:nvPr/>
          </p:nvSpPr>
          <p:spPr>
            <a:xfrm>
              <a:off x="11376483" y="1953080"/>
              <a:ext cx="144000" cy="144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28" name="连接符: 肘形 127">
              <a:extLst>
                <a:ext uri="{FF2B5EF4-FFF2-40B4-BE49-F238E27FC236}">
                  <a16:creationId xmlns:a16="http://schemas.microsoft.com/office/drawing/2014/main" id="{3A3BF436-38CD-485A-9D9B-6DAA89D3C271}"/>
                </a:ext>
              </a:extLst>
            </p:cNvPr>
            <p:cNvCxnSpPr>
              <a:cxnSpLocks/>
              <a:stCxn id="50" idx="1"/>
              <a:endCxn id="129" idx="3"/>
            </p:cNvCxnSpPr>
            <p:nvPr/>
          </p:nvCxnSpPr>
          <p:spPr>
            <a:xfrm flipH="1">
              <a:off x="8919198" y="2025080"/>
              <a:ext cx="4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矩形 128">
              <a:extLst>
                <a:ext uri="{FF2B5EF4-FFF2-40B4-BE49-F238E27FC236}">
                  <a16:creationId xmlns:a16="http://schemas.microsoft.com/office/drawing/2014/main" id="{FCDAA172-9547-4AEE-8A29-78A927406457}"/>
                </a:ext>
              </a:extLst>
            </p:cNvPr>
            <p:cNvSpPr/>
            <p:nvPr/>
          </p:nvSpPr>
          <p:spPr>
            <a:xfrm>
              <a:off x="8221571" y="1901969"/>
              <a:ext cx="69762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首标识位</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sp>
          <p:nvSpPr>
            <p:cNvPr id="132" name="矩形 131">
              <a:extLst>
                <a:ext uri="{FF2B5EF4-FFF2-40B4-BE49-F238E27FC236}">
                  <a16:creationId xmlns:a16="http://schemas.microsoft.com/office/drawing/2014/main" id="{D5610C7F-7E02-4005-91C2-38B1F12AE86C}"/>
                </a:ext>
              </a:extLst>
            </p:cNvPr>
            <p:cNvSpPr/>
            <p:nvPr/>
          </p:nvSpPr>
          <p:spPr>
            <a:xfrm>
              <a:off x="8790958" y="1657218"/>
              <a:ext cx="96212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下一个关系</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sp>
          <p:nvSpPr>
            <p:cNvPr id="133" name="矩形 132">
              <a:extLst>
                <a:ext uri="{FF2B5EF4-FFF2-40B4-BE49-F238E27FC236}">
                  <a16:creationId xmlns:a16="http://schemas.microsoft.com/office/drawing/2014/main" id="{1604661C-0FA5-4B7F-8947-D597E5C9A960}"/>
                </a:ext>
              </a:extLst>
            </p:cNvPr>
            <p:cNvSpPr/>
            <p:nvPr/>
          </p:nvSpPr>
          <p:spPr>
            <a:xfrm>
              <a:off x="9105649" y="2207309"/>
              <a:ext cx="96212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下一个属性</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134" name="连接符: 肘形 127">
              <a:extLst>
                <a:ext uri="{FF2B5EF4-FFF2-40B4-BE49-F238E27FC236}">
                  <a16:creationId xmlns:a16="http://schemas.microsoft.com/office/drawing/2014/main" id="{349D6FAC-0BD9-4ABE-9F46-DE19C3CD1C05}"/>
                </a:ext>
              </a:extLst>
            </p:cNvPr>
            <p:cNvCxnSpPr>
              <a:cxnSpLocks/>
              <a:stCxn id="54" idx="0"/>
              <a:endCxn id="132" idx="3"/>
            </p:cNvCxnSpPr>
            <p:nvPr/>
          </p:nvCxnSpPr>
          <p:spPr>
            <a:xfrm rot="16200000" flipV="1">
              <a:off x="9794409" y="1739002"/>
              <a:ext cx="172751" cy="255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连接符: 肘形 127">
              <a:extLst>
                <a:ext uri="{FF2B5EF4-FFF2-40B4-BE49-F238E27FC236}">
                  <a16:creationId xmlns:a16="http://schemas.microsoft.com/office/drawing/2014/main" id="{52FC46D0-E5FD-4473-90B8-CD6A37B786F8}"/>
                </a:ext>
              </a:extLst>
            </p:cNvPr>
            <p:cNvCxnSpPr>
              <a:cxnSpLocks/>
              <a:stCxn id="57" idx="2"/>
              <a:endCxn id="133" idx="3"/>
            </p:cNvCxnSpPr>
            <p:nvPr/>
          </p:nvCxnSpPr>
          <p:spPr>
            <a:xfrm rot="5400000">
              <a:off x="10137460" y="2027393"/>
              <a:ext cx="233340" cy="3727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矩形 142">
              <a:extLst>
                <a:ext uri="{FF2B5EF4-FFF2-40B4-BE49-F238E27FC236}">
                  <a16:creationId xmlns:a16="http://schemas.microsoft.com/office/drawing/2014/main" id="{E06DDC3D-8263-4F3C-B19D-C54C1AE82B45}"/>
                </a:ext>
              </a:extLst>
            </p:cNvPr>
            <p:cNvSpPr/>
            <p:nvPr/>
          </p:nvSpPr>
          <p:spPr>
            <a:xfrm>
              <a:off x="10291054" y="1657218"/>
              <a:ext cx="441146"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标签</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144" name="连接符: 肘形 127">
              <a:extLst>
                <a:ext uri="{FF2B5EF4-FFF2-40B4-BE49-F238E27FC236}">
                  <a16:creationId xmlns:a16="http://schemas.microsoft.com/office/drawing/2014/main" id="{BCAEA435-5ED1-45F0-9C3A-F2818723A4F9}"/>
                </a:ext>
              </a:extLst>
            </p:cNvPr>
            <p:cNvCxnSpPr>
              <a:cxnSpLocks/>
              <a:stCxn id="61" idx="0"/>
              <a:endCxn id="143" idx="3"/>
            </p:cNvCxnSpPr>
            <p:nvPr/>
          </p:nvCxnSpPr>
          <p:spPr>
            <a:xfrm rot="16200000" flipV="1">
              <a:off x="10787967" y="1724563"/>
              <a:ext cx="172751" cy="284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连接符: 肘形 127">
              <a:extLst>
                <a:ext uri="{FF2B5EF4-FFF2-40B4-BE49-F238E27FC236}">
                  <a16:creationId xmlns:a16="http://schemas.microsoft.com/office/drawing/2014/main" id="{6E4989A4-7717-43D8-BBA0-843B04887349}"/>
                </a:ext>
              </a:extLst>
            </p:cNvPr>
            <p:cNvCxnSpPr>
              <a:cxnSpLocks/>
              <a:stCxn id="64" idx="2"/>
              <a:endCxn id="149" idx="3"/>
            </p:cNvCxnSpPr>
            <p:nvPr/>
          </p:nvCxnSpPr>
          <p:spPr>
            <a:xfrm rot="5400000">
              <a:off x="11225030" y="2106965"/>
              <a:ext cx="233339" cy="213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a16="http://schemas.microsoft.com/office/drawing/2014/main" id="{EAD17494-B831-44BC-9B42-650F89B6A216}"/>
                </a:ext>
              </a:extLst>
            </p:cNvPr>
            <p:cNvSpPr/>
            <p:nvPr/>
          </p:nvSpPr>
          <p:spPr>
            <a:xfrm>
              <a:off x="10537288" y="2207308"/>
              <a:ext cx="69762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尾标识位</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grpSp>
      <p:grpSp>
        <p:nvGrpSpPr>
          <p:cNvPr id="255" name="组合 254">
            <a:extLst>
              <a:ext uri="{FF2B5EF4-FFF2-40B4-BE49-F238E27FC236}">
                <a16:creationId xmlns:a16="http://schemas.microsoft.com/office/drawing/2014/main" id="{4E7837D4-5AE2-4DAF-87B4-2EF3DD3BB521}"/>
              </a:ext>
            </a:extLst>
          </p:cNvPr>
          <p:cNvGrpSpPr/>
          <p:nvPr/>
        </p:nvGrpSpPr>
        <p:grpSpPr>
          <a:xfrm>
            <a:off x="6607686" y="2831529"/>
            <a:ext cx="4777784" cy="1349270"/>
            <a:chOff x="7383685" y="3126950"/>
            <a:chExt cx="4777784" cy="1349270"/>
          </a:xfrm>
        </p:grpSpPr>
        <p:sp>
          <p:nvSpPr>
            <p:cNvPr id="65" name="矩形 64">
              <a:extLst>
                <a:ext uri="{FF2B5EF4-FFF2-40B4-BE49-F238E27FC236}">
                  <a16:creationId xmlns:a16="http://schemas.microsoft.com/office/drawing/2014/main" id="{01ED0EA5-9F72-4387-81CA-5A47BA626AC0}"/>
                </a:ext>
              </a:extLst>
            </p:cNvPr>
            <p:cNvSpPr>
              <a:spLocks noChangeAspect="1"/>
            </p:cNvSpPr>
            <p:nvPr/>
          </p:nvSpPr>
          <p:spPr>
            <a:xfrm>
              <a:off x="8765434" y="3556474"/>
              <a:ext cx="144000" cy="144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C629E868-619A-46E3-AF02-F3E28926C86C}"/>
                </a:ext>
              </a:extLst>
            </p:cNvPr>
            <p:cNvSpPr>
              <a:spLocks noChangeAspect="1"/>
            </p:cNvSpPr>
            <p:nvPr/>
          </p:nvSpPr>
          <p:spPr>
            <a:xfrm>
              <a:off x="8909434" y="3556474"/>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0C0C1E11-5F4A-478B-BE3A-9F6B61154BF5}"/>
                </a:ext>
              </a:extLst>
            </p:cNvPr>
            <p:cNvSpPr>
              <a:spLocks noChangeAspect="1"/>
            </p:cNvSpPr>
            <p:nvPr/>
          </p:nvSpPr>
          <p:spPr>
            <a:xfrm>
              <a:off x="9053434" y="3556474"/>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12966993-DF2B-4509-B998-186567662A2E}"/>
                </a:ext>
              </a:extLst>
            </p:cNvPr>
            <p:cNvSpPr>
              <a:spLocks noChangeAspect="1"/>
            </p:cNvSpPr>
            <p:nvPr/>
          </p:nvSpPr>
          <p:spPr>
            <a:xfrm>
              <a:off x="9197434" y="3556474"/>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4A38BE1-7614-4D21-9ED5-6B0D4CD2ABBC}"/>
                </a:ext>
              </a:extLst>
            </p:cNvPr>
            <p:cNvSpPr>
              <a:spLocks noChangeAspect="1"/>
            </p:cNvSpPr>
            <p:nvPr/>
          </p:nvSpPr>
          <p:spPr>
            <a:xfrm>
              <a:off x="9341434" y="3556474"/>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F8C6F0BD-6944-4129-9B68-4A7545CB9296}"/>
                </a:ext>
              </a:extLst>
            </p:cNvPr>
            <p:cNvSpPr>
              <a:spLocks noChangeAspect="1"/>
            </p:cNvSpPr>
            <p:nvPr/>
          </p:nvSpPr>
          <p:spPr>
            <a:xfrm>
              <a:off x="9485434" y="3556474"/>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190C33CE-5563-47D6-8043-00DF416F1697}"/>
                </a:ext>
              </a:extLst>
            </p:cNvPr>
            <p:cNvSpPr>
              <a:spLocks noChangeAspect="1"/>
            </p:cNvSpPr>
            <p:nvPr/>
          </p:nvSpPr>
          <p:spPr>
            <a:xfrm>
              <a:off x="9629434" y="3556474"/>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0BCB5661-A72A-4BFE-A0A1-99A0210D14E0}"/>
                </a:ext>
              </a:extLst>
            </p:cNvPr>
            <p:cNvSpPr>
              <a:spLocks noChangeAspect="1"/>
            </p:cNvSpPr>
            <p:nvPr/>
          </p:nvSpPr>
          <p:spPr>
            <a:xfrm>
              <a:off x="9773434" y="3556474"/>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ECB26326-D304-4622-A452-4CE6CDA0CDF0}"/>
                </a:ext>
              </a:extLst>
            </p:cNvPr>
            <p:cNvSpPr>
              <a:spLocks noChangeAspect="1"/>
            </p:cNvSpPr>
            <p:nvPr/>
          </p:nvSpPr>
          <p:spPr>
            <a:xfrm>
              <a:off x="9917434" y="3556474"/>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69DA3747-2018-4354-899F-3BA7B19A2E45}"/>
                </a:ext>
              </a:extLst>
            </p:cNvPr>
            <p:cNvSpPr>
              <a:spLocks noChangeAspect="1"/>
            </p:cNvSpPr>
            <p:nvPr/>
          </p:nvSpPr>
          <p:spPr>
            <a:xfrm>
              <a:off x="10061434" y="3556474"/>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F19C676D-AF2E-49A0-8E56-2ABF8092ABD9}"/>
                </a:ext>
              </a:extLst>
            </p:cNvPr>
            <p:cNvSpPr>
              <a:spLocks noChangeAspect="1"/>
            </p:cNvSpPr>
            <p:nvPr/>
          </p:nvSpPr>
          <p:spPr>
            <a:xfrm>
              <a:off x="10205434" y="3556474"/>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866D091D-F64A-49C5-8CA1-9C936C46577E}"/>
                </a:ext>
              </a:extLst>
            </p:cNvPr>
            <p:cNvSpPr>
              <a:spLocks noChangeAspect="1"/>
            </p:cNvSpPr>
            <p:nvPr/>
          </p:nvSpPr>
          <p:spPr>
            <a:xfrm>
              <a:off x="10349434" y="3556474"/>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D07494AA-CB8D-4EF7-9C13-86B1B58EAAE2}"/>
                </a:ext>
              </a:extLst>
            </p:cNvPr>
            <p:cNvSpPr>
              <a:spLocks noChangeAspect="1"/>
            </p:cNvSpPr>
            <p:nvPr/>
          </p:nvSpPr>
          <p:spPr>
            <a:xfrm>
              <a:off x="10493434" y="3556474"/>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2C8C4773-A32D-46A9-9FBA-B41814EB8588}"/>
                </a:ext>
              </a:extLst>
            </p:cNvPr>
            <p:cNvSpPr>
              <a:spLocks noChangeAspect="1"/>
            </p:cNvSpPr>
            <p:nvPr/>
          </p:nvSpPr>
          <p:spPr>
            <a:xfrm>
              <a:off x="10637434" y="3556474"/>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6B13F6A3-294F-42B6-9AA2-D6152A25C923}"/>
                </a:ext>
              </a:extLst>
            </p:cNvPr>
            <p:cNvSpPr>
              <a:spLocks noChangeAspect="1"/>
            </p:cNvSpPr>
            <p:nvPr/>
          </p:nvSpPr>
          <p:spPr>
            <a:xfrm>
              <a:off x="10781434" y="3556474"/>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139B0DDB-0F74-45A8-BA3D-53F1DFBE9033}"/>
                </a:ext>
              </a:extLst>
            </p:cNvPr>
            <p:cNvSpPr>
              <a:spLocks noChangeAspect="1"/>
            </p:cNvSpPr>
            <p:nvPr/>
          </p:nvSpPr>
          <p:spPr>
            <a:xfrm>
              <a:off x="10925434" y="3556474"/>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E4D3035E-05B6-4387-BFCA-23AEB30441F2}"/>
                </a:ext>
              </a:extLst>
            </p:cNvPr>
            <p:cNvSpPr>
              <a:spLocks noChangeAspect="1"/>
            </p:cNvSpPr>
            <p:nvPr/>
          </p:nvSpPr>
          <p:spPr>
            <a:xfrm>
              <a:off x="11069434" y="3556474"/>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4B797720-DBBC-4755-95D5-E830D90CCC72}"/>
                </a:ext>
              </a:extLst>
            </p:cNvPr>
            <p:cNvSpPr>
              <a:spLocks noChangeAspect="1"/>
            </p:cNvSpPr>
            <p:nvPr/>
          </p:nvSpPr>
          <p:spPr>
            <a:xfrm>
              <a:off x="11069434" y="3699459"/>
              <a:ext cx="144000" cy="144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B53F2181-FF81-4929-AD17-1FDD4D471442}"/>
                </a:ext>
              </a:extLst>
            </p:cNvPr>
            <p:cNvSpPr>
              <a:spLocks noChangeAspect="1"/>
            </p:cNvSpPr>
            <p:nvPr/>
          </p:nvSpPr>
          <p:spPr>
            <a:xfrm>
              <a:off x="8765434" y="3699459"/>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3E5BB25A-A5E4-4035-9AFC-67095FD791D8}"/>
                </a:ext>
              </a:extLst>
            </p:cNvPr>
            <p:cNvSpPr>
              <a:spLocks noChangeAspect="1"/>
            </p:cNvSpPr>
            <p:nvPr/>
          </p:nvSpPr>
          <p:spPr>
            <a:xfrm>
              <a:off x="8909434" y="3699459"/>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18AA2482-E863-414A-9C04-5F916C02ABEA}"/>
                </a:ext>
              </a:extLst>
            </p:cNvPr>
            <p:cNvSpPr>
              <a:spLocks noChangeAspect="1"/>
            </p:cNvSpPr>
            <p:nvPr/>
          </p:nvSpPr>
          <p:spPr>
            <a:xfrm>
              <a:off x="9053434" y="3699459"/>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3B0381AB-6E6C-4A4F-8B2E-6A4923DF2A94}"/>
                </a:ext>
              </a:extLst>
            </p:cNvPr>
            <p:cNvSpPr>
              <a:spLocks noChangeAspect="1"/>
            </p:cNvSpPr>
            <p:nvPr/>
          </p:nvSpPr>
          <p:spPr>
            <a:xfrm>
              <a:off x="9197434" y="3699459"/>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FC8515E9-040E-4BB9-AD12-1AF82ADAB92C}"/>
                </a:ext>
              </a:extLst>
            </p:cNvPr>
            <p:cNvSpPr>
              <a:spLocks noChangeAspect="1"/>
            </p:cNvSpPr>
            <p:nvPr/>
          </p:nvSpPr>
          <p:spPr>
            <a:xfrm>
              <a:off x="9341434"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0B74EEEF-3D4C-4ABE-8051-F8CFCB2F5DBD}"/>
                </a:ext>
              </a:extLst>
            </p:cNvPr>
            <p:cNvSpPr>
              <a:spLocks noChangeAspect="1"/>
            </p:cNvSpPr>
            <p:nvPr/>
          </p:nvSpPr>
          <p:spPr>
            <a:xfrm>
              <a:off x="9485434"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6729917E-0DAB-44BD-87AB-F4AB05F8AB56}"/>
                </a:ext>
              </a:extLst>
            </p:cNvPr>
            <p:cNvSpPr>
              <a:spLocks noChangeAspect="1"/>
            </p:cNvSpPr>
            <p:nvPr/>
          </p:nvSpPr>
          <p:spPr>
            <a:xfrm>
              <a:off x="9629434"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B2E20C2F-FE1C-4F6D-88A8-64D60D0A300E}"/>
                </a:ext>
              </a:extLst>
            </p:cNvPr>
            <p:cNvSpPr>
              <a:spLocks noChangeAspect="1"/>
            </p:cNvSpPr>
            <p:nvPr/>
          </p:nvSpPr>
          <p:spPr>
            <a:xfrm>
              <a:off x="9773434"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8214B86B-F3B0-4B3C-8763-4A4EEC8F9CE3}"/>
                </a:ext>
              </a:extLst>
            </p:cNvPr>
            <p:cNvSpPr>
              <a:spLocks noChangeAspect="1"/>
            </p:cNvSpPr>
            <p:nvPr/>
          </p:nvSpPr>
          <p:spPr>
            <a:xfrm>
              <a:off x="9917434" y="3699459"/>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D6205E8B-95D1-4F72-A987-3289ABC583B8}"/>
                </a:ext>
              </a:extLst>
            </p:cNvPr>
            <p:cNvSpPr>
              <a:spLocks noChangeAspect="1"/>
            </p:cNvSpPr>
            <p:nvPr/>
          </p:nvSpPr>
          <p:spPr>
            <a:xfrm>
              <a:off x="10061434" y="3699459"/>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B1148AC7-A286-40C0-9074-85F294EFBBA4}"/>
                </a:ext>
              </a:extLst>
            </p:cNvPr>
            <p:cNvSpPr>
              <a:spLocks noChangeAspect="1"/>
            </p:cNvSpPr>
            <p:nvPr/>
          </p:nvSpPr>
          <p:spPr>
            <a:xfrm>
              <a:off x="10205433" y="3699459"/>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C23BD41C-E510-4A7C-AA7F-6ECD2930D9A9}"/>
                </a:ext>
              </a:extLst>
            </p:cNvPr>
            <p:cNvSpPr>
              <a:spLocks noChangeAspect="1"/>
            </p:cNvSpPr>
            <p:nvPr/>
          </p:nvSpPr>
          <p:spPr>
            <a:xfrm>
              <a:off x="10349432" y="3699459"/>
              <a:ext cx="144000" cy="144000"/>
            </a:xfrm>
            <a:prstGeom prst="rect">
              <a:avLst/>
            </a:prstGeom>
            <a:solidFill>
              <a:schemeClr val="accent1"/>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52" name="连接符: 肘形 127">
              <a:extLst>
                <a:ext uri="{FF2B5EF4-FFF2-40B4-BE49-F238E27FC236}">
                  <a16:creationId xmlns:a16="http://schemas.microsoft.com/office/drawing/2014/main" id="{B8CD48C6-B972-4056-822C-A279A281EFDF}"/>
                </a:ext>
              </a:extLst>
            </p:cNvPr>
            <p:cNvCxnSpPr>
              <a:cxnSpLocks/>
              <a:stCxn id="65" idx="1"/>
              <a:endCxn id="153" idx="3"/>
            </p:cNvCxnSpPr>
            <p:nvPr/>
          </p:nvCxnSpPr>
          <p:spPr>
            <a:xfrm flipH="1" flipV="1">
              <a:off x="8561829" y="3621085"/>
              <a:ext cx="203605" cy="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矩形 152">
              <a:extLst>
                <a:ext uri="{FF2B5EF4-FFF2-40B4-BE49-F238E27FC236}">
                  <a16:creationId xmlns:a16="http://schemas.microsoft.com/office/drawing/2014/main" id="{A7AA44CB-1FB0-463F-86DA-C197EB5957A7}"/>
                </a:ext>
              </a:extLst>
            </p:cNvPr>
            <p:cNvSpPr/>
            <p:nvPr/>
          </p:nvSpPr>
          <p:spPr>
            <a:xfrm>
              <a:off x="7864202" y="3497974"/>
              <a:ext cx="69762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首标识位</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sp>
          <p:nvSpPr>
            <p:cNvPr id="156" name="矩形 155">
              <a:extLst>
                <a:ext uri="{FF2B5EF4-FFF2-40B4-BE49-F238E27FC236}">
                  <a16:creationId xmlns:a16="http://schemas.microsoft.com/office/drawing/2014/main" id="{CE2431A7-B364-4B4A-9E8E-3CF174AD752F}"/>
                </a:ext>
              </a:extLst>
            </p:cNvPr>
            <p:cNvSpPr/>
            <p:nvPr/>
          </p:nvSpPr>
          <p:spPr>
            <a:xfrm>
              <a:off x="8056949" y="3269815"/>
              <a:ext cx="56938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首节点</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157" name="连接符: 肘形 127">
              <a:extLst>
                <a:ext uri="{FF2B5EF4-FFF2-40B4-BE49-F238E27FC236}">
                  <a16:creationId xmlns:a16="http://schemas.microsoft.com/office/drawing/2014/main" id="{1AE43AED-584B-4396-A4F8-FB7E4F3D9F49}"/>
                </a:ext>
              </a:extLst>
            </p:cNvPr>
            <p:cNvCxnSpPr>
              <a:cxnSpLocks/>
              <a:stCxn id="66" idx="0"/>
              <a:endCxn id="156" idx="3"/>
            </p:cNvCxnSpPr>
            <p:nvPr/>
          </p:nvCxnSpPr>
          <p:spPr>
            <a:xfrm rot="16200000" flipV="1">
              <a:off x="8722111" y="3297151"/>
              <a:ext cx="163548" cy="3550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矩形 159">
              <a:extLst>
                <a:ext uri="{FF2B5EF4-FFF2-40B4-BE49-F238E27FC236}">
                  <a16:creationId xmlns:a16="http://schemas.microsoft.com/office/drawing/2014/main" id="{37EFB155-AA0B-4E76-B409-76D1F6216BDF}"/>
                </a:ext>
              </a:extLst>
            </p:cNvPr>
            <p:cNvSpPr/>
            <p:nvPr/>
          </p:nvSpPr>
          <p:spPr>
            <a:xfrm>
              <a:off x="8834486" y="3126950"/>
              <a:ext cx="56938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尾节点</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161" name="连接符: 肘形 127">
              <a:extLst>
                <a:ext uri="{FF2B5EF4-FFF2-40B4-BE49-F238E27FC236}">
                  <a16:creationId xmlns:a16="http://schemas.microsoft.com/office/drawing/2014/main" id="{3F61B147-0281-4D5A-9C83-1888B6DC0A09}"/>
                </a:ext>
              </a:extLst>
            </p:cNvPr>
            <p:cNvCxnSpPr>
              <a:cxnSpLocks/>
              <a:stCxn id="70" idx="0"/>
              <a:endCxn id="160" idx="2"/>
            </p:cNvCxnSpPr>
            <p:nvPr/>
          </p:nvCxnSpPr>
          <p:spPr>
            <a:xfrm flipH="1" flipV="1">
              <a:off x="9119180" y="3373171"/>
              <a:ext cx="438254" cy="18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矩形 168">
              <a:extLst>
                <a:ext uri="{FF2B5EF4-FFF2-40B4-BE49-F238E27FC236}">
                  <a16:creationId xmlns:a16="http://schemas.microsoft.com/office/drawing/2014/main" id="{32CD1122-B24E-4ED2-AA2B-192A9C0E631F}"/>
                </a:ext>
              </a:extLst>
            </p:cNvPr>
            <p:cNvSpPr/>
            <p:nvPr/>
          </p:nvSpPr>
          <p:spPr>
            <a:xfrm>
              <a:off x="9814535" y="3129784"/>
              <a:ext cx="69762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关系类型</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170" name="连接符: 肘形 127">
              <a:extLst>
                <a:ext uri="{FF2B5EF4-FFF2-40B4-BE49-F238E27FC236}">
                  <a16:creationId xmlns:a16="http://schemas.microsoft.com/office/drawing/2014/main" id="{897CF29C-7079-456C-875D-F4F94CA75DF8}"/>
                </a:ext>
              </a:extLst>
            </p:cNvPr>
            <p:cNvCxnSpPr>
              <a:cxnSpLocks/>
              <a:stCxn id="75" idx="0"/>
              <a:endCxn id="169" idx="2"/>
            </p:cNvCxnSpPr>
            <p:nvPr/>
          </p:nvCxnSpPr>
          <p:spPr>
            <a:xfrm flipH="1" flipV="1">
              <a:off x="10163349" y="3376005"/>
              <a:ext cx="114085" cy="18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矩形 175">
              <a:extLst>
                <a:ext uri="{FF2B5EF4-FFF2-40B4-BE49-F238E27FC236}">
                  <a16:creationId xmlns:a16="http://schemas.microsoft.com/office/drawing/2014/main" id="{390F9F94-BB89-4C45-9009-DF2200F944E4}"/>
                </a:ext>
              </a:extLst>
            </p:cNvPr>
            <p:cNvSpPr/>
            <p:nvPr/>
          </p:nvSpPr>
          <p:spPr>
            <a:xfrm>
              <a:off x="10942866" y="3269815"/>
              <a:ext cx="121860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首节点上一关系</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178" name="连接符: 肘形 127">
              <a:extLst>
                <a:ext uri="{FF2B5EF4-FFF2-40B4-BE49-F238E27FC236}">
                  <a16:creationId xmlns:a16="http://schemas.microsoft.com/office/drawing/2014/main" id="{C935C3D6-1A19-49B8-8BB7-9D4A6A3CD16A}"/>
                </a:ext>
              </a:extLst>
            </p:cNvPr>
            <p:cNvCxnSpPr>
              <a:cxnSpLocks/>
              <a:stCxn id="78" idx="0"/>
              <a:endCxn id="176" idx="1"/>
            </p:cNvCxnSpPr>
            <p:nvPr/>
          </p:nvCxnSpPr>
          <p:spPr>
            <a:xfrm rot="5400000" flipH="1" flipV="1">
              <a:off x="10744376" y="3357984"/>
              <a:ext cx="163548" cy="2334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矩形 190">
              <a:extLst>
                <a:ext uri="{FF2B5EF4-FFF2-40B4-BE49-F238E27FC236}">
                  <a16:creationId xmlns:a16="http://schemas.microsoft.com/office/drawing/2014/main" id="{AD3FFEA2-9642-45F6-A1F0-2A71EACB36DA}"/>
                </a:ext>
              </a:extLst>
            </p:cNvPr>
            <p:cNvSpPr/>
            <p:nvPr/>
          </p:nvSpPr>
          <p:spPr>
            <a:xfrm>
              <a:off x="7383685" y="3733484"/>
              <a:ext cx="121860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首节点下一关系</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192" name="连接符: 肘形 127">
              <a:extLst>
                <a:ext uri="{FF2B5EF4-FFF2-40B4-BE49-F238E27FC236}">
                  <a16:creationId xmlns:a16="http://schemas.microsoft.com/office/drawing/2014/main" id="{E2C5465D-AB0D-4FED-BE43-988C25FFF8D9}"/>
                </a:ext>
              </a:extLst>
            </p:cNvPr>
            <p:cNvCxnSpPr>
              <a:cxnSpLocks/>
              <a:stCxn id="83" idx="1"/>
              <a:endCxn id="191" idx="3"/>
            </p:cNvCxnSpPr>
            <p:nvPr/>
          </p:nvCxnSpPr>
          <p:spPr>
            <a:xfrm flipH="1">
              <a:off x="8602288" y="3771459"/>
              <a:ext cx="163146" cy="8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矩形 196">
              <a:extLst>
                <a:ext uri="{FF2B5EF4-FFF2-40B4-BE49-F238E27FC236}">
                  <a16:creationId xmlns:a16="http://schemas.microsoft.com/office/drawing/2014/main" id="{CC683C94-A3F6-4CDF-A97A-D8D2A1E57331}"/>
                </a:ext>
              </a:extLst>
            </p:cNvPr>
            <p:cNvSpPr/>
            <p:nvPr/>
          </p:nvSpPr>
          <p:spPr>
            <a:xfrm>
              <a:off x="7772804" y="4033861"/>
              <a:ext cx="1301185" cy="246221"/>
            </a:xfrm>
            <a:prstGeom prst="rect">
              <a:avLst/>
            </a:prstGeom>
          </p:spPr>
          <p:txBody>
            <a:bodyPr wrap="squar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尾节点上一关系</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198" name="连接符: 肘形 127">
              <a:extLst>
                <a:ext uri="{FF2B5EF4-FFF2-40B4-BE49-F238E27FC236}">
                  <a16:creationId xmlns:a16="http://schemas.microsoft.com/office/drawing/2014/main" id="{0708586E-4888-45A2-8DA3-65974DD085E5}"/>
                </a:ext>
              </a:extLst>
            </p:cNvPr>
            <p:cNvCxnSpPr>
              <a:cxnSpLocks/>
              <a:stCxn id="87" idx="2"/>
              <a:endCxn id="197" idx="3"/>
            </p:cNvCxnSpPr>
            <p:nvPr/>
          </p:nvCxnSpPr>
          <p:spPr>
            <a:xfrm rot="5400000">
              <a:off x="9086956" y="3830493"/>
              <a:ext cx="313513" cy="3394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835E5CBF-0C5C-4137-B5E9-C686B249A918}"/>
                </a:ext>
              </a:extLst>
            </p:cNvPr>
            <p:cNvSpPr/>
            <p:nvPr/>
          </p:nvSpPr>
          <p:spPr>
            <a:xfrm>
              <a:off x="10766250" y="4229999"/>
              <a:ext cx="1338828"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是否关系链首位标识</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216" name="连接符: 肘形 127">
              <a:extLst>
                <a:ext uri="{FF2B5EF4-FFF2-40B4-BE49-F238E27FC236}">
                  <a16:creationId xmlns:a16="http://schemas.microsoft.com/office/drawing/2014/main" id="{3E093CD2-A104-4ACD-A360-6DC45CC67A2F}"/>
                </a:ext>
              </a:extLst>
            </p:cNvPr>
            <p:cNvCxnSpPr>
              <a:cxnSpLocks/>
              <a:stCxn id="82" idx="3"/>
              <a:endCxn id="215" idx="0"/>
            </p:cNvCxnSpPr>
            <p:nvPr/>
          </p:nvCxnSpPr>
          <p:spPr>
            <a:xfrm>
              <a:off x="11213434" y="3771459"/>
              <a:ext cx="222230" cy="4585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矩形 217">
              <a:extLst>
                <a:ext uri="{FF2B5EF4-FFF2-40B4-BE49-F238E27FC236}">
                  <a16:creationId xmlns:a16="http://schemas.microsoft.com/office/drawing/2014/main" id="{8AD38656-F996-4E09-A4FC-7D1C81636344}"/>
                </a:ext>
              </a:extLst>
            </p:cNvPr>
            <p:cNvSpPr>
              <a:spLocks noChangeAspect="1"/>
            </p:cNvSpPr>
            <p:nvPr/>
          </p:nvSpPr>
          <p:spPr>
            <a:xfrm>
              <a:off x="10493432"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E00EDACD-E4B9-4D6B-A081-72509EA69736}"/>
                </a:ext>
              </a:extLst>
            </p:cNvPr>
            <p:cNvSpPr>
              <a:spLocks noChangeAspect="1"/>
            </p:cNvSpPr>
            <p:nvPr/>
          </p:nvSpPr>
          <p:spPr>
            <a:xfrm>
              <a:off x="10637432"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3AB8D9A6-212F-454E-BA8B-10E5AEB9045C}"/>
                </a:ext>
              </a:extLst>
            </p:cNvPr>
            <p:cNvSpPr>
              <a:spLocks noChangeAspect="1"/>
            </p:cNvSpPr>
            <p:nvPr/>
          </p:nvSpPr>
          <p:spPr>
            <a:xfrm>
              <a:off x="10781432"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1" name="矩形 220">
              <a:extLst>
                <a:ext uri="{FF2B5EF4-FFF2-40B4-BE49-F238E27FC236}">
                  <a16:creationId xmlns:a16="http://schemas.microsoft.com/office/drawing/2014/main" id="{4619E039-A073-492F-A19E-78FB3CA48EA0}"/>
                </a:ext>
              </a:extLst>
            </p:cNvPr>
            <p:cNvSpPr>
              <a:spLocks noChangeAspect="1"/>
            </p:cNvSpPr>
            <p:nvPr/>
          </p:nvSpPr>
          <p:spPr>
            <a:xfrm>
              <a:off x="10925432" y="3699459"/>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id="{3A55359B-1202-47A2-90A8-4A989881D33B}"/>
                </a:ext>
              </a:extLst>
            </p:cNvPr>
            <p:cNvSpPr/>
            <p:nvPr/>
          </p:nvSpPr>
          <p:spPr>
            <a:xfrm>
              <a:off x="9220327" y="4229192"/>
              <a:ext cx="1273105" cy="246221"/>
            </a:xfrm>
            <a:prstGeom prst="rect">
              <a:avLst/>
            </a:prstGeom>
          </p:spPr>
          <p:txBody>
            <a:bodyPr wrap="squar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尾节点下一关系</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231" name="连接符: 肘形 127">
              <a:extLst>
                <a:ext uri="{FF2B5EF4-FFF2-40B4-BE49-F238E27FC236}">
                  <a16:creationId xmlns:a16="http://schemas.microsoft.com/office/drawing/2014/main" id="{F15AB0E9-1C0A-4895-91D5-392C0D66E243}"/>
                </a:ext>
              </a:extLst>
            </p:cNvPr>
            <p:cNvCxnSpPr>
              <a:cxnSpLocks/>
              <a:stCxn id="91" idx="2"/>
              <a:endCxn id="230" idx="0"/>
            </p:cNvCxnSpPr>
            <p:nvPr/>
          </p:nvCxnSpPr>
          <p:spPr>
            <a:xfrm flipH="1">
              <a:off x="9856880" y="3843459"/>
              <a:ext cx="132554" cy="38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6" name="矩形 245">
              <a:extLst>
                <a:ext uri="{FF2B5EF4-FFF2-40B4-BE49-F238E27FC236}">
                  <a16:creationId xmlns:a16="http://schemas.microsoft.com/office/drawing/2014/main" id="{87C65D03-93D9-46DA-AFDD-A6504C90DCCA}"/>
                </a:ext>
              </a:extLst>
            </p:cNvPr>
            <p:cNvSpPr/>
            <p:nvPr/>
          </p:nvSpPr>
          <p:spPr>
            <a:xfrm>
              <a:off x="10285189" y="3975532"/>
              <a:ext cx="96212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下一个属性</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247" name="连接符: 肘形 127">
              <a:extLst>
                <a:ext uri="{FF2B5EF4-FFF2-40B4-BE49-F238E27FC236}">
                  <a16:creationId xmlns:a16="http://schemas.microsoft.com/office/drawing/2014/main" id="{DA6BC417-46BA-47CE-83B2-A86A1700EA96}"/>
                </a:ext>
              </a:extLst>
            </p:cNvPr>
            <p:cNvCxnSpPr>
              <a:cxnSpLocks/>
              <a:stCxn id="220" idx="2"/>
              <a:endCxn id="246" idx="0"/>
            </p:cNvCxnSpPr>
            <p:nvPr/>
          </p:nvCxnSpPr>
          <p:spPr>
            <a:xfrm flipH="1">
              <a:off x="10766251" y="3843459"/>
              <a:ext cx="87181" cy="13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7" name="组合 366">
            <a:extLst>
              <a:ext uri="{FF2B5EF4-FFF2-40B4-BE49-F238E27FC236}">
                <a16:creationId xmlns:a16="http://schemas.microsoft.com/office/drawing/2014/main" id="{F125EB4D-A3E6-4E97-B2FE-1513B3BCD91B}"/>
              </a:ext>
            </a:extLst>
          </p:cNvPr>
          <p:cNvGrpSpPr/>
          <p:nvPr/>
        </p:nvGrpSpPr>
        <p:grpSpPr>
          <a:xfrm>
            <a:off x="7781364" y="4565725"/>
            <a:ext cx="3210184" cy="1066432"/>
            <a:chOff x="8557363" y="4936940"/>
            <a:chExt cx="3210184" cy="1066432"/>
          </a:xfrm>
        </p:grpSpPr>
        <p:sp>
          <p:nvSpPr>
            <p:cNvPr id="261" name="矩形 260">
              <a:extLst>
                <a:ext uri="{FF2B5EF4-FFF2-40B4-BE49-F238E27FC236}">
                  <a16:creationId xmlns:a16="http://schemas.microsoft.com/office/drawing/2014/main" id="{66108A13-DD88-481C-B186-5B5D0C9F334F}"/>
                </a:ext>
              </a:extLst>
            </p:cNvPr>
            <p:cNvSpPr>
              <a:spLocks noChangeAspect="1"/>
            </p:cNvSpPr>
            <p:nvPr/>
          </p:nvSpPr>
          <p:spPr>
            <a:xfrm>
              <a:off x="9917432" y="5269211"/>
              <a:ext cx="144000" cy="144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2" name="矩形 261">
              <a:extLst>
                <a:ext uri="{FF2B5EF4-FFF2-40B4-BE49-F238E27FC236}">
                  <a16:creationId xmlns:a16="http://schemas.microsoft.com/office/drawing/2014/main" id="{ACFDD059-AC49-4C57-AF98-FABBADA2BF29}"/>
                </a:ext>
              </a:extLst>
            </p:cNvPr>
            <p:cNvSpPr>
              <a:spLocks noChangeAspect="1"/>
            </p:cNvSpPr>
            <p:nvPr/>
          </p:nvSpPr>
          <p:spPr>
            <a:xfrm>
              <a:off x="10061432" y="5269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3" name="矩形 262">
              <a:extLst>
                <a:ext uri="{FF2B5EF4-FFF2-40B4-BE49-F238E27FC236}">
                  <a16:creationId xmlns:a16="http://schemas.microsoft.com/office/drawing/2014/main" id="{16D113E6-A1E7-472B-85F5-45161F0FF068}"/>
                </a:ext>
              </a:extLst>
            </p:cNvPr>
            <p:cNvSpPr>
              <a:spLocks noChangeAspect="1"/>
            </p:cNvSpPr>
            <p:nvPr/>
          </p:nvSpPr>
          <p:spPr>
            <a:xfrm>
              <a:off x="10205432" y="5269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4" name="矩形 263">
              <a:extLst>
                <a:ext uri="{FF2B5EF4-FFF2-40B4-BE49-F238E27FC236}">
                  <a16:creationId xmlns:a16="http://schemas.microsoft.com/office/drawing/2014/main" id="{437C5DE5-91E1-4B3F-A2EB-F4641AB55916}"/>
                </a:ext>
              </a:extLst>
            </p:cNvPr>
            <p:cNvSpPr>
              <a:spLocks noChangeAspect="1"/>
            </p:cNvSpPr>
            <p:nvPr/>
          </p:nvSpPr>
          <p:spPr>
            <a:xfrm>
              <a:off x="10349432" y="5269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5" name="矩形 264">
              <a:extLst>
                <a:ext uri="{FF2B5EF4-FFF2-40B4-BE49-F238E27FC236}">
                  <a16:creationId xmlns:a16="http://schemas.microsoft.com/office/drawing/2014/main" id="{8F6D71A9-0A2B-4079-9AE7-B4EB09CE6AEF}"/>
                </a:ext>
              </a:extLst>
            </p:cNvPr>
            <p:cNvSpPr>
              <a:spLocks noChangeAspect="1"/>
            </p:cNvSpPr>
            <p:nvPr/>
          </p:nvSpPr>
          <p:spPr>
            <a:xfrm>
              <a:off x="10493432" y="5269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6" name="矩形 265">
              <a:extLst>
                <a:ext uri="{FF2B5EF4-FFF2-40B4-BE49-F238E27FC236}">
                  <a16:creationId xmlns:a16="http://schemas.microsoft.com/office/drawing/2014/main" id="{200ABD03-A147-4261-842A-072FE655EC8E}"/>
                </a:ext>
              </a:extLst>
            </p:cNvPr>
            <p:cNvSpPr>
              <a:spLocks noChangeAspect="1"/>
            </p:cNvSpPr>
            <p:nvPr/>
          </p:nvSpPr>
          <p:spPr>
            <a:xfrm>
              <a:off x="10637432" y="5269211"/>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7" name="矩形 266">
              <a:extLst>
                <a:ext uri="{FF2B5EF4-FFF2-40B4-BE49-F238E27FC236}">
                  <a16:creationId xmlns:a16="http://schemas.microsoft.com/office/drawing/2014/main" id="{D5FD35DE-5614-4997-BFD8-780C9BC353A2}"/>
                </a:ext>
              </a:extLst>
            </p:cNvPr>
            <p:cNvSpPr>
              <a:spLocks noChangeAspect="1"/>
            </p:cNvSpPr>
            <p:nvPr/>
          </p:nvSpPr>
          <p:spPr>
            <a:xfrm>
              <a:off x="10781432" y="5269211"/>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8" name="矩形 267">
              <a:extLst>
                <a:ext uri="{FF2B5EF4-FFF2-40B4-BE49-F238E27FC236}">
                  <a16:creationId xmlns:a16="http://schemas.microsoft.com/office/drawing/2014/main" id="{7A617CE7-C70E-42C6-B362-36F30FC072CC}"/>
                </a:ext>
              </a:extLst>
            </p:cNvPr>
            <p:cNvSpPr>
              <a:spLocks noChangeAspect="1"/>
            </p:cNvSpPr>
            <p:nvPr/>
          </p:nvSpPr>
          <p:spPr>
            <a:xfrm>
              <a:off x="10925432" y="5269211"/>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69" name="矩形 268">
              <a:extLst>
                <a:ext uri="{FF2B5EF4-FFF2-40B4-BE49-F238E27FC236}">
                  <a16:creationId xmlns:a16="http://schemas.microsoft.com/office/drawing/2014/main" id="{734E9989-D893-44B1-9937-BC62AAEE8797}"/>
                </a:ext>
              </a:extLst>
            </p:cNvPr>
            <p:cNvSpPr>
              <a:spLocks noChangeAspect="1"/>
            </p:cNvSpPr>
            <p:nvPr/>
          </p:nvSpPr>
          <p:spPr>
            <a:xfrm>
              <a:off x="11069432" y="5269211"/>
              <a:ext cx="144000" cy="144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0" name="矩形 269">
              <a:extLst>
                <a:ext uri="{FF2B5EF4-FFF2-40B4-BE49-F238E27FC236}">
                  <a16:creationId xmlns:a16="http://schemas.microsoft.com/office/drawing/2014/main" id="{7F750972-E38D-453D-9504-F4A6E1734F7E}"/>
                </a:ext>
              </a:extLst>
            </p:cNvPr>
            <p:cNvSpPr>
              <a:spLocks noChangeAspect="1"/>
            </p:cNvSpPr>
            <p:nvPr/>
          </p:nvSpPr>
          <p:spPr>
            <a:xfrm>
              <a:off x="9917432"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271" name="矩形 270">
              <a:extLst>
                <a:ext uri="{FF2B5EF4-FFF2-40B4-BE49-F238E27FC236}">
                  <a16:creationId xmlns:a16="http://schemas.microsoft.com/office/drawing/2014/main" id="{480A5F2A-93A0-49E8-995F-BA4994953A43}"/>
                </a:ext>
              </a:extLst>
            </p:cNvPr>
            <p:cNvSpPr>
              <a:spLocks noChangeAspect="1"/>
            </p:cNvSpPr>
            <p:nvPr/>
          </p:nvSpPr>
          <p:spPr>
            <a:xfrm>
              <a:off x="10061431"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2" name="矩形 271">
              <a:extLst>
                <a:ext uri="{FF2B5EF4-FFF2-40B4-BE49-F238E27FC236}">
                  <a16:creationId xmlns:a16="http://schemas.microsoft.com/office/drawing/2014/main" id="{E130922A-7BD3-4D30-861B-925ADD2AE2DA}"/>
                </a:ext>
              </a:extLst>
            </p:cNvPr>
            <p:cNvSpPr>
              <a:spLocks noChangeAspect="1"/>
            </p:cNvSpPr>
            <p:nvPr/>
          </p:nvSpPr>
          <p:spPr>
            <a:xfrm>
              <a:off x="10205430"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324126B1-9064-43FE-95D0-46BE3EC28091}"/>
                </a:ext>
              </a:extLst>
            </p:cNvPr>
            <p:cNvSpPr>
              <a:spLocks noChangeAspect="1"/>
            </p:cNvSpPr>
            <p:nvPr/>
          </p:nvSpPr>
          <p:spPr>
            <a:xfrm>
              <a:off x="10349429"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4" name="矩形 273">
              <a:extLst>
                <a:ext uri="{FF2B5EF4-FFF2-40B4-BE49-F238E27FC236}">
                  <a16:creationId xmlns:a16="http://schemas.microsoft.com/office/drawing/2014/main" id="{B7AEEDE5-8C63-4E62-B3A8-B2DE3C297F12}"/>
                </a:ext>
              </a:extLst>
            </p:cNvPr>
            <p:cNvSpPr>
              <a:spLocks noChangeAspect="1"/>
            </p:cNvSpPr>
            <p:nvPr/>
          </p:nvSpPr>
          <p:spPr>
            <a:xfrm>
              <a:off x="10493428"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5" name="矩形 274">
              <a:extLst>
                <a:ext uri="{FF2B5EF4-FFF2-40B4-BE49-F238E27FC236}">
                  <a16:creationId xmlns:a16="http://schemas.microsoft.com/office/drawing/2014/main" id="{ACAFE81F-43E4-4BA9-B2D4-B4FC0D1C6D05}"/>
                </a:ext>
              </a:extLst>
            </p:cNvPr>
            <p:cNvSpPr>
              <a:spLocks noChangeAspect="1"/>
            </p:cNvSpPr>
            <p:nvPr/>
          </p:nvSpPr>
          <p:spPr>
            <a:xfrm>
              <a:off x="10637428"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6" name="矩形 275">
              <a:extLst>
                <a:ext uri="{FF2B5EF4-FFF2-40B4-BE49-F238E27FC236}">
                  <a16:creationId xmlns:a16="http://schemas.microsoft.com/office/drawing/2014/main" id="{6A4ED0BF-2407-43C6-B842-F2CFA7FAC628}"/>
                </a:ext>
              </a:extLst>
            </p:cNvPr>
            <p:cNvSpPr>
              <a:spLocks noChangeAspect="1"/>
            </p:cNvSpPr>
            <p:nvPr/>
          </p:nvSpPr>
          <p:spPr>
            <a:xfrm>
              <a:off x="10781428"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7" name="矩形 276">
              <a:extLst>
                <a:ext uri="{FF2B5EF4-FFF2-40B4-BE49-F238E27FC236}">
                  <a16:creationId xmlns:a16="http://schemas.microsoft.com/office/drawing/2014/main" id="{79161B39-82ED-4DD6-882E-D339B379A6BF}"/>
                </a:ext>
              </a:extLst>
            </p:cNvPr>
            <p:cNvSpPr>
              <a:spLocks noChangeAspect="1"/>
            </p:cNvSpPr>
            <p:nvPr/>
          </p:nvSpPr>
          <p:spPr>
            <a:xfrm>
              <a:off x="10925428" y="5413211"/>
              <a:ext cx="144000" cy="14400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9" name="矩形 278">
              <a:extLst>
                <a:ext uri="{FF2B5EF4-FFF2-40B4-BE49-F238E27FC236}">
                  <a16:creationId xmlns:a16="http://schemas.microsoft.com/office/drawing/2014/main" id="{072E7681-3170-42E0-8FA7-568A82D59D50}"/>
                </a:ext>
              </a:extLst>
            </p:cNvPr>
            <p:cNvSpPr>
              <a:spLocks noChangeAspect="1"/>
            </p:cNvSpPr>
            <p:nvPr/>
          </p:nvSpPr>
          <p:spPr>
            <a:xfrm>
              <a:off x="9917432" y="5557211"/>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0" name="矩形 279">
              <a:extLst>
                <a:ext uri="{FF2B5EF4-FFF2-40B4-BE49-F238E27FC236}">
                  <a16:creationId xmlns:a16="http://schemas.microsoft.com/office/drawing/2014/main" id="{8A94D48D-BA7B-4559-ACBD-4500F01FE83C}"/>
                </a:ext>
              </a:extLst>
            </p:cNvPr>
            <p:cNvSpPr>
              <a:spLocks noChangeAspect="1"/>
            </p:cNvSpPr>
            <p:nvPr/>
          </p:nvSpPr>
          <p:spPr>
            <a:xfrm>
              <a:off x="10061432" y="5557211"/>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1" name="矩形 280">
              <a:extLst>
                <a:ext uri="{FF2B5EF4-FFF2-40B4-BE49-F238E27FC236}">
                  <a16:creationId xmlns:a16="http://schemas.microsoft.com/office/drawing/2014/main" id="{8BFF2EEC-3BFB-4AAC-BEB4-942CCCA050F6}"/>
                </a:ext>
              </a:extLst>
            </p:cNvPr>
            <p:cNvSpPr>
              <a:spLocks noChangeAspect="1"/>
            </p:cNvSpPr>
            <p:nvPr/>
          </p:nvSpPr>
          <p:spPr>
            <a:xfrm>
              <a:off x="10205432" y="5557211"/>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2" name="矩形 281">
              <a:extLst>
                <a:ext uri="{FF2B5EF4-FFF2-40B4-BE49-F238E27FC236}">
                  <a16:creationId xmlns:a16="http://schemas.microsoft.com/office/drawing/2014/main" id="{2F9B523A-2DA2-4DC9-BCCC-58E15BD90358}"/>
                </a:ext>
              </a:extLst>
            </p:cNvPr>
            <p:cNvSpPr>
              <a:spLocks noChangeAspect="1"/>
            </p:cNvSpPr>
            <p:nvPr/>
          </p:nvSpPr>
          <p:spPr>
            <a:xfrm>
              <a:off x="10349432" y="5557211"/>
              <a:ext cx="144000" cy="144000"/>
            </a:xfrm>
            <a:prstGeom prst="rect">
              <a:avLst/>
            </a:prstGeom>
            <a:solidFill>
              <a:schemeClr val="accent4"/>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3" name="矩形 282">
              <a:extLst>
                <a:ext uri="{FF2B5EF4-FFF2-40B4-BE49-F238E27FC236}">
                  <a16:creationId xmlns:a16="http://schemas.microsoft.com/office/drawing/2014/main" id="{2BF91DC4-8A08-4957-918C-90B33F7D54FE}"/>
                </a:ext>
              </a:extLst>
            </p:cNvPr>
            <p:cNvSpPr>
              <a:spLocks noChangeAspect="1"/>
            </p:cNvSpPr>
            <p:nvPr/>
          </p:nvSpPr>
          <p:spPr>
            <a:xfrm>
              <a:off x="10493432" y="5557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4" name="矩形 283">
              <a:extLst>
                <a:ext uri="{FF2B5EF4-FFF2-40B4-BE49-F238E27FC236}">
                  <a16:creationId xmlns:a16="http://schemas.microsoft.com/office/drawing/2014/main" id="{F38793A2-70AB-460B-A49D-F06D311D5500}"/>
                </a:ext>
              </a:extLst>
            </p:cNvPr>
            <p:cNvSpPr>
              <a:spLocks noChangeAspect="1"/>
            </p:cNvSpPr>
            <p:nvPr/>
          </p:nvSpPr>
          <p:spPr>
            <a:xfrm>
              <a:off x="10637432" y="5557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5" name="矩形 284">
              <a:extLst>
                <a:ext uri="{FF2B5EF4-FFF2-40B4-BE49-F238E27FC236}">
                  <a16:creationId xmlns:a16="http://schemas.microsoft.com/office/drawing/2014/main" id="{A263E45A-D66E-4615-8F52-4933D8FEBAE3}"/>
                </a:ext>
              </a:extLst>
            </p:cNvPr>
            <p:cNvSpPr>
              <a:spLocks noChangeAspect="1"/>
            </p:cNvSpPr>
            <p:nvPr/>
          </p:nvSpPr>
          <p:spPr>
            <a:xfrm>
              <a:off x="10781432" y="5557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6" name="矩形 285">
              <a:extLst>
                <a:ext uri="{FF2B5EF4-FFF2-40B4-BE49-F238E27FC236}">
                  <a16:creationId xmlns:a16="http://schemas.microsoft.com/office/drawing/2014/main" id="{B9B45CEC-83B0-4C85-AA78-756F56B5A9FB}"/>
                </a:ext>
              </a:extLst>
            </p:cNvPr>
            <p:cNvSpPr>
              <a:spLocks noChangeAspect="1"/>
            </p:cNvSpPr>
            <p:nvPr/>
          </p:nvSpPr>
          <p:spPr>
            <a:xfrm>
              <a:off x="10925432" y="5557211"/>
              <a:ext cx="144000" cy="144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291" name="连接符: 肘形 127">
              <a:extLst>
                <a:ext uri="{FF2B5EF4-FFF2-40B4-BE49-F238E27FC236}">
                  <a16:creationId xmlns:a16="http://schemas.microsoft.com/office/drawing/2014/main" id="{05139380-61B1-4980-AABA-BA6C8D839CF9}"/>
                </a:ext>
              </a:extLst>
            </p:cNvPr>
            <p:cNvCxnSpPr>
              <a:cxnSpLocks/>
              <a:stCxn id="261" idx="1"/>
              <a:endCxn id="292" idx="3"/>
            </p:cNvCxnSpPr>
            <p:nvPr/>
          </p:nvCxnSpPr>
          <p:spPr>
            <a:xfrm flipH="1" flipV="1">
              <a:off x="9555666" y="5337584"/>
              <a:ext cx="361766" cy="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2" name="矩形 291">
              <a:extLst>
                <a:ext uri="{FF2B5EF4-FFF2-40B4-BE49-F238E27FC236}">
                  <a16:creationId xmlns:a16="http://schemas.microsoft.com/office/drawing/2014/main" id="{51A4B5DD-ADD3-4D56-A8A9-8D48CAB24EB8}"/>
                </a:ext>
              </a:extLst>
            </p:cNvPr>
            <p:cNvSpPr/>
            <p:nvPr/>
          </p:nvSpPr>
          <p:spPr>
            <a:xfrm>
              <a:off x="8858039" y="5214473"/>
              <a:ext cx="697627"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首标识位</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sp>
          <p:nvSpPr>
            <p:cNvPr id="299" name="矩形 298">
              <a:extLst>
                <a:ext uri="{FF2B5EF4-FFF2-40B4-BE49-F238E27FC236}">
                  <a16:creationId xmlns:a16="http://schemas.microsoft.com/office/drawing/2014/main" id="{1B0F3437-A403-43F6-BC9A-348348EFAC71}"/>
                </a:ext>
              </a:extLst>
            </p:cNvPr>
            <p:cNvSpPr/>
            <p:nvPr/>
          </p:nvSpPr>
          <p:spPr>
            <a:xfrm>
              <a:off x="9388656" y="4990307"/>
              <a:ext cx="441146"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类型</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cxnSp>
          <p:nvCxnSpPr>
            <p:cNvPr id="339" name="连接符: 肘形 127">
              <a:extLst>
                <a:ext uri="{FF2B5EF4-FFF2-40B4-BE49-F238E27FC236}">
                  <a16:creationId xmlns:a16="http://schemas.microsoft.com/office/drawing/2014/main" id="{E36D2278-59FE-426F-B28D-4E8708CE5E9D}"/>
                </a:ext>
              </a:extLst>
            </p:cNvPr>
            <p:cNvCxnSpPr>
              <a:cxnSpLocks/>
              <a:stCxn id="263" idx="0"/>
              <a:endCxn id="299" idx="3"/>
            </p:cNvCxnSpPr>
            <p:nvPr/>
          </p:nvCxnSpPr>
          <p:spPr>
            <a:xfrm rot="16200000" flipV="1">
              <a:off x="9975721" y="4967500"/>
              <a:ext cx="155793" cy="447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2" name="矩形 341">
              <a:extLst>
                <a:ext uri="{FF2B5EF4-FFF2-40B4-BE49-F238E27FC236}">
                  <a16:creationId xmlns:a16="http://schemas.microsoft.com/office/drawing/2014/main" id="{E4ABF371-2399-4D65-9BF1-FC44B176FD12}"/>
                </a:ext>
              </a:extLst>
            </p:cNvPr>
            <p:cNvSpPr/>
            <p:nvPr/>
          </p:nvSpPr>
          <p:spPr>
            <a:xfrm>
              <a:off x="10933664" y="4936940"/>
              <a:ext cx="83388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属性索引</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343" name="连接符: 肘形 127">
              <a:extLst>
                <a:ext uri="{FF2B5EF4-FFF2-40B4-BE49-F238E27FC236}">
                  <a16:creationId xmlns:a16="http://schemas.microsoft.com/office/drawing/2014/main" id="{D4136863-609B-41F9-8CB1-741D4FBE8621}"/>
                </a:ext>
              </a:extLst>
            </p:cNvPr>
            <p:cNvCxnSpPr>
              <a:cxnSpLocks/>
              <a:stCxn id="269" idx="3"/>
              <a:endCxn id="342" idx="2"/>
            </p:cNvCxnSpPr>
            <p:nvPr/>
          </p:nvCxnSpPr>
          <p:spPr>
            <a:xfrm flipV="1">
              <a:off x="11213432" y="5183161"/>
              <a:ext cx="137174" cy="1580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6" name="连接符: 肘形 127">
              <a:extLst>
                <a:ext uri="{FF2B5EF4-FFF2-40B4-BE49-F238E27FC236}">
                  <a16:creationId xmlns:a16="http://schemas.microsoft.com/office/drawing/2014/main" id="{AD9D79D3-1718-4AAE-A67E-04C7444A5475}"/>
                </a:ext>
              </a:extLst>
            </p:cNvPr>
            <p:cNvCxnSpPr>
              <a:cxnSpLocks/>
              <a:stCxn id="270" idx="1"/>
              <a:endCxn id="347" idx="3"/>
            </p:cNvCxnSpPr>
            <p:nvPr/>
          </p:nvCxnSpPr>
          <p:spPr>
            <a:xfrm flipH="1">
              <a:off x="9263005" y="5485211"/>
              <a:ext cx="654427" cy="8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7" name="矩形 346">
              <a:extLst>
                <a:ext uri="{FF2B5EF4-FFF2-40B4-BE49-F238E27FC236}">
                  <a16:creationId xmlns:a16="http://schemas.microsoft.com/office/drawing/2014/main" id="{29EF8057-7482-45EC-8CEC-35A57BD9B94F}"/>
                </a:ext>
              </a:extLst>
            </p:cNvPr>
            <p:cNvSpPr/>
            <p:nvPr/>
          </p:nvSpPr>
          <p:spPr>
            <a:xfrm>
              <a:off x="8557363" y="5442867"/>
              <a:ext cx="705642"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属性块</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sp>
          <p:nvSpPr>
            <p:cNvPr id="350" name="矩形 349">
              <a:extLst>
                <a:ext uri="{FF2B5EF4-FFF2-40B4-BE49-F238E27FC236}">
                  <a16:creationId xmlns:a16="http://schemas.microsoft.com/office/drawing/2014/main" id="{83D2F639-F5A8-463C-BBC6-87BB931471EF}"/>
                </a:ext>
              </a:extLst>
            </p:cNvPr>
            <p:cNvSpPr/>
            <p:nvPr/>
          </p:nvSpPr>
          <p:spPr>
            <a:xfrm>
              <a:off x="8761889" y="5720102"/>
              <a:ext cx="83388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上一属性</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351" name="连接符: 肘形 127">
              <a:extLst>
                <a:ext uri="{FF2B5EF4-FFF2-40B4-BE49-F238E27FC236}">
                  <a16:creationId xmlns:a16="http://schemas.microsoft.com/office/drawing/2014/main" id="{28ED207A-9A33-424B-A926-B96D3A773A15}"/>
                </a:ext>
              </a:extLst>
            </p:cNvPr>
            <p:cNvCxnSpPr>
              <a:cxnSpLocks/>
              <a:stCxn id="281" idx="2"/>
              <a:endCxn id="350" idx="3"/>
            </p:cNvCxnSpPr>
            <p:nvPr/>
          </p:nvCxnSpPr>
          <p:spPr>
            <a:xfrm rot="5400000">
              <a:off x="9865601" y="5431382"/>
              <a:ext cx="142002" cy="6816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4" name="矩形 353">
              <a:extLst>
                <a:ext uri="{FF2B5EF4-FFF2-40B4-BE49-F238E27FC236}">
                  <a16:creationId xmlns:a16="http://schemas.microsoft.com/office/drawing/2014/main" id="{DEED5BC7-D708-4EB8-9336-7332B64249D2}"/>
                </a:ext>
              </a:extLst>
            </p:cNvPr>
            <p:cNvSpPr/>
            <p:nvPr/>
          </p:nvSpPr>
          <p:spPr>
            <a:xfrm>
              <a:off x="10874845" y="5757151"/>
              <a:ext cx="833883"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下一属性</a:t>
              </a:r>
              <a:r>
                <a:rPr lang="en-US" altLang="zh-CN" sz="1000" dirty="0">
                  <a:solidFill>
                    <a:srgbClr val="4F4F4F"/>
                  </a:solidFill>
                  <a:latin typeface="Microsoft YaHei" panose="020B0503020204020204" pitchFamily="34" charset="-122"/>
                  <a:ea typeface="Microsoft YaHei" panose="020B0503020204020204" pitchFamily="34" charset="-122"/>
                </a:rPr>
                <a:t>ID</a:t>
              </a:r>
            </a:p>
          </p:txBody>
        </p:sp>
        <p:cxnSp>
          <p:nvCxnSpPr>
            <p:cNvPr id="355" name="连接符: 肘形 127">
              <a:extLst>
                <a:ext uri="{FF2B5EF4-FFF2-40B4-BE49-F238E27FC236}">
                  <a16:creationId xmlns:a16="http://schemas.microsoft.com/office/drawing/2014/main" id="{F85EFD26-0D10-4DCA-B214-F1065F183A9F}"/>
                </a:ext>
              </a:extLst>
            </p:cNvPr>
            <p:cNvCxnSpPr>
              <a:cxnSpLocks/>
              <a:stCxn id="286" idx="3"/>
              <a:endCxn id="354" idx="0"/>
            </p:cNvCxnSpPr>
            <p:nvPr/>
          </p:nvCxnSpPr>
          <p:spPr>
            <a:xfrm>
              <a:off x="11069432" y="5629211"/>
              <a:ext cx="222355" cy="127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3" name="组合 382">
            <a:extLst>
              <a:ext uri="{FF2B5EF4-FFF2-40B4-BE49-F238E27FC236}">
                <a16:creationId xmlns:a16="http://schemas.microsoft.com/office/drawing/2014/main" id="{D97775A9-45E7-45B1-A606-D1D710078089}"/>
              </a:ext>
            </a:extLst>
          </p:cNvPr>
          <p:cNvGrpSpPr/>
          <p:nvPr/>
        </p:nvGrpSpPr>
        <p:grpSpPr>
          <a:xfrm>
            <a:off x="5107208" y="5702998"/>
            <a:ext cx="1346776" cy="316484"/>
            <a:chOff x="7625422" y="5702998"/>
            <a:chExt cx="1346776" cy="316484"/>
          </a:xfrm>
        </p:grpSpPr>
        <p:sp>
          <p:nvSpPr>
            <p:cNvPr id="369" name="file_359939">
              <a:extLst>
                <a:ext uri="{FF2B5EF4-FFF2-40B4-BE49-F238E27FC236}">
                  <a16:creationId xmlns:a16="http://schemas.microsoft.com/office/drawing/2014/main" id="{CEF77939-3238-4BD8-9E38-7F6F1CD691C7}"/>
                </a:ext>
              </a:extLst>
            </p:cNvPr>
            <p:cNvSpPr>
              <a:spLocks noChangeAspect="1"/>
            </p:cNvSpPr>
            <p:nvPr/>
          </p:nvSpPr>
          <p:spPr bwMode="auto">
            <a:xfrm>
              <a:off x="7625422" y="5702998"/>
              <a:ext cx="238780" cy="316484"/>
            </a:xfrm>
            <a:custGeom>
              <a:avLst/>
              <a:gdLst>
                <a:gd name="connsiteX0" fmla="*/ 315851 w 457758"/>
                <a:gd name="connsiteY0" fmla="*/ 988 h 606722"/>
                <a:gd name="connsiteX1" fmla="*/ 456770 w 457758"/>
                <a:gd name="connsiteY1" fmla="*/ 141696 h 606722"/>
                <a:gd name="connsiteX2" fmla="*/ 315851 w 457758"/>
                <a:gd name="connsiteY2" fmla="*/ 141696 h 606722"/>
                <a:gd name="connsiteX3" fmla="*/ 0 w 457758"/>
                <a:gd name="connsiteY3" fmla="*/ 0 h 606722"/>
                <a:gd name="connsiteX4" fmla="*/ 279746 w 457758"/>
                <a:gd name="connsiteY4" fmla="*/ 0 h 606722"/>
                <a:gd name="connsiteX5" fmla="*/ 279746 w 457758"/>
                <a:gd name="connsiteY5" fmla="*/ 177742 h 606722"/>
                <a:gd name="connsiteX6" fmla="*/ 457758 w 457758"/>
                <a:gd name="connsiteY6" fmla="*/ 177742 h 606722"/>
                <a:gd name="connsiteX7" fmla="*/ 457758 w 457758"/>
                <a:gd name="connsiteY7" fmla="*/ 606722 h 606722"/>
                <a:gd name="connsiteX8" fmla="*/ 0 w 457758"/>
                <a:gd name="connsiteY8"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758" h="606722">
                  <a:moveTo>
                    <a:pt x="315851" y="988"/>
                  </a:moveTo>
                  <a:lnTo>
                    <a:pt x="456770" y="141696"/>
                  </a:lnTo>
                  <a:lnTo>
                    <a:pt x="315851" y="141696"/>
                  </a:lnTo>
                  <a:close/>
                  <a:moveTo>
                    <a:pt x="0" y="0"/>
                  </a:moveTo>
                  <a:lnTo>
                    <a:pt x="279746" y="0"/>
                  </a:lnTo>
                  <a:lnTo>
                    <a:pt x="279746" y="177742"/>
                  </a:lnTo>
                  <a:lnTo>
                    <a:pt x="457758" y="177742"/>
                  </a:lnTo>
                  <a:lnTo>
                    <a:pt x="457758" y="606722"/>
                  </a:lnTo>
                  <a:lnTo>
                    <a:pt x="0" y="606722"/>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370" name="矩形 369">
              <a:extLst>
                <a:ext uri="{FF2B5EF4-FFF2-40B4-BE49-F238E27FC236}">
                  <a16:creationId xmlns:a16="http://schemas.microsoft.com/office/drawing/2014/main" id="{0AE0DBCC-674D-46F1-8274-1FF69C3394F0}"/>
                </a:ext>
              </a:extLst>
            </p:cNvPr>
            <p:cNvSpPr/>
            <p:nvPr/>
          </p:nvSpPr>
          <p:spPr>
            <a:xfrm>
              <a:off x="7864202" y="5722741"/>
              <a:ext cx="1107996" cy="276999"/>
            </a:xfrm>
            <a:prstGeom prst="rect">
              <a:avLst/>
            </a:prstGeom>
          </p:spPr>
          <p:txBody>
            <a:bodyPr wrap="none">
              <a:spAutoFit/>
            </a:bodyPr>
            <a:lstStyle/>
            <a:p>
              <a:r>
                <a:rPr lang="zh-CN" altLang="en-US" sz="1200" dirty="0">
                  <a:solidFill>
                    <a:srgbClr val="4F4F4F"/>
                  </a:solidFill>
                  <a:latin typeface="Microsoft YaHei" panose="020B0503020204020204" pitchFamily="34" charset="-122"/>
                  <a:ea typeface="Microsoft YaHei" panose="020B0503020204020204" pitchFamily="34" charset="-122"/>
                </a:rPr>
                <a:t>属性索引存储</a:t>
              </a:r>
              <a:endParaRPr lang="zh-CN" altLang="en-US" sz="1200" dirty="0"/>
            </a:p>
          </p:txBody>
        </p:sp>
      </p:grpSp>
      <p:grpSp>
        <p:nvGrpSpPr>
          <p:cNvPr id="384" name="组合 383">
            <a:extLst>
              <a:ext uri="{FF2B5EF4-FFF2-40B4-BE49-F238E27FC236}">
                <a16:creationId xmlns:a16="http://schemas.microsoft.com/office/drawing/2014/main" id="{F8DC9269-2EA2-4641-BF0B-28C1729A2977}"/>
              </a:ext>
            </a:extLst>
          </p:cNvPr>
          <p:cNvGrpSpPr/>
          <p:nvPr/>
        </p:nvGrpSpPr>
        <p:grpSpPr>
          <a:xfrm>
            <a:off x="6566322" y="5702998"/>
            <a:ext cx="1192887" cy="316484"/>
            <a:chOff x="8868793" y="5702998"/>
            <a:chExt cx="1192887" cy="316484"/>
          </a:xfrm>
        </p:grpSpPr>
        <p:sp>
          <p:nvSpPr>
            <p:cNvPr id="371" name="file_359939">
              <a:extLst>
                <a:ext uri="{FF2B5EF4-FFF2-40B4-BE49-F238E27FC236}">
                  <a16:creationId xmlns:a16="http://schemas.microsoft.com/office/drawing/2014/main" id="{05C073CA-1030-4DCB-AFAA-ECDCCE7F468B}"/>
                </a:ext>
              </a:extLst>
            </p:cNvPr>
            <p:cNvSpPr>
              <a:spLocks noChangeAspect="1"/>
            </p:cNvSpPr>
            <p:nvPr/>
          </p:nvSpPr>
          <p:spPr bwMode="auto">
            <a:xfrm>
              <a:off x="8868793" y="5702998"/>
              <a:ext cx="238780" cy="316484"/>
            </a:xfrm>
            <a:custGeom>
              <a:avLst/>
              <a:gdLst>
                <a:gd name="connsiteX0" fmla="*/ 315851 w 457758"/>
                <a:gd name="connsiteY0" fmla="*/ 988 h 606722"/>
                <a:gd name="connsiteX1" fmla="*/ 456770 w 457758"/>
                <a:gd name="connsiteY1" fmla="*/ 141696 h 606722"/>
                <a:gd name="connsiteX2" fmla="*/ 315851 w 457758"/>
                <a:gd name="connsiteY2" fmla="*/ 141696 h 606722"/>
                <a:gd name="connsiteX3" fmla="*/ 0 w 457758"/>
                <a:gd name="connsiteY3" fmla="*/ 0 h 606722"/>
                <a:gd name="connsiteX4" fmla="*/ 279746 w 457758"/>
                <a:gd name="connsiteY4" fmla="*/ 0 h 606722"/>
                <a:gd name="connsiteX5" fmla="*/ 279746 w 457758"/>
                <a:gd name="connsiteY5" fmla="*/ 177742 h 606722"/>
                <a:gd name="connsiteX6" fmla="*/ 457758 w 457758"/>
                <a:gd name="connsiteY6" fmla="*/ 177742 h 606722"/>
                <a:gd name="connsiteX7" fmla="*/ 457758 w 457758"/>
                <a:gd name="connsiteY7" fmla="*/ 606722 h 606722"/>
                <a:gd name="connsiteX8" fmla="*/ 0 w 457758"/>
                <a:gd name="connsiteY8"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758" h="606722">
                  <a:moveTo>
                    <a:pt x="315851" y="988"/>
                  </a:moveTo>
                  <a:lnTo>
                    <a:pt x="456770" y="141696"/>
                  </a:lnTo>
                  <a:lnTo>
                    <a:pt x="315851" y="141696"/>
                  </a:lnTo>
                  <a:close/>
                  <a:moveTo>
                    <a:pt x="0" y="0"/>
                  </a:moveTo>
                  <a:lnTo>
                    <a:pt x="279746" y="0"/>
                  </a:lnTo>
                  <a:lnTo>
                    <a:pt x="279746" y="177742"/>
                  </a:lnTo>
                  <a:lnTo>
                    <a:pt x="457758" y="177742"/>
                  </a:lnTo>
                  <a:lnTo>
                    <a:pt x="457758" y="606722"/>
                  </a:lnTo>
                  <a:lnTo>
                    <a:pt x="0" y="606722"/>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372" name="矩形 371">
              <a:extLst>
                <a:ext uri="{FF2B5EF4-FFF2-40B4-BE49-F238E27FC236}">
                  <a16:creationId xmlns:a16="http://schemas.microsoft.com/office/drawing/2014/main" id="{AAC12DD3-E186-4017-A2D6-C934B91FF30D}"/>
                </a:ext>
              </a:extLst>
            </p:cNvPr>
            <p:cNvSpPr/>
            <p:nvPr/>
          </p:nvSpPr>
          <p:spPr>
            <a:xfrm>
              <a:off x="9107573" y="5722741"/>
              <a:ext cx="954107" cy="276999"/>
            </a:xfrm>
            <a:prstGeom prst="rect">
              <a:avLst/>
            </a:prstGeom>
          </p:spPr>
          <p:txBody>
            <a:bodyPr wrap="none">
              <a:spAutoFit/>
            </a:bodyPr>
            <a:lstStyle/>
            <a:p>
              <a:r>
                <a:rPr lang="zh-CN" altLang="en-US" sz="1200" dirty="0"/>
                <a:t>动态存储块</a:t>
              </a:r>
            </a:p>
          </p:txBody>
        </p:sp>
      </p:grpSp>
      <p:sp>
        <p:nvSpPr>
          <p:cNvPr id="374" name="矩形 373">
            <a:extLst>
              <a:ext uri="{FF2B5EF4-FFF2-40B4-BE49-F238E27FC236}">
                <a16:creationId xmlns:a16="http://schemas.microsoft.com/office/drawing/2014/main" id="{15219323-7162-4232-A758-0FB77001CCEA}"/>
              </a:ext>
            </a:extLst>
          </p:cNvPr>
          <p:cNvSpPr/>
          <p:nvPr/>
        </p:nvSpPr>
        <p:spPr>
          <a:xfrm>
            <a:off x="7985890" y="5722741"/>
            <a:ext cx="492443" cy="276999"/>
          </a:xfrm>
          <a:prstGeom prst="rect">
            <a:avLst/>
          </a:prstGeom>
        </p:spPr>
        <p:txBody>
          <a:bodyPr wrap="square">
            <a:spAutoFit/>
          </a:bodyPr>
          <a:lstStyle/>
          <a:p>
            <a:r>
              <a:rPr lang="en-US" altLang="zh-CN" sz="1200" dirty="0"/>
              <a:t>……</a:t>
            </a:r>
            <a:endParaRPr lang="zh-CN" altLang="en-US" sz="1200" dirty="0"/>
          </a:p>
        </p:txBody>
      </p:sp>
      <p:grpSp>
        <p:nvGrpSpPr>
          <p:cNvPr id="379" name="组合 378">
            <a:extLst>
              <a:ext uri="{FF2B5EF4-FFF2-40B4-BE49-F238E27FC236}">
                <a16:creationId xmlns:a16="http://schemas.microsoft.com/office/drawing/2014/main" id="{5F2A7997-29A2-415B-A705-E4725EA34F54}"/>
              </a:ext>
            </a:extLst>
          </p:cNvPr>
          <p:cNvGrpSpPr/>
          <p:nvPr/>
        </p:nvGrpSpPr>
        <p:grpSpPr>
          <a:xfrm>
            <a:off x="10742518" y="1208967"/>
            <a:ext cx="777970" cy="246221"/>
            <a:chOff x="10749671" y="1130468"/>
            <a:chExt cx="777970" cy="246221"/>
          </a:xfrm>
        </p:grpSpPr>
        <p:sp>
          <p:nvSpPr>
            <p:cNvPr id="375" name="矩形 374">
              <a:extLst>
                <a:ext uri="{FF2B5EF4-FFF2-40B4-BE49-F238E27FC236}">
                  <a16:creationId xmlns:a16="http://schemas.microsoft.com/office/drawing/2014/main" id="{BBCD8DF2-5E3F-4015-B4E3-E2E1C1BC93AF}"/>
                </a:ext>
              </a:extLst>
            </p:cNvPr>
            <p:cNvSpPr>
              <a:spLocks noChangeAspect="1"/>
            </p:cNvSpPr>
            <p:nvPr/>
          </p:nvSpPr>
          <p:spPr>
            <a:xfrm>
              <a:off x="10749671" y="1199578"/>
              <a:ext cx="108000" cy="108000"/>
            </a:xfrm>
            <a:prstGeom prst="rect">
              <a:avLst/>
            </a:prstGeom>
            <a:solidFill>
              <a:schemeClr val="accent6"/>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6" name="矩形 375">
              <a:extLst>
                <a:ext uri="{FF2B5EF4-FFF2-40B4-BE49-F238E27FC236}">
                  <a16:creationId xmlns:a16="http://schemas.microsoft.com/office/drawing/2014/main" id="{AE9E84B9-B6DF-4000-A4E4-83B9E7925A22}"/>
                </a:ext>
              </a:extLst>
            </p:cNvPr>
            <p:cNvSpPr>
              <a:spLocks noChangeAspect="1"/>
            </p:cNvSpPr>
            <p:nvPr/>
          </p:nvSpPr>
          <p:spPr>
            <a:xfrm>
              <a:off x="10857671" y="1199578"/>
              <a:ext cx="108000" cy="108000"/>
            </a:xfrm>
            <a:prstGeom prst="rect">
              <a:avLst/>
            </a:prstGeom>
            <a:solidFill>
              <a:schemeClr val="accent3"/>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7" name="矩形 376">
              <a:extLst>
                <a:ext uri="{FF2B5EF4-FFF2-40B4-BE49-F238E27FC236}">
                  <a16:creationId xmlns:a16="http://schemas.microsoft.com/office/drawing/2014/main" id="{CDC5151C-030E-4055-92EC-841B7D3A321A}"/>
                </a:ext>
              </a:extLst>
            </p:cNvPr>
            <p:cNvSpPr>
              <a:spLocks noChangeAspect="1"/>
            </p:cNvSpPr>
            <p:nvPr/>
          </p:nvSpPr>
          <p:spPr>
            <a:xfrm>
              <a:off x="10965671" y="1199578"/>
              <a:ext cx="108000" cy="108000"/>
            </a:xfrm>
            <a:prstGeom prst="rect">
              <a:avLst/>
            </a:prstGeom>
            <a:solidFill>
              <a:schemeClr val="accent5"/>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8" name="矩形 377">
              <a:extLst>
                <a:ext uri="{FF2B5EF4-FFF2-40B4-BE49-F238E27FC236}">
                  <a16:creationId xmlns:a16="http://schemas.microsoft.com/office/drawing/2014/main" id="{C9EAD90A-3D43-4B67-A8A4-17A08B909BBB}"/>
                </a:ext>
              </a:extLst>
            </p:cNvPr>
            <p:cNvSpPr/>
            <p:nvPr/>
          </p:nvSpPr>
          <p:spPr>
            <a:xfrm>
              <a:off x="11073671" y="1130468"/>
              <a:ext cx="453970" cy="246221"/>
            </a:xfrm>
            <a:prstGeom prst="rect">
              <a:avLst/>
            </a:prstGeom>
          </p:spPr>
          <p:txBody>
            <a:bodyPr wrap="none">
              <a:spAutoFit/>
            </a:bodyPr>
            <a:lstStyle/>
            <a:p>
              <a:r>
                <a:rPr lang="zh-CN" altLang="en-US" sz="1000" dirty="0">
                  <a:solidFill>
                    <a:srgbClr val="4F4F4F"/>
                  </a:solidFill>
                  <a:latin typeface="Microsoft YaHei" panose="020B0503020204020204" pitchFamily="34" charset="-122"/>
                  <a:ea typeface="Microsoft YaHei" panose="020B0503020204020204" pitchFamily="34" charset="-122"/>
                </a:rPr>
                <a:t>字节</a:t>
              </a:r>
              <a:endParaRPr lang="en-US" altLang="zh-CN" sz="1000" dirty="0">
                <a:solidFill>
                  <a:srgbClr val="4F4F4F"/>
                </a:solidFill>
                <a:latin typeface="Microsoft YaHei" panose="020B0503020204020204" pitchFamily="34" charset="-122"/>
                <a:ea typeface="Microsoft YaHei" panose="020B0503020204020204" pitchFamily="34" charset="-122"/>
              </a:endParaRPr>
            </a:p>
          </p:txBody>
        </p:sp>
      </p:grpSp>
      <p:grpSp>
        <p:nvGrpSpPr>
          <p:cNvPr id="173" name="组合 172">
            <a:extLst>
              <a:ext uri="{FF2B5EF4-FFF2-40B4-BE49-F238E27FC236}">
                <a16:creationId xmlns:a16="http://schemas.microsoft.com/office/drawing/2014/main" id="{EF45049C-C08C-4A74-B141-B54E53F19DCF}"/>
              </a:ext>
            </a:extLst>
          </p:cNvPr>
          <p:cNvGrpSpPr/>
          <p:nvPr/>
        </p:nvGrpSpPr>
        <p:grpSpPr>
          <a:xfrm>
            <a:off x="729563" y="1172863"/>
            <a:ext cx="4012377" cy="4903538"/>
            <a:chOff x="2628857" y="1190532"/>
            <a:chExt cx="4328533" cy="4946743"/>
          </a:xfrm>
        </p:grpSpPr>
        <p:sp>
          <p:nvSpPr>
            <p:cNvPr id="174" name="îṣḻíďe">
              <a:extLst>
                <a:ext uri="{FF2B5EF4-FFF2-40B4-BE49-F238E27FC236}">
                  <a16:creationId xmlns:a16="http://schemas.microsoft.com/office/drawing/2014/main" id="{9382E83A-9960-4D0D-8AF5-C5B6A553BCDF}"/>
                </a:ext>
              </a:extLst>
            </p:cNvPr>
            <p:cNvSpPr/>
            <p:nvPr/>
          </p:nvSpPr>
          <p:spPr>
            <a:xfrm>
              <a:off x="2628858" y="5597275"/>
              <a:ext cx="4328531"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75" name="îṣḻíďe">
              <a:extLst>
                <a:ext uri="{FF2B5EF4-FFF2-40B4-BE49-F238E27FC236}">
                  <a16:creationId xmlns:a16="http://schemas.microsoft.com/office/drawing/2014/main" id="{C6DCF4EB-29B7-4840-92AE-FCFD0CEDE59E}"/>
                </a:ext>
              </a:extLst>
            </p:cNvPr>
            <p:cNvSpPr/>
            <p:nvPr/>
          </p:nvSpPr>
          <p:spPr>
            <a:xfrm>
              <a:off x="2628858" y="4862817"/>
              <a:ext cx="2035532"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r>
                <a:rPr lang="zh-CN" altLang="en-US" sz="1600" b="1" dirty="0">
                  <a:solidFill>
                    <a:schemeClr val="tx1"/>
                  </a:solidFill>
                </a:rPr>
                <a:t>记录文件</a:t>
              </a:r>
            </a:p>
          </p:txBody>
        </p:sp>
        <p:sp>
          <p:nvSpPr>
            <p:cNvPr id="177" name="îṣḻíďe">
              <a:extLst>
                <a:ext uri="{FF2B5EF4-FFF2-40B4-BE49-F238E27FC236}">
                  <a16:creationId xmlns:a16="http://schemas.microsoft.com/office/drawing/2014/main" id="{919A64FE-212A-438B-9B1D-A4396AE37FB2}"/>
                </a:ext>
              </a:extLst>
            </p:cNvPr>
            <p:cNvSpPr/>
            <p:nvPr/>
          </p:nvSpPr>
          <p:spPr>
            <a:xfrm>
              <a:off x="4921858" y="4485175"/>
              <a:ext cx="2035532" cy="917642"/>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79" name="îṣḻíďe">
              <a:extLst>
                <a:ext uri="{FF2B5EF4-FFF2-40B4-BE49-F238E27FC236}">
                  <a16:creationId xmlns:a16="http://schemas.microsoft.com/office/drawing/2014/main" id="{C9DA4E6F-85A2-4BC4-84C1-C19B0C32F384}"/>
                </a:ext>
              </a:extLst>
            </p:cNvPr>
            <p:cNvSpPr/>
            <p:nvPr/>
          </p:nvSpPr>
          <p:spPr>
            <a:xfrm>
              <a:off x="2628858" y="4128360"/>
              <a:ext cx="2035530"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80" name="îṣḻíďe">
              <a:extLst>
                <a:ext uri="{FF2B5EF4-FFF2-40B4-BE49-F238E27FC236}">
                  <a16:creationId xmlns:a16="http://schemas.microsoft.com/office/drawing/2014/main" id="{38B7C7AF-D7D5-4095-B166-2AC339F3E857}"/>
                </a:ext>
              </a:extLst>
            </p:cNvPr>
            <p:cNvSpPr/>
            <p:nvPr/>
          </p:nvSpPr>
          <p:spPr>
            <a:xfrm>
              <a:off x="2628858" y="3393903"/>
              <a:ext cx="2035531"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81" name="îṣḻíďe">
              <a:extLst>
                <a:ext uri="{FF2B5EF4-FFF2-40B4-BE49-F238E27FC236}">
                  <a16:creationId xmlns:a16="http://schemas.microsoft.com/office/drawing/2014/main" id="{ED51D045-7DEB-47BF-8F2A-A17F5F40D2A1}"/>
                </a:ext>
              </a:extLst>
            </p:cNvPr>
            <p:cNvSpPr/>
            <p:nvPr/>
          </p:nvSpPr>
          <p:spPr>
            <a:xfrm>
              <a:off x="4921858" y="3393903"/>
              <a:ext cx="2035532" cy="917642"/>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82" name="îṣḻíďe">
              <a:extLst>
                <a:ext uri="{FF2B5EF4-FFF2-40B4-BE49-F238E27FC236}">
                  <a16:creationId xmlns:a16="http://schemas.microsoft.com/office/drawing/2014/main" id="{28302F29-400F-4D35-A740-125572A082CC}"/>
                </a:ext>
              </a:extLst>
            </p:cNvPr>
            <p:cNvSpPr/>
            <p:nvPr/>
          </p:nvSpPr>
          <p:spPr>
            <a:xfrm>
              <a:off x="2628858" y="2659446"/>
              <a:ext cx="2984762"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83" name="îṣḻíďe">
              <a:extLst>
                <a:ext uri="{FF2B5EF4-FFF2-40B4-BE49-F238E27FC236}">
                  <a16:creationId xmlns:a16="http://schemas.microsoft.com/office/drawing/2014/main" id="{8EE76E8B-9EE9-4A33-8CBD-920BAF541EE5}"/>
                </a:ext>
              </a:extLst>
            </p:cNvPr>
            <p:cNvSpPr/>
            <p:nvPr/>
          </p:nvSpPr>
          <p:spPr>
            <a:xfrm>
              <a:off x="2628858" y="1924989"/>
              <a:ext cx="1786680" cy="540000"/>
            </a:xfrm>
            <a:prstGeom prst="roundRect">
              <a:avLst>
                <a:gd name="adj" fmla="val 14006"/>
              </a:avLst>
            </a:pr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sp>
          <p:nvSpPr>
            <p:cNvPr id="184" name="任意多边形: 形状 183">
              <a:extLst>
                <a:ext uri="{FF2B5EF4-FFF2-40B4-BE49-F238E27FC236}">
                  <a16:creationId xmlns:a16="http://schemas.microsoft.com/office/drawing/2014/main" id="{8AB1A26B-2966-4E4C-BD67-A3365EB4ED30}"/>
                </a:ext>
              </a:extLst>
            </p:cNvPr>
            <p:cNvSpPr/>
            <p:nvPr/>
          </p:nvSpPr>
          <p:spPr>
            <a:xfrm>
              <a:off x="2628857" y="1190532"/>
              <a:ext cx="4328532" cy="2008914"/>
            </a:xfrm>
            <a:custGeom>
              <a:avLst/>
              <a:gdLst>
                <a:gd name="connsiteX0" fmla="*/ 75632 w 4328532"/>
                <a:gd name="connsiteY0" fmla="*/ 0 h 2008914"/>
                <a:gd name="connsiteX1" fmla="*/ 4252899 w 4328532"/>
                <a:gd name="connsiteY1" fmla="*/ 0 h 2008914"/>
                <a:gd name="connsiteX2" fmla="*/ 4328531 w 4328532"/>
                <a:gd name="connsiteY2" fmla="*/ 75632 h 2008914"/>
                <a:gd name="connsiteX3" fmla="*/ 4328531 w 4328532"/>
                <a:gd name="connsiteY3" fmla="*/ 406084 h 2008914"/>
                <a:gd name="connsiteX4" fmla="*/ 4328531 w 4328532"/>
                <a:gd name="connsiteY4" fmla="*/ 464368 h 2008914"/>
                <a:gd name="connsiteX5" fmla="*/ 4328531 w 4328532"/>
                <a:gd name="connsiteY5" fmla="*/ 917658 h 2008914"/>
                <a:gd name="connsiteX6" fmla="*/ 4328532 w 4328532"/>
                <a:gd name="connsiteY6" fmla="*/ 917663 h 2008914"/>
                <a:gd name="connsiteX7" fmla="*/ 4328532 w 4328532"/>
                <a:gd name="connsiteY7" fmla="*/ 1858333 h 2008914"/>
                <a:gd name="connsiteX8" fmla="*/ 4177951 w 4328532"/>
                <a:gd name="connsiteY8" fmla="*/ 2008914 h 2008914"/>
                <a:gd name="connsiteX9" fmla="*/ 3403993 w 4328532"/>
                <a:gd name="connsiteY9" fmla="*/ 2008914 h 2008914"/>
                <a:gd name="connsiteX10" fmla="*/ 3253412 w 4328532"/>
                <a:gd name="connsiteY10" fmla="*/ 1858333 h 2008914"/>
                <a:gd name="connsiteX11" fmla="*/ 3253412 w 4328532"/>
                <a:gd name="connsiteY11" fmla="*/ 1274457 h 2008914"/>
                <a:gd name="connsiteX12" fmla="*/ 2176964 w 4328532"/>
                <a:gd name="connsiteY12" fmla="*/ 1274457 h 2008914"/>
                <a:gd name="connsiteX13" fmla="*/ 2035531 w 4328532"/>
                <a:gd name="connsiteY13" fmla="*/ 1133024 h 2008914"/>
                <a:gd name="connsiteX14" fmla="*/ 2035531 w 4328532"/>
                <a:gd name="connsiteY14" fmla="*/ 540000 h 2008914"/>
                <a:gd name="connsiteX15" fmla="*/ 75632 w 4328532"/>
                <a:gd name="connsiteY15" fmla="*/ 540000 h 2008914"/>
                <a:gd name="connsiteX16" fmla="*/ 0 w 4328532"/>
                <a:gd name="connsiteY16" fmla="*/ 464368 h 2008914"/>
                <a:gd name="connsiteX17" fmla="*/ 0 w 4328532"/>
                <a:gd name="connsiteY17" fmla="*/ 75632 h 2008914"/>
                <a:gd name="connsiteX18" fmla="*/ 75632 w 4328532"/>
                <a:gd name="connsiteY18" fmla="*/ 0 h 200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8532" h="2008914">
                  <a:moveTo>
                    <a:pt x="75632" y="0"/>
                  </a:moveTo>
                  <a:lnTo>
                    <a:pt x="4252899" y="0"/>
                  </a:lnTo>
                  <a:cubicBezTo>
                    <a:pt x="4294669" y="0"/>
                    <a:pt x="4328531" y="33862"/>
                    <a:pt x="4328531" y="75632"/>
                  </a:cubicBezTo>
                  <a:lnTo>
                    <a:pt x="4328531" y="406084"/>
                  </a:lnTo>
                  <a:lnTo>
                    <a:pt x="4328531" y="464368"/>
                  </a:lnTo>
                  <a:lnTo>
                    <a:pt x="4328531" y="917658"/>
                  </a:lnTo>
                  <a:lnTo>
                    <a:pt x="4328532" y="917663"/>
                  </a:lnTo>
                  <a:lnTo>
                    <a:pt x="4328532" y="1858333"/>
                  </a:lnTo>
                  <a:cubicBezTo>
                    <a:pt x="4328532" y="1941497"/>
                    <a:pt x="4261115" y="2008914"/>
                    <a:pt x="4177951" y="2008914"/>
                  </a:cubicBezTo>
                  <a:lnTo>
                    <a:pt x="3403993" y="2008914"/>
                  </a:lnTo>
                  <a:cubicBezTo>
                    <a:pt x="3320829" y="2008914"/>
                    <a:pt x="3253412" y="1941497"/>
                    <a:pt x="3253412" y="1858333"/>
                  </a:cubicBezTo>
                  <a:lnTo>
                    <a:pt x="3253412" y="1274457"/>
                  </a:lnTo>
                  <a:lnTo>
                    <a:pt x="2176964" y="1274457"/>
                  </a:lnTo>
                  <a:cubicBezTo>
                    <a:pt x="2098853" y="1274457"/>
                    <a:pt x="2035531" y="1211135"/>
                    <a:pt x="2035531" y="1133024"/>
                  </a:cubicBezTo>
                  <a:lnTo>
                    <a:pt x="2035531" y="540000"/>
                  </a:lnTo>
                  <a:lnTo>
                    <a:pt x="75632" y="540000"/>
                  </a:lnTo>
                  <a:cubicBezTo>
                    <a:pt x="33862" y="540000"/>
                    <a:pt x="0" y="506138"/>
                    <a:pt x="0" y="464368"/>
                  </a:cubicBezTo>
                  <a:lnTo>
                    <a:pt x="0" y="75632"/>
                  </a:lnTo>
                  <a:cubicBezTo>
                    <a:pt x="0" y="33862"/>
                    <a:pt x="33862" y="0"/>
                    <a:pt x="75632" y="0"/>
                  </a:cubicBezTo>
                  <a:close/>
                </a:path>
              </a:pathLst>
            </a:custGeom>
            <a:solidFill>
              <a:schemeClr val="bg2"/>
            </a:solidFill>
            <a:ln w="3175">
              <a:noFill/>
              <a:prstDash val="solid"/>
              <a:round/>
              <a:headEnd/>
              <a:tailEnd/>
            </a:ln>
            <a:effectLst>
              <a:outerShdw blurRad="1270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p>
              <a:pPr algn="ctr">
                <a:spcBef>
                  <a:spcPct val="0"/>
                </a:spcBef>
              </a:pPr>
              <a:endParaRPr lang="zh-CN" altLang="en-US" sz="1600" b="1" dirty="0">
                <a:solidFill>
                  <a:schemeClr val="tx1"/>
                </a:solidFill>
              </a:endParaRPr>
            </a:p>
          </p:txBody>
        </p:sp>
      </p:grpSp>
      <p:cxnSp>
        <p:nvCxnSpPr>
          <p:cNvPr id="36" name="连接符: 肘形 35">
            <a:extLst>
              <a:ext uri="{FF2B5EF4-FFF2-40B4-BE49-F238E27FC236}">
                <a16:creationId xmlns:a16="http://schemas.microsoft.com/office/drawing/2014/main" id="{E71B410F-BDFB-4C6C-9A17-194382A13940}"/>
              </a:ext>
            </a:extLst>
          </p:cNvPr>
          <p:cNvCxnSpPr>
            <a:cxnSpLocks/>
            <a:stCxn id="175" idx="3"/>
            <a:endCxn id="41" idx="1"/>
          </p:cNvCxnSpPr>
          <p:nvPr/>
        </p:nvCxnSpPr>
        <p:spPr>
          <a:xfrm flipV="1">
            <a:off x="2616421" y="2709624"/>
            <a:ext cx="2210579" cy="2371092"/>
          </a:xfrm>
          <a:prstGeom prst="bentConnector3">
            <a:avLst>
              <a:gd name="adj1" fmla="val 50000"/>
            </a:avLst>
          </a:prstGeom>
          <a:ln w="25400">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B08A9B5C-0B94-4A89-B361-23034C08D4B9}"/>
              </a:ext>
            </a:extLst>
          </p:cNvPr>
          <p:cNvCxnSpPr>
            <a:cxnSpLocks/>
          </p:cNvCxnSpPr>
          <p:nvPr/>
        </p:nvCxnSpPr>
        <p:spPr>
          <a:xfrm>
            <a:off x="6996805" y="186974"/>
            <a:ext cx="401237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64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C31C8-2AB4-4E62-8B31-1842BC0E1973}"/>
              </a:ext>
            </a:extLst>
          </p:cNvPr>
          <p:cNvSpPr>
            <a:spLocks noGrp="1"/>
          </p:cNvSpPr>
          <p:nvPr>
            <p:ph type="title"/>
          </p:nvPr>
        </p:nvSpPr>
        <p:spPr/>
        <p:txBody>
          <a:bodyPr/>
          <a:lstStyle/>
          <a:p>
            <a:r>
              <a:rPr lang="zh-CN" altLang="en-US" dirty="0"/>
              <a:t>存储优化</a:t>
            </a:r>
          </a:p>
        </p:txBody>
      </p:sp>
      <p:sp>
        <p:nvSpPr>
          <p:cNvPr id="3" name="页脚占位符 2">
            <a:extLst>
              <a:ext uri="{FF2B5EF4-FFF2-40B4-BE49-F238E27FC236}">
                <a16:creationId xmlns:a16="http://schemas.microsoft.com/office/drawing/2014/main" id="{AF1BA60D-E9F9-4768-81C5-8965DB70471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tint val="75000"/>
                  </a:srgbClr>
                </a:solidFill>
                <a:effectLst/>
                <a:uLnTx/>
                <a:uFillTx/>
                <a:latin typeface="Arial"/>
                <a:cs typeface="+mn-cs"/>
              </a:rPr>
              <a:t>Sinosoft</a:t>
            </a:r>
            <a:endParaRPr kumimoji="0" lang="zh-CN" altLang="en-US" sz="1000" b="0" i="0" u="none" strike="noStrike" kern="1200" cap="none" spc="0" normalizeH="0" baseline="0" noProof="0" dirty="0">
              <a:ln>
                <a:noFill/>
              </a:ln>
              <a:solidFill>
                <a:srgbClr val="000000">
                  <a:tint val="75000"/>
                </a:srgbClr>
              </a:solidFill>
              <a:effectLst/>
              <a:uLnTx/>
              <a:uFillTx/>
              <a:latin typeface="Arial"/>
              <a:cs typeface="+mn-cs"/>
            </a:endParaRPr>
          </a:p>
        </p:txBody>
      </p:sp>
      <p:sp>
        <p:nvSpPr>
          <p:cNvPr id="4" name="灯片编号占位符 3">
            <a:extLst>
              <a:ext uri="{FF2B5EF4-FFF2-40B4-BE49-F238E27FC236}">
                <a16:creationId xmlns:a16="http://schemas.microsoft.com/office/drawing/2014/main" id="{4F0D0C81-301E-4BA5-9130-D04CF55889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000" b="0" i="0" u="none" strike="noStrike" kern="1200" cap="none" spc="0" normalizeH="0" baseline="0" noProof="0">
              <a:ln>
                <a:noFill/>
              </a:ln>
              <a:solidFill>
                <a:srgbClr val="000000">
                  <a:tint val="75000"/>
                </a:srgbClr>
              </a:solidFill>
              <a:effectLst/>
              <a:uLnTx/>
              <a:uFillTx/>
              <a:latin typeface="Arial"/>
              <a:cs typeface="+mn-cs"/>
            </a:endParaRPr>
          </a:p>
        </p:txBody>
      </p:sp>
      <p:sp>
        <p:nvSpPr>
          <p:cNvPr id="10" name="ísļíďè">
            <a:extLst>
              <a:ext uri="{FF2B5EF4-FFF2-40B4-BE49-F238E27FC236}">
                <a16:creationId xmlns:a16="http://schemas.microsoft.com/office/drawing/2014/main" id="{295FEF84-B090-45B0-B505-6C095F5B9C79}"/>
              </a:ext>
            </a:extLst>
          </p:cNvPr>
          <p:cNvSpPr txBox="1"/>
          <p:nvPr/>
        </p:nvSpPr>
        <p:spPr bwMode="auto">
          <a:xfrm>
            <a:off x="746542" y="1211667"/>
            <a:ext cx="3489325" cy="541692"/>
          </a:xfrm>
          <a:prstGeom prst="roundRect">
            <a:avLst/>
          </a:prstGeom>
          <a:solidFill>
            <a:schemeClr val="accent2"/>
          </a:solidFill>
          <a:ln>
            <a:noFill/>
          </a:ln>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altLang="zh-CN" sz="1800" b="1" i="0" strike="noStrike" kern="1200" cap="none" spc="0" normalizeH="0" baseline="0" noProof="0" dirty="0">
              <a:ln>
                <a:noFill/>
              </a:ln>
              <a:solidFill>
                <a:srgbClr val="FFFFFF"/>
              </a:solidFill>
              <a:effectLst/>
              <a:uLnTx/>
              <a:uFillTx/>
              <a:latin typeface="Arial"/>
              <a:cs typeface="+mn-cs"/>
            </a:endParaRPr>
          </a:p>
        </p:txBody>
      </p:sp>
      <p:sp>
        <p:nvSpPr>
          <p:cNvPr id="13" name="ï$ḻïďé">
            <a:extLst>
              <a:ext uri="{FF2B5EF4-FFF2-40B4-BE49-F238E27FC236}">
                <a16:creationId xmlns:a16="http://schemas.microsoft.com/office/drawing/2014/main" id="{CE8FB92D-27B0-49A1-BCA6-DB92F5D49307}"/>
              </a:ext>
            </a:extLst>
          </p:cNvPr>
          <p:cNvSpPr/>
          <p:nvPr/>
        </p:nvSpPr>
        <p:spPr bwMode="auto">
          <a:xfrm>
            <a:off x="4851951" y="3385536"/>
            <a:ext cx="3489325" cy="105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defRPr/>
            </a:pPr>
            <a:r>
              <a:rPr lang="zh-CN" altLang="en-US" sz="1400" dirty="0">
                <a:solidFill>
                  <a:srgbClr val="000000"/>
                </a:solidFill>
                <a:latin typeface="Arial"/>
              </a:rPr>
              <a:t>在 </a:t>
            </a:r>
            <a:r>
              <a:rPr lang="en-US" altLang="zh-CN" sz="1400" dirty="0">
                <a:solidFill>
                  <a:srgbClr val="000000"/>
                </a:solidFill>
                <a:latin typeface="Arial"/>
              </a:rPr>
              <a:t>neo4j </a:t>
            </a:r>
            <a:r>
              <a:rPr lang="zh-CN" altLang="en-US" sz="1400" dirty="0">
                <a:solidFill>
                  <a:srgbClr val="000000"/>
                </a:solidFill>
                <a:latin typeface="Arial"/>
              </a:rPr>
              <a:t>节点的属性中存储</a:t>
            </a:r>
            <a:r>
              <a:rPr lang="en-US" altLang="zh-CN" sz="1400" dirty="0">
                <a:solidFill>
                  <a:srgbClr val="000000"/>
                </a:solidFill>
                <a:latin typeface="Arial"/>
              </a:rPr>
              <a:t>MongoDB </a:t>
            </a:r>
            <a:r>
              <a:rPr lang="zh-CN" altLang="en-US" sz="1400" dirty="0">
                <a:solidFill>
                  <a:srgbClr val="000000"/>
                </a:solidFill>
                <a:latin typeface="Arial"/>
              </a:rPr>
              <a:t>中的 </a:t>
            </a:r>
            <a:r>
              <a:rPr lang="en-US" altLang="zh-CN" sz="1400" dirty="0">
                <a:solidFill>
                  <a:srgbClr val="000000"/>
                </a:solidFill>
                <a:latin typeface="Arial"/>
              </a:rPr>
              <a:t>ID</a:t>
            </a:r>
            <a:r>
              <a:rPr lang="zh-CN" altLang="en-US" sz="1400" dirty="0">
                <a:solidFill>
                  <a:srgbClr val="000000"/>
                </a:solidFill>
                <a:latin typeface="Arial"/>
              </a:rPr>
              <a:t>，将属性值存入到</a:t>
            </a:r>
            <a:r>
              <a:rPr lang="en-US" altLang="zh-CN" sz="1400" dirty="0">
                <a:solidFill>
                  <a:srgbClr val="000000"/>
                </a:solidFill>
                <a:latin typeface="Arial"/>
              </a:rPr>
              <a:t>MongoDB</a:t>
            </a:r>
            <a:r>
              <a:rPr lang="zh-CN" altLang="en-US" sz="1400" dirty="0">
                <a:solidFill>
                  <a:srgbClr val="000000"/>
                </a:solidFill>
                <a:latin typeface="Arial"/>
              </a:rPr>
              <a:t>中。</a:t>
            </a:r>
            <a:endParaRPr lang="en-US" altLang="zh-CN" sz="1400" dirty="0">
              <a:solidFill>
                <a:srgbClr val="000000"/>
              </a:solidFill>
              <a:latin typeface="Arial"/>
            </a:endParaRPr>
          </a:p>
        </p:txBody>
      </p:sp>
      <p:sp>
        <p:nvSpPr>
          <p:cNvPr id="14" name="íŝliḑê">
            <a:extLst>
              <a:ext uri="{FF2B5EF4-FFF2-40B4-BE49-F238E27FC236}">
                <a16:creationId xmlns:a16="http://schemas.microsoft.com/office/drawing/2014/main" id="{295FEF84-B090-45B0-B505-6C095F5B9C79}"/>
              </a:ext>
            </a:extLst>
          </p:cNvPr>
          <p:cNvSpPr txBox="1"/>
          <p:nvPr/>
        </p:nvSpPr>
        <p:spPr bwMode="auto">
          <a:xfrm>
            <a:off x="4851952" y="1887832"/>
            <a:ext cx="3489325" cy="541692"/>
          </a:xfrm>
          <a:prstGeom prst="roundRect">
            <a:avLst/>
          </a:prstGeom>
          <a:solidFill>
            <a:schemeClr val="accent2"/>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1800" b="1" i="0" strike="noStrike" kern="1200" cap="none" spc="0" normalizeH="0" baseline="0" noProof="0" dirty="0">
              <a:ln>
                <a:noFill/>
              </a:ln>
              <a:solidFill>
                <a:srgbClr val="FFFFFF"/>
              </a:solidFill>
              <a:effectLst/>
              <a:uLnTx/>
              <a:uFillTx/>
              <a:latin typeface="Arial"/>
              <a:cs typeface="+mn-cs"/>
            </a:endParaRPr>
          </a:p>
        </p:txBody>
      </p:sp>
      <p:sp>
        <p:nvSpPr>
          <p:cNvPr id="15" name="îṡļîḋè">
            <a:extLst>
              <a:ext uri="{FF2B5EF4-FFF2-40B4-BE49-F238E27FC236}">
                <a16:creationId xmlns:a16="http://schemas.microsoft.com/office/drawing/2014/main" id="{CE8FB92D-27B0-49A1-BCA6-DB92F5D49307}"/>
              </a:ext>
            </a:extLst>
          </p:cNvPr>
          <p:cNvSpPr/>
          <p:nvPr/>
        </p:nvSpPr>
        <p:spPr bwMode="auto">
          <a:xfrm>
            <a:off x="4851951" y="4336713"/>
            <a:ext cx="3489325" cy="145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indent="0" algn="just" fontAlgn="auto">
              <a:lnSpc>
                <a:spcPct val="150000"/>
              </a:lnSpc>
              <a:spcBef>
                <a:spcPts val="0"/>
              </a:spcBef>
              <a:spcAft>
                <a:spcPts val="0"/>
              </a:spcAft>
              <a:buClrTx/>
              <a:buSzTx/>
              <a:buFontTx/>
              <a:buNone/>
              <a:tabLst/>
              <a:defRPr/>
            </a:pPr>
            <a:r>
              <a:rPr lang="zh-CN" altLang="en-US" sz="1400" dirty="0">
                <a:solidFill>
                  <a:srgbClr val="000000"/>
                </a:solidFill>
                <a:latin typeface="Arial"/>
              </a:rPr>
              <a:t>这样，既可以利用 </a:t>
            </a:r>
            <a:r>
              <a:rPr lang="en-US" altLang="zh-CN" sz="1400" dirty="0">
                <a:solidFill>
                  <a:srgbClr val="000000"/>
                </a:solidFill>
                <a:latin typeface="Arial"/>
              </a:rPr>
              <a:t>neo4j </a:t>
            </a:r>
            <a:r>
              <a:rPr lang="zh-CN" altLang="en-US" sz="1400" dirty="0">
                <a:solidFill>
                  <a:srgbClr val="000000"/>
                </a:solidFill>
                <a:latin typeface="Arial"/>
              </a:rPr>
              <a:t>的特性来进行关系检索，</a:t>
            </a:r>
            <a:endParaRPr lang="en-US" altLang="zh-CN" sz="1400" dirty="0">
              <a:solidFill>
                <a:srgbClr val="000000"/>
              </a:solidFill>
              <a:latin typeface="Arial"/>
            </a:endParaRPr>
          </a:p>
          <a:p>
            <a:pPr marR="0" lvl="0" indent="0" algn="just" fontAlgn="auto">
              <a:lnSpc>
                <a:spcPct val="150000"/>
              </a:lnSpc>
              <a:spcBef>
                <a:spcPts val="0"/>
              </a:spcBef>
              <a:spcAft>
                <a:spcPts val="0"/>
              </a:spcAft>
              <a:buClrTx/>
              <a:buSzTx/>
              <a:buFontTx/>
              <a:buNone/>
              <a:tabLst/>
              <a:defRPr/>
            </a:pPr>
            <a:r>
              <a:rPr lang="zh-CN" altLang="en-US" sz="1400" dirty="0">
                <a:solidFill>
                  <a:srgbClr val="000000"/>
                </a:solidFill>
                <a:latin typeface="Arial"/>
              </a:rPr>
              <a:t>又可以通过 </a:t>
            </a:r>
            <a:r>
              <a:rPr lang="en-US" altLang="zh-CN" sz="1400" dirty="0">
                <a:solidFill>
                  <a:srgbClr val="000000"/>
                </a:solidFill>
                <a:latin typeface="Arial"/>
              </a:rPr>
              <a:t>MongoDB </a:t>
            </a:r>
            <a:r>
              <a:rPr lang="zh-CN" altLang="en-US" sz="1400" dirty="0">
                <a:solidFill>
                  <a:srgbClr val="000000"/>
                </a:solidFill>
                <a:latin typeface="Arial"/>
              </a:rPr>
              <a:t>来进行属性到实体的查询。</a:t>
            </a:r>
            <a:endParaRPr lang="en-US" altLang="zh-CN" sz="1400" dirty="0">
              <a:solidFill>
                <a:srgbClr val="000000"/>
              </a:solidFill>
              <a:latin typeface="Arial"/>
            </a:endParaRPr>
          </a:p>
        </p:txBody>
      </p:sp>
      <p:sp>
        <p:nvSpPr>
          <p:cNvPr id="30" name="文本框 29">
            <a:extLst>
              <a:ext uri="{FF2B5EF4-FFF2-40B4-BE49-F238E27FC236}">
                <a16:creationId xmlns:a16="http://schemas.microsoft.com/office/drawing/2014/main" id="{F1FEF807-0697-48B4-A0DE-77E4EA7A447C}"/>
              </a:ext>
            </a:extLst>
          </p:cNvPr>
          <p:cNvSpPr txBox="1"/>
          <p:nvPr/>
        </p:nvSpPr>
        <p:spPr>
          <a:xfrm>
            <a:off x="1028776" y="1297847"/>
            <a:ext cx="29248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strike="noStrike" kern="1200" cap="none" spc="0" normalizeH="0" baseline="0" noProof="0" dirty="0">
                <a:ln>
                  <a:noFill/>
                </a:ln>
                <a:solidFill>
                  <a:srgbClr val="FFFFFF"/>
                </a:solidFill>
                <a:effectLst/>
                <a:uLnTx/>
                <a:uFillTx/>
                <a:latin typeface="Arial"/>
                <a:cs typeface="+mn-cs"/>
              </a:rPr>
              <a:t>01.</a:t>
            </a:r>
            <a:r>
              <a:rPr kumimoji="0" lang="zh-CN" altLang="en-US" sz="1800" b="1" i="0" strike="noStrike" kern="1200" cap="none" spc="0" normalizeH="0" baseline="0" noProof="0" dirty="0">
                <a:ln>
                  <a:noFill/>
                </a:ln>
                <a:solidFill>
                  <a:srgbClr val="FFFFFF"/>
                </a:solidFill>
                <a:effectLst/>
                <a:uLnTx/>
                <a:uFillTx/>
                <a:latin typeface="Arial"/>
                <a:cs typeface="+mn-cs"/>
              </a:rPr>
              <a:t>压缩和内联存储属性值</a:t>
            </a:r>
          </a:p>
        </p:txBody>
      </p:sp>
      <p:sp>
        <p:nvSpPr>
          <p:cNvPr id="31" name="文本框 30">
            <a:extLst>
              <a:ext uri="{FF2B5EF4-FFF2-40B4-BE49-F238E27FC236}">
                <a16:creationId xmlns:a16="http://schemas.microsoft.com/office/drawing/2014/main" id="{9798CE50-7D15-46D5-98A3-BF5ADFCA916C}"/>
              </a:ext>
            </a:extLst>
          </p:cNvPr>
          <p:cNvSpPr txBox="1"/>
          <p:nvPr/>
        </p:nvSpPr>
        <p:spPr>
          <a:xfrm>
            <a:off x="5147185" y="1974012"/>
            <a:ext cx="289885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800" b="1" i="0" strike="noStrike" kern="1200" cap="none" spc="0" normalizeH="0" baseline="0" noProof="0" dirty="0">
                <a:ln>
                  <a:noFill/>
                </a:ln>
                <a:solidFill>
                  <a:srgbClr val="FFFFFF"/>
                </a:solidFill>
                <a:effectLst/>
                <a:uLnTx/>
                <a:uFillTx/>
                <a:latin typeface="Arial"/>
                <a:cs typeface="+mn-cs"/>
              </a:rPr>
              <a:t>02.</a:t>
            </a:r>
            <a:r>
              <a:rPr kumimoji="0" lang="zh-CN" altLang="en-US" sz="1800" b="1" i="0" strike="noStrike" kern="1200" cap="none" spc="0" normalizeH="0" baseline="0" noProof="0" dirty="0">
                <a:ln>
                  <a:noFill/>
                </a:ln>
                <a:solidFill>
                  <a:srgbClr val="FFFFFF"/>
                </a:solidFill>
                <a:effectLst/>
                <a:uLnTx/>
                <a:uFillTx/>
                <a:latin typeface="Arial"/>
                <a:cs typeface="+mn-cs"/>
              </a:rPr>
              <a:t> 和</a:t>
            </a:r>
            <a:r>
              <a:rPr kumimoji="0" lang="en-US" altLang="zh-CN" sz="1800" b="1" i="0" strike="noStrike" kern="1200" cap="none" spc="0" normalizeH="0" baseline="0" noProof="0" dirty="0">
                <a:ln>
                  <a:noFill/>
                </a:ln>
                <a:solidFill>
                  <a:srgbClr val="FFFFFF"/>
                </a:solidFill>
                <a:effectLst/>
                <a:uLnTx/>
                <a:uFillTx/>
                <a:latin typeface="Arial"/>
                <a:cs typeface="+mn-cs"/>
              </a:rPr>
              <a:t>MongoDB</a:t>
            </a:r>
            <a:r>
              <a:rPr kumimoji="0" lang="zh-CN" altLang="en-US" sz="1800" b="1" i="0" strike="noStrike" kern="1200" cap="none" spc="0" normalizeH="0" baseline="0" noProof="0" dirty="0">
                <a:ln>
                  <a:noFill/>
                </a:ln>
                <a:solidFill>
                  <a:srgbClr val="FFFFFF"/>
                </a:solidFill>
                <a:effectLst/>
                <a:uLnTx/>
                <a:uFillTx/>
                <a:latin typeface="Arial"/>
                <a:cs typeface="+mn-cs"/>
              </a:rPr>
              <a:t>联合使用</a:t>
            </a:r>
          </a:p>
        </p:txBody>
      </p:sp>
      <p:grpSp>
        <p:nvGrpSpPr>
          <p:cNvPr id="51" name="组合 50">
            <a:extLst>
              <a:ext uri="{FF2B5EF4-FFF2-40B4-BE49-F238E27FC236}">
                <a16:creationId xmlns:a16="http://schemas.microsoft.com/office/drawing/2014/main" id="{F31A1DE6-7BE2-4176-BB14-BA1B2EEFA4CC}"/>
              </a:ext>
            </a:extLst>
          </p:cNvPr>
          <p:cNvGrpSpPr/>
          <p:nvPr/>
        </p:nvGrpSpPr>
        <p:grpSpPr>
          <a:xfrm>
            <a:off x="8501748" y="2694428"/>
            <a:ext cx="3018740" cy="2782555"/>
            <a:chOff x="8500160" y="3240394"/>
            <a:chExt cx="3018740" cy="2782555"/>
          </a:xfrm>
        </p:grpSpPr>
        <p:sp>
          <p:nvSpPr>
            <p:cNvPr id="35" name="任意多边形: 形状 34">
              <a:extLst>
                <a:ext uri="{FF2B5EF4-FFF2-40B4-BE49-F238E27FC236}">
                  <a16:creationId xmlns:a16="http://schemas.microsoft.com/office/drawing/2014/main" id="{4A1D95EE-3E88-4324-971F-2D6979F69A72}"/>
                </a:ext>
              </a:extLst>
            </p:cNvPr>
            <p:cNvSpPr>
              <a:spLocks/>
            </p:cNvSpPr>
            <p:nvPr/>
          </p:nvSpPr>
          <p:spPr>
            <a:xfrm>
              <a:off x="8621938" y="3601530"/>
              <a:ext cx="961616" cy="733691"/>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en-US" altLang="zh-CN" sz="900" b="0" i="0" u="none" strike="noStrike" kern="1200" cap="none" spc="0" normalizeH="0" baseline="0" noProof="0" dirty="0" err="1">
                  <a:ln>
                    <a:noFill/>
                  </a:ln>
                  <a:solidFill>
                    <a:srgbClr val="000000">
                      <a:hueOff val="0"/>
                      <a:satOff val="0"/>
                      <a:lumOff val="0"/>
                      <a:alphaOff val="0"/>
                    </a:srgbClr>
                  </a:solidFill>
                  <a:effectLst/>
                  <a:uLnTx/>
                  <a:uFillTx/>
                  <a:latin typeface="Arial"/>
                  <a:cs typeface="+mn-cs"/>
                </a:rPr>
                <a:t>objectId</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r>
                <a:rPr kumimoji="0" lang="en-US" altLang="zh-CN" sz="900" b="0" i="0" u="none" strike="noStrike" kern="1200" cap="none" spc="0" normalizeH="0" baseline="0" noProof="0" dirty="0" err="1">
                  <a:ln>
                    <a:noFill/>
                  </a:ln>
                  <a:solidFill>
                    <a:srgbClr val="000000">
                      <a:hueOff val="0"/>
                      <a:satOff val="0"/>
                      <a:lumOff val="0"/>
                      <a:alphaOff val="0"/>
                    </a:srgbClr>
                  </a:solidFill>
                  <a:effectLst/>
                  <a:uLnTx/>
                  <a:uFillTx/>
                  <a:latin typeface="Arial"/>
                  <a:cs typeface="+mn-cs"/>
                </a:rPr>
                <a:t>item_id</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p>
          </p:txBody>
        </p:sp>
        <p:sp>
          <p:nvSpPr>
            <p:cNvPr id="36" name="任意多边形: 形状 35">
              <a:extLst>
                <a:ext uri="{FF2B5EF4-FFF2-40B4-BE49-F238E27FC236}">
                  <a16:creationId xmlns:a16="http://schemas.microsoft.com/office/drawing/2014/main" id="{D7DC0760-D7F1-4BB0-9EAD-DE84744101D8}"/>
                </a:ext>
              </a:extLst>
            </p:cNvPr>
            <p:cNvSpPr/>
            <p:nvPr/>
          </p:nvSpPr>
          <p:spPr>
            <a:xfrm>
              <a:off x="8760915" y="4178002"/>
              <a:ext cx="689332" cy="314439"/>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Arial"/>
                  <a:cs typeface="+mn-cs"/>
                </a:rPr>
                <a:t>User1</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sp>
          <p:nvSpPr>
            <p:cNvPr id="37" name="矩形 36">
              <a:extLst>
                <a:ext uri="{FF2B5EF4-FFF2-40B4-BE49-F238E27FC236}">
                  <a16:creationId xmlns:a16="http://schemas.microsoft.com/office/drawing/2014/main" id="{9B37AD65-4B57-4867-B7AD-1DE18B6B4BF2}"/>
                </a:ext>
              </a:extLst>
            </p:cNvPr>
            <p:cNvSpPr/>
            <p:nvPr/>
          </p:nvSpPr>
          <p:spPr>
            <a:xfrm>
              <a:off x="8500160" y="3240394"/>
              <a:ext cx="1177067" cy="2782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cs typeface="+mn-cs"/>
              </a:endParaRPr>
            </a:p>
          </p:txBody>
        </p:sp>
        <p:sp>
          <p:nvSpPr>
            <p:cNvPr id="38" name="文本框 37">
              <a:extLst>
                <a:ext uri="{FF2B5EF4-FFF2-40B4-BE49-F238E27FC236}">
                  <a16:creationId xmlns:a16="http://schemas.microsoft.com/office/drawing/2014/main" id="{39C5C8D8-5BB2-4627-9FED-090E50F1D6F1}"/>
                </a:ext>
              </a:extLst>
            </p:cNvPr>
            <p:cNvSpPr txBox="1"/>
            <p:nvPr/>
          </p:nvSpPr>
          <p:spPr>
            <a:xfrm>
              <a:off x="8800950" y="3295558"/>
              <a:ext cx="609262" cy="243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a:cs typeface="+mn-cs"/>
                </a:rPr>
                <a:t>Neo4j</a:t>
              </a:r>
              <a:endParaRPr kumimoji="0" lang="zh-CN" altLang="en-US" sz="1400" b="0" i="0" u="none" strike="noStrike" kern="1200" cap="none" spc="0" normalizeH="0" baseline="0" noProof="0" dirty="0">
                <a:ln>
                  <a:noFill/>
                </a:ln>
                <a:solidFill>
                  <a:srgbClr val="000000"/>
                </a:solidFill>
                <a:effectLst/>
                <a:uLnTx/>
                <a:uFillTx/>
                <a:latin typeface="Arial"/>
                <a:cs typeface="+mn-cs"/>
              </a:endParaRPr>
            </a:p>
          </p:txBody>
        </p:sp>
        <p:sp>
          <p:nvSpPr>
            <p:cNvPr id="39" name="任意多边形: 形状 38">
              <a:extLst>
                <a:ext uri="{FF2B5EF4-FFF2-40B4-BE49-F238E27FC236}">
                  <a16:creationId xmlns:a16="http://schemas.microsoft.com/office/drawing/2014/main" id="{47860C43-D8E2-41DF-A949-2B72349BA4CB}"/>
                </a:ext>
              </a:extLst>
            </p:cNvPr>
            <p:cNvSpPr>
              <a:spLocks/>
            </p:cNvSpPr>
            <p:nvPr/>
          </p:nvSpPr>
          <p:spPr>
            <a:xfrm>
              <a:off x="8621939" y="4655019"/>
              <a:ext cx="961616" cy="733691"/>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en-US" altLang="zh-CN" sz="900" b="0" i="0" u="none" strike="noStrike" kern="1200" cap="none" spc="0" normalizeH="0" baseline="0" noProof="0" dirty="0" err="1">
                  <a:ln>
                    <a:noFill/>
                  </a:ln>
                  <a:solidFill>
                    <a:srgbClr val="000000">
                      <a:hueOff val="0"/>
                      <a:satOff val="0"/>
                      <a:lumOff val="0"/>
                      <a:alphaOff val="0"/>
                    </a:srgbClr>
                  </a:solidFill>
                  <a:effectLst/>
                  <a:uLnTx/>
                  <a:uFillTx/>
                  <a:latin typeface="Arial"/>
                  <a:cs typeface="+mn-cs"/>
                </a:rPr>
                <a:t>objectId</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r>
                <a:rPr kumimoji="0" lang="en-US" altLang="zh-CN" sz="900" b="0" i="0" u="none" strike="noStrike" kern="1200" cap="none" spc="0" normalizeH="0" baseline="0" noProof="0" dirty="0" err="1">
                  <a:ln>
                    <a:noFill/>
                  </a:ln>
                  <a:solidFill>
                    <a:srgbClr val="000000">
                      <a:hueOff val="0"/>
                      <a:satOff val="0"/>
                      <a:lumOff val="0"/>
                      <a:alphaOff val="0"/>
                    </a:srgbClr>
                  </a:solidFill>
                  <a:effectLst/>
                  <a:uLnTx/>
                  <a:uFillTx/>
                  <a:latin typeface="Arial"/>
                  <a:cs typeface="+mn-cs"/>
                </a:rPr>
                <a:t>item_id</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p>
          </p:txBody>
        </p:sp>
        <p:sp>
          <p:nvSpPr>
            <p:cNvPr id="40" name="任意多边形: 形状 39">
              <a:extLst>
                <a:ext uri="{FF2B5EF4-FFF2-40B4-BE49-F238E27FC236}">
                  <a16:creationId xmlns:a16="http://schemas.microsoft.com/office/drawing/2014/main" id="{B92F5ABD-15F8-40DB-BB98-A0E44AC54CD6}"/>
                </a:ext>
              </a:extLst>
            </p:cNvPr>
            <p:cNvSpPr/>
            <p:nvPr/>
          </p:nvSpPr>
          <p:spPr>
            <a:xfrm>
              <a:off x="8760915" y="5231492"/>
              <a:ext cx="689332" cy="314439"/>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Arial"/>
                  <a:cs typeface="+mn-cs"/>
                </a:rPr>
                <a:t>User2</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sp>
          <p:nvSpPr>
            <p:cNvPr id="41" name="文本框 40">
              <a:extLst>
                <a:ext uri="{FF2B5EF4-FFF2-40B4-BE49-F238E27FC236}">
                  <a16:creationId xmlns:a16="http://schemas.microsoft.com/office/drawing/2014/main" id="{F8947018-557D-4989-A7A7-39F08D001A4F}"/>
                </a:ext>
              </a:extLst>
            </p:cNvPr>
            <p:cNvSpPr txBox="1"/>
            <p:nvPr/>
          </p:nvSpPr>
          <p:spPr>
            <a:xfrm>
              <a:off x="8840984" y="5614733"/>
              <a:ext cx="509740"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E5000C"/>
                  </a:solidFill>
                  <a:effectLst/>
                  <a:uLnTx/>
                  <a:uFillTx/>
                  <a:latin typeface="Arial"/>
                  <a:cs typeface="+mn-cs"/>
                </a:rPr>
                <a:t>……</a:t>
              </a:r>
              <a:endParaRPr kumimoji="0" lang="zh-CN" altLang="en-US" sz="1800" b="0" i="0" u="none" strike="noStrike" kern="1200" cap="none" spc="0" normalizeH="0" baseline="0" noProof="0" dirty="0">
                <a:ln>
                  <a:noFill/>
                </a:ln>
                <a:solidFill>
                  <a:srgbClr val="E5000C"/>
                </a:solidFill>
                <a:effectLst/>
                <a:uLnTx/>
                <a:uFillTx/>
                <a:latin typeface="Arial"/>
                <a:cs typeface="+mn-cs"/>
              </a:endParaRPr>
            </a:p>
          </p:txBody>
        </p:sp>
        <p:sp>
          <p:nvSpPr>
            <p:cNvPr id="42" name="任意多边形: 形状 41">
              <a:extLst>
                <a:ext uri="{FF2B5EF4-FFF2-40B4-BE49-F238E27FC236}">
                  <a16:creationId xmlns:a16="http://schemas.microsoft.com/office/drawing/2014/main" id="{C4D2CC81-B840-4D63-9615-94A22F8FEE50}"/>
                </a:ext>
              </a:extLst>
            </p:cNvPr>
            <p:cNvSpPr>
              <a:spLocks/>
            </p:cNvSpPr>
            <p:nvPr/>
          </p:nvSpPr>
          <p:spPr>
            <a:xfrm>
              <a:off x="10463611" y="3601530"/>
              <a:ext cx="947831" cy="733691"/>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属性值</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p>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属性值</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endPar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endParaRPr>
            </a:p>
          </p:txBody>
        </p:sp>
        <p:sp>
          <p:nvSpPr>
            <p:cNvPr id="43" name="任意多边形: 形状 42">
              <a:extLst>
                <a:ext uri="{FF2B5EF4-FFF2-40B4-BE49-F238E27FC236}">
                  <a16:creationId xmlns:a16="http://schemas.microsoft.com/office/drawing/2014/main" id="{FF8E6B86-9E0B-4EDA-9678-B5E61DD4779E}"/>
                </a:ext>
              </a:extLst>
            </p:cNvPr>
            <p:cNvSpPr/>
            <p:nvPr/>
          </p:nvSpPr>
          <p:spPr>
            <a:xfrm>
              <a:off x="10602588" y="4178002"/>
              <a:ext cx="689332" cy="314439"/>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Arial"/>
                  <a:cs typeface="+mn-cs"/>
                </a:rPr>
                <a:t>Object1</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sp>
          <p:nvSpPr>
            <p:cNvPr id="44" name="矩形 43">
              <a:extLst>
                <a:ext uri="{FF2B5EF4-FFF2-40B4-BE49-F238E27FC236}">
                  <a16:creationId xmlns:a16="http://schemas.microsoft.com/office/drawing/2014/main" id="{85A39D18-04D3-4A2B-A247-CF10CB78A976}"/>
                </a:ext>
              </a:extLst>
            </p:cNvPr>
            <p:cNvSpPr/>
            <p:nvPr/>
          </p:nvSpPr>
          <p:spPr>
            <a:xfrm>
              <a:off x="10341833" y="3240394"/>
              <a:ext cx="1177067" cy="2782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cs typeface="+mn-cs"/>
              </a:endParaRPr>
            </a:p>
          </p:txBody>
        </p:sp>
        <p:sp>
          <p:nvSpPr>
            <p:cNvPr id="45" name="文本框 44">
              <a:extLst>
                <a:ext uri="{FF2B5EF4-FFF2-40B4-BE49-F238E27FC236}">
                  <a16:creationId xmlns:a16="http://schemas.microsoft.com/office/drawing/2014/main" id="{3EC0A65D-D902-487C-B45F-E6F9916BDD6E}"/>
                </a:ext>
              </a:extLst>
            </p:cNvPr>
            <p:cNvSpPr txBox="1"/>
            <p:nvPr/>
          </p:nvSpPr>
          <p:spPr>
            <a:xfrm>
              <a:off x="10499533" y="3295558"/>
              <a:ext cx="861665" cy="2434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a:cs typeface="+mn-cs"/>
                </a:rPr>
                <a:t>MongoDB</a:t>
              </a:r>
              <a:endParaRPr kumimoji="0" lang="zh-CN" altLang="en-US" sz="1200" b="0" i="0" u="none" strike="noStrike" kern="1200" cap="none" spc="0" normalizeH="0" baseline="0" noProof="0" dirty="0">
                <a:ln>
                  <a:noFill/>
                </a:ln>
                <a:solidFill>
                  <a:srgbClr val="000000"/>
                </a:solidFill>
                <a:effectLst/>
                <a:uLnTx/>
                <a:uFillTx/>
                <a:latin typeface="Arial"/>
                <a:cs typeface="+mn-cs"/>
              </a:endParaRPr>
            </a:p>
          </p:txBody>
        </p:sp>
        <p:sp>
          <p:nvSpPr>
            <p:cNvPr id="46" name="任意多边形: 形状 45">
              <a:extLst>
                <a:ext uri="{FF2B5EF4-FFF2-40B4-BE49-F238E27FC236}">
                  <a16:creationId xmlns:a16="http://schemas.microsoft.com/office/drawing/2014/main" id="{4B25E4EC-D333-4D4D-AEDD-B2A702E2B719}"/>
                </a:ext>
              </a:extLst>
            </p:cNvPr>
            <p:cNvSpPr>
              <a:spLocks/>
            </p:cNvSpPr>
            <p:nvPr/>
          </p:nvSpPr>
          <p:spPr>
            <a:xfrm>
              <a:off x="10463611" y="4655019"/>
              <a:ext cx="947831" cy="733691"/>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属性值</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p>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属性值</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endPar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endParaRPr>
            </a:p>
          </p:txBody>
        </p:sp>
        <p:sp>
          <p:nvSpPr>
            <p:cNvPr id="47" name="任意多边形: 形状 46">
              <a:extLst>
                <a:ext uri="{FF2B5EF4-FFF2-40B4-BE49-F238E27FC236}">
                  <a16:creationId xmlns:a16="http://schemas.microsoft.com/office/drawing/2014/main" id="{A0E8D7F6-365C-453B-939F-AD12435A7B2A}"/>
                </a:ext>
              </a:extLst>
            </p:cNvPr>
            <p:cNvSpPr/>
            <p:nvPr/>
          </p:nvSpPr>
          <p:spPr>
            <a:xfrm>
              <a:off x="10602588" y="5231492"/>
              <a:ext cx="689332" cy="314439"/>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Arial"/>
                  <a:cs typeface="+mn-cs"/>
                </a:rPr>
                <a:t>Object2</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sp>
          <p:nvSpPr>
            <p:cNvPr id="48" name="文本框 47">
              <a:extLst>
                <a:ext uri="{FF2B5EF4-FFF2-40B4-BE49-F238E27FC236}">
                  <a16:creationId xmlns:a16="http://schemas.microsoft.com/office/drawing/2014/main" id="{DE332E7F-8522-407B-B14B-67DE852E527B}"/>
                </a:ext>
              </a:extLst>
            </p:cNvPr>
            <p:cNvSpPr txBox="1"/>
            <p:nvPr/>
          </p:nvSpPr>
          <p:spPr>
            <a:xfrm>
              <a:off x="10682656" y="5614733"/>
              <a:ext cx="509740"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E5000C"/>
                  </a:solidFill>
                  <a:effectLst/>
                  <a:uLnTx/>
                  <a:uFillTx/>
                  <a:latin typeface="Arial"/>
                  <a:cs typeface="+mn-cs"/>
                </a:rPr>
                <a:t>……</a:t>
              </a:r>
              <a:endParaRPr kumimoji="0" lang="zh-CN" altLang="en-US" sz="900" b="0" i="0" u="none" strike="noStrike" kern="1200" cap="none" spc="0" normalizeH="0" baseline="0" noProof="0" dirty="0">
                <a:ln>
                  <a:noFill/>
                </a:ln>
                <a:solidFill>
                  <a:srgbClr val="E5000C"/>
                </a:solidFill>
                <a:effectLst/>
                <a:uLnTx/>
                <a:uFillTx/>
                <a:latin typeface="Arial"/>
                <a:cs typeface="+mn-cs"/>
              </a:endParaRPr>
            </a:p>
          </p:txBody>
        </p:sp>
        <p:sp>
          <p:nvSpPr>
            <p:cNvPr id="49" name="任意多边形: 形状 48">
              <a:extLst>
                <a:ext uri="{FF2B5EF4-FFF2-40B4-BE49-F238E27FC236}">
                  <a16:creationId xmlns:a16="http://schemas.microsoft.com/office/drawing/2014/main" id="{16298002-5E16-4258-97D7-EB779F16C5AC}"/>
                </a:ext>
              </a:extLst>
            </p:cNvPr>
            <p:cNvSpPr/>
            <p:nvPr/>
          </p:nvSpPr>
          <p:spPr>
            <a:xfrm>
              <a:off x="9572025" y="3771591"/>
              <a:ext cx="1028938" cy="1837397"/>
            </a:xfrm>
            <a:custGeom>
              <a:avLst/>
              <a:gdLst>
                <a:gd name="connsiteX0" fmla="*/ 0 w 1683657"/>
                <a:gd name="connsiteY0" fmla="*/ 0 h 2145466"/>
                <a:gd name="connsiteX1" fmla="*/ 1059543 w 1683657"/>
                <a:gd name="connsiteY1" fmla="*/ 1988457 h 2145466"/>
                <a:gd name="connsiteX2" fmla="*/ 1683657 w 1683657"/>
                <a:gd name="connsiteY2" fmla="*/ 1872343 h 2145466"/>
              </a:gdLst>
              <a:ahLst/>
              <a:cxnLst>
                <a:cxn ang="0">
                  <a:pos x="connsiteX0" y="connsiteY0"/>
                </a:cxn>
                <a:cxn ang="0">
                  <a:pos x="connsiteX1" y="connsiteY1"/>
                </a:cxn>
                <a:cxn ang="0">
                  <a:pos x="connsiteX2" y="connsiteY2"/>
                </a:cxn>
              </a:cxnLst>
              <a:rect l="l" t="t" r="r" b="b"/>
              <a:pathLst>
                <a:path w="1683657" h="2145466">
                  <a:moveTo>
                    <a:pt x="0" y="0"/>
                  </a:moveTo>
                  <a:cubicBezTo>
                    <a:pt x="389467" y="838200"/>
                    <a:pt x="778934" y="1676400"/>
                    <a:pt x="1059543" y="1988457"/>
                  </a:cubicBezTo>
                  <a:cubicBezTo>
                    <a:pt x="1340152" y="2300514"/>
                    <a:pt x="1511904" y="2086428"/>
                    <a:pt x="1683657" y="1872343"/>
                  </a:cubicBezTo>
                </a:path>
              </a:pathLst>
            </a:custGeom>
            <a:noFill/>
            <a:ln w="9525">
              <a:solidFill>
                <a:srgbClr val="FF8F9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cs typeface="+mn-cs"/>
              </a:endParaRPr>
            </a:p>
          </p:txBody>
        </p:sp>
        <p:sp>
          <p:nvSpPr>
            <p:cNvPr id="50" name="任意多边形: 形状 49">
              <a:extLst>
                <a:ext uri="{FF2B5EF4-FFF2-40B4-BE49-F238E27FC236}">
                  <a16:creationId xmlns:a16="http://schemas.microsoft.com/office/drawing/2014/main" id="{4688BFCD-B237-4BEC-81D9-FF1D52F10BD8}"/>
                </a:ext>
              </a:extLst>
            </p:cNvPr>
            <p:cNvSpPr/>
            <p:nvPr/>
          </p:nvSpPr>
          <p:spPr>
            <a:xfrm>
              <a:off x="9570400" y="4377436"/>
              <a:ext cx="1041682" cy="383490"/>
            </a:xfrm>
            <a:custGeom>
              <a:avLst/>
              <a:gdLst>
                <a:gd name="connsiteX0" fmla="*/ 0 w 1712685"/>
                <a:gd name="connsiteY0" fmla="*/ 464457 h 498261"/>
                <a:gd name="connsiteX1" fmla="*/ 972457 w 1712685"/>
                <a:gd name="connsiteY1" fmla="*/ 449943 h 498261"/>
                <a:gd name="connsiteX2" fmla="*/ 1712685 w 1712685"/>
                <a:gd name="connsiteY2" fmla="*/ 0 h 498261"/>
              </a:gdLst>
              <a:ahLst/>
              <a:cxnLst>
                <a:cxn ang="0">
                  <a:pos x="connsiteX0" y="connsiteY0"/>
                </a:cxn>
                <a:cxn ang="0">
                  <a:pos x="connsiteX1" y="connsiteY1"/>
                </a:cxn>
                <a:cxn ang="0">
                  <a:pos x="connsiteX2" y="connsiteY2"/>
                </a:cxn>
              </a:cxnLst>
              <a:rect l="l" t="t" r="r" b="b"/>
              <a:pathLst>
                <a:path w="1712685" h="498261">
                  <a:moveTo>
                    <a:pt x="0" y="464457"/>
                  </a:moveTo>
                  <a:cubicBezTo>
                    <a:pt x="343505" y="495904"/>
                    <a:pt x="687010" y="527352"/>
                    <a:pt x="972457" y="449943"/>
                  </a:cubicBezTo>
                  <a:cubicBezTo>
                    <a:pt x="1257904" y="372534"/>
                    <a:pt x="1485294" y="186267"/>
                    <a:pt x="1712685" y="0"/>
                  </a:cubicBezTo>
                </a:path>
              </a:pathLst>
            </a:custGeom>
            <a:noFill/>
            <a:ln w="9525">
              <a:solidFill>
                <a:srgbClr val="FF8F94"/>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cs typeface="+mn-cs"/>
              </a:endParaRPr>
            </a:p>
          </p:txBody>
        </p:sp>
      </p:grpSp>
      <p:sp>
        <p:nvSpPr>
          <p:cNvPr id="52" name="矩形 51">
            <a:extLst>
              <a:ext uri="{FF2B5EF4-FFF2-40B4-BE49-F238E27FC236}">
                <a16:creationId xmlns:a16="http://schemas.microsoft.com/office/drawing/2014/main" id="{A2140637-DDC2-46A2-ACDD-C228CDD0B5FA}"/>
              </a:ext>
            </a:extLst>
          </p:cNvPr>
          <p:cNvSpPr/>
          <p:nvPr/>
        </p:nvSpPr>
        <p:spPr>
          <a:xfrm>
            <a:off x="669924" y="3802080"/>
            <a:ext cx="1148488" cy="2374111"/>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cs typeface="+mn-cs"/>
            </a:endParaRPr>
          </a:p>
        </p:txBody>
      </p:sp>
      <p:sp>
        <p:nvSpPr>
          <p:cNvPr id="54" name="文本框 53">
            <a:extLst>
              <a:ext uri="{FF2B5EF4-FFF2-40B4-BE49-F238E27FC236}">
                <a16:creationId xmlns:a16="http://schemas.microsoft.com/office/drawing/2014/main" id="{B1E72426-5463-415D-B046-500DBC653B0A}"/>
              </a:ext>
            </a:extLst>
          </p:cNvPr>
          <p:cNvSpPr txBox="1"/>
          <p:nvPr/>
        </p:nvSpPr>
        <p:spPr>
          <a:xfrm>
            <a:off x="963411" y="3849147"/>
            <a:ext cx="594469" cy="2076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a:cs typeface="+mn-cs"/>
              </a:rPr>
              <a:t>Neo4j</a:t>
            </a:r>
            <a:endParaRPr kumimoji="0" lang="zh-CN" altLang="en-US" sz="1400" b="0" i="0" u="none" strike="noStrike" kern="1200" cap="none" spc="0" normalizeH="0" baseline="0" noProof="0" dirty="0">
              <a:ln>
                <a:noFill/>
              </a:ln>
              <a:solidFill>
                <a:srgbClr val="000000"/>
              </a:solidFill>
              <a:effectLst/>
              <a:uLnTx/>
              <a:uFillTx/>
              <a:latin typeface="Arial"/>
              <a:cs typeface="+mn-cs"/>
            </a:endParaRPr>
          </a:p>
        </p:txBody>
      </p:sp>
      <p:sp>
        <p:nvSpPr>
          <p:cNvPr id="55" name="任意多边形: 形状 54">
            <a:extLst>
              <a:ext uri="{FF2B5EF4-FFF2-40B4-BE49-F238E27FC236}">
                <a16:creationId xmlns:a16="http://schemas.microsoft.com/office/drawing/2014/main" id="{E982BB42-C01A-49E8-8C3C-308726DAE44C}"/>
              </a:ext>
            </a:extLst>
          </p:cNvPr>
          <p:cNvSpPr>
            <a:spLocks/>
          </p:cNvSpPr>
          <p:nvPr/>
        </p:nvSpPr>
        <p:spPr>
          <a:xfrm>
            <a:off x="788746" y="5009056"/>
            <a:ext cx="938268" cy="625994"/>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短字符</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p>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短字符</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a:t>
            </a:r>
          </a:p>
        </p:txBody>
      </p:sp>
      <p:sp>
        <p:nvSpPr>
          <p:cNvPr id="56" name="任意多边形: 形状 55">
            <a:extLst>
              <a:ext uri="{FF2B5EF4-FFF2-40B4-BE49-F238E27FC236}">
                <a16:creationId xmlns:a16="http://schemas.microsoft.com/office/drawing/2014/main" id="{3303BAAF-69ED-424A-93EC-B58E696FFF16}"/>
              </a:ext>
            </a:extLst>
          </p:cNvPr>
          <p:cNvSpPr/>
          <p:nvPr/>
        </p:nvSpPr>
        <p:spPr>
          <a:xfrm>
            <a:off x="924348" y="5500910"/>
            <a:ext cx="672595" cy="268283"/>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lang="zh-CN" altLang="en-US" sz="1100" dirty="0">
                <a:solidFill>
                  <a:srgbClr val="FFFFFF"/>
                </a:solidFill>
                <a:latin typeface="Arial"/>
              </a:rPr>
              <a:t>实体</a:t>
            </a:r>
            <a:r>
              <a:rPr kumimoji="0" lang="en-US" altLang="zh-CN" sz="1100" b="0" i="0" u="none" strike="noStrike" kern="1200" cap="none" spc="0" normalizeH="0" baseline="0" noProof="0" dirty="0">
                <a:ln>
                  <a:noFill/>
                </a:ln>
                <a:solidFill>
                  <a:srgbClr val="FFFFFF"/>
                </a:solidFill>
                <a:effectLst/>
                <a:uLnTx/>
                <a:uFillTx/>
                <a:latin typeface="Arial"/>
                <a:cs typeface="+mn-cs"/>
              </a:rPr>
              <a:t>2</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sp>
        <p:nvSpPr>
          <p:cNvPr id="57" name="文本框 56">
            <a:extLst>
              <a:ext uri="{FF2B5EF4-FFF2-40B4-BE49-F238E27FC236}">
                <a16:creationId xmlns:a16="http://schemas.microsoft.com/office/drawing/2014/main" id="{E452BC9F-2003-4507-ABAE-93AFC43D7569}"/>
              </a:ext>
            </a:extLst>
          </p:cNvPr>
          <p:cNvSpPr txBox="1"/>
          <p:nvPr/>
        </p:nvSpPr>
        <p:spPr>
          <a:xfrm>
            <a:off x="1002473" y="5827896"/>
            <a:ext cx="497364" cy="19694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E5000C"/>
                </a:solidFill>
                <a:effectLst/>
                <a:uLnTx/>
                <a:uFillTx/>
                <a:latin typeface="Arial"/>
                <a:cs typeface="+mn-cs"/>
              </a:rPr>
              <a:t>……</a:t>
            </a:r>
            <a:endParaRPr kumimoji="0" lang="zh-CN" altLang="en-US" sz="1800" b="0" i="0" u="none" strike="noStrike" kern="1200" cap="none" spc="0" normalizeH="0" baseline="0" noProof="0" dirty="0">
              <a:ln>
                <a:noFill/>
              </a:ln>
              <a:solidFill>
                <a:srgbClr val="E5000C"/>
              </a:solidFill>
              <a:effectLst/>
              <a:uLnTx/>
              <a:uFillTx/>
              <a:latin typeface="Arial"/>
              <a:cs typeface="+mn-cs"/>
            </a:endParaRPr>
          </a:p>
        </p:txBody>
      </p:sp>
      <p:sp>
        <p:nvSpPr>
          <p:cNvPr id="58" name="矩形 57">
            <a:extLst>
              <a:ext uri="{FF2B5EF4-FFF2-40B4-BE49-F238E27FC236}">
                <a16:creationId xmlns:a16="http://schemas.microsoft.com/office/drawing/2014/main" id="{9EF8198E-A00B-40DE-A70B-C8133FBEEF8D}"/>
              </a:ext>
            </a:extLst>
          </p:cNvPr>
          <p:cNvSpPr/>
          <p:nvPr/>
        </p:nvSpPr>
        <p:spPr>
          <a:xfrm>
            <a:off x="3519894" y="5137939"/>
            <a:ext cx="1097478" cy="4332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FFFFFF"/>
              </a:solidFill>
              <a:effectLst/>
              <a:uLnTx/>
              <a:uFillTx/>
              <a:latin typeface="Arial"/>
              <a:cs typeface="+mn-cs"/>
            </a:endParaRPr>
          </a:p>
        </p:txBody>
      </p:sp>
      <p:sp>
        <p:nvSpPr>
          <p:cNvPr id="59" name="文本框 58">
            <a:extLst>
              <a:ext uri="{FF2B5EF4-FFF2-40B4-BE49-F238E27FC236}">
                <a16:creationId xmlns:a16="http://schemas.microsoft.com/office/drawing/2014/main" id="{4596C9D8-7787-4818-AC0A-6B024B0557CF}"/>
              </a:ext>
            </a:extLst>
          </p:cNvPr>
          <p:cNvSpPr txBox="1"/>
          <p:nvPr/>
        </p:nvSpPr>
        <p:spPr>
          <a:xfrm>
            <a:off x="3605827" y="5231441"/>
            <a:ext cx="925612" cy="246221"/>
          </a:xfrm>
          <a:prstGeom prst="rect">
            <a:avLst/>
          </a:prstGeom>
          <a:noFill/>
        </p:spPr>
        <p:txBody>
          <a:bodyPr wrap="square" rtlCol="0">
            <a:spAutoFit/>
          </a:bodyPr>
          <a:lstStyle/>
          <a:p>
            <a:pPr lvl="0" algn="ctr">
              <a:defRPr/>
            </a:pPr>
            <a:r>
              <a:rPr lang="zh-CN" altLang="en-US" sz="1000" dirty="0">
                <a:solidFill>
                  <a:srgbClr val="000000"/>
                </a:solidFill>
              </a:rPr>
              <a:t>属性文件</a:t>
            </a:r>
            <a:endParaRPr kumimoji="0" lang="zh-CN" altLang="en-US" sz="1000" b="0" i="0" u="none" strike="noStrike" kern="1200" cap="none" spc="0" normalizeH="0" baseline="0" noProof="0" dirty="0">
              <a:ln>
                <a:noFill/>
              </a:ln>
              <a:solidFill>
                <a:srgbClr val="000000"/>
              </a:solidFill>
              <a:effectLst/>
              <a:uLnTx/>
              <a:uFillTx/>
              <a:latin typeface="Arial"/>
              <a:cs typeface="+mn-cs"/>
            </a:endParaRPr>
          </a:p>
        </p:txBody>
      </p:sp>
      <p:sp>
        <p:nvSpPr>
          <p:cNvPr id="60" name="矩形 59">
            <a:extLst>
              <a:ext uri="{FF2B5EF4-FFF2-40B4-BE49-F238E27FC236}">
                <a16:creationId xmlns:a16="http://schemas.microsoft.com/office/drawing/2014/main" id="{AD31914C-9D03-4B6E-AF6B-218C88AC5C4E}"/>
              </a:ext>
            </a:extLst>
          </p:cNvPr>
          <p:cNvSpPr/>
          <p:nvPr/>
        </p:nvSpPr>
        <p:spPr>
          <a:xfrm>
            <a:off x="3510928" y="4085298"/>
            <a:ext cx="1097478" cy="43322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FFFFFF"/>
              </a:solidFill>
              <a:effectLst/>
              <a:uLnTx/>
              <a:uFillTx/>
              <a:latin typeface="Arial"/>
              <a:cs typeface="+mn-cs"/>
            </a:endParaRPr>
          </a:p>
        </p:txBody>
      </p:sp>
      <p:sp>
        <p:nvSpPr>
          <p:cNvPr id="62" name="矩形 61">
            <a:extLst>
              <a:ext uri="{FF2B5EF4-FFF2-40B4-BE49-F238E27FC236}">
                <a16:creationId xmlns:a16="http://schemas.microsoft.com/office/drawing/2014/main" id="{87433F9F-DF84-4A51-BF04-878E19F0B683}"/>
              </a:ext>
            </a:extLst>
          </p:cNvPr>
          <p:cNvSpPr/>
          <p:nvPr/>
        </p:nvSpPr>
        <p:spPr>
          <a:xfrm>
            <a:off x="2265820" y="4140022"/>
            <a:ext cx="721135" cy="33732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FFFFFF"/>
              </a:solidFill>
              <a:effectLst/>
              <a:uLnTx/>
              <a:uFillTx/>
              <a:latin typeface="Arial"/>
              <a:cs typeface="+mn-cs"/>
            </a:endParaRPr>
          </a:p>
        </p:txBody>
      </p:sp>
      <p:sp>
        <p:nvSpPr>
          <p:cNvPr id="63" name="任意多边形: 形状 62">
            <a:extLst>
              <a:ext uri="{FF2B5EF4-FFF2-40B4-BE49-F238E27FC236}">
                <a16:creationId xmlns:a16="http://schemas.microsoft.com/office/drawing/2014/main" id="{9C009D7A-1EB9-4A22-AC72-156AED239DB8}"/>
              </a:ext>
            </a:extLst>
          </p:cNvPr>
          <p:cNvSpPr>
            <a:spLocks/>
          </p:cNvSpPr>
          <p:nvPr/>
        </p:nvSpPr>
        <p:spPr>
          <a:xfrm>
            <a:off x="788745" y="4110206"/>
            <a:ext cx="938268" cy="625994"/>
          </a:xfrm>
          <a:custGeom>
            <a:avLst/>
            <a:gdLst>
              <a:gd name="connsiteX0" fmla="*/ 0 w 866683"/>
              <a:gd name="connsiteY0" fmla="*/ 71483 h 714832"/>
              <a:gd name="connsiteX1" fmla="*/ 71483 w 866683"/>
              <a:gd name="connsiteY1" fmla="*/ 0 h 714832"/>
              <a:gd name="connsiteX2" fmla="*/ 795200 w 866683"/>
              <a:gd name="connsiteY2" fmla="*/ 0 h 714832"/>
              <a:gd name="connsiteX3" fmla="*/ 866683 w 866683"/>
              <a:gd name="connsiteY3" fmla="*/ 71483 h 714832"/>
              <a:gd name="connsiteX4" fmla="*/ 866683 w 866683"/>
              <a:gd name="connsiteY4" fmla="*/ 643349 h 714832"/>
              <a:gd name="connsiteX5" fmla="*/ 795200 w 866683"/>
              <a:gd name="connsiteY5" fmla="*/ 714832 h 714832"/>
              <a:gd name="connsiteX6" fmla="*/ 71483 w 866683"/>
              <a:gd name="connsiteY6" fmla="*/ 714832 h 714832"/>
              <a:gd name="connsiteX7" fmla="*/ 0 w 866683"/>
              <a:gd name="connsiteY7" fmla="*/ 643349 h 714832"/>
              <a:gd name="connsiteX8" fmla="*/ 0 w 866683"/>
              <a:gd name="connsiteY8" fmla="*/ 71483 h 71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683" h="714832">
                <a:moveTo>
                  <a:pt x="0" y="71483"/>
                </a:moveTo>
                <a:cubicBezTo>
                  <a:pt x="0" y="32004"/>
                  <a:pt x="32004" y="0"/>
                  <a:pt x="71483" y="0"/>
                </a:cubicBezTo>
                <a:lnTo>
                  <a:pt x="795200" y="0"/>
                </a:lnTo>
                <a:cubicBezTo>
                  <a:pt x="834679" y="0"/>
                  <a:pt x="866683" y="32004"/>
                  <a:pt x="866683" y="71483"/>
                </a:cubicBezTo>
                <a:lnTo>
                  <a:pt x="866683" y="643349"/>
                </a:lnTo>
                <a:cubicBezTo>
                  <a:pt x="866683" y="682828"/>
                  <a:pt x="834679" y="714832"/>
                  <a:pt x="795200" y="714832"/>
                </a:cubicBezTo>
                <a:lnTo>
                  <a:pt x="71483" y="714832"/>
                </a:lnTo>
                <a:cubicBezTo>
                  <a:pt x="32004" y="714832"/>
                  <a:pt x="0" y="682828"/>
                  <a:pt x="0" y="643349"/>
                </a:cubicBezTo>
                <a:lnTo>
                  <a:pt x="0" y="71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7405" tIns="37405" rIns="37405" bIns="190583" numCol="1" spcCol="1270" anchor="t" anchorCtr="0">
            <a:noAutofit/>
          </a:bodyPr>
          <a:lstStyle/>
          <a:p>
            <a:pPr marL="57150" lvl="1" indent="-57150" defTabSz="488950">
              <a:spcBef>
                <a:spcPct val="0"/>
              </a:spcBef>
              <a:spcAft>
                <a:spcPct val="15000"/>
              </a:spcAft>
              <a:buFontTx/>
              <a:buChar char="•"/>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r>
              <a:rPr lang="zh-CN" altLang="en-US" sz="900" dirty="0">
                <a:solidFill>
                  <a:srgbClr val="000000">
                    <a:hueOff val="0"/>
                    <a:satOff val="0"/>
                    <a:lumOff val="0"/>
                    <a:alphaOff val="0"/>
                  </a:srgbClr>
                </a:solidFill>
              </a:rPr>
              <a:t>长字符</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1’</a:t>
            </a:r>
          </a:p>
          <a:p>
            <a:pPr marL="57150" marR="0" lvl="1" indent="-57150" algn="l" defTabSz="488950" rtl="0" eaLnBrk="1" fontAlgn="auto" latinLnBrk="0" hangingPunct="1">
              <a:lnSpc>
                <a:spcPct val="100000"/>
              </a:lnSpc>
              <a:spcBef>
                <a:spcPct val="0"/>
              </a:spcBef>
              <a:spcAft>
                <a:spcPct val="15000"/>
              </a:spcAft>
              <a:buClrTx/>
              <a:buSzTx/>
              <a:buFontTx/>
              <a:buChar char="•"/>
              <a:tabLst/>
              <a:defRPr/>
            </a:pP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属性</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r>
              <a:rPr kumimoji="0" lang="zh-CN" altLang="en-US"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长字符</a:t>
            </a:r>
            <a:r>
              <a:rPr kumimoji="0" lang="en-US" altLang="zh-CN" sz="900" b="0" i="0" u="none" strike="noStrike" kern="1200" cap="none" spc="0" normalizeH="0" baseline="0" noProof="0" dirty="0">
                <a:ln>
                  <a:noFill/>
                </a:ln>
                <a:solidFill>
                  <a:srgbClr val="000000">
                    <a:hueOff val="0"/>
                    <a:satOff val="0"/>
                    <a:lumOff val="0"/>
                    <a:alphaOff val="0"/>
                  </a:srgbClr>
                </a:solidFill>
                <a:effectLst/>
                <a:uLnTx/>
                <a:uFillTx/>
                <a:latin typeface="Arial"/>
                <a:cs typeface="+mn-cs"/>
              </a:rPr>
              <a:t>2</a:t>
            </a:r>
          </a:p>
        </p:txBody>
      </p:sp>
      <p:sp>
        <p:nvSpPr>
          <p:cNvPr id="64" name="任意多边形: 形状 63">
            <a:extLst>
              <a:ext uri="{FF2B5EF4-FFF2-40B4-BE49-F238E27FC236}">
                <a16:creationId xmlns:a16="http://schemas.microsoft.com/office/drawing/2014/main" id="{4CE0F4C2-024E-4C02-A364-F909686CF9EA}"/>
              </a:ext>
            </a:extLst>
          </p:cNvPr>
          <p:cNvSpPr/>
          <p:nvPr/>
        </p:nvSpPr>
        <p:spPr>
          <a:xfrm>
            <a:off x="924348" y="4602059"/>
            <a:ext cx="672595" cy="268283"/>
          </a:xfrm>
          <a:custGeom>
            <a:avLst/>
            <a:gdLst>
              <a:gd name="connsiteX0" fmla="*/ 0 w 770385"/>
              <a:gd name="connsiteY0" fmla="*/ 30636 h 306356"/>
              <a:gd name="connsiteX1" fmla="*/ 30636 w 770385"/>
              <a:gd name="connsiteY1" fmla="*/ 0 h 306356"/>
              <a:gd name="connsiteX2" fmla="*/ 739749 w 770385"/>
              <a:gd name="connsiteY2" fmla="*/ 0 h 306356"/>
              <a:gd name="connsiteX3" fmla="*/ 770385 w 770385"/>
              <a:gd name="connsiteY3" fmla="*/ 30636 h 306356"/>
              <a:gd name="connsiteX4" fmla="*/ 770385 w 770385"/>
              <a:gd name="connsiteY4" fmla="*/ 275720 h 306356"/>
              <a:gd name="connsiteX5" fmla="*/ 739749 w 770385"/>
              <a:gd name="connsiteY5" fmla="*/ 306356 h 306356"/>
              <a:gd name="connsiteX6" fmla="*/ 30636 w 770385"/>
              <a:gd name="connsiteY6" fmla="*/ 306356 h 306356"/>
              <a:gd name="connsiteX7" fmla="*/ 0 w 770385"/>
              <a:gd name="connsiteY7" fmla="*/ 275720 h 306356"/>
              <a:gd name="connsiteX8" fmla="*/ 0 w 770385"/>
              <a:gd name="connsiteY8" fmla="*/ 30636 h 30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0385" h="306356">
                <a:moveTo>
                  <a:pt x="0" y="30636"/>
                </a:moveTo>
                <a:cubicBezTo>
                  <a:pt x="0" y="13716"/>
                  <a:pt x="13716" y="0"/>
                  <a:pt x="30636" y="0"/>
                </a:cubicBezTo>
                <a:lnTo>
                  <a:pt x="739749" y="0"/>
                </a:lnTo>
                <a:cubicBezTo>
                  <a:pt x="756669" y="0"/>
                  <a:pt x="770385" y="13716"/>
                  <a:pt x="770385" y="30636"/>
                </a:cubicBezTo>
                <a:lnTo>
                  <a:pt x="770385" y="275720"/>
                </a:lnTo>
                <a:cubicBezTo>
                  <a:pt x="770385" y="292640"/>
                  <a:pt x="756669" y="306356"/>
                  <a:pt x="739749" y="306356"/>
                </a:cubicBezTo>
                <a:lnTo>
                  <a:pt x="30636" y="306356"/>
                </a:lnTo>
                <a:cubicBezTo>
                  <a:pt x="13716" y="306356"/>
                  <a:pt x="0" y="292640"/>
                  <a:pt x="0" y="275720"/>
                </a:cubicBezTo>
                <a:lnTo>
                  <a:pt x="0" y="306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928" tIns="22943" rIns="29928" bIns="22943"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lang="zh-CN" altLang="en-US" sz="1100" dirty="0">
                <a:solidFill>
                  <a:srgbClr val="FFFFFF"/>
                </a:solidFill>
                <a:latin typeface="Arial"/>
              </a:rPr>
              <a:t>实体</a:t>
            </a:r>
            <a:r>
              <a:rPr kumimoji="0" lang="en-US" altLang="zh-CN" sz="1100" b="0" i="0" u="none" strike="noStrike" kern="1200" cap="none" spc="0" normalizeH="0" baseline="0" noProof="0" dirty="0">
                <a:ln>
                  <a:noFill/>
                </a:ln>
                <a:solidFill>
                  <a:srgbClr val="FFFFFF"/>
                </a:solidFill>
                <a:effectLst/>
                <a:uLnTx/>
                <a:uFillTx/>
                <a:latin typeface="Arial"/>
                <a:cs typeface="+mn-cs"/>
              </a:rPr>
              <a:t>1</a:t>
            </a:r>
            <a:endParaRPr kumimoji="0" lang="zh-CN" altLang="en-US" sz="1100" b="0" i="0" u="none" strike="noStrike" kern="1200" cap="none" spc="0" normalizeH="0" baseline="0" noProof="0" dirty="0">
              <a:ln>
                <a:noFill/>
              </a:ln>
              <a:solidFill>
                <a:srgbClr val="FFFFFF"/>
              </a:solidFill>
              <a:effectLst/>
              <a:uLnTx/>
              <a:uFillTx/>
              <a:latin typeface="Arial"/>
              <a:cs typeface="+mn-cs"/>
            </a:endParaRPr>
          </a:p>
        </p:txBody>
      </p:sp>
      <p:cxnSp>
        <p:nvCxnSpPr>
          <p:cNvPr id="65" name="直接箭头连接符 64">
            <a:extLst>
              <a:ext uri="{FF2B5EF4-FFF2-40B4-BE49-F238E27FC236}">
                <a16:creationId xmlns:a16="http://schemas.microsoft.com/office/drawing/2014/main" id="{31AF6204-6725-4A12-9BD9-BB1140DC9F39}"/>
              </a:ext>
            </a:extLst>
          </p:cNvPr>
          <p:cNvCxnSpPr>
            <a:cxnSpLocks/>
            <a:endCxn id="62" idx="1"/>
          </p:cNvCxnSpPr>
          <p:nvPr/>
        </p:nvCxnSpPr>
        <p:spPr>
          <a:xfrm>
            <a:off x="1791276" y="4308683"/>
            <a:ext cx="474544" cy="1"/>
          </a:xfrm>
          <a:prstGeom prst="straightConnector1">
            <a:avLst/>
          </a:prstGeom>
          <a:ln w="31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BED5B88-34E1-47B2-9FCE-2A16FEE2647D}"/>
              </a:ext>
            </a:extLst>
          </p:cNvPr>
          <p:cNvCxnSpPr>
            <a:cxnSpLocks/>
            <a:stCxn id="71" idx="3"/>
            <a:endCxn id="60" idx="1"/>
          </p:cNvCxnSpPr>
          <p:nvPr/>
        </p:nvCxnSpPr>
        <p:spPr>
          <a:xfrm flipV="1">
            <a:off x="2986955" y="4301910"/>
            <a:ext cx="523973" cy="6774"/>
          </a:xfrm>
          <a:prstGeom prst="straightConnector1">
            <a:avLst/>
          </a:prstGeom>
          <a:ln w="31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9E6F4C5D-A89C-427B-9492-9A0CAE5DD0F5}"/>
              </a:ext>
            </a:extLst>
          </p:cNvPr>
          <p:cNvSpPr txBox="1"/>
          <p:nvPr/>
        </p:nvSpPr>
        <p:spPr>
          <a:xfrm>
            <a:off x="3585607" y="4178800"/>
            <a:ext cx="960994" cy="246221"/>
          </a:xfrm>
          <a:prstGeom prst="rect">
            <a:avLst/>
          </a:prstGeom>
          <a:noFill/>
        </p:spPr>
        <p:txBody>
          <a:bodyPr wrap="square" rtlCol="0">
            <a:spAutoFit/>
          </a:bodyPr>
          <a:lstStyle/>
          <a:p>
            <a:pPr lvl="0" algn="ctr">
              <a:defRPr/>
            </a:pPr>
            <a:r>
              <a:rPr lang="zh-CN" altLang="en-US" sz="1000" dirty="0">
                <a:solidFill>
                  <a:srgbClr val="000000"/>
                </a:solidFill>
              </a:rPr>
              <a:t>动态属性存储</a:t>
            </a:r>
            <a:endParaRPr kumimoji="0" lang="en-US" altLang="zh-CN" sz="1000" b="0" i="0" u="none" strike="noStrike" kern="1200" cap="none" spc="0" normalizeH="0" baseline="0" noProof="0" dirty="0">
              <a:ln>
                <a:noFill/>
              </a:ln>
              <a:solidFill>
                <a:srgbClr val="000000"/>
              </a:solidFill>
              <a:effectLst/>
              <a:uLnTx/>
              <a:uFillTx/>
              <a:latin typeface="Arial"/>
              <a:cs typeface="+mn-cs"/>
            </a:endParaRPr>
          </a:p>
        </p:txBody>
      </p:sp>
      <p:sp>
        <p:nvSpPr>
          <p:cNvPr id="71" name="文本框 70">
            <a:extLst>
              <a:ext uri="{FF2B5EF4-FFF2-40B4-BE49-F238E27FC236}">
                <a16:creationId xmlns:a16="http://schemas.microsoft.com/office/drawing/2014/main" id="{494B49DD-1B4E-4ED2-882B-4F5005C3AA1A}"/>
              </a:ext>
            </a:extLst>
          </p:cNvPr>
          <p:cNvSpPr txBox="1"/>
          <p:nvPr/>
        </p:nvSpPr>
        <p:spPr>
          <a:xfrm>
            <a:off x="2264195" y="4185573"/>
            <a:ext cx="72276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solidFill>
                  <a:srgbClr val="000000"/>
                </a:solidFill>
                <a:latin typeface="Arial"/>
              </a:rPr>
              <a:t>属性索引</a:t>
            </a:r>
            <a:endParaRPr kumimoji="0" lang="en-US" altLang="zh-CN" sz="1000" b="0" i="0" u="none" strike="noStrike" kern="1200" cap="none" spc="0" normalizeH="0" baseline="0" noProof="0" dirty="0">
              <a:ln>
                <a:noFill/>
              </a:ln>
              <a:solidFill>
                <a:srgbClr val="000000"/>
              </a:solidFill>
              <a:effectLst/>
              <a:uLnTx/>
              <a:uFillTx/>
              <a:latin typeface="Arial"/>
              <a:cs typeface="+mn-cs"/>
            </a:endParaRPr>
          </a:p>
        </p:txBody>
      </p:sp>
      <p:sp>
        <p:nvSpPr>
          <p:cNvPr id="73" name="ï$ḻïďé">
            <a:extLst>
              <a:ext uri="{FF2B5EF4-FFF2-40B4-BE49-F238E27FC236}">
                <a16:creationId xmlns:a16="http://schemas.microsoft.com/office/drawing/2014/main" id="{3EBC22FD-6A35-4F15-9C4B-A97613AB2CA2}"/>
              </a:ext>
            </a:extLst>
          </p:cNvPr>
          <p:cNvSpPr/>
          <p:nvPr/>
        </p:nvSpPr>
        <p:spPr bwMode="auto">
          <a:xfrm>
            <a:off x="4851951" y="2527180"/>
            <a:ext cx="3489325" cy="105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defRPr/>
            </a:pPr>
            <a:r>
              <a:rPr lang="zh-CN" altLang="en-US" sz="1400" dirty="0">
                <a:solidFill>
                  <a:srgbClr val="000000"/>
                </a:solidFill>
                <a:latin typeface="Arial"/>
              </a:rPr>
              <a:t>当存在实体具有非常多属性值的时候，</a:t>
            </a:r>
            <a:endParaRPr lang="en-US" altLang="zh-CN" sz="1400" dirty="0">
              <a:solidFill>
                <a:srgbClr val="000000"/>
              </a:solidFill>
              <a:latin typeface="Arial"/>
            </a:endParaRPr>
          </a:p>
          <a:p>
            <a:pPr algn="just">
              <a:lnSpc>
                <a:spcPct val="150000"/>
              </a:lnSpc>
              <a:defRPr/>
            </a:pPr>
            <a:r>
              <a:rPr lang="zh-CN" altLang="en-US" sz="1400" dirty="0">
                <a:solidFill>
                  <a:srgbClr val="000000"/>
                </a:solidFill>
                <a:latin typeface="Arial"/>
              </a:rPr>
              <a:t>没有必要将全部属性都放在</a:t>
            </a:r>
            <a:r>
              <a:rPr lang="en-US" altLang="zh-CN" sz="1400" dirty="0">
                <a:solidFill>
                  <a:srgbClr val="000000"/>
                </a:solidFill>
                <a:latin typeface="Arial"/>
              </a:rPr>
              <a:t>Neo4j</a:t>
            </a:r>
            <a:r>
              <a:rPr lang="zh-CN" altLang="en-US" sz="1400" dirty="0">
                <a:solidFill>
                  <a:srgbClr val="000000"/>
                </a:solidFill>
                <a:latin typeface="Arial"/>
              </a:rPr>
              <a:t>中。</a:t>
            </a:r>
            <a:endParaRPr lang="en-US" altLang="zh-CN" sz="1400" dirty="0">
              <a:solidFill>
                <a:srgbClr val="000000"/>
              </a:solidFill>
              <a:latin typeface="Arial"/>
            </a:endParaRPr>
          </a:p>
        </p:txBody>
      </p:sp>
      <p:sp>
        <p:nvSpPr>
          <p:cNvPr id="5" name="矩形 4">
            <a:extLst>
              <a:ext uri="{FF2B5EF4-FFF2-40B4-BE49-F238E27FC236}">
                <a16:creationId xmlns:a16="http://schemas.microsoft.com/office/drawing/2014/main" id="{AAC01243-9DA5-416E-9F9D-369A9037B0EF}"/>
              </a:ext>
            </a:extLst>
          </p:cNvPr>
          <p:cNvSpPr/>
          <p:nvPr/>
        </p:nvSpPr>
        <p:spPr>
          <a:xfrm>
            <a:off x="669924" y="1752653"/>
            <a:ext cx="3565943" cy="1992853"/>
          </a:xfrm>
          <a:prstGeom prst="rect">
            <a:avLst/>
          </a:prstGeom>
        </p:spPr>
        <p:txBody>
          <a:bodyPr wrap="square">
            <a:spAutoFit/>
          </a:bodyPr>
          <a:lstStyle/>
          <a:p>
            <a:pPr lvl="0">
              <a:lnSpc>
                <a:spcPct val="150000"/>
              </a:lnSpc>
              <a:defRPr/>
            </a:pPr>
            <a:r>
              <a:rPr lang="zh-CN" altLang="en-US" sz="1400" dirty="0">
                <a:solidFill>
                  <a:srgbClr val="000000"/>
                </a:solidFill>
              </a:rPr>
              <a:t>一般属性值会存在动态存储块中。访问的时候需要先通过索引定位所在的块，再从块中取值。</a:t>
            </a:r>
            <a:endParaRPr lang="en-US" altLang="zh-CN" sz="1400" dirty="0">
              <a:solidFill>
                <a:srgbClr val="000000"/>
              </a:solidFill>
            </a:endParaRPr>
          </a:p>
          <a:p>
            <a:pPr lvl="0">
              <a:lnSpc>
                <a:spcPct val="150000"/>
              </a:lnSpc>
              <a:defRPr/>
            </a:pPr>
            <a:r>
              <a:rPr lang="zh-CN" altLang="en-US" sz="1400" dirty="0">
                <a:solidFill>
                  <a:srgbClr val="000000"/>
                </a:solidFill>
              </a:rPr>
              <a:t>短字符的属性值，比如电话，身份证号等</a:t>
            </a:r>
            <a:endParaRPr lang="en-US" altLang="zh-CN" sz="1400" dirty="0">
              <a:solidFill>
                <a:srgbClr val="000000"/>
              </a:solidFill>
            </a:endParaRPr>
          </a:p>
          <a:p>
            <a:pPr lvl="0">
              <a:lnSpc>
                <a:spcPct val="150000"/>
              </a:lnSpc>
              <a:defRPr/>
            </a:pPr>
            <a:r>
              <a:rPr lang="zh-CN" altLang="en-US" sz="1400" dirty="0">
                <a:solidFill>
                  <a:srgbClr val="000000"/>
                </a:solidFill>
              </a:rPr>
              <a:t>可以直接内联存储在属性文件中，以减少</a:t>
            </a:r>
            <a:r>
              <a:rPr lang="en-US" altLang="zh-CN" sz="1400" dirty="0">
                <a:solidFill>
                  <a:srgbClr val="000000"/>
                </a:solidFill>
              </a:rPr>
              <a:t>I/O</a:t>
            </a:r>
            <a:r>
              <a:rPr lang="zh-CN" altLang="en-US" sz="1400" dirty="0">
                <a:solidFill>
                  <a:srgbClr val="000000"/>
                </a:solidFill>
              </a:rPr>
              <a:t>吞吐。</a:t>
            </a:r>
            <a:endParaRPr lang="en-US" altLang="zh-CN" sz="1400" dirty="0">
              <a:solidFill>
                <a:srgbClr val="000000"/>
              </a:solidFill>
            </a:endParaRPr>
          </a:p>
        </p:txBody>
      </p:sp>
      <p:sp>
        <p:nvSpPr>
          <p:cNvPr id="28" name="文本框 27">
            <a:extLst>
              <a:ext uri="{FF2B5EF4-FFF2-40B4-BE49-F238E27FC236}">
                <a16:creationId xmlns:a16="http://schemas.microsoft.com/office/drawing/2014/main" id="{1F199BFD-37EF-417B-910D-854C32BC64C4}"/>
              </a:ext>
            </a:extLst>
          </p:cNvPr>
          <p:cNvSpPr txBox="1"/>
          <p:nvPr/>
        </p:nvSpPr>
        <p:spPr>
          <a:xfrm>
            <a:off x="1791276" y="4075740"/>
            <a:ext cx="492443" cy="276999"/>
          </a:xfrm>
          <a:prstGeom prst="rect">
            <a:avLst/>
          </a:prstGeom>
          <a:noFill/>
        </p:spPr>
        <p:txBody>
          <a:bodyPr wrap="none" rtlCol="0">
            <a:spAutoFit/>
          </a:bodyPr>
          <a:lstStyle/>
          <a:p>
            <a:r>
              <a:rPr lang="zh-CN" altLang="en-US" sz="1200" dirty="0"/>
              <a:t>查询</a:t>
            </a:r>
          </a:p>
        </p:txBody>
      </p:sp>
      <p:sp>
        <p:nvSpPr>
          <p:cNvPr id="74" name="文本框 73">
            <a:extLst>
              <a:ext uri="{FF2B5EF4-FFF2-40B4-BE49-F238E27FC236}">
                <a16:creationId xmlns:a16="http://schemas.microsoft.com/office/drawing/2014/main" id="{5BCB658C-4650-44FB-83A8-E2B5D637B443}"/>
              </a:ext>
            </a:extLst>
          </p:cNvPr>
          <p:cNvSpPr txBox="1"/>
          <p:nvPr/>
        </p:nvSpPr>
        <p:spPr>
          <a:xfrm>
            <a:off x="3002720" y="4061988"/>
            <a:ext cx="492443" cy="276999"/>
          </a:xfrm>
          <a:prstGeom prst="rect">
            <a:avLst/>
          </a:prstGeom>
          <a:noFill/>
        </p:spPr>
        <p:txBody>
          <a:bodyPr wrap="none" rtlCol="0">
            <a:spAutoFit/>
          </a:bodyPr>
          <a:lstStyle/>
          <a:p>
            <a:r>
              <a:rPr lang="zh-CN" altLang="en-US" sz="1200" dirty="0"/>
              <a:t>获取</a:t>
            </a:r>
          </a:p>
        </p:txBody>
      </p:sp>
      <p:cxnSp>
        <p:nvCxnSpPr>
          <p:cNvPr id="75" name="直接箭头连接符 74">
            <a:extLst>
              <a:ext uri="{FF2B5EF4-FFF2-40B4-BE49-F238E27FC236}">
                <a16:creationId xmlns:a16="http://schemas.microsoft.com/office/drawing/2014/main" id="{6D967F6F-4173-441D-AC94-C779383AA0F0}"/>
              </a:ext>
            </a:extLst>
          </p:cNvPr>
          <p:cNvCxnSpPr>
            <a:cxnSpLocks/>
            <a:endCxn id="58" idx="1"/>
          </p:cNvCxnSpPr>
          <p:nvPr/>
        </p:nvCxnSpPr>
        <p:spPr>
          <a:xfrm>
            <a:off x="1837475" y="5354551"/>
            <a:ext cx="1682419" cy="0"/>
          </a:xfrm>
          <a:prstGeom prst="straightConnector1">
            <a:avLst/>
          </a:prstGeom>
          <a:ln w="31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8A632842-BE79-4D7F-BCEE-BE9C00E5C97E}"/>
              </a:ext>
            </a:extLst>
          </p:cNvPr>
          <p:cNvSpPr txBox="1"/>
          <p:nvPr/>
        </p:nvSpPr>
        <p:spPr>
          <a:xfrm>
            <a:off x="2327041" y="5079782"/>
            <a:ext cx="492443" cy="276999"/>
          </a:xfrm>
          <a:prstGeom prst="rect">
            <a:avLst/>
          </a:prstGeom>
          <a:noFill/>
        </p:spPr>
        <p:txBody>
          <a:bodyPr wrap="none" rtlCol="0">
            <a:spAutoFit/>
          </a:bodyPr>
          <a:lstStyle/>
          <a:p>
            <a:r>
              <a:rPr lang="zh-CN" altLang="en-US" sz="1200" dirty="0"/>
              <a:t>获取</a:t>
            </a:r>
          </a:p>
        </p:txBody>
      </p:sp>
    </p:spTree>
    <p:extLst>
      <p:ext uri="{BB962C8B-B14F-4D97-AF65-F5344CB8AC3E}">
        <p14:creationId xmlns:p14="http://schemas.microsoft.com/office/powerpoint/2010/main" val="2003640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F35F5-E2B9-4EF8-9D3C-06C1BA512981}"/>
              </a:ext>
            </a:extLst>
          </p:cNvPr>
          <p:cNvSpPr>
            <a:spLocks noGrp="1"/>
          </p:cNvSpPr>
          <p:nvPr>
            <p:ph type="title"/>
          </p:nvPr>
        </p:nvSpPr>
        <p:spPr/>
        <p:txBody>
          <a:bodyPr/>
          <a:lstStyle/>
          <a:p>
            <a:r>
              <a:rPr lang="zh-CN" altLang="en-US" dirty="0"/>
              <a:t>索引</a:t>
            </a:r>
            <a:r>
              <a:rPr lang="en-US" altLang="zh-CN" dirty="0"/>
              <a:t>VS</a:t>
            </a:r>
            <a:r>
              <a:rPr lang="zh-CN" altLang="en-US" dirty="0"/>
              <a:t>标签</a:t>
            </a:r>
            <a:r>
              <a:rPr lang="en-US" altLang="zh-CN" dirty="0"/>
              <a:t>	</a:t>
            </a:r>
            <a:endParaRPr lang="zh-CN" altLang="en-US" dirty="0"/>
          </a:p>
        </p:txBody>
      </p:sp>
      <p:sp>
        <p:nvSpPr>
          <p:cNvPr id="4" name="页脚占位符 3">
            <a:extLst>
              <a:ext uri="{FF2B5EF4-FFF2-40B4-BE49-F238E27FC236}">
                <a16:creationId xmlns:a16="http://schemas.microsoft.com/office/drawing/2014/main" id="{CBC90E51-84E8-4D61-8DFF-FBA715A9FC5C}"/>
              </a:ext>
            </a:extLst>
          </p:cNvPr>
          <p:cNvSpPr>
            <a:spLocks noGrp="1"/>
          </p:cNvSpPr>
          <p:nvPr>
            <p:ph type="ftr" sz="quarter" idx="11"/>
          </p:nvPr>
        </p:nvSpPr>
        <p:spPr>
          <a:xfrm>
            <a:off x="669924" y="6240463"/>
            <a:ext cx="4140201" cy="206381"/>
          </a:xfrm>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9D0648D4-8A89-43AC-934C-F14A69648416}"/>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37</a:t>
            </a:fld>
            <a:endParaRPr lang="zh-CN" altLang="en-US"/>
          </a:p>
        </p:txBody>
      </p:sp>
      <p:sp>
        <p:nvSpPr>
          <p:cNvPr id="134" name="矩形 133">
            <a:extLst>
              <a:ext uri="{FF2B5EF4-FFF2-40B4-BE49-F238E27FC236}">
                <a16:creationId xmlns:a16="http://schemas.microsoft.com/office/drawing/2014/main" id="{E7971E31-26AB-41AE-B3C3-94231F29429A}"/>
              </a:ext>
            </a:extLst>
          </p:cNvPr>
          <p:cNvSpPr/>
          <p:nvPr/>
        </p:nvSpPr>
        <p:spPr>
          <a:xfrm>
            <a:off x="669925" y="1155502"/>
            <a:ext cx="4203554" cy="377026"/>
          </a:xfrm>
          <a:prstGeom prst="rect">
            <a:avLst/>
          </a:prstGeom>
        </p:spPr>
        <p:txBody>
          <a:bodyPr wrap="square">
            <a:spAutoFit/>
          </a:bodyPr>
          <a:lstStyle/>
          <a:p>
            <a:pPr lvl="0">
              <a:lnSpc>
                <a:spcPct val="150000"/>
              </a:lnSpc>
            </a:pPr>
            <a:r>
              <a:rPr lang="zh-CN" altLang="en-US" sz="1400" b="1" dirty="0">
                <a:solidFill>
                  <a:srgbClr val="000000"/>
                </a:solidFill>
                <a:cs typeface="+mn-ea"/>
                <a:sym typeface="+mn-lt"/>
              </a:rPr>
              <a:t>情况</a:t>
            </a:r>
            <a:r>
              <a:rPr lang="en-US" altLang="zh-CN" sz="1400" b="1" dirty="0">
                <a:solidFill>
                  <a:srgbClr val="000000"/>
                </a:solidFill>
                <a:cs typeface="+mn-ea"/>
                <a:sym typeface="+mn-lt"/>
              </a:rPr>
              <a:t>1</a:t>
            </a:r>
            <a:r>
              <a:rPr lang="zh-CN" altLang="en-US" sz="1400" b="1" dirty="0">
                <a:solidFill>
                  <a:srgbClr val="000000"/>
                </a:solidFill>
                <a:cs typeface="+mn-ea"/>
                <a:sym typeface="+mn-lt"/>
              </a:rPr>
              <a:t>：统计 所有人 的所有已发布的博客</a:t>
            </a:r>
            <a:endParaRPr lang="en-US" altLang="zh-CN" sz="1400" b="1" dirty="0">
              <a:solidFill>
                <a:srgbClr val="000000"/>
              </a:solidFill>
              <a:cs typeface="+mn-ea"/>
              <a:sym typeface="+mn-lt"/>
            </a:endParaRPr>
          </a:p>
        </p:txBody>
      </p:sp>
      <p:graphicFrame>
        <p:nvGraphicFramePr>
          <p:cNvPr id="135" name="表格 134">
            <a:extLst>
              <a:ext uri="{FF2B5EF4-FFF2-40B4-BE49-F238E27FC236}">
                <a16:creationId xmlns:a16="http://schemas.microsoft.com/office/drawing/2014/main" id="{F544E661-F5F8-4CF1-B263-45CE68B2C72C}"/>
              </a:ext>
            </a:extLst>
          </p:cNvPr>
          <p:cNvGraphicFramePr>
            <a:graphicFrameLocks noGrp="1"/>
          </p:cNvGraphicFramePr>
          <p:nvPr>
            <p:extLst>
              <p:ext uri="{D42A27DB-BD31-4B8C-83A1-F6EECF244321}">
                <p14:modId xmlns:p14="http://schemas.microsoft.com/office/powerpoint/2010/main" val="1935115778"/>
              </p:ext>
            </p:extLst>
          </p:nvPr>
        </p:nvGraphicFramePr>
        <p:xfrm>
          <a:off x="660113" y="1532528"/>
          <a:ext cx="6005817" cy="1815535"/>
        </p:xfrm>
        <a:graphic>
          <a:graphicData uri="http://schemas.openxmlformats.org/drawingml/2006/table">
            <a:tbl>
              <a:tblPr firstRow="1" bandRow="1">
                <a:tableStyleId>{21E4AEA4-8DFA-4A89-87EB-49C32662AFE0}</a:tableStyleId>
              </a:tblPr>
              <a:tblGrid>
                <a:gridCol w="562845">
                  <a:extLst>
                    <a:ext uri="{9D8B030D-6E8A-4147-A177-3AD203B41FA5}">
                      <a16:colId xmlns:a16="http://schemas.microsoft.com/office/drawing/2014/main" val="4143842506"/>
                    </a:ext>
                  </a:extLst>
                </a:gridCol>
                <a:gridCol w="2178920">
                  <a:extLst>
                    <a:ext uri="{9D8B030D-6E8A-4147-A177-3AD203B41FA5}">
                      <a16:colId xmlns:a16="http://schemas.microsoft.com/office/drawing/2014/main" val="1522488368"/>
                    </a:ext>
                  </a:extLst>
                </a:gridCol>
                <a:gridCol w="2396407">
                  <a:extLst>
                    <a:ext uri="{9D8B030D-6E8A-4147-A177-3AD203B41FA5}">
                      <a16:colId xmlns:a16="http://schemas.microsoft.com/office/drawing/2014/main" val="100798399"/>
                    </a:ext>
                  </a:extLst>
                </a:gridCol>
                <a:gridCol w="867645">
                  <a:extLst>
                    <a:ext uri="{9D8B030D-6E8A-4147-A177-3AD203B41FA5}">
                      <a16:colId xmlns:a16="http://schemas.microsoft.com/office/drawing/2014/main" val="2430244839"/>
                    </a:ext>
                  </a:extLst>
                </a:gridCol>
              </a:tblGrid>
              <a:tr h="221302">
                <a:tc>
                  <a:txBody>
                    <a:bodyPr/>
                    <a:lstStyle/>
                    <a:p>
                      <a:pPr algn="ctr">
                        <a:lnSpc>
                          <a:spcPct val="170000"/>
                        </a:lnSpc>
                      </a:pPr>
                      <a:r>
                        <a:rPr lang="zh-CN" altLang="en-US" sz="1200" dirty="0"/>
                        <a:t>方法</a:t>
                      </a:r>
                    </a:p>
                  </a:txBody>
                  <a:tcPr marL="107591" marR="107591" marT="53796" marB="53796" anchor="ctr"/>
                </a:tc>
                <a:tc>
                  <a:txBody>
                    <a:bodyPr/>
                    <a:lstStyle/>
                    <a:p>
                      <a:pPr algn="ctr">
                        <a:lnSpc>
                          <a:spcPct val="170000"/>
                        </a:lnSpc>
                      </a:pPr>
                      <a:r>
                        <a:rPr lang="zh-CN" altLang="en-US" sz="1200" dirty="0"/>
                        <a:t>查询语句</a:t>
                      </a:r>
                    </a:p>
                  </a:txBody>
                  <a:tcPr marL="107591" marR="107591" marT="53796" marB="53796" anchor="ctr"/>
                </a:tc>
                <a:tc>
                  <a:txBody>
                    <a:bodyPr/>
                    <a:lstStyle/>
                    <a:p>
                      <a:pPr algn="ctr">
                        <a:lnSpc>
                          <a:spcPct val="170000"/>
                        </a:lnSpc>
                      </a:pPr>
                      <a:r>
                        <a:rPr lang="zh-CN" altLang="en-US" sz="1200" dirty="0"/>
                        <a:t>释义</a:t>
                      </a:r>
                    </a:p>
                  </a:txBody>
                  <a:tcPr marL="107591" marR="107591" marT="53796" marB="53796" anchor="ctr"/>
                </a:tc>
                <a:tc>
                  <a:txBody>
                    <a:bodyPr/>
                    <a:lstStyle/>
                    <a:p>
                      <a:pPr algn="ctr">
                        <a:lnSpc>
                          <a:spcPct val="170000"/>
                        </a:lnSpc>
                      </a:pPr>
                      <a:r>
                        <a:rPr lang="zh-CN" altLang="en-US" sz="1200" dirty="0"/>
                        <a:t>搜索次数</a:t>
                      </a:r>
                    </a:p>
                  </a:txBody>
                  <a:tcPr marL="107591" marR="107591" marT="53796" marB="53796" anchor="ctr"/>
                </a:tc>
                <a:extLst>
                  <a:ext uri="{0D108BD9-81ED-4DB2-BD59-A6C34878D82A}">
                    <a16:rowId xmlns:a16="http://schemas.microsoft.com/office/drawing/2014/main" val="3905750045"/>
                  </a:ext>
                </a:extLst>
              </a:tr>
              <a:tr h="221302">
                <a:tc>
                  <a:txBody>
                    <a:bodyPr/>
                    <a:lstStyle/>
                    <a:p>
                      <a:pPr algn="ctr">
                        <a:lnSpc>
                          <a:spcPct val="170000"/>
                        </a:lnSpc>
                      </a:pPr>
                      <a:r>
                        <a:rPr lang="zh-CN" altLang="en-US" sz="1200" dirty="0"/>
                        <a:t>标签</a:t>
                      </a:r>
                    </a:p>
                  </a:txBody>
                  <a:tcPr marL="107591" marR="107591" marT="53796" marB="53796" anchor="ctr"/>
                </a:tc>
                <a:tc>
                  <a:txBody>
                    <a:bodyPr/>
                    <a:lstStyle/>
                    <a:p>
                      <a:pPr marL="0" marR="0" lvl="0" indent="0" algn="l" defTabSz="914354" rtl="0" eaLnBrk="1" fontAlgn="auto" latinLnBrk="0" hangingPunct="1">
                        <a:lnSpc>
                          <a:spcPct val="170000"/>
                        </a:lnSpc>
                        <a:spcBef>
                          <a:spcPts val="0"/>
                        </a:spcBef>
                        <a:spcAft>
                          <a:spcPts val="0"/>
                        </a:spcAft>
                        <a:buClrTx/>
                        <a:buSzTx/>
                        <a:buFontTx/>
                        <a:buNone/>
                        <a:tabLst/>
                        <a:defRPr/>
                      </a:pPr>
                      <a:r>
                        <a:rPr lang="en-US" altLang="zh-CN" sz="1000" dirty="0"/>
                        <a:t>MATCH (post: </a:t>
                      </a:r>
                      <a:r>
                        <a:rPr lang="en-US" altLang="zh-CN" sz="1000" dirty="0" err="1"/>
                        <a:t>ActivePost</a:t>
                      </a:r>
                      <a:r>
                        <a:rPr lang="en-US" altLang="zh-CN" sz="1000" dirty="0"/>
                        <a:t>) </a:t>
                      </a:r>
                    </a:p>
                    <a:p>
                      <a:pPr marL="0" marR="0" lvl="0" indent="0" algn="l" defTabSz="914354" rtl="0" eaLnBrk="1" fontAlgn="auto" latinLnBrk="0" hangingPunct="1">
                        <a:lnSpc>
                          <a:spcPct val="170000"/>
                        </a:lnSpc>
                        <a:spcBef>
                          <a:spcPts val="0"/>
                        </a:spcBef>
                        <a:spcAft>
                          <a:spcPts val="0"/>
                        </a:spcAft>
                        <a:buClrTx/>
                        <a:buSzTx/>
                        <a:buFontTx/>
                        <a:buNone/>
                        <a:tabLst/>
                        <a:defRPr/>
                      </a:pPr>
                      <a:r>
                        <a:rPr lang="en-US" altLang="zh-CN" sz="1000" dirty="0"/>
                        <a:t>RETURN count(post)</a:t>
                      </a:r>
                    </a:p>
                  </a:txBody>
                  <a:tcPr marL="107591" marR="107591" marT="53796" marB="53796" anchor="ctr"/>
                </a:tc>
                <a:tc>
                  <a:txBody>
                    <a:bodyPr/>
                    <a:lstStyle/>
                    <a:p>
                      <a:pPr marL="0" marR="0" lvl="0" indent="0" algn="l" defTabSz="914354" rtl="0" eaLnBrk="1" fontAlgn="auto" latinLnBrk="0" hangingPunct="1">
                        <a:lnSpc>
                          <a:spcPct val="170000"/>
                        </a:lnSpc>
                        <a:spcBef>
                          <a:spcPts val="0"/>
                        </a:spcBef>
                        <a:spcAft>
                          <a:spcPts val="0"/>
                        </a:spcAft>
                        <a:buClrTx/>
                        <a:buSzTx/>
                        <a:buFontTx/>
                        <a:buNone/>
                        <a:tabLst/>
                        <a:defRPr/>
                      </a:pPr>
                      <a:r>
                        <a:rPr lang="zh-CN" altLang="en-US" sz="1000" dirty="0"/>
                        <a:t>查找所有标签为’已发布博客’的实体</a:t>
                      </a:r>
                      <a:endParaRPr lang="en-US" altLang="zh-CN" sz="1000" dirty="0"/>
                    </a:p>
                  </a:txBody>
                  <a:tcPr marL="107591" marR="107591" marT="53796" marB="53796" anchor="ctr"/>
                </a:tc>
                <a:tc>
                  <a:txBody>
                    <a:bodyPr/>
                    <a:lstStyle/>
                    <a:p>
                      <a:pPr algn="ctr">
                        <a:lnSpc>
                          <a:spcPct val="170000"/>
                        </a:lnSpc>
                      </a:pPr>
                      <a:r>
                        <a:rPr lang="en-US" altLang="zh-CN" sz="1200" dirty="0"/>
                        <a:t>201</a:t>
                      </a:r>
                      <a:endParaRPr lang="zh-CN" altLang="en-US" sz="1200" dirty="0"/>
                    </a:p>
                  </a:txBody>
                  <a:tcPr marL="107591" marR="107591" marT="53796" marB="53796" anchor="ctr"/>
                </a:tc>
                <a:extLst>
                  <a:ext uri="{0D108BD9-81ED-4DB2-BD59-A6C34878D82A}">
                    <a16:rowId xmlns:a16="http://schemas.microsoft.com/office/drawing/2014/main" val="603780016"/>
                  </a:ext>
                </a:extLst>
              </a:tr>
              <a:tr h="291651">
                <a:tc>
                  <a:txBody>
                    <a:bodyPr/>
                    <a:lstStyle/>
                    <a:p>
                      <a:pPr algn="ctr">
                        <a:lnSpc>
                          <a:spcPct val="170000"/>
                        </a:lnSpc>
                      </a:pPr>
                      <a:r>
                        <a:rPr lang="zh-CN" altLang="en-US" sz="1200" dirty="0"/>
                        <a:t>索引</a:t>
                      </a:r>
                    </a:p>
                  </a:txBody>
                  <a:tcPr marL="107591" marR="107591" marT="53796" marB="53796" anchor="ctr"/>
                </a:tc>
                <a:tc>
                  <a:txBody>
                    <a:bodyPr/>
                    <a:lstStyle/>
                    <a:p>
                      <a:pPr algn="l">
                        <a:lnSpc>
                          <a:spcPct val="170000"/>
                        </a:lnSpc>
                      </a:pPr>
                      <a:r>
                        <a:rPr lang="en-US" altLang="zh-CN" sz="1000" dirty="0"/>
                        <a:t>MATCH (post: </a:t>
                      </a:r>
                      <a:r>
                        <a:rPr lang="en-US" altLang="zh-CN" sz="1000" dirty="0" err="1"/>
                        <a:t>BlogPost</a:t>
                      </a:r>
                      <a:r>
                        <a:rPr lang="en-US" altLang="zh-CN" sz="1000" dirty="0"/>
                        <a:t>) WHERE </a:t>
                      </a:r>
                    </a:p>
                    <a:p>
                      <a:pPr algn="l">
                        <a:lnSpc>
                          <a:spcPct val="170000"/>
                        </a:lnSpc>
                      </a:pPr>
                      <a:r>
                        <a:rPr lang="en-US" altLang="zh-CN" sz="1000" dirty="0" err="1"/>
                        <a:t>post.Active</a:t>
                      </a:r>
                      <a:r>
                        <a:rPr lang="en-US" altLang="zh-CN" sz="1000" dirty="0"/>
                        <a:t> = true </a:t>
                      </a:r>
                    </a:p>
                    <a:p>
                      <a:pPr algn="l">
                        <a:lnSpc>
                          <a:spcPct val="170000"/>
                        </a:lnSpc>
                      </a:pPr>
                      <a:r>
                        <a:rPr lang="en-US" altLang="zh-CN" sz="1000" dirty="0"/>
                        <a:t>RETURN count(post)</a:t>
                      </a:r>
                    </a:p>
                  </a:txBody>
                  <a:tcPr marL="107591" marR="107591" marT="53796" marB="53796" anchor="ctr"/>
                </a:tc>
                <a:tc>
                  <a:txBody>
                    <a:bodyPr/>
                    <a:lstStyle/>
                    <a:p>
                      <a:pPr marL="0" marR="0" lvl="0" indent="0" algn="l" defTabSz="914354" rtl="0" eaLnBrk="1" fontAlgn="auto" latinLnBrk="0" hangingPunct="1">
                        <a:lnSpc>
                          <a:spcPct val="170000"/>
                        </a:lnSpc>
                        <a:spcBef>
                          <a:spcPts val="0"/>
                        </a:spcBef>
                        <a:spcAft>
                          <a:spcPts val="0"/>
                        </a:spcAft>
                        <a:buClrTx/>
                        <a:buSzTx/>
                        <a:buFontTx/>
                        <a:buNone/>
                        <a:tabLst/>
                        <a:defRPr/>
                      </a:pPr>
                      <a:r>
                        <a:rPr lang="zh-CN" altLang="en-US" sz="1000" dirty="0"/>
                        <a:t>查找所有具有‘已发布’属性的</a:t>
                      </a:r>
                      <a:r>
                        <a:rPr lang="en-US" altLang="zh-CN" sz="1000" dirty="0"/>
                        <a:t>’</a:t>
                      </a:r>
                      <a:r>
                        <a:rPr lang="zh-CN" altLang="en-US" sz="1000" dirty="0"/>
                        <a:t>博客</a:t>
                      </a:r>
                      <a:r>
                        <a:rPr lang="en-US" altLang="zh-CN" sz="1000" dirty="0"/>
                        <a:t>’</a:t>
                      </a:r>
                      <a:r>
                        <a:rPr lang="zh-CN" altLang="en-US" sz="1000" dirty="0"/>
                        <a:t>实体</a:t>
                      </a:r>
                      <a:endParaRPr lang="en-US" altLang="zh-CN" sz="1000" dirty="0"/>
                    </a:p>
                  </a:txBody>
                  <a:tcPr marL="107591" marR="107591" marT="53796" marB="53796" anchor="ctr"/>
                </a:tc>
                <a:tc>
                  <a:txBody>
                    <a:bodyPr/>
                    <a:lstStyle/>
                    <a:p>
                      <a:pPr algn="ctr">
                        <a:lnSpc>
                          <a:spcPct val="170000"/>
                        </a:lnSpc>
                      </a:pPr>
                      <a:r>
                        <a:rPr lang="en-US" altLang="zh-CN" sz="1200" dirty="0"/>
                        <a:t>201</a:t>
                      </a:r>
                      <a:endParaRPr lang="zh-CN" altLang="en-US" sz="1200" dirty="0"/>
                    </a:p>
                  </a:txBody>
                  <a:tcPr marL="107591" marR="107591" marT="53796" marB="53796" anchor="ctr"/>
                </a:tc>
                <a:extLst>
                  <a:ext uri="{0D108BD9-81ED-4DB2-BD59-A6C34878D82A}">
                    <a16:rowId xmlns:a16="http://schemas.microsoft.com/office/drawing/2014/main" val="2369607427"/>
                  </a:ext>
                </a:extLst>
              </a:tr>
            </a:tbl>
          </a:graphicData>
        </a:graphic>
      </p:graphicFrame>
      <p:sp>
        <p:nvSpPr>
          <p:cNvPr id="136" name="矩形 135">
            <a:extLst>
              <a:ext uri="{FF2B5EF4-FFF2-40B4-BE49-F238E27FC236}">
                <a16:creationId xmlns:a16="http://schemas.microsoft.com/office/drawing/2014/main" id="{7F4FDDA1-20CD-4442-B941-05407921B0D3}"/>
              </a:ext>
            </a:extLst>
          </p:cNvPr>
          <p:cNvSpPr/>
          <p:nvPr/>
        </p:nvSpPr>
        <p:spPr>
          <a:xfrm>
            <a:off x="635413" y="3700137"/>
            <a:ext cx="4203554" cy="377026"/>
          </a:xfrm>
          <a:prstGeom prst="rect">
            <a:avLst/>
          </a:prstGeom>
        </p:spPr>
        <p:txBody>
          <a:bodyPr wrap="square">
            <a:spAutoFit/>
          </a:bodyPr>
          <a:lstStyle/>
          <a:p>
            <a:pPr lvl="0">
              <a:lnSpc>
                <a:spcPct val="150000"/>
              </a:lnSpc>
            </a:pPr>
            <a:r>
              <a:rPr lang="zh-CN" altLang="en-US" sz="1400" b="1" dirty="0">
                <a:solidFill>
                  <a:srgbClr val="000000"/>
                </a:solidFill>
                <a:cs typeface="+mn-ea"/>
                <a:sym typeface="+mn-lt"/>
              </a:rPr>
              <a:t>情况</a:t>
            </a:r>
            <a:r>
              <a:rPr lang="en-US" altLang="zh-CN" sz="1400" b="1" dirty="0">
                <a:solidFill>
                  <a:srgbClr val="000000"/>
                </a:solidFill>
                <a:cs typeface="+mn-ea"/>
                <a:sym typeface="+mn-lt"/>
              </a:rPr>
              <a:t>2</a:t>
            </a:r>
            <a:r>
              <a:rPr lang="zh-CN" altLang="en-US" sz="1400" b="1" dirty="0">
                <a:solidFill>
                  <a:srgbClr val="000000"/>
                </a:solidFill>
                <a:cs typeface="+mn-ea"/>
                <a:sym typeface="+mn-lt"/>
              </a:rPr>
              <a:t>：统计 某个人 的所有已发布的博客</a:t>
            </a:r>
            <a:endParaRPr lang="en-US" altLang="zh-CN" sz="1400" b="1" dirty="0">
              <a:solidFill>
                <a:srgbClr val="000000"/>
              </a:solidFill>
              <a:cs typeface="+mn-ea"/>
              <a:sym typeface="+mn-lt"/>
            </a:endParaRPr>
          </a:p>
        </p:txBody>
      </p:sp>
      <p:graphicFrame>
        <p:nvGraphicFramePr>
          <p:cNvPr id="137" name="表格 136">
            <a:extLst>
              <a:ext uri="{FF2B5EF4-FFF2-40B4-BE49-F238E27FC236}">
                <a16:creationId xmlns:a16="http://schemas.microsoft.com/office/drawing/2014/main" id="{71FA6156-0DF6-434B-9AEA-F21957657C22}"/>
              </a:ext>
            </a:extLst>
          </p:cNvPr>
          <p:cNvGraphicFramePr>
            <a:graphicFrameLocks noGrp="1"/>
          </p:cNvGraphicFramePr>
          <p:nvPr>
            <p:extLst>
              <p:ext uri="{D42A27DB-BD31-4B8C-83A1-F6EECF244321}">
                <p14:modId xmlns:p14="http://schemas.microsoft.com/office/powerpoint/2010/main" val="3820073548"/>
              </p:ext>
            </p:extLst>
          </p:nvPr>
        </p:nvGraphicFramePr>
        <p:xfrm>
          <a:off x="660113" y="4072157"/>
          <a:ext cx="6251879" cy="2076773"/>
        </p:xfrm>
        <a:graphic>
          <a:graphicData uri="http://schemas.openxmlformats.org/drawingml/2006/table">
            <a:tbl>
              <a:tblPr firstRow="1" bandRow="1">
                <a:tableStyleId>{F5AB1C69-6EDB-4FF4-983F-18BD219EF322}</a:tableStyleId>
              </a:tblPr>
              <a:tblGrid>
                <a:gridCol w="562845">
                  <a:extLst>
                    <a:ext uri="{9D8B030D-6E8A-4147-A177-3AD203B41FA5}">
                      <a16:colId xmlns:a16="http://schemas.microsoft.com/office/drawing/2014/main" val="4143842506"/>
                    </a:ext>
                  </a:extLst>
                </a:gridCol>
                <a:gridCol w="2805982">
                  <a:extLst>
                    <a:ext uri="{9D8B030D-6E8A-4147-A177-3AD203B41FA5}">
                      <a16:colId xmlns:a16="http://schemas.microsoft.com/office/drawing/2014/main" val="1522488368"/>
                    </a:ext>
                  </a:extLst>
                </a:gridCol>
                <a:gridCol w="2015407">
                  <a:extLst>
                    <a:ext uri="{9D8B030D-6E8A-4147-A177-3AD203B41FA5}">
                      <a16:colId xmlns:a16="http://schemas.microsoft.com/office/drawing/2014/main" val="3381247581"/>
                    </a:ext>
                  </a:extLst>
                </a:gridCol>
                <a:gridCol w="867645">
                  <a:extLst>
                    <a:ext uri="{9D8B030D-6E8A-4147-A177-3AD203B41FA5}">
                      <a16:colId xmlns:a16="http://schemas.microsoft.com/office/drawing/2014/main" val="2430244839"/>
                    </a:ext>
                  </a:extLst>
                </a:gridCol>
              </a:tblGrid>
              <a:tr h="150352">
                <a:tc>
                  <a:txBody>
                    <a:bodyPr/>
                    <a:lstStyle/>
                    <a:p>
                      <a:pPr algn="ctr">
                        <a:lnSpc>
                          <a:spcPct val="170000"/>
                        </a:lnSpc>
                      </a:pPr>
                      <a:r>
                        <a:rPr lang="zh-CN" altLang="en-US" sz="1200" dirty="0"/>
                        <a:t>方法</a:t>
                      </a:r>
                    </a:p>
                  </a:txBody>
                  <a:tcPr marL="107591" marR="107591" marT="53796" marB="53796" anchor="ctr"/>
                </a:tc>
                <a:tc>
                  <a:txBody>
                    <a:bodyPr/>
                    <a:lstStyle/>
                    <a:p>
                      <a:pPr algn="ctr">
                        <a:lnSpc>
                          <a:spcPct val="170000"/>
                        </a:lnSpc>
                      </a:pPr>
                      <a:r>
                        <a:rPr lang="zh-CN" altLang="en-US" sz="1200" dirty="0"/>
                        <a:t>查询语句</a:t>
                      </a:r>
                    </a:p>
                  </a:txBody>
                  <a:tcPr marL="107591" marR="107591" marT="53796" marB="53796" anchor="ctr"/>
                </a:tc>
                <a:tc>
                  <a:txBody>
                    <a:bodyPr/>
                    <a:lstStyle/>
                    <a:p>
                      <a:pPr algn="ctr">
                        <a:lnSpc>
                          <a:spcPct val="170000"/>
                        </a:lnSpc>
                      </a:pPr>
                      <a:r>
                        <a:rPr lang="zh-CN" altLang="en-US" sz="1200" dirty="0"/>
                        <a:t>释义</a:t>
                      </a:r>
                    </a:p>
                  </a:txBody>
                  <a:tcPr marL="107591" marR="107591" marT="53796" marB="53796" anchor="ctr"/>
                </a:tc>
                <a:tc>
                  <a:txBody>
                    <a:bodyPr/>
                    <a:lstStyle/>
                    <a:p>
                      <a:pPr algn="ctr">
                        <a:lnSpc>
                          <a:spcPct val="170000"/>
                        </a:lnSpc>
                      </a:pPr>
                      <a:r>
                        <a:rPr lang="zh-CN" altLang="en-US" sz="1200" dirty="0"/>
                        <a:t>搜索次数</a:t>
                      </a:r>
                    </a:p>
                  </a:txBody>
                  <a:tcPr marL="107591" marR="107591" marT="53796" marB="53796" anchor="ctr"/>
                </a:tc>
                <a:extLst>
                  <a:ext uri="{0D108BD9-81ED-4DB2-BD59-A6C34878D82A}">
                    <a16:rowId xmlns:a16="http://schemas.microsoft.com/office/drawing/2014/main" val="3905750045"/>
                  </a:ext>
                </a:extLst>
              </a:tr>
              <a:tr h="355711">
                <a:tc>
                  <a:txBody>
                    <a:bodyPr/>
                    <a:lstStyle/>
                    <a:p>
                      <a:pPr algn="ctr">
                        <a:lnSpc>
                          <a:spcPct val="170000"/>
                        </a:lnSpc>
                      </a:pPr>
                      <a:r>
                        <a:rPr lang="zh-CN" altLang="en-US" sz="1200" dirty="0"/>
                        <a:t>标签</a:t>
                      </a:r>
                    </a:p>
                  </a:txBody>
                  <a:tcPr marL="107591" marR="107591" marT="53796" marB="53796" anchor="ctr"/>
                </a:tc>
                <a:tc>
                  <a:txBody>
                    <a:bodyPr/>
                    <a:lstStyle/>
                    <a:p>
                      <a:pPr>
                        <a:lnSpc>
                          <a:spcPct val="170000"/>
                        </a:lnSpc>
                      </a:pPr>
                      <a:r>
                        <a:rPr lang="en-US" altLang="zh-CN" sz="1000" dirty="0"/>
                        <a:t>MATCH (user: User {_id:'c922’})  WITH user</a:t>
                      </a:r>
                    </a:p>
                    <a:p>
                      <a:pPr>
                        <a:lnSpc>
                          <a:spcPct val="170000"/>
                        </a:lnSpc>
                      </a:pPr>
                      <a:r>
                        <a:rPr lang="en-US" altLang="zh-CN" sz="1000" dirty="0"/>
                        <a:t>MATCH (user)-[:WRITTEN]-&gt;(p: </a:t>
                      </a:r>
                      <a:r>
                        <a:rPr lang="en-US" altLang="zh-CN" sz="1000" dirty="0" err="1"/>
                        <a:t>ActivePost</a:t>
                      </a:r>
                      <a:r>
                        <a:rPr lang="en-US" altLang="zh-CN" sz="1000" dirty="0"/>
                        <a:t>)  </a:t>
                      </a:r>
                    </a:p>
                    <a:p>
                      <a:pPr>
                        <a:lnSpc>
                          <a:spcPct val="170000"/>
                        </a:lnSpc>
                      </a:pPr>
                      <a:r>
                        <a:rPr lang="en-US" altLang="zh-CN" sz="1000" dirty="0"/>
                        <a:t>RETURN count(p)</a:t>
                      </a:r>
                    </a:p>
                  </a:txBody>
                  <a:tcPr marL="107591" marR="107591" marT="53796" marB="53796" anchor="ctr"/>
                </a:tc>
                <a:tc>
                  <a:txBody>
                    <a:bodyPr/>
                    <a:lstStyle/>
                    <a:p>
                      <a:pPr>
                        <a:lnSpc>
                          <a:spcPct val="170000"/>
                        </a:lnSpc>
                      </a:pPr>
                      <a:r>
                        <a:rPr lang="zh-CN" altLang="en-US" sz="1000" dirty="0"/>
                        <a:t>查找</a:t>
                      </a:r>
                      <a:r>
                        <a:rPr lang="en-US" altLang="zh-CN" sz="1000" dirty="0"/>
                        <a:t>’id’</a:t>
                      </a:r>
                      <a:r>
                        <a:rPr lang="zh-CN" altLang="en-US" sz="1000" dirty="0"/>
                        <a:t>为</a:t>
                      </a:r>
                      <a:r>
                        <a:rPr lang="en-US" altLang="zh-CN" sz="1000" dirty="0"/>
                        <a:t>’c922’</a:t>
                      </a:r>
                      <a:r>
                        <a:rPr lang="zh-CN" altLang="en-US" sz="1000" dirty="0"/>
                        <a:t>的</a:t>
                      </a:r>
                      <a:r>
                        <a:rPr lang="en-US" altLang="zh-CN" sz="1000" dirty="0"/>
                        <a:t>’</a:t>
                      </a:r>
                      <a:r>
                        <a:rPr lang="zh-CN" altLang="en-US" sz="1000" dirty="0"/>
                        <a:t>用户</a:t>
                      </a:r>
                      <a:r>
                        <a:rPr lang="en-US" altLang="zh-CN" sz="1000" dirty="0"/>
                        <a:t>’</a:t>
                      </a:r>
                      <a:r>
                        <a:rPr lang="zh-CN" altLang="en-US" sz="1000" dirty="0"/>
                        <a:t>实体，</a:t>
                      </a:r>
                      <a:endParaRPr lang="en-US" altLang="zh-CN" sz="1000" dirty="0"/>
                    </a:p>
                    <a:p>
                      <a:pPr>
                        <a:lnSpc>
                          <a:spcPct val="170000"/>
                        </a:lnSpc>
                      </a:pPr>
                      <a:r>
                        <a:rPr lang="zh-CN" altLang="en-US" sz="1000" dirty="0"/>
                        <a:t>并查找与该</a:t>
                      </a:r>
                      <a:r>
                        <a:rPr lang="en-US" altLang="zh-CN" sz="1000" dirty="0"/>
                        <a:t>’</a:t>
                      </a:r>
                      <a:r>
                        <a:rPr lang="zh-CN" altLang="en-US" sz="1000" dirty="0"/>
                        <a:t>用户</a:t>
                      </a:r>
                      <a:r>
                        <a:rPr lang="en-US" altLang="zh-CN" sz="1000" dirty="0"/>
                        <a:t>’</a:t>
                      </a:r>
                      <a:r>
                        <a:rPr lang="zh-CN" altLang="en-US" sz="1000" dirty="0"/>
                        <a:t>具有</a:t>
                      </a:r>
                      <a:r>
                        <a:rPr lang="en-US" altLang="zh-CN" sz="1000" dirty="0"/>
                        <a:t>’</a:t>
                      </a:r>
                      <a:r>
                        <a:rPr lang="zh-CN" altLang="en-US" sz="1000" dirty="0"/>
                        <a:t>写</a:t>
                      </a:r>
                      <a:r>
                        <a:rPr lang="en-US" altLang="zh-CN" sz="1000" dirty="0"/>
                        <a:t>’</a:t>
                      </a:r>
                      <a:r>
                        <a:rPr lang="zh-CN" altLang="en-US" sz="1000" dirty="0"/>
                        <a:t>关系的</a:t>
                      </a:r>
                      <a:endParaRPr lang="en-US" altLang="zh-CN" sz="1000" dirty="0"/>
                    </a:p>
                    <a:p>
                      <a:pPr>
                        <a:lnSpc>
                          <a:spcPct val="170000"/>
                        </a:lnSpc>
                      </a:pPr>
                      <a:r>
                        <a:rPr lang="zh-CN" altLang="en-US" sz="1000" dirty="0"/>
                        <a:t>标签为‘已发布博客</a:t>
                      </a:r>
                      <a:r>
                        <a:rPr lang="en-US" altLang="zh-CN" sz="1000" dirty="0"/>
                        <a:t>’</a:t>
                      </a:r>
                      <a:r>
                        <a:rPr lang="zh-CN" altLang="en-US" sz="1000" dirty="0"/>
                        <a:t>的实体</a:t>
                      </a:r>
                    </a:p>
                  </a:txBody>
                  <a:tcPr marL="107591" marR="107591" marT="53796" marB="53796" anchor="ctr"/>
                </a:tc>
                <a:tc>
                  <a:txBody>
                    <a:bodyPr/>
                    <a:lstStyle/>
                    <a:p>
                      <a:pPr algn="ctr">
                        <a:lnSpc>
                          <a:spcPct val="170000"/>
                        </a:lnSpc>
                      </a:pPr>
                      <a:r>
                        <a:rPr lang="en-US" altLang="zh-CN" sz="1200" dirty="0"/>
                        <a:t>58</a:t>
                      </a:r>
                      <a:endParaRPr lang="zh-CN" altLang="en-US" sz="1200" dirty="0"/>
                    </a:p>
                  </a:txBody>
                  <a:tcPr marL="107591" marR="107591" marT="53796" marB="53796" anchor="ctr"/>
                </a:tc>
                <a:extLst>
                  <a:ext uri="{0D108BD9-81ED-4DB2-BD59-A6C34878D82A}">
                    <a16:rowId xmlns:a16="http://schemas.microsoft.com/office/drawing/2014/main" val="603780016"/>
                  </a:ext>
                </a:extLst>
              </a:tr>
              <a:tr h="355711">
                <a:tc>
                  <a:txBody>
                    <a:bodyPr/>
                    <a:lstStyle/>
                    <a:p>
                      <a:pPr algn="ctr">
                        <a:lnSpc>
                          <a:spcPct val="170000"/>
                        </a:lnSpc>
                      </a:pPr>
                      <a:r>
                        <a:rPr lang="zh-CN" altLang="en-US" sz="1200" dirty="0"/>
                        <a:t>索引</a:t>
                      </a:r>
                    </a:p>
                  </a:txBody>
                  <a:tcPr marL="107591" marR="107591" marT="53796" marB="53796" anchor="ctr"/>
                </a:tc>
                <a:tc>
                  <a:txBody>
                    <a:bodyPr/>
                    <a:lstStyle/>
                    <a:p>
                      <a:pPr>
                        <a:lnSpc>
                          <a:spcPct val="170000"/>
                        </a:lnSpc>
                      </a:pPr>
                      <a:r>
                        <a:rPr lang="en-US" altLang="zh-CN" sz="1000" dirty="0"/>
                        <a:t>MATCH (user: User {_id:'c922'}) WITH user</a:t>
                      </a:r>
                    </a:p>
                    <a:p>
                      <a:pPr>
                        <a:lnSpc>
                          <a:spcPct val="170000"/>
                        </a:lnSpc>
                      </a:pPr>
                      <a:r>
                        <a:rPr lang="en-US" altLang="zh-CN" sz="1000" dirty="0"/>
                        <a:t>MATCH (user)-[:WRITTEN]-&gt;(p: </a:t>
                      </a:r>
                      <a:r>
                        <a:rPr lang="en-US" altLang="zh-CN" sz="1000" dirty="0" err="1"/>
                        <a:t>BlogPost</a:t>
                      </a:r>
                      <a:r>
                        <a:rPr lang="en-US" altLang="zh-CN" sz="1000" dirty="0"/>
                        <a:t>)</a:t>
                      </a:r>
                    </a:p>
                    <a:p>
                      <a:pPr>
                        <a:lnSpc>
                          <a:spcPct val="170000"/>
                        </a:lnSpc>
                      </a:pPr>
                      <a:r>
                        <a:rPr lang="en-US" altLang="zh-CN" sz="1000" dirty="0"/>
                        <a:t>WHERE </a:t>
                      </a:r>
                      <a:r>
                        <a:rPr lang="en-US" altLang="zh-CN" sz="1000" dirty="0" err="1"/>
                        <a:t>p.Active</a:t>
                      </a:r>
                      <a:r>
                        <a:rPr lang="en-US" altLang="zh-CN" sz="1000" dirty="0"/>
                        <a:t> = true RETURN count(p)</a:t>
                      </a:r>
                    </a:p>
                  </a:txBody>
                  <a:tcPr marL="107591" marR="107591" marT="53796" marB="53796" anchor="ctr"/>
                </a:tc>
                <a:tc>
                  <a:txBody>
                    <a:bodyPr/>
                    <a:lstStyle/>
                    <a:p>
                      <a:pPr>
                        <a:lnSpc>
                          <a:spcPct val="170000"/>
                        </a:lnSpc>
                      </a:pPr>
                      <a:r>
                        <a:rPr lang="zh-CN" altLang="en-US" sz="1000" dirty="0"/>
                        <a:t>查找’</a:t>
                      </a:r>
                      <a:r>
                        <a:rPr lang="en-US" altLang="zh-CN" sz="1000" dirty="0"/>
                        <a:t>id’</a:t>
                      </a:r>
                      <a:r>
                        <a:rPr lang="zh-CN" altLang="en-US" sz="1000" dirty="0"/>
                        <a:t>为’</a:t>
                      </a:r>
                      <a:r>
                        <a:rPr lang="en-US" altLang="zh-CN" sz="1000" dirty="0"/>
                        <a:t>c922’</a:t>
                      </a:r>
                      <a:r>
                        <a:rPr lang="zh-CN" altLang="en-US" sz="1000" dirty="0"/>
                        <a:t>的’用户’实体，</a:t>
                      </a:r>
                    </a:p>
                    <a:p>
                      <a:pPr>
                        <a:lnSpc>
                          <a:spcPct val="170000"/>
                        </a:lnSpc>
                      </a:pPr>
                      <a:r>
                        <a:rPr lang="zh-CN" altLang="en-US" sz="1000" dirty="0"/>
                        <a:t>并查找与该’用户’具有’写’关系的</a:t>
                      </a:r>
                    </a:p>
                    <a:p>
                      <a:pPr>
                        <a:lnSpc>
                          <a:spcPct val="170000"/>
                        </a:lnSpc>
                      </a:pPr>
                      <a:r>
                        <a:rPr lang="zh-CN" altLang="en-US" sz="1000" dirty="0"/>
                        <a:t>属性为</a:t>
                      </a:r>
                      <a:r>
                        <a:rPr lang="en-US" altLang="zh-CN" sz="1000" dirty="0"/>
                        <a:t>’</a:t>
                      </a:r>
                      <a:r>
                        <a:rPr lang="zh-CN" altLang="en-US" sz="1000" dirty="0"/>
                        <a:t>已发布</a:t>
                      </a:r>
                      <a:r>
                        <a:rPr lang="en-US" altLang="zh-CN" sz="1000" dirty="0"/>
                        <a:t>’</a:t>
                      </a:r>
                      <a:r>
                        <a:rPr lang="zh-CN" altLang="en-US" sz="1000" dirty="0"/>
                        <a:t>的‘博客’实体</a:t>
                      </a:r>
                      <a:endParaRPr lang="en-US" altLang="zh-CN" sz="1200" dirty="0"/>
                    </a:p>
                  </a:txBody>
                  <a:tcPr marL="107591" marR="107591" marT="53796" marB="53796" anchor="ctr"/>
                </a:tc>
                <a:tc>
                  <a:txBody>
                    <a:bodyPr/>
                    <a:lstStyle/>
                    <a:p>
                      <a:pPr algn="ctr">
                        <a:lnSpc>
                          <a:spcPct val="170000"/>
                        </a:lnSpc>
                      </a:pPr>
                      <a:r>
                        <a:rPr lang="en-US" altLang="zh-CN" sz="1200" dirty="0"/>
                        <a:t>170</a:t>
                      </a:r>
                      <a:endParaRPr lang="zh-CN" altLang="en-US" sz="1200" dirty="0"/>
                    </a:p>
                  </a:txBody>
                  <a:tcPr marL="107591" marR="107591" marT="53796" marB="53796" anchor="ctr"/>
                </a:tc>
                <a:extLst>
                  <a:ext uri="{0D108BD9-81ED-4DB2-BD59-A6C34878D82A}">
                    <a16:rowId xmlns:a16="http://schemas.microsoft.com/office/drawing/2014/main" val="2369607427"/>
                  </a:ext>
                </a:extLst>
              </a:tr>
            </a:tbl>
          </a:graphicData>
        </a:graphic>
      </p:graphicFrame>
      <p:sp>
        <p:nvSpPr>
          <p:cNvPr id="138" name="文本框 137">
            <a:extLst>
              <a:ext uri="{FF2B5EF4-FFF2-40B4-BE49-F238E27FC236}">
                <a16:creationId xmlns:a16="http://schemas.microsoft.com/office/drawing/2014/main" id="{1EB3B6A5-BE05-41CF-AD4B-1CD8F5BAAC6A}"/>
              </a:ext>
            </a:extLst>
          </p:cNvPr>
          <p:cNvSpPr txBox="1"/>
          <p:nvPr/>
        </p:nvSpPr>
        <p:spPr>
          <a:xfrm>
            <a:off x="7307516" y="4802518"/>
            <a:ext cx="4212972" cy="1354217"/>
          </a:xfrm>
          <a:prstGeom prst="rect">
            <a:avLst/>
          </a:prstGeom>
          <a:noFill/>
          <a:ln>
            <a:noFill/>
          </a:ln>
        </p:spPr>
        <p:txBody>
          <a:bodyPr wrap="square" rtlCol="0">
            <a:spAutoFit/>
          </a:bodyPr>
          <a:lstStyle/>
          <a:p>
            <a:r>
              <a:rPr lang="zh-CN" altLang="en-US" b="1" dirty="0"/>
              <a:t>结论： </a:t>
            </a:r>
            <a:endParaRPr lang="en-US" altLang="zh-CN" b="1" dirty="0"/>
          </a:p>
          <a:p>
            <a:pPr marL="342900" indent="-342900">
              <a:buFont typeface="+mj-lt"/>
              <a:buAutoNum type="arabicPeriod"/>
            </a:pPr>
            <a:r>
              <a:rPr lang="zh-CN" altLang="en-US" sz="1600" b="1" dirty="0"/>
              <a:t>不确定起始点的时候，使用标签和使用索引方式的检索效率是一样的；</a:t>
            </a:r>
            <a:endParaRPr lang="en-US" altLang="zh-CN" sz="1600" b="1" dirty="0"/>
          </a:p>
          <a:p>
            <a:pPr marL="342900" indent="-342900">
              <a:buFont typeface="+mj-lt"/>
              <a:buAutoNum type="arabicPeriod"/>
            </a:pPr>
            <a:r>
              <a:rPr lang="zh-CN" altLang="en-US" sz="1600" b="1" dirty="0"/>
              <a:t>从确定点出发的时候，通过标签检索的效率高于索引；</a:t>
            </a:r>
          </a:p>
        </p:txBody>
      </p:sp>
      <p:sp>
        <p:nvSpPr>
          <p:cNvPr id="146" name="文本框 145">
            <a:extLst>
              <a:ext uri="{FF2B5EF4-FFF2-40B4-BE49-F238E27FC236}">
                <a16:creationId xmlns:a16="http://schemas.microsoft.com/office/drawing/2014/main" id="{C75DE848-AB67-4B95-8022-CA90CFF0A3A1}"/>
              </a:ext>
            </a:extLst>
          </p:cNvPr>
          <p:cNvSpPr txBox="1"/>
          <p:nvPr/>
        </p:nvSpPr>
        <p:spPr>
          <a:xfrm>
            <a:off x="7577161" y="1139529"/>
            <a:ext cx="3943327" cy="307777"/>
          </a:xfrm>
          <a:prstGeom prst="rect">
            <a:avLst/>
          </a:prstGeom>
          <a:noFill/>
          <a:ln>
            <a:solidFill>
              <a:schemeClr val="accent1">
                <a:lumMod val="60000"/>
                <a:lumOff val="40000"/>
              </a:schemeClr>
            </a:solidFill>
            <a:prstDash val="dash"/>
          </a:ln>
        </p:spPr>
        <p:txBody>
          <a:bodyPr wrap="square" rtlCol="0">
            <a:spAutoFit/>
          </a:bodyPr>
          <a:lstStyle/>
          <a:p>
            <a:pPr algn="ctr"/>
            <a:r>
              <a:rPr lang="zh-CN" altLang="en-US" sz="1400" dirty="0"/>
              <a:t>创建索引：</a:t>
            </a:r>
            <a:r>
              <a:rPr lang="en-US" altLang="zh-CN" sz="1200" dirty="0"/>
              <a:t>CREATE INDEX ON :</a:t>
            </a:r>
            <a:r>
              <a:rPr lang="en-US" altLang="zh-CN" sz="1200" dirty="0" err="1"/>
              <a:t>BlogPost</a:t>
            </a:r>
            <a:r>
              <a:rPr lang="en-US" altLang="zh-CN" sz="1200" dirty="0"/>
              <a:t>(active);</a:t>
            </a:r>
            <a:endParaRPr lang="zh-CN" altLang="en-US" sz="1400" dirty="0"/>
          </a:p>
        </p:txBody>
      </p:sp>
      <p:sp>
        <p:nvSpPr>
          <p:cNvPr id="37" name="任意多边形: 形状 36">
            <a:extLst>
              <a:ext uri="{FF2B5EF4-FFF2-40B4-BE49-F238E27FC236}">
                <a16:creationId xmlns:a16="http://schemas.microsoft.com/office/drawing/2014/main" id="{42B52599-E8C1-46FD-8E0D-30DDF0DB2A3E}"/>
              </a:ext>
            </a:extLst>
          </p:cNvPr>
          <p:cNvSpPr/>
          <p:nvPr/>
        </p:nvSpPr>
        <p:spPr>
          <a:xfrm>
            <a:off x="8598360" y="3106225"/>
            <a:ext cx="1712542" cy="455722"/>
          </a:xfrm>
          <a:custGeom>
            <a:avLst/>
            <a:gdLst>
              <a:gd name="connsiteX0" fmla="*/ 0 w 2124635"/>
              <a:gd name="connsiteY0" fmla="*/ 40341 h 739682"/>
              <a:gd name="connsiteX1" fmla="*/ 927847 w 2124635"/>
              <a:gd name="connsiteY1" fmla="*/ 739588 h 739682"/>
              <a:gd name="connsiteX2" fmla="*/ 2124635 w 2124635"/>
              <a:gd name="connsiteY2" fmla="*/ 0 h 739682"/>
            </a:gdLst>
            <a:ahLst/>
            <a:cxnLst>
              <a:cxn ang="0">
                <a:pos x="connsiteX0" y="connsiteY0"/>
              </a:cxn>
              <a:cxn ang="0">
                <a:pos x="connsiteX1" y="connsiteY1"/>
              </a:cxn>
              <a:cxn ang="0">
                <a:pos x="connsiteX2" y="connsiteY2"/>
              </a:cxn>
            </a:cxnLst>
            <a:rect l="l" t="t" r="r" b="b"/>
            <a:pathLst>
              <a:path w="2124635" h="739682">
                <a:moveTo>
                  <a:pt x="0" y="40341"/>
                </a:moveTo>
                <a:cubicBezTo>
                  <a:pt x="286870" y="393326"/>
                  <a:pt x="573741" y="746311"/>
                  <a:pt x="927847" y="739588"/>
                </a:cubicBezTo>
                <a:cubicBezTo>
                  <a:pt x="1281953" y="732865"/>
                  <a:pt x="1703294" y="366432"/>
                  <a:pt x="2124635" y="0"/>
                </a:cubicBezTo>
              </a:path>
            </a:pathLst>
          </a:custGeom>
          <a:noFill/>
          <a:ln w="19050">
            <a:solidFill>
              <a:schemeClr val="accent1">
                <a:lumMod val="40000"/>
                <a:lumOff val="6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13493431-2C6A-49D4-ADBD-B8707C9E88D4}"/>
              </a:ext>
            </a:extLst>
          </p:cNvPr>
          <p:cNvSpPr txBox="1"/>
          <p:nvPr/>
        </p:nvSpPr>
        <p:spPr>
          <a:xfrm rot="10800000" flipV="1">
            <a:off x="9192217" y="3350414"/>
            <a:ext cx="870531" cy="331032"/>
          </a:xfrm>
          <a:prstGeom prst="rect">
            <a:avLst/>
          </a:prstGeom>
          <a:solidFill>
            <a:schemeClr val="bg1"/>
          </a:solidFill>
          <a:ln>
            <a:solidFill>
              <a:srgbClr val="EF5098"/>
            </a:solidFill>
            <a:prstDash val="dash"/>
          </a:ln>
        </p:spPr>
        <p:txBody>
          <a:bodyPr wrap="square" rtlCol="0">
            <a:spAutoFit/>
          </a:bodyPr>
          <a:lstStyle/>
          <a:p>
            <a:pPr algn="ctr">
              <a:lnSpc>
                <a:spcPct val="150000"/>
              </a:lnSpc>
            </a:pPr>
            <a:r>
              <a:rPr lang="en-US" altLang="zh-CN" sz="800" dirty="0"/>
              <a:t>WRITTEN</a:t>
            </a:r>
            <a:endParaRPr lang="zh-CN" altLang="en-US" sz="800" dirty="0"/>
          </a:p>
        </p:txBody>
      </p:sp>
      <p:sp>
        <p:nvSpPr>
          <p:cNvPr id="46" name="矩形 45">
            <a:extLst>
              <a:ext uri="{FF2B5EF4-FFF2-40B4-BE49-F238E27FC236}">
                <a16:creationId xmlns:a16="http://schemas.microsoft.com/office/drawing/2014/main" id="{99C6C00D-32C1-4F8D-9AC2-A060BC68033F}"/>
              </a:ext>
            </a:extLst>
          </p:cNvPr>
          <p:cNvSpPr>
            <a:spLocks/>
          </p:cNvSpPr>
          <p:nvPr/>
        </p:nvSpPr>
        <p:spPr>
          <a:xfrm>
            <a:off x="6731409" y="2956541"/>
            <a:ext cx="466794" cy="261610"/>
          </a:xfrm>
          <a:prstGeom prst="rect">
            <a:avLst/>
          </a:prstGeom>
        </p:spPr>
        <p:txBody>
          <a:bodyPr wrap="square">
            <a:spAutoFit/>
          </a:bodyPr>
          <a:lstStyle/>
          <a:p>
            <a:r>
              <a:rPr lang="zh-CN" altLang="en-US" sz="1100" b="1" dirty="0"/>
              <a:t>标签</a:t>
            </a:r>
            <a:endParaRPr lang="zh-CN" altLang="en-US" sz="1100" dirty="0"/>
          </a:p>
        </p:txBody>
      </p:sp>
      <p:sp>
        <p:nvSpPr>
          <p:cNvPr id="47" name="矩形 46">
            <a:extLst>
              <a:ext uri="{FF2B5EF4-FFF2-40B4-BE49-F238E27FC236}">
                <a16:creationId xmlns:a16="http://schemas.microsoft.com/office/drawing/2014/main" id="{64C32454-B3CE-46E1-9237-8200C43A7AE5}"/>
              </a:ext>
            </a:extLst>
          </p:cNvPr>
          <p:cNvSpPr>
            <a:spLocks/>
          </p:cNvSpPr>
          <p:nvPr/>
        </p:nvSpPr>
        <p:spPr>
          <a:xfrm>
            <a:off x="6731409" y="3334085"/>
            <a:ext cx="466794" cy="261610"/>
          </a:xfrm>
          <a:prstGeom prst="rect">
            <a:avLst/>
          </a:prstGeom>
        </p:spPr>
        <p:txBody>
          <a:bodyPr wrap="none">
            <a:spAutoFit/>
          </a:bodyPr>
          <a:lstStyle/>
          <a:p>
            <a:r>
              <a:rPr lang="zh-CN" altLang="en-US" sz="1100" b="1" dirty="0"/>
              <a:t>关系</a:t>
            </a:r>
            <a:endParaRPr lang="zh-CN" altLang="en-US" sz="1100" dirty="0"/>
          </a:p>
        </p:txBody>
      </p:sp>
      <p:sp>
        <p:nvSpPr>
          <p:cNvPr id="50" name="矩形 49">
            <a:extLst>
              <a:ext uri="{FF2B5EF4-FFF2-40B4-BE49-F238E27FC236}">
                <a16:creationId xmlns:a16="http://schemas.microsoft.com/office/drawing/2014/main" id="{B47FD7C2-1F25-4468-93F4-93090750A9BB}"/>
              </a:ext>
            </a:extLst>
          </p:cNvPr>
          <p:cNvSpPr>
            <a:spLocks/>
          </p:cNvSpPr>
          <p:nvPr/>
        </p:nvSpPr>
        <p:spPr>
          <a:xfrm>
            <a:off x="6734815" y="2054894"/>
            <a:ext cx="466794" cy="261610"/>
          </a:xfrm>
          <a:prstGeom prst="rect">
            <a:avLst/>
          </a:prstGeom>
        </p:spPr>
        <p:txBody>
          <a:bodyPr wrap="none">
            <a:spAutoFit/>
          </a:bodyPr>
          <a:lstStyle/>
          <a:p>
            <a:r>
              <a:rPr lang="zh-CN" altLang="en-US" sz="1100" b="1" dirty="0"/>
              <a:t>属性</a:t>
            </a:r>
            <a:endParaRPr lang="zh-CN" altLang="en-US" sz="1100" dirty="0"/>
          </a:p>
        </p:txBody>
      </p:sp>
      <p:cxnSp>
        <p:nvCxnSpPr>
          <p:cNvPr id="97" name="连接符: 肘形 96">
            <a:extLst>
              <a:ext uri="{FF2B5EF4-FFF2-40B4-BE49-F238E27FC236}">
                <a16:creationId xmlns:a16="http://schemas.microsoft.com/office/drawing/2014/main" id="{4CE89AD4-D136-420C-87BC-77A981D0DFCA}"/>
              </a:ext>
            </a:extLst>
          </p:cNvPr>
          <p:cNvCxnSpPr>
            <a:stCxn id="47" idx="2"/>
            <a:endCxn id="36" idx="2"/>
          </p:cNvCxnSpPr>
          <p:nvPr/>
        </p:nvCxnSpPr>
        <p:spPr>
          <a:xfrm rot="16200000" flipH="1">
            <a:off x="8253269" y="2307232"/>
            <a:ext cx="85751" cy="2662676"/>
          </a:xfrm>
          <a:prstGeom prst="bentConnector3">
            <a:avLst>
              <a:gd name="adj1" fmla="val 366586"/>
            </a:avLst>
          </a:prstGeom>
          <a:ln w="6350">
            <a:solidFill>
              <a:schemeClr val="bg1">
                <a:lumMod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4" name="连接符: 肘形 103">
            <a:extLst>
              <a:ext uri="{FF2B5EF4-FFF2-40B4-BE49-F238E27FC236}">
                <a16:creationId xmlns:a16="http://schemas.microsoft.com/office/drawing/2014/main" id="{1B99DB4E-1B16-41EF-85B9-1ADDFB4C1E76}"/>
              </a:ext>
            </a:extLst>
          </p:cNvPr>
          <p:cNvCxnSpPr>
            <a:cxnSpLocks/>
            <a:stCxn id="50" idx="3"/>
          </p:cNvCxnSpPr>
          <p:nvPr/>
        </p:nvCxnSpPr>
        <p:spPr>
          <a:xfrm>
            <a:off x="7201609" y="2185699"/>
            <a:ext cx="489148" cy="0"/>
          </a:xfrm>
          <a:prstGeom prst="straightConnector1">
            <a:avLst/>
          </a:prstGeom>
          <a:ln w="6350">
            <a:solidFill>
              <a:schemeClr val="bg1">
                <a:lumMod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AC264A1E-4998-4B90-9E1A-E258B7F5398F}"/>
              </a:ext>
            </a:extLst>
          </p:cNvPr>
          <p:cNvCxnSpPr>
            <a:cxnSpLocks/>
            <a:stCxn id="46" idx="3"/>
            <a:endCxn id="34" idx="2"/>
          </p:cNvCxnSpPr>
          <p:nvPr/>
        </p:nvCxnSpPr>
        <p:spPr>
          <a:xfrm>
            <a:off x="7198203" y="3087346"/>
            <a:ext cx="1334235" cy="18878"/>
          </a:xfrm>
          <a:prstGeom prst="bentConnector4">
            <a:avLst>
              <a:gd name="adj1" fmla="val 29500"/>
              <a:gd name="adj2" fmla="val 1310933"/>
            </a:avLst>
          </a:prstGeom>
          <a:ln w="6350">
            <a:solidFill>
              <a:schemeClr val="bg1">
                <a:lumMod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96F4BF0E-7CEF-4DE6-8D7D-EF88D492EE57}"/>
              </a:ext>
            </a:extLst>
          </p:cNvPr>
          <p:cNvSpPr/>
          <p:nvPr/>
        </p:nvSpPr>
        <p:spPr>
          <a:xfrm>
            <a:off x="7603075" y="1785835"/>
            <a:ext cx="1404670" cy="108740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a:solidFill>
                  <a:schemeClr val="tx1"/>
                </a:solidFill>
              </a:rPr>
              <a:t>_id: String</a:t>
            </a:r>
          </a:p>
          <a:p>
            <a:r>
              <a:rPr lang="en-US" altLang="zh-CN" sz="1200" dirty="0">
                <a:solidFill>
                  <a:schemeClr val="tx1"/>
                </a:solidFill>
              </a:rPr>
              <a:t>Name: String</a:t>
            </a:r>
          </a:p>
          <a:p>
            <a:r>
              <a:rPr lang="en-US" altLang="zh-CN" sz="1200" dirty="0">
                <a:solidFill>
                  <a:schemeClr val="tx1"/>
                </a:solidFill>
              </a:rPr>
              <a:t>…</a:t>
            </a:r>
          </a:p>
        </p:txBody>
      </p:sp>
      <p:sp>
        <p:nvSpPr>
          <p:cNvPr id="63" name="矩形: 圆角 62">
            <a:extLst>
              <a:ext uri="{FF2B5EF4-FFF2-40B4-BE49-F238E27FC236}">
                <a16:creationId xmlns:a16="http://schemas.microsoft.com/office/drawing/2014/main" id="{4247C667-A153-4624-881A-EF286335B7F4}"/>
              </a:ext>
            </a:extLst>
          </p:cNvPr>
          <p:cNvSpPr/>
          <p:nvPr/>
        </p:nvSpPr>
        <p:spPr>
          <a:xfrm>
            <a:off x="9255099" y="1792682"/>
            <a:ext cx="1458366" cy="108740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a:solidFill>
                  <a:schemeClr val="tx1"/>
                </a:solidFill>
              </a:rPr>
              <a:t>_id: String</a:t>
            </a:r>
          </a:p>
          <a:p>
            <a:r>
              <a:rPr lang="en-US" altLang="zh-CN" sz="1200" b="1" dirty="0">
                <a:solidFill>
                  <a:schemeClr val="tx1"/>
                </a:solidFill>
              </a:rPr>
              <a:t>Active: Boolean</a:t>
            </a:r>
          </a:p>
          <a:p>
            <a:r>
              <a:rPr lang="en-US" altLang="zh-CN" sz="1200" b="1" dirty="0">
                <a:solidFill>
                  <a:schemeClr val="tx1"/>
                </a:solidFill>
              </a:rPr>
              <a:t>…</a:t>
            </a:r>
          </a:p>
        </p:txBody>
      </p:sp>
      <p:sp>
        <p:nvSpPr>
          <p:cNvPr id="34" name="矩形: 圆角 33">
            <a:extLst>
              <a:ext uri="{FF2B5EF4-FFF2-40B4-BE49-F238E27FC236}">
                <a16:creationId xmlns:a16="http://schemas.microsoft.com/office/drawing/2014/main" id="{090B8E22-A7E5-4FC6-92A3-D967EA370F8A}"/>
              </a:ext>
            </a:extLst>
          </p:cNvPr>
          <p:cNvSpPr/>
          <p:nvPr/>
        </p:nvSpPr>
        <p:spPr>
          <a:xfrm>
            <a:off x="7985407" y="2640224"/>
            <a:ext cx="1094062" cy="466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User</a:t>
            </a:r>
            <a:endParaRPr lang="zh-CN" altLang="en-US" sz="1200" b="1" dirty="0">
              <a:solidFill>
                <a:schemeClr val="bg1"/>
              </a:solidFill>
            </a:endParaRPr>
          </a:p>
        </p:txBody>
      </p:sp>
      <p:sp>
        <p:nvSpPr>
          <p:cNvPr id="64" name="矩形: 圆角 63">
            <a:extLst>
              <a:ext uri="{FF2B5EF4-FFF2-40B4-BE49-F238E27FC236}">
                <a16:creationId xmlns:a16="http://schemas.microsoft.com/office/drawing/2014/main" id="{8E509911-8EE1-4880-B870-AEB854D4292C}"/>
              </a:ext>
            </a:extLst>
          </p:cNvPr>
          <p:cNvSpPr/>
          <p:nvPr/>
        </p:nvSpPr>
        <p:spPr>
          <a:xfrm>
            <a:off x="9692422" y="2640224"/>
            <a:ext cx="1094062" cy="4660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t>BlogPost</a:t>
            </a:r>
            <a:endParaRPr lang="zh-CN" altLang="en-US" sz="1200" b="1" dirty="0"/>
          </a:p>
        </p:txBody>
      </p:sp>
      <p:sp>
        <p:nvSpPr>
          <p:cNvPr id="44" name="矩形 43">
            <a:extLst>
              <a:ext uri="{FF2B5EF4-FFF2-40B4-BE49-F238E27FC236}">
                <a16:creationId xmlns:a16="http://schemas.microsoft.com/office/drawing/2014/main" id="{C3B02875-2C49-4182-812B-801A215B8BC3}"/>
              </a:ext>
            </a:extLst>
          </p:cNvPr>
          <p:cNvSpPr/>
          <p:nvPr/>
        </p:nvSpPr>
        <p:spPr>
          <a:xfrm>
            <a:off x="9319452" y="2083666"/>
            <a:ext cx="1361611" cy="204048"/>
          </a:xfrm>
          <a:prstGeom prst="rect">
            <a:avLst/>
          </a:prstGeom>
          <a:noFill/>
          <a:ln w="952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2ABC146B-840F-4F5B-BE9E-15B075D4826A}"/>
              </a:ext>
            </a:extLst>
          </p:cNvPr>
          <p:cNvSpPr/>
          <p:nvPr/>
        </p:nvSpPr>
        <p:spPr>
          <a:xfrm>
            <a:off x="7577160" y="4309283"/>
            <a:ext cx="3943327" cy="307777"/>
          </a:xfrm>
          <a:prstGeom prst="rect">
            <a:avLst/>
          </a:prstGeom>
          <a:noFill/>
          <a:ln>
            <a:solidFill>
              <a:schemeClr val="accent5"/>
            </a:solidFill>
            <a:prstDash val="dash"/>
          </a:ln>
        </p:spPr>
        <p:txBody>
          <a:bodyPr wrap="square" rtlCol="0">
            <a:spAutoFit/>
          </a:bodyPr>
          <a:lstStyle/>
          <a:p>
            <a:pPr algn="ctr"/>
            <a:r>
              <a:rPr lang="zh-CN" altLang="en-US" sz="1400" dirty="0"/>
              <a:t>新增标签：</a:t>
            </a:r>
            <a:r>
              <a:rPr lang="en-US" altLang="zh-CN" sz="1400" dirty="0"/>
              <a:t>MATCH (n …) SET n : </a:t>
            </a:r>
            <a:r>
              <a:rPr lang="en-US" altLang="zh-CN" sz="1400" dirty="0" err="1"/>
              <a:t>ActivePost</a:t>
            </a:r>
            <a:endParaRPr lang="zh-CN" altLang="en-US" sz="1400" dirty="0"/>
          </a:p>
        </p:txBody>
      </p:sp>
      <p:sp>
        <p:nvSpPr>
          <p:cNvPr id="71" name="矩形: 圆角 70">
            <a:extLst>
              <a:ext uri="{FF2B5EF4-FFF2-40B4-BE49-F238E27FC236}">
                <a16:creationId xmlns:a16="http://schemas.microsoft.com/office/drawing/2014/main" id="{3E1C4E42-AB31-4FB2-AAA0-819E0ECEAF2C}"/>
              </a:ext>
            </a:extLst>
          </p:cNvPr>
          <p:cNvSpPr/>
          <p:nvPr/>
        </p:nvSpPr>
        <p:spPr>
          <a:xfrm>
            <a:off x="10408375" y="3366050"/>
            <a:ext cx="1132988" cy="43191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t>ActivePost</a:t>
            </a:r>
            <a:endParaRPr lang="en-US" altLang="zh-CN" sz="1200" b="1" dirty="0"/>
          </a:p>
        </p:txBody>
      </p:sp>
      <p:cxnSp>
        <p:nvCxnSpPr>
          <p:cNvPr id="14" name="连接符: 肘形 13">
            <a:extLst>
              <a:ext uri="{FF2B5EF4-FFF2-40B4-BE49-F238E27FC236}">
                <a16:creationId xmlns:a16="http://schemas.microsoft.com/office/drawing/2014/main" id="{1D73BEAB-44F9-49BE-A355-6E48C28AA345}"/>
              </a:ext>
            </a:extLst>
          </p:cNvPr>
          <p:cNvCxnSpPr>
            <a:cxnSpLocks/>
            <a:stCxn id="64" idx="3"/>
            <a:endCxn id="71" idx="0"/>
          </p:cNvCxnSpPr>
          <p:nvPr/>
        </p:nvCxnSpPr>
        <p:spPr>
          <a:xfrm>
            <a:off x="10786484" y="2873224"/>
            <a:ext cx="188385" cy="492826"/>
          </a:xfrm>
          <a:prstGeom prst="bentConnector2">
            <a:avLst/>
          </a:prstGeom>
          <a:ln w="12700">
            <a:solidFill>
              <a:schemeClr val="accent5"/>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4245771-4F36-4F53-B993-487C1F1DC739}"/>
              </a:ext>
            </a:extLst>
          </p:cNvPr>
          <p:cNvSpPr>
            <a:spLocks/>
          </p:cNvSpPr>
          <p:nvPr/>
        </p:nvSpPr>
        <p:spPr>
          <a:xfrm>
            <a:off x="6731409" y="1668737"/>
            <a:ext cx="466794" cy="261610"/>
          </a:xfrm>
          <a:prstGeom prst="rect">
            <a:avLst/>
          </a:prstGeom>
        </p:spPr>
        <p:txBody>
          <a:bodyPr wrap="square">
            <a:spAutoFit/>
          </a:bodyPr>
          <a:lstStyle/>
          <a:p>
            <a:r>
              <a:rPr lang="zh-CN" altLang="en-US" sz="1100" b="1" dirty="0"/>
              <a:t>实体</a:t>
            </a:r>
            <a:endParaRPr lang="zh-CN" altLang="en-US" sz="1100" dirty="0"/>
          </a:p>
        </p:txBody>
      </p:sp>
      <p:sp>
        <p:nvSpPr>
          <p:cNvPr id="75" name="cursor-arrow_2298">
            <a:extLst>
              <a:ext uri="{FF2B5EF4-FFF2-40B4-BE49-F238E27FC236}">
                <a16:creationId xmlns:a16="http://schemas.microsoft.com/office/drawing/2014/main" id="{5EE7C4D5-72D6-4C2E-B1DD-7F038EE67A67}"/>
              </a:ext>
            </a:extLst>
          </p:cNvPr>
          <p:cNvSpPr>
            <a:spLocks noChangeAspect="1"/>
          </p:cNvSpPr>
          <p:nvPr/>
        </p:nvSpPr>
        <p:spPr bwMode="auto">
          <a:xfrm rot="8100000">
            <a:off x="10137978" y="1568669"/>
            <a:ext cx="367996" cy="365213"/>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1">
              <a:lumMod val="40000"/>
              <a:lumOff val="60000"/>
            </a:schemeClr>
          </a:solidFill>
          <a:ln>
            <a:noFill/>
          </a:ln>
        </p:spPr>
      </p:sp>
      <p:sp>
        <p:nvSpPr>
          <p:cNvPr id="76" name="cursor-arrow_2298">
            <a:extLst>
              <a:ext uri="{FF2B5EF4-FFF2-40B4-BE49-F238E27FC236}">
                <a16:creationId xmlns:a16="http://schemas.microsoft.com/office/drawing/2014/main" id="{732D9DFF-5A17-41F5-BEC6-1C480C05C34D}"/>
              </a:ext>
            </a:extLst>
          </p:cNvPr>
          <p:cNvSpPr>
            <a:spLocks noChangeAspect="1"/>
          </p:cNvSpPr>
          <p:nvPr/>
        </p:nvSpPr>
        <p:spPr bwMode="auto">
          <a:xfrm rot="18900000">
            <a:off x="10803165" y="3894556"/>
            <a:ext cx="367996" cy="365213"/>
          </a:xfrm>
          <a:custGeom>
            <a:avLst/>
            <a:gdLst>
              <a:gd name="T0" fmla="*/ 283 w 297"/>
              <a:gd name="T1" fmla="*/ 1 h 295"/>
              <a:gd name="T2" fmla="*/ 112 w 297"/>
              <a:gd name="T3" fmla="*/ 18 h 295"/>
              <a:gd name="T4" fmla="*/ 101 w 297"/>
              <a:gd name="T5" fmla="*/ 30 h 295"/>
              <a:gd name="T6" fmla="*/ 145 w 297"/>
              <a:gd name="T7" fmla="*/ 74 h 295"/>
              <a:gd name="T8" fmla="*/ 126 w 297"/>
              <a:gd name="T9" fmla="*/ 93 h 295"/>
              <a:gd name="T10" fmla="*/ 8 w 297"/>
              <a:gd name="T11" fmla="*/ 211 h 295"/>
              <a:gd name="T12" fmla="*/ 10 w 297"/>
              <a:gd name="T13" fmla="*/ 226 h 295"/>
              <a:gd name="T14" fmla="*/ 72 w 297"/>
              <a:gd name="T15" fmla="*/ 287 h 295"/>
              <a:gd name="T16" fmla="*/ 84 w 297"/>
              <a:gd name="T17" fmla="*/ 289 h 295"/>
              <a:gd name="T18" fmla="*/ 202 w 297"/>
              <a:gd name="T19" fmla="*/ 171 h 295"/>
              <a:gd name="T20" fmla="*/ 220 w 297"/>
              <a:gd name="T21" fmla="*/ 154 h 295"/>
              <a:gd name="T22" fmla="*/ 260 w 297"/>
              <a:gd name="T23" fmla="*/ 194 h 295"/>
              <a:gd name="T24" fmla="*/ 276 w 297"/>
              <a:gd name="T25" fmla="*/ 186 h 295"/>
              <a:gd name="T26" fmla="*/ 297 w 297"/>
              <a:gd name="T27" fmla="*/ 14 h 295"/>
              <a:gd name="T28" fmla="*/ 283 w 297"/>
              <a:gd name="T29"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95">
                <a:moveTo>
                  <a:pt x="283" y="1"/>
                </a:moveTo>
                <a:lnTo>
                  <a:pt x="112" y="18"/>
                </a:lnTo>
                <a:cubicBezTo>
                  <a:pt x="112" y="18"/>
                  <a:pt x="89" y="17"/>
                  <a:pt x="101" y="30"/>
                </a:cubicBezTo>
                <a:cubicBezTo>
                  <a:pt x="114" y="43"/>
                  <a:pt x="145" y="74"/>
                  <a:pt x="145" y="74"/>
                </a:cubicBezTo>
                <a:cubicBezTo>
                  <a:pt x="145" y="74"/>
                  <a:pt x="138" y="81"/>
                  <a:pt x="126" y="93"/>
                </a:cubicBezTo>
                <a:cubicBezTo>
                  <a:pt x="93" y="126"/>
                  <a:pt x="33" y="186"/>
                  <a:pt x="8" y="211"/>
                </a:cubicBezTo>
                <a:cubicBezTo>
                  <a:pt x="8" y="211"/>
                  <a:pt x="0" y="215"/>
                  <a:pt x="10" y="226"/>
                </a:cubicBezTo>
                <a:cubicBezTo>
                  <a:pt x="20" y="236"/>
                  <a:pt x="64" y="280"/>
                  <a:pt x="72" y="287"/>
                </a:cubicBezTo>
                <a:cubicBezTo>
                  <a:pt x="79" y="295"/>
                  <a:pt x="84" y="289"/>
                  <a:pt x="84" y="289"/>
                </a:cubicBezTo>
                <a:cubicBezTo>
                  <a:pt x="108" y="265"/>
                  <a:pt x="170" y="203"/>
                  <a:pt x="202" y="171"/>
                </a:cubicBezTo>
                <a:cubicBezTo>
                  <a:pt x="213" y="160"/>
                  <a:pt x="220" y="154"/>
                  <a:pt x="220" y="154"/>
                </a:cubicBezTo>
                <a:cubicBezTo>
                  <a:pt x="220" y="154"/>
                  <a:pt x="244" y="178"/>
                  <a:pt x="260" y="194"/>
                </a:cubicBezTo>
                <a:cubicBezTo>
                  <a:pt x="276" y="210"/>
                  <a:pt x="276" y="186"/>
                  <a:pt x="276" y="186"/>
                </a:cubicBezTo>
                <a:cubicBezTo>
                  <a:pt x="276" y="186"/>
                  <a:pt x="297" y="32"/>
                  <a:pt x="297" y="14"/>
                </a:cubicBezTo>
                <a:cubicBezTo>
                  <a:pt x="297" y="0"/>
                  <a:pt x="283" y="1"/>
                  <a:pt x="283" y="1"/>
                </a:cubicBezTo>
                <a:close/>
              </a:path>
            </a:pathLst>
          </a:custGeom>
          <a:solidFill>
            <a:schemeClr val="accent5">
              <a:lumMod val="60000"/>
              <a:lumOff val="40000"/>
            </a:schemeClr>
          </a:solidFill>
          <a:ln>
            <a:noFill/>
          </a:ln>
        </p:spPr>
      </p:sp>
      <p:sp>
        <p:nvSpPr>
          <p:cNvPr id="77" name="矩形 76">
            <a:extLst>
              <a:ext uri="{FF2B5EF4-FFF2-40B4-BE49-F238E27FC236}">
                <a16:creationId xmlns:a16="http://schemas.microsoft.com/office/drawing/2014/main" id="{8A676E94-71B7-4E29-8A79-4BA08FE76C72}"/>
              </a:ext>
            </a:extLst>
          </p:cNvPr>
          <p:cNvSpPr/>
          <p:nvPr/>
        </p:nvSpPr>
        <p:spPr>
          <a:xfrm>
            <a:off x="7376752" y="1665047"/>
            <a:ext cx="1754315" cy="1521205"/>
          </a:xfrm>
          <a:prstGeom prst="rect">
            <a:avLst/>
          </a:prstGeom>
          <a:noFill/>
          <a:ln w="952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连接符: 肘形 103">
            <a:extLst>
              <a:ext uri="{FF2B5EF4-FFF2-40B4-BE49-F238E27FC236}">
                <a16:creationId xmlns:a16="http://schemas.microsoft.com/office/drawing/2014/main" id="{0EF7B859-73E0-4564-BC63-D0694B5ACF3F}"/>
              </a:ext>
            </a:extLst>
          </p:cNvPr>
          <p:cNvCxnSpPr>
            <a:cxnSpLocks/>
            <a:stCxn id="74" idx="3"/>
          </p:cNvCxnSpPr>
          <p:nvPr/>
        </p:nvCxnSpPr>
        <p:spPr>
          <a:xfrm>
            <a:off x="7198203" y="1799542"/>
            <a:ext cx="175143" cy="0"/>
          </a:xfrm>
          <a:prstGeom prst="straightConnector1">
            <a:avLst/>
          </a:prstGeom>
          <a:ln w="6350">
            <a:solidFill>
              <a:schemeClr val="bg1">
                <a:lumMod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079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77D48B-B11F-4BD4-B331-1EA59CC2FDB6}"/>
              </a:ext>
            </a:extLst>
          </p:cNvPr>
          <p:cNvSpPr>
            <a:spLocks noGrp="1"/>
          </p:cNvSpPr>
          <p:nvPr>
            <p:ph type="body" sz="quarter" idx="10"/>
          </p:nvPr>
        </p:nvSpPr>
        <p:spPr/>
        <p:txBody>
          <a:bodyPr/>
          <a:lstStyle/>
          <a:p>
            <a:r>
              <a:rPr lang="en-US" altLang="zh-CN" dirty="0">
                <a:latin typeface="+mn-lt"/>
                <a:ea typeface="+mn-ea"/>
                <a:cs typeface="+mn-ea"/>
                <a:sym typeface="+mn-lt"/>
              </a:rPr>
              <a:t>04</a:t>
            </a:r>
            <a:endParaRPr lang="zh-CN" altLang="en-US" dirty="0">
              <a:latin typeface="+mn-lt"/>
              <a:ea typeface="+mn-ea"/>
              <a:cs typeface="+mn-ea"/>
              <a:sym typeface="+mn-lt"/>
            </a:endParaRPr>
          </a:p>
        </p:txBody>
      </p:sp>
      <p:sp>
        <p:nvSpPr>
          <p:cNvPr id="3" name="标题 2">
            <a:extLst>
              <a:ext uri="{FF2B5EF4-FFF2-40B4-BE49-F238E27FC236}">
                <a16:creationId xmlns:a16="http://schemas.microsoft.com/office/drawing/2014/main" id="{05296C12-E632-450E-BC69-CCDCCB6488B0}"/>
              </a:ext>
            </a:extLst>
          </p:cNvPr>
          <p:cNvSpPr>
            <a:spLocks noGrp="1"/>
          </p:cNvSpPr>
          <p:nvPr>
            <p:ph type="title"/>
          </p:nvPr>
        </p:nvSpPr>
        <p:spPr/>
        <p:txBody>
          <a:bodyPr/>
          <a:lstStyle/>
          <a:p>
            <a:r>
              <a:rPr lang="zh-CN" altLang="en-US" dirty="0">
                <a:latin typeface="+mn-lt"/>
                <a:ea typeface="+mn-ea"/>
                <a:cs typeface="+mn-ea"/>
                <a:sym typeface="+mn-lt"/>
              </a:rPr>
              <a:t>订阅服务及协同实施</a:t>
            </a:r>
          </a:p>
        </p:txBody>
      </p:sp>
      <p:sp>
        <p:nvSpPr>
          <p:cNvPr id="5" name="文本占位符 4"/>
          <p:cNvSpPr>
            <a:spLocks noGrp="1"/>
          </p:cNvSpPr>
          <p:nvPr>
            <p:ph type="body" idx="1"/>
          </p:nvPr>
        </p:nvSpPr>
        <p:spPr/>
        <p:txBody>
          <a:bodyPr/>
          <a:lstStyle/>
          <a:p>
            <a:r>
              <a:rPr lang="zh-CN" altLang="en-US" dirty="0">
                <a:cs typeface="+mn-ea"/>
                <a:sym typeface="+mn-lt"/>
              </a:rPr>
              <a:t>订阅指南</a:t>
            </a:r>
            <a:endParaRPr lang="en-US" altLang="zh-CN" dirty="0">
              <a:cs typeface="+mn-ea"/>
              <a:sym typeface="+mn-lt"/>
            </a:endParaRPr>
          </a:p>
          <a:p>
            <a:r>
              <a:rPr lang="en-US" altLang="zh-CN" dirty="0">
                <a:cs typeface="+mn-ea"/>
                <a:sym typeface="+mn-lt"/>
              </a:rPr>
              <a:t>NGO</a:t>
            </a:r>
            <a:r>
              <a:rPr lang="zh-CN" altLang="en-US" dirty="0">
                <a:cs typeface="+mn-ea"/>
                <a:sym typeface="+mn-lt"/>
              </a:rPr>
              <a:t>组织架构</a:t>
            </a:r>
            <a:endParaRPr lang="en-US" altLang="zh-CN" dirty="0">
              <a:cs typeface="+mn-ea"/>
              <a:sym typeface="+mn-lt"/>
            </a:endParaRPr>
          </a:p>
          <a:p>
            <a:r>
              <a:rPr lang="zh-CN" altLang="en-US" dirty="0">
                <a:cs typeface="+mn-ea"/>
                <a:sym typeface="+mn-lt"/>
              </a:rPr>
              <a:t>协同实施方案</a:t>
            </a:r>
            <a:endParaRPr lang="en-US" altLang="zh-CN" dirty="0">
              <a:cs typeface="+mn-ea"/>
              <a:sym typeface="+mn-lt"/>
            </a:endParaRPr>
          </a:p>
        </p:txBody>
      </p:sp>
    </p:spTree>
    <p:extLst>
      <p:ext uri="{BB962C8B-B14F-4D97-AF65-F5344CB8AC3E}">
        <p14:creationId xmlns:p14="http://schemas.microsoft.com/office/powerpoint/2010/main" val="1662486346"/>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70A03-20A2-4821-B962-DB4FA19B5C98}"/>
              </a:ext>
            </a:extLst>
          </p:cNvPr>
          <p:cNvSpPr>
            <a:spLocks noGrp="1"/>
          </p:cNvSpPr>
          <p:nvPr>
            <p:ph type="title"/>
          </p:nvPr>
        </p:nvSpPr>
        <p:spPr/>
        <p:txBody>
          <a:bodyPr/>
          <a:lstStyle/>
          <a:p>
            <a:r>
              <a:rPr lang="zh-CN" altLang="en-US" dirty="0">
                <a:latin typeface="+mn-lt"/>
                <a:ea typeface="+mn-ea"/>
                <a:cs typeface="+mn-ea"/>
                <a:sym typeface="+mn-lt"/>
              </a:rPr>
              <a:t>订阅指南 </a:t>
            </a:r>
            <a:r>
              <a:rPr lang="en-US" altLang="zh-CN" dirty="0">
                <a:latin typeface="+mn-lt"/>
                <a:ea typeface="+mn-ea"/>
                <a:cs typeface="+mn-ea"/>
                <a:sym typeface="+mn-lt"/>
              </a:rPr>
              <a:t>– </a:t>
            </a:r>
            <a:r>
              <a:rPr lang="zh-CN" altLang="en-US" dirty="0">
                <a:highlight>
                  <a:srgbClr val="FFFF00"/>
                </a:highlight>
                <a:latin typeface="+mn-lt"/>
                <a:ea typeface="+mn-ea"/>
                <a:cs typeface="+mn-ea"/>
                <a:sym typeface="+mn-lt"/>
              </a:rPr>
              <a:t>待填充</a:t>
            </a:r>
          </a:p>
        </p:txBody>
      </p:sp>
      <p:sp>
        <p:nvSpPr>
          <p:cNvPr id="3" name="页脚占位符 2">
            <a:extLst>
              <a:ext uri="{FF2B5EF4-FFF2-40B4-BE49-F238E27FC236}">
                <a16:creationId xmlns:a16="http://schemas.microsoft.com/office/drawing/2014/main" id="{1539A0DA-787F-4296-8E8F-65693185C627}"/>
              </a:ext>
            </a:extLst>
          </p:cNvPr>
          <p:cNvSpPr>
            <a:spLocks noGrp="1"/>
          </p:cNvSpPr>
          <p:nvPr>
            <p:ph type="ftr" sz="quarter" idx="11"/>
          </p:nvPr>
        </p:nvSpPr>
        <p:spPr/>
        <p:txBody>
          <a:bodyPr/>
          <a:lstStyle/>
          <a:p>
            <a:r>
              <a:rPr lang="en-US" altLang="zh-CN">
                <a:cs typeface="+mn-ea"/>
                <a:sym typeface="+mn-lt"/>
              </a:rPr>
              <a:t>Sinosoft</a:t>
            </a:r>
            <a:endParaRPr lang="zh-CN" altLang="en-US" dirty="0">
              <a:cs typeface="+mn-ea"/>
              <a:sym typeface="+mn-lt"/>
            </a:endParaRPr>
          </a:p>
        </p:txBody>
      </p:sp>
      <p:sp>
        <p:nvSpPr>
          <p:cNvPr id="4" name="灯片编号占位符 3">
            <a:extLst>
              <a:ext uri="{FF2B5EF4-FFF2-40B4-BE49-F238E27FC236}">
                <a16:creationId xmlns:a16="http://schemas.microsoft.com/office/drawing/2014/main" id="{A114FBC7-78A8-4ECE-9B8F-4E0BC6E6DFB9}"/>
              </a:ext>
            </a:extLst>
          </p:cNvPr>
          <p:cNvSpPr>
            <a:spLocks noGrp="1"/>
          </p:cNvSpPr>
          <p:nvPr>
            <p:ph type="sldNum" sz="quarter" idx="12"/>
          </p:nvPr>
        </p:nvSpPr>
        <p:spPr/>
        <p:txBody>
          <a:bodyPr/>
          <a:lstStyle/>
          <a:p>
            <a:fld id="{5DD3DB80-B894-403A-B48E-6FDC1A72010E}" type="slidenum">
              <a:rPr lang="zh-CN" altLang="en-US" smtClean="0">
                <a:cs typeface="+mn-ea"/>
                <a:sym typeface="+mn-lt"/>
              </a:rPr>
              <a:pPr/>
              <a:t>39</a:t>
            </a:fld>
            <a:endParaRPr lang="zh-CN" altLang="en-US">
              <a:cs typeface="+mn-ea"/>
              <a:sym typeface="+mn-lt"/>
            </a:endParaRPr>
          </a:p>
        </p:txBody>
      </p:sp>
      <p:grpSp>
        <p:nvGrpSpPr>
          <p:cNvPr id="6" name="ï$ḻîḑé">
            <a:extLst>
              <a:ext uri="{FF2B5EF4-FFF2-40B4-BE49-F238E27FC236}">
                <a16:creationId xmlns:a16="http://schemas.microsoft.com/office/drawing/2014/main" id="{AE351508-3B12-4895-BD3F-EDFE70CC4394}"/>
              </a:ext>
            </a:extLst>
          </p:cNvPr>
          <p:cNvGrpSpPr/>
          <p:nvPr/>
        </p:nvGrpSpPr>
        <p:grpSpPr>
          <a:xfrm>
            <a:off x="669925" y="2154996"/>
            <a:ext cx="10850563" cy="2318843"/>
            <a:chOff x="669925" y="2154996"/>
            <a:chExt cx="10538643" cy="2318843"/>
          </a:xfrm>
        </p:grpSpPr>
        <p:cxnSp>
          <p:nvCxnSpPr>
            <p:cNvPr id="47" name="直接连接符 46">
              <a:extLst>
                <a:ext uri="{FF2B5EF4-FFF2-40B4-BE49-F238E27FC236}">
                  <a16:creationId xmlns:a16="http://schemas.microsoft.com/office/drawing/2014/main" id="{8BA74831-1F72-4F38-9170-94AAE89C464D}"/>
                </a:ext>
              </a:extLst>
            </p:cNvPr>
            <p:cNvCxnSpPr>
              <a:cxnSpLocks/>
            </p:cNvCxnSpPr>
            <p:nvPr/>
          </p:nvCxnSpPr>
          <p:spPr>
            <a:xfrm>
              <a:off x="825835" y="4473839"/>
              <a:ext cx="10382733" cy="0"/>
            </a:xfrm>
            <a:prstGeom prst="line">
              <a:avLst/>
            </a:prstGeom>
            <a:ln w="9525" cap="rnd">
              <a:solidFill>
                <a:schemeClr val="tx2"/>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FC6A2E-D9F5-4D71-B7DC-CA615CEF141A}"/>
                </a:ext>
              </a:extLst>
            </p:cNvPr>
            <p:cNvCxnSpPr/>
            <p:nvPr/>
          </p:nvCxnSpPr>
          <p:spPr>
            <a:xfrm>
              <a:off x="669925" y="2154996"/>
              <a:ext cx="10538643" cy="0"/>
            </a:xfrm>
            <a:prstGeom prst="line">
              <a:avLst/>
            </a:prstGeom>
            <a:ln w="9525" cap="rnd">
              <a:solidFill>
                <a:schemeClr val="tx2"/>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iṧľïḓe">
            <a:extLst>
              <a:ext uri="{FF2B5EF4-FFF2-40B4-BE49-F238E27FC236}">
                <a16:creationId xmlns:a16="http://schemas.microsoft.com/office/drawing/2014/main" id="{AC66DA13-AB73-406B-A6B7-8285F61E7052}"/>
              </a:ext>
            </a:extLst>
          </p:cNvPr>
          <p:cNvGrpSpPr/>
          <p:nvPr/>
        </p:nvGrpSpPr>
        <p:grpSpPr>
          <a:xfrm>
            <a:off x="2623511" y="1600200"/>
            <a:ext cx="1056414" cy="1056414"/>
            <a:chOff x="2225997" y="1864518"/>
            <a:chExt cx="1056414" cy="1056414"/>
          </a:xfrm>
        </p:grpSpPr>
        <p:sp>
          <p:nvSpPr>
            <p:cNvPr id="53" name="išļïḍè">
              <a:extLst>
                <a:ext uri="{FF2B5EF4-FFF2-40B4-BE49-F238E27FC236}">
                  <a16:creationId xmlns:a16="http://schemas.microsoft.com/office/drawing/2014/main" id="{7E9BCC96-2845-4FE0-A4DD-7CD7643042D4}"/>
                </a:ext>
              </a:extLst>
            </p:cNvPr>
            <p:cNvSpPr/>
            <p:nvPr/>
          </p:nvSpPr>
          <p:spPr>
            <a:xfrm>
              <a:off x="2225997" y="1864518"/>
              <a:ext cx="1056414" cy="1056414"/>
            </a:xfrm>
            <a:prstGeom prst="ellipse">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54" name="ïṡḷíḋé">
              <a:extLst>
                <a:ext uri="{FF2B5EF4-FFF2-40B4-BE49-F238E27FC236}">
                  <a16:creationId xmlns:a16="http://schemas.microsoft.com/office/drawing/2014/main" id="{8E98F759-8822-49FB-A1FC-C7CF544D089D}"/>
                </a:ext>
              </a:extLst>
            </p:cNvPr>
            <p:cNvSpPr>
              <a:spLocks noChangeAspect="1"/>
            </p:cNvSpPr>
            <p:nvPr/>
          </p:nvSpPr>
          <p:spPr bwMode="auto">
            <a:xfrm>
              <a:off x="2493192" y="2155717"/>
              <a:ext cx="522024" cy="474015"/>
            </a:xfrm>
            <a:custGeom>
              <a:avLst/>
              <a:gdLst>
                <a:gd name="T0" fmla="*/ 170 w 441"/>
                <a:gd name="T1" fmla="*/ 290 h 401"/>
                <a:gd name="T2" fmla="*/ 253 w 441"/>
                <a:gd name="T3" fmla="*/ 234 h 401"/>
                <a:gd name="T4" fmla="*/ 229 w 441"/>
                <a:gd name="T5" fmla="*/ 188 h 401"/>
                <a:gd name="T6" fmla="*/ 199 w 441"/>
                <a:gd name="T7" fmla="*/ 221 h 401"/>
                <a:gd name="T8" fmla="*/ 182 w 441"/>
                <a:gd name="T9" fmla="*/ 175 h 401"/>
                <a:gd name="T10" fmla="*/ 287 w 441"/>
                <a:gd name="T11" fmla="*/ 214 h 401"/>
                <a:gd name="T12" fmla="*/ 204 w 441"/>
                <a:gd name="T13" fmla="*/ 274 h 401"/>
                <a:gd name="T14" fmla="*/ 287 w 441"/>
                <a:gd name="T15" fmla="*/ 298 h 401"/>
                <a:gd name="T16" fmla="*/ 287 w 441"/>
                <a:gd name="T17" fmla="*/ 322 h 401"/>
                <a:gd name="T18" fmla="*/ 423 w 441"/>
                <a:gd name="T19" fmla="*/ 288 h 401"/>
                <a:gd name="T20" fmla="*/ 393 w 441"/>
                <a:gd name="T21" fmla="*/ 288 h 401"/>
                <a:gd name="T22" fmla="*/ 377 w 441"/>
                <a:gd name="T23" fmla="*/ 166 h 401"/>
                <a:gd name="T24" fmla="*/ 441 w 441"/>
                <a:gd name="T25" fmla="*/ 265 h 401"/>
                <a:gd name="T26" fmla="*/ 392 w 441"/>
                <a:gd name="T27" fmla="*/ 188 h 401"/>
                <a:gd name="T28" fmla="*/ 393 w 441"/>
                <a:gd name="T29" fmla="*/ 188 h 401"/>
                <a:gd name="T30" fmla="*/ 376 w 441"/>
                <a:gd name="T31" fmla="*/ 83 h 401"/>
                <a:gd name="T32" fmla="*/ 53 w 441"/>
                <a:gd name="T33" fmla="*/ 205 h 401"/>
                <a:gd name="T34" fmla="*/ 140 w 441"/>
                <a:gd name="T35" fmla="*/ 289 h 401"/>
                <a:gd name="T36" fmla="*/ 271 w 441"/>
                <a:gd name="T37" fmla="*/ 121 h 401"/>
                <a:gd name="T38" fmla="*/ 186 w 441"/>
                <a:gd name="T39" fmla="*/ 346 h 401"/>
                <a:gd name="T40" fmla="*/ 186 w 441"/>
                <a:gd name="T41" fmla="*/ 400 h 401"/>
                <a:gd name="T42" fmla="*/ 211 w 441"/>
                <a:gd name="T43" fmla="*/ 400 h 401"/>
                <a:gd name="T44" fmla="*/ 211 w 441"/>
                <a:gd name="T45" fmla="*/ 346 h 401"/>
                <a:gd name="T46" fmla="*/ 278 w 441"/>
                <a:gd name="T47" fmla="*/ 372 h 401"/>
                <a:gd name="T48" fmla="*/ 233 w 441"/>
                <a:gd name="T49" fmla="*/ 396 h 401"/>
                <a:gd name="T50" fmla="*/ 254 w 441"/>
                <a:gd name="T51" fmla="*/ 345 h 401"/>
                <a:gd name="T52" fmla="*/ 265 w 441"/>
                <a:gd name="T53" fmla="*/ 357 h 401"/>
                <a:gd name="T54" fmla="*/ 239 w 441"/>
                <a:gd name="T55" fmla="*/ 375 h 401"/>
                <a:gd name="T56" fmla="*/ 265 w 441"/>
                <a:gd name="T57" fmla="*/ 389 h 401"/>
                <a:gd name="T58" fmla="*/ 318 w 441"/>
                <a:gd name="T59" fmla="*/ 390 h 401"/>
                <a:gd name="T60" fmla="*/ 295 w 441"/>
                <a:gd name="T61" fmla="*/ 383 h 401"/>
                <a:gd name="T62" fmla="*/ 285 w 441"/>
                <a:gd name="T63" fmla="*/ 383 h 401"/>
                <a:gd name="T64" fmla="*/ 326 w 441"/>
                <a:gd name="T65" fmla="*/ 397 h 401"/>
                <a:gd name="T66" fmla="*/ 320 w 441"/>
                <a:gd name="T67" fmla="*/ 346 h 401"/>
                <a:gd name="T68" fmla="*/ 375 w 441"/>
                <a:gd name="T69" fmla="*/ 377 h 401"/>
                <a:gd name="T70" fmla="*/ 384 w 441"/>
                <a:gd name="T71" fmla="*/ 400 h 401"/>
                <a:gd name="T72" fmla="*/ 366 w 441"/>
                <a:gd name="T73" fmla="*/ 382 h 401"/>
                <a:gd name="T74" fmla="*/ 340 w 441"/>
                <a:gd name="T75" fmla="*/ 400 h 401"/>
                <a:gd name="T76" fmla="*/ 381 w 441"/>
                <a:gd name="T77" fmla="*/ 349 h 401"/>
                <a:gd name="T78" fmla="*/ 375 w 441"/>
                <a:gd name="T79" fmla="*/ 377 h 401"/>
                <a:gd name="T80" fmla="*/ 366 w 441"/>
                <a:gd name="T81" fmla="*/ 354 h 401"/>
                <a:gd name="T82" fmla="*/ 365 w 441"/>
                <a:gd name="T83" fmla="*/ 373 h 401"/>
                <a:gd name="T84" fmla="*/ 416 w 441"/>
                <a:gd name="T85" fmla="*/ 368 h 401"/>
                <a:gd name="T86" fmla="*/ 404 w 441"/>
                <a:gd name="T87" fmla="*/ 355 h 401"/>
                <a:gd name="T88" fmla="*/ 424 w 441"/>
                <a:gd name="T89" fmla="*/ 360 h 401"/>
                <a:gd name="T90" fmla="*/ 434 w 441"/>
                <a:gd name="T91" fmla="*/ 359 h 401"/>
                <a:gd name="T92" fmla="*/ 396 w 441"/>
                <a:gd name="T93" fmla="*/ 348 h 401"/>
                <a:gd name="T94" fmla="*/ 411 w 441"/>
                <a:gd name="T95" fmla="*/ 377 h 401"/>
                <a:gd name="T96" fmla="*/ 425 w 441"/>
                <a:gd name="T97" fmla="*/ 384 h 401"/>
                <a:gd name="T98" fmla="*/ 403 w 441"/>
                <a:gd name="T99" fmla="*/ 391 h 401"/>
                <a:gd name="T100" fmla="*/ 391 w 441"/>
                <a:gd name="T101" fmla="*/ 383 h 401"/>
                <a:gd name="T102" fmla="*/ 412 w 441"/>
                <a:gd name="T103" fmla="*/ 401 h 401"/>
                <a:gd name="T104" fmla="*/ 432 w 441"/>
                <a:gd name="T105" fmla="*/ 372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1" h="401">
                  <a:moveTo>
                    <a:pt x="287" y="322"/>
                  </a:moveTo>
                  <a:lnTo>
                    <a:pt x="170" y="322"/>
                  </a:lnTo>
                  <a:lnTo>
                    <a:pt x="170" y="290"/>
                  </a:lnTo>
                  <a:cubicBezTo>
                    <a:pt x="170" y="273"/>
                    <a:pt x="173" y="262"/>
                    <a:pt x="178" y="257"/>
                  </a:cubicBezTo>
                  <a:cubicBezTo>
                    <a:pt x="184" y="252"/>
                    <a:pt x="198" y="247"/>
                    <a:pt x="221" y="243"/>
                  </a:cubicBezTo>
                  <a:cubicBezTo>
                    <a:pt x="239" y="240"/>
                    <a:pt x="250" y="237"/>
                    <a:pt x="253" y="234"/>
                  </a:cubicBezTo>
                  <a:cubicBezTo>
                    <a:pt x="257" y="231"/>
                    <a:pt x="258" y="224"/>
                    <a:pt x="258" y="213"/>
                  </a:cubicBezTo>
                  <a:cubicBezTo>
                    <a:pt x="258" y="202"/>
                    <a:pt x="257" y="195"/>
                    <a:pt x="253" y="192"/>
                  </a:cubicBezTo>
                  <a:cubicBezTo>
                    <a:pt x="250" y="190"/>
                    <a:pt x="242" y="188"/>
                    <a:pt x="229" y="188"/>
                  </a:cubicBezTo>
                  <a:cubicBezTo>
                    <a:pt x="216" y="188"/>
                    <a:pt x="208" y="190"/>
                    <a:pt x="204" y="193"/>
                  </a:cubicBezTo>
                  <a:cubicBezTo>
                    <a:pt x="201" y="195"/>
                    <a:pt x="199" y="203"/>
                    <a:pt x="199" y="214"/>
                  </a:cubicBezTo>
                  <a:lnTo>
                    <a:pt x="199" y="221"/>
                  </a:lnTo>
                  <a:lnTo>
                    <a:pt x="170" y="221"/>
                  </a:lnTo>
                  <a:lnTo>
                    <a:pt x="170" y="214"/>
                  </a:lnTo>
                  <a:cubicBezTo>
                    <a:pt x="170" y="194"/>
                    <a:pt x="174" y="181"/>
                    <a:pt x="182" y="175"/>
                  </a:cubicBezTo>
                  <a:cubicBezTo>
                    <a:pt x="190" y="168"/>
                    <a:pt x="206" y="164"/>
                    <a:pt x="229" y="164"/>
                  </a:cubicBezTo>
                  <a:cubicBezTo>
                    <a:pt x="252" y="164"/>
                    <a:pt x="267" y="168"/>
                    <a:pt x="275" y="175"/>
                  </a:cubicBezTo>
                  <a:cubicBezTo>
                    <a:pt x="283" y="182"/>
                    <a:pt x="287" y="195"/>
                    <a:pt x="287" y="214"/>
                  </a:cubicBezTo>
                  <a:cubicBezTo>
                    <a:pt x="287" y="232"/>
                    <a:pt x="284" y="244"/>
                    <a:pt x="278" y="250"/>
                  </a:cubicBezTo>
                  <a:cubicBezTo>
                    <a:pt x="272" y="256"/>
                    <a:pt x="258" y="261"/>
                    <a:pt x="236" y="265"/>
                  </a:cubicBezTo>
                  <a:cubicBezTo>
                    <a:pt x="217" y="269"/>
                    <a:pt x="207" y="272"/>
                    <a:pt x="204" y="274"/>
                  </a:cubicBezTo>
                  <a:cubicBezTo>
                    <a:pt x="201" y="276"/>
                    <a:pt x="199" y="283"/>
                    <a:pt x="199" y="294"/>
                  </a:cubicBezTo>
                  <a:lnTo>
                    <a:pt x="199" y="298"/>
                  </a:lnTo>
                  <a:lnTo>
                    <a:pt x="287" y="298"/>
                  </a:lnTo>
                  <a:lnTo>
                    <a:pt x="287" y="322"/>
                  </a:lnTo>
                  <a:lnTo>
                    <a:pt x="287" y="322"/>
                  </a:lnTo>
                  <a:lnTo>
                    <a:pt x="287" y="322"/>
                  </a:lnTo>
                  <a:close/>
                  <a:moveTo>
                    <a:pt x="441" y="265"/>
                  </a:moveTo>
                  <a:lnTo>
                    <a:pt x="441" y="288"/>
                  </a:lnTo>
                  <a:lnTo>
                    <a:pt x="423" y="288"/>
                  </a:lnTo>
                  <a:lnTo>
                    <a:pt x="423" y="322"/>
                  </a:lnTo>
                  <a:lnTo>
                    <a:pt x="393" y="322"/>
                  </a:lnTo>
                  <a:lnTo>
                    <a:pt x="393" y="288"/>
                  </a:lnTo>
                  <a:lnTo>
                    <a:pt x="309" y="288"/>
                  </a:lnTo>
                  <a:lnTo>
                    <a:pt x="309" y="255"/>
                  </a:lnTo>
                  <a:lnTo>
                    <a:pt x="377" y="166"/>
                  </a:lnTo>
                  <a:lnTo>
                    <a:pt x="423" y="166"/>
                  </a:lnTo>
                  <a:lnTo>
                    <a:pt x="423" y="265"/>
                  </a:lnTo>
                  <a:lnTo>
                    <a:pt x="441" y="265"/>
                  </a:lnTo>
                  <a:lnTo>
                    <a:pt x="441" y="265"/>
                  </a:lnTo>
                  <a:close/>
                  <a:moveTo>
                    <a:pt x="393" y="188"/>
                  </a:moveTo>
                  <a:lnTo>
                    <a:pt x="392" y="188"/>
                  </a:lnTo>
                  <a:lnTo>
                    <a:pt x="333" y="265"/>
                  </a:lnTo>
                  <a:lnTo>
                    <a:pt x="393" y="265"/>
                  </a:lnTo>
                  <a:lnTo>
                    <a:pt x="393" y="188"/>
                  </a:lnTo>
                  <a:close/>
                  <a:moveTo>
                    <a:pt x="271" y="121"/>
                  </a:moveTo>
                  <a:cubicBezTo>
                    <a:pt x="278" y="128"/>
                    <a:pt x="280" y="141"/>
                    <a:pt x="289" y="140"/>
                  </a:cubicBezTo>
                  <a:cubicBezTo>
                    <a:pt x="311" y="138"/>
                    <a:pt x="370" y="105"/>
                    <a:pt x="376" y="83"/>
                  </a:cubicBezTo>
                  <a:cubicBezTo>
                    <a:pt x="381" y="68"/>
                    <a:pt x="353" y="42"/>
                    <a:pt x="344" y="32"/>
                  </a:cubicBezTo>
                  <a:cubicBezTo>
                    <a:pt x="311" y="0"/>
                    <a:pt x="249" y="9"/>
                    <a:pt x="205" y="53"/>
                  </a:cubicBezTo>
                  <a:lnTo>
                    <a:pt x="53" y="205"/>
                  </a:lnTo>
                  <a:cubicBezTo>
                    <a:pt x="9" y="249"/>
                    <a:pt x="0" y="311"/>
                    <a:pt x="33" y="344"/>
                  </a:cubicBezTo>
                  <a:cubicBezTo>
                    <a:pt x="42" y="353"/>
                    <a:pt x="68" y="380"/>
                    <a:pt x="83" y="376"/>
                  </a:cubicBezTo>
                  <a:cubicBezTo>
                    <a:pt x="106" y="370"/>
                    <a:pt x="138" y="311"/>
                    <a:pt x="140" y="289"/>
                  </a:cubicBezTo>
                  <a:cubicBezTo>
                    <a:pt x="142" y="280"/>
                    <a:pt x="128" y="278"/>
                    <a:pt x="121" y="271"/>
                  </a:cubicBezTo>
                  <a:cubicBezTo>
                    <a:pt x="98" y="248"/>
                    <a:pt x="113" y="195"/>
                    <a:pt x="154" y="154"/>
                  </a:cubicBezTo>
                  <a:cubicBezTo>
                    <a:pt x="195" y="113"/>
                    <a:pt x="248" y="98"/>
                    <a:pt x="271" y="121"/>
                  </a:cubicBezTo>
                  <a:close/>
                  <a:moveTo>
                    <a:pt x="211" y="368"/>
                  </a:moveTo>
                  <a:lnTo>
                    <a:pt x="186" y="368"/>
                  </a:lnTo>
                  <a:lnTo>
                    <a:pt x="186" y="346"/>
                  </a:lnTo>
                  <a:lnTo>
                    <a:pt x="175" y="346"/>
                  </a:lnTo>
                  <a:lnTo>
                    <a:pt x="175" y="400"/>
                  </a:lnTo>
                  <a:lnTo>
                    <a:pt x="186" y="400"/>
                  </a:lnTo>
                  <a:lnTo>
                    <a:pt x="186" y="377"/>
                  </a:lnTo>
                  <a:lnTo>
                    <a:pt x="211" y="377"/>
                  </a:lnTo>
                  <a:lnTo>
                    <a:pt x="211" y="400"/>
                  </a:lnTo>
                  <a:lnTo>
                    <a:pt x="222" y="400"/>
                  </a:lnTo>
                  <a:lnTo>
                    <a:pt x="222" y="346"/>
                  </a:lnTo>
                  <a:lnTo>
                    <a:pt x="211" y="346"/>
                  </a:lnTo>
                  <a:lnTo>
                    <a:pt x="211" y="368"/>
                  </a:lnTo>
                  <a:close/>
                  <a:moveTo>
                    <a:pt x="273" y="350"/>
                  </a:moveTo>
                  <a:cubicBezTo>
                    <a:pt x="276" y="353"/>
                    <a:pt x="278" y="361"/>
                    <a:pt x="278" y="372"/>
                  </a:cubicBezTo>
                  <a:cubicBezTo>
                    <a:pt x="278" y="385"/>
                    <a:pt x="276" y="393"/>
                    <a:pt x="273" y="396"/>
                  </a:cubicBezTo>
                  <a:cubicBezTo>
                    <a:pt x="271" y="399"/>
                    <a:pt x="264" y="401"/>
                    <a:pt x="252" y="401"/>
                  </a:cubicBezTo>
                  <a:cubicBezTo>
                    <a:pt x="242" y="401"/>
                    <a:pt x="236" y="399"/>
                    <a:pt x="233" y="396"/>
                  </a:cubicBezTo>
                  <a:cubicBezTo>
                    <a:pt x="230" y="393"/>
                    <a:pt x="229" y="386"/>
                    <a:pt x="229" y="375"/>
                  </a:cubicBezTo>
                  <a:cubicBezTo>
                    <a:pt x="229" y="362"/>
                    <a:pt x="230" y="353"/>
                    <a:pt x="233" y="350"/>
                  </a:cubicBezTo>
                  <a:cubicBezTo>
                    <a:pt x="236" y="347"/>
                    <a:pt x="243" y="345"/>
                    <a:pt x="254" y="345"/>
                  </a:cubicBezTo>
                  <a:cubicBezTo>
                    <a:pt x="264" y="345"/>
                    <a:pt x="271" y="347"/>
                    <a:pt x="273" y="350"/>
                  </a:cubicBezTo>
                  <a:close/>
                  <a:moveTo>
                    <a:pt x="267" y="373"/>
                  </a:moveTo>
                  <a:cubicBezTo>
                    <a:pt x="267" y="364"/>
                    <a:pt x="267" y="358"/>
                    <a:pt x="265" y="357"/>
                  </a:cubicBezTo>
                  <a:cubicBezTo>
                    <a:pt x="264" y="355"/>
                    <a:pt x="260" y="354"/>
                    <a:pt x="253" y="354"/>
                  </a:cubicBezTo>
                  <a:cubicBezTo>
                    <a:pt x="246" y="354"/>
                    <a:pt x="242" y="355"/>
                    <a:pt x="241" y="357"/>
                  </a:cubicBezTo>
                  <a:cubicBezTo>
                    <a:pt x="240" y="359"/>
                    <a:pt x="239" y="365"/>
                    <a:pt x="239" y="375"/>
                  </a:cubicBezTo>
                  <a:cubicBezTo>
                    <a:pt x="239" y="383"/>
                    <a:pt x="240" y="388"/>
                    <a:pt x="241" y="390"/>
                  </a:cubicBezTo>
                  <a:cubicBezTo>
                    <a:pt x="243" y="391"/>
                    <a:pt x="247" y="392"/>
                    <a:pt x="254" y="392"/>
                  </a:cubicBezTo>
                  <a:cubicBezTo>
                    <a:pt x="260" y="392"/>
                    <a:pt x="264" y="391"/>
                    <a:pt x="265" y="389"/>
                  </a:cubicBezTo>
                  <a:cubicBezTo>
                    <a:pt x="267" y="388"/>
                    <a:pt x="267" y="382"/>
                    <a:pt x="267" y="373"/>
                  </a:cubicBezTo>
                  <a:close/>
                  <a:moveTo>
                    <a:pt x="320" y="382"/>
                  </a:moveTo>
                  <a:cubicBezTo>
                    <a:pt x="320" y="387"/>
                    <a:pt x="319" y="389"/>
                    <a:pt x="318" y="390"/>
                  </a:cubicBezTo>
                  <a:cubicBezTo>
                    <a:pt x="317" y="391"/>
                    <a:pt x="313" y="392"/>
                    <a:pt x="308" y="392"/>
                  </a:cubicBezTo>
                  <a:cubicBezTo>
                    <a:pt x="302" y="392"/>
                    <a:pt x="299" y="392"/>
                    <a:pt x="297" y="390"/>
                  </a:cubicBezTo>
                  <a:cubicBezTo>
                    <a:pt x="296" y="389"/>
                    <a:pt x="295" y="387"/>
                    <a:pt x="295" y="383"/>
                  </a:cubicBezTo>
                  <a:lnTo>
                    <a:pt x="295" y="346"/>
                  </a:lnTo>
                  <a:lnTo>
                    <a:pt x="285" y="346"/>
                  </a:lnTo>
                  <a:lnTo>
                    <a:pt x="285" y="383"/>
                  </a:lnTo>
                  <a:cubicBezTo>
                    <a:pt x="285" y="390"/>
                    <a:pt x="286" y="395"/>
                    <a:pt x="289" y="397"/>
                  </a:cubicBezTo>
                  <a:cubicBezTo>
                    <a:pt x="292" y="400"/>
                    <a:pt x="299" y="401"/>
                    <a:pt x="308" y="401"/>
                  </a:cubicBezTo>
                  <a:cubicBezTo>
                    <a:pt x="317" y="401"/>
                    <a:pt x="323" y="400"/>
                    <a:pt x="326" y="397"/>
                  </a:cubicBezTo>
                  <a:cubicBezTo>
                    <a:pt x="329" y="395"/>
                    <a:pt x="330" y="390"/>
                    <a:pt x="330" y="382"/>
                  </a:cubicBezTo>
                  <a:lnTo>
                    <a:pt x="330" y="346"/>
                  </a:lnTo>
                  <a:lnTo>
                    <a:pt x="320" y="346"/>
                  </a:lnTo>
                  <a:lnTo>
                    <a:pt x="320" y="382"/>
                  </a:lnTo>
                  <a:lnTo>
                    <a:pt x="320" y="382"/>
                  </a:lnTo>
                  <a:close/>
                  <a:moveTo>
                    <a:pt x="375" y="377"/>
                  </a:moveTo>
                  <a:lnTo>
                    <a:pt x="375" y="378"/>
                  </a:lnTo>
                  <a:cubicBezTo>
                    <a:pt x="381" y="378"/>
                    <a:pt x="384" y="382"/>
                    <a:pt x="384" y="388"/>
                  </a:cubicBezTo>
                  <a:lnTo>
                    <a:pt x="384" y="400"/>
                  </a:lnTo>
                  <a:lnTo>
                    <a:pt x="374" y="400"/>
                  </a:lnTo>
                  <a:lnTo>
                    <a:pt x="374" y="390"/>
                  </a:lnTo>
                  <a:cubicBezTo>
                    <a:pt x="374" y="385"/>
                    <a:pt x="371" y="382"/>
                    <a:pt x="366" y="382"/>
                  </a:cubicBezTo>
                  <a:lnTo>
                    <a:pt x="351" y="382"/>
                  </a:lnTo>
                  <a:lnTo>
                    <a:pt x="351" y="400"/>
                  </a:lnTo>
                  <a:lnTo>
                    <a:pt x="340" y="400"/>
                  </a:lnTo>
                  <a:lnTo>
                    <a:pt x="340" y="346"/>
                  </a:lnTo>
                  <a:lnTo>
                    <a:pt x="367" y="346"/>
                  </a:lnTo>
                  <a:cubicBezTo>
                    <a:pt x="374" y="346"/>
                    <a:pt x="379" y="347"/>
                    <a:pt x="381" y="349"/>
                  </a:cubicBezTo>
                  <a:cubicBezTo>
                    <a:pt x="384" y="351"/>
                    <a:pt x="385" y="356"/>
                    <a:pt x="385" y="362"/>
                  </a:cubicBezTo>
                  <a:cubicBezTo>
                    <a:pt x="385" y="367"/>
                    <a:pt x="384" y="371"/>
                    <a:pt x="383" y="373"/>
                  </a:cubicBezTo>
                  <a:cubicBezTo>
                    <a:pt x="382" y="375"/>
                    <a:pt x="379" y="377"/>
                    <a:pt x="375" y="377"/>
                  </a:cubicBezTo>
                  <a:close/>
                  <a:moveTo>
                    <a:pt x="374" y="364"/>
                  </a:moveTo>
                  <a:cubicBezTo>
                    <a:pt x="374" y="360"/>
                    <a:pt x="374" y="357"/>
                    <a:pt x="373" y="356"/>
                  </a:cubicBezTo>
                  <a:cubicBezTo>
                    <a:pt x="372" y="355"/>
                    <a:pt x="370" y="354"/>
                    <a:pt x="366" y="354"/>
                  </a:cubicBezTo>
                  <a:lnTo>
                    <a:pt x="351" y="354"/>
                  </a:lnTo>
                  <a:lnTo>
                    <a:pt x="351" y="373"/>
                  </a:lnTo>
                  <a:lnTo>
                    <a:pt x="365" y="373"/>
                  </a:lnTo>
                  <a:cubicBezTo>
                    <a:pt x="369" y="373"/>
                    <a:pt x="371" y="373"/>
                    <a:pt x="373" y="371"/>
                  </a:cubicBezTo>
                  <a:cubicBezTo>
                    <a:pt x="374" y="370"/>
                    <a:pt x="374" y="367"/>
                    <a:pt x="374" y="364"/>
                  </a:cubicBezTo>
                  <a:close/>
                  <a:moveTo>
                    <a:pt x="416" y="368"/>
                  </a:moveTo>
                  <a:cubicBezTo>
                    <a:pt x="409" y="368"/>
                    <a:pt x="405" y="368"/>
                    <a:pt x="404" y="367"/>
                  </a:cubicBezTo>
                  <a:cubicBezTo>
                    <a:pt x="402" y="366"/>
                    <a:pt x="402" y="364"/>
                    <a:pt x="402" y="361"/>
                  </a:cubicBezTo>
                  <a:cubicBezTo>
                    <a:pt x="402" y="358"/>
                    <a:pt x="402" y="356"/>
                    <a:pt x="404" y="355"/>
                  </a:cubicBezTo>
                  <a:cubicBezTo>
                    <a:pt x="405" y="354"/>
                    <a:pt x="409" y="353"/>
                    <a:pt x="414" y="353"/>
                  </a:cubicBezTo>
                  <a:cubicBezTo>
                    <a:pt x="418" y="353"/>
                    <a:pt x="421" y="354"/>
                    <a:pt x="422" y="355"/>
                  </a:cubicBezTo>
                  <a:cubicBezTo>
                    <a:pt x="423" y="355"/>
                    <a:pt x="423" y="357"/>
                    <a:pt x="424" y="360"/>
                  </a:cubicBezTo>
                  <a:cubicBezTo>
                    <a:pt x="424" y="361"/>
                    <a:pt x="424" y="361"/>
                    <a:pt x="424" y="362"/>
                  </a:cubicBezTo>
                  <a:lnTo>
                    <a:pt x="434" y="362"/>
                  </a:lnTo>
                  <a:lnTo>
                    <a:pt x="434" y="359"/>
                  </a:lnTo>
                  <a:cubicBezTo>
                    <a:pt x="434" y="354"/>
                    <a:pt x="433" y="350"/>
                    <a:pt x="430" y="348"/>
                  </a:cubicBezTo>
                  <a:cubicBezTo>
                    <a:pt x="427" y="346"/>
                    <a:pt x="421" y="345"/>
                    <a:pt x="413" y="345"/>
                  </a:cubicBezTo>
                  <a:cubicBezTo>
                    <a:pt x="404" y="345"/>
                    <a:pt x="398" y="346"/>
                    <a:pt x="396" y="348"/>
                  </a:cubicBezTo>
                  <a:cubicBezTo>
                    <a:pt x="393" y="350"/>
                    <a:pt x="391" y="355"/>
                    <a:pt x="391" y="361"/>
                  </a:cubicBezTo>
                  <a:cubicBezTo>
                    <a:pt x="391" y="367"/>
                    <a:pt x="392" y="371"/>
                    <a:pt x="395" y="373"/>
                  </a:cubicBezTo>
                  <a:cubicBezTo>
                    <a:pt x="397" y="375"/>
                    <a:pt x="403" y="376"/>
                    <a:pt x="411" y="377"/>
                  </a:cubicBezTo>
                  <a:lnTo>
                    <a:pt x="417" y="377"/>
                  </a:lnTo>
                  <a:cubicBezTo>
                    <a:pt x="420" y="378"/>
                    <a:pt x="423" y="378"/>
                    <a:pt x="424" y="379"/>
                  </a:cubicBezTo>
                  <a:cubicBezTo>
                    <a:pt x="425" y="380"/>
                    <a:pt x="425" y="382"/>
                    <a:pt x="425" y="384"/>
                  </a:cubicBezTo>
                  <a:cubicBezTo>
                    <a:pt x="425" y="388"/>
                    <a:pt x="424" y="390"/>
                    <a:pt x="423" y="391"/>
                  </a:cubicBezTo>
                  <a:cubicBezTo>
                    <a:pt x="422" y="392"/>
                    <a:pt x="419" y="393"/>
                    <a:pt x="414" y="393"/>
                  </a:cubicBezTo>
                  <a:cubicBezTo>
                    <a:pt x="408" y="393"/>
                    <a:pt x="404" y="392"/>
                    <a:pt x="403" y="391"/>
                  </a:cubicBezTo>
                  <a:cubicBezTo>
                    <a:pt x="402" y="390"/>
                    <a:pt x="401" y="388"/>
                    <a:pt x="401" y="384"/>
                  </a:cubicBezTo>
                  <a:lnTo>
                    <a:pt x="401" y="383"/>
                  </a:lnTo>
                  <a:lnTo>
                    <a:pt x="391" y="383"/>
                  </a:lnTo>
                  <a:lnTo>
                    <a:pt x="391" y="385"/>
                  </a:lnTo>
                  <a:cubicBezTo>
                    <a:pt x="391" y="391"/>
                    <a:pt x="392" y="396"/>
                    <a:pt x="395" y="398"/>
                  </a:cubicBezTo>
                  <a:cubicBezTo>
                    <a:pt x="398" y="400"/>
                    <a:pt x="404" y="401"/>
                    <a:pt x="412" y="401"/>
                  </a:cubicBezTo>
                  <a:cubicBezTo>
                    <a:pt x="422" y="401"/>
                    <a:pt x="428" y="400"/>
                    <a:pt x="431" y="398"/>
                  </a:cubicBezTo>
                  <a:cubicBezTo>
                    <a:pt x="434" y="396"/>
                    <a:pt x="435" y="391"/>
                    <a:pt x="435" y="384"/>
                  </a:cubicBezTo>
                  <a:cubicBezTo>
                    <a:pt x="435" y="378"/>
                    <a:pt x="434" y="374"/>
                    <a:pt x="432" y="372"/>
                  </a:cubicBezTo>
                  <a:cubicBezTo>
                    <a:pt x="429" y="370"/>
                    <a:pt x="424" y="369"/>
                    <a:pt x="416" y="368"/>
                  </a:cubicBezTo>
                  <a:close/>
                </a:path>
              </a:pathLst>
            </a:custGeom>
            <a:solidFill>
              <a:schemeClr val="accent1"/>
            </a:solid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44" name="i$1iḓè">
            <a:extLst>
              <a:ext uri="{FF2B5EF4-FFF2-40B4-BE49-F238E27FC236}">
                <a16:creationId xmlns:a16="http://schemas.microsoft.com/office/drawing/2014/main" id="{B167044F-EBFE-46D5-A136-DE82B5120BFA}"/>
              </a:ext>
            </a:extLst>
          </p:cNvPr>
          <p:cNvSpPr txBox="1">
            <a:spLocks/>
          </p:cNvSpPr>
          <p:nvPr/>
        </p:nvSpPr>
        <p:spPr bwMode="auto">
          <a:xfrm>
            <a:off x="1945510" y="285293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zh-CN" altLang="en-US" b="1" dirty="0">
                <a:solidFill>
                  <a:schemeClr val="accent1"/>
                </a:solidFill>
                <a:cs typeface="+mn-ea"/>
                <a:sym typeface="+mn-lt"/>
              </a:rPr>
              <a:t>架构咨询服务</a:t>
            </a:r>
          </a:p>
        </p:txBody>
      </p:sp>
      <p:grpSp>
        <p:nvGrpSpPr>
          <p:cNvPr id="55" name="iṡḷiḓè">
            <a:extLst>
              <a:ext uri="{FF2B5EF4-FFF2-40B4-BE49-F238E27FC236}">
                <a16:creationId xmlns:a16="http://schemas.microsoft.com/office/drawing/2014/main" id="{76294AE6-F962-4E97-8CDE-91E5C15F7769}"/>
              </a:ext>
            </a:extLst>
          </p:cNvPr>
          <p:cNvGrpSpPr/>
          <p:nvPr/>
        </p:nvGrpSpPr>
        <p:grpSpPr>
          <a:xfrm>
            <a:off x="5567793" y="1600200"/>
            <a:ext cx="1056414" cy="1056414"/>
            <a:chOff x="2225997" y="1864518"/>
            <a:chExt cx="1056414" cy="1056414"/>
          </a:xfrm>
        </p:grpSpPr>
        <p:sp>
          <p:nvSpPr>
            <p:cNvPr id="56" name="îSḷidê">
              <a:extLst>
                <a:ext uri="{FF2B5EF4-FFF2-40B4-BE49-F238E27FC236}">
                  <a16:creationId xmlns:a16="http://schemas.microsoft.com/office/drawing/2014/main" id="{C3792572-D379-4CA4-AEE9-67CB523B9CE3}"/>
                </a:ext>
              </a:extLst>
            </p:cNvPr>
            <p:cNvSpPr/>
            <p:nvPr/>
          </p:nvSpPr>
          <p:spPr>
            <a:xfrm>
              <a:off x="2225997" y="1864518"/>
              <a:ext cx="1056414" cy="1056414"/>
            </a:xfrm>
            <a:prstGeom prst="ellipse">
              <a:avLst/>
            </a:prstGeom>
            <a:solidFill>
              <a:schemeClr val="bg1"/>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57" name="iSľiḑé">
              <a:extLst>
                <a:ext uri="{FF2B5EF4-FFF2-40B4-BE49-F238E27FC236}">
                  <a16:creationId xmlns:a16="http://schemas.microsoft.com/office/drawing/2014/main" id="{40DA8B68-0B70-4252-B19E-CC9C4B16DB32}"/>
                </a:ext>
              </a:extLst>
            </p:cNvPr>
            <p:cNvSpPr>
              <a:spLocks noChangeAspect="1"/>
            </p:cNvSpPr>
            <p:nvPr/>
          </p:nvSpPr>
          <p:spPr bwMode="auto">
            <a:xfrm>
              <a:off x="2533529" y="2131713"/>
              <a:ext cx="441349" cy="522024"/>
            </a:xfrm>
            <a:custGeom>
              <a:avLst/>
              <a:gdLst>
                <a:gd name="connsiteX0" fmla="*/ 135910 w 489275"/>
                <a:gd name="connsiteY0" fmla="*/ 515615 h 578710"/>
                <a:gd name="connsiteX1" fmla="*/ 135910 w 489275"/>
                <a:gd name="connsiteY1" fmla="*/ 561071 h 578710"/>
                <a:gd name="connsiteX2" fmla="*/ 180760 w 489275"/>
                <a:gd name="connsiteY2" fmla="*/ 561071 h 578710"/>
                <a:gd name="connsiteX3" fmla="*/ 180760 w 489275"/>
                <a:gd name="connsiteY3" fmla="*/ 515615 h 578710"/>
                <a:gd name="connsiteX4" fmla="*/ 299089 w 489275"/>
                <a:gd name="connsiteY4" fmla="*/ 497313 h 578710"/>
                <a:gd name="connsiteX5" fmla="*/ 299089 w 489275"/>
                <a:gd name="connsiteY5" fmla="*/ 533942 h 578710"/>
                <a:gd name="connsiteX6" fmla="*/ 326274 w 489275"/>
                <a:gd name="connsiteY6" fmla="*/ 561074 h 578710"/>
                <a:gd name="connsiteX7" fmla="*/ 343944 w 489275"/>
                <a:gd name="connsiteY7" fmla="*/ 561074 h 578710"/>
                <a:gd name="connsiteX8" fmla="*/ 371129 w 489275"/>
                <a:gd name="connsiteY8" fmla="*/ 533942 h 578710"/>
                <a:gd name="connsiteX9" fmla="*/ 371129 w 489275"/>
                <a:gd name="connsiteY9" fmla="*/ 497313 h 578710"/>
                <a:gd name="connsiteX10" fmla="*/ 289574 w 489275"/>
                <a:gd name="connsiteY10" fmla="*/ 479677 h 578710"/>
                <a:gd name="connsiteX11" fmla="*/ 380644 w 489275"/>
                <a:gd name="connsiteY11" fmla="*/ 479677 h 578710"/>
                <a:gd name="connsiteX12" fmla="*/ 389479 w 489275"/>
                <a:gd name="connsiteY12" fmla="*/ 488495 h 578710"/>
                <a:gd name="connsiteX13" fmla="*/ 389479 w 489275"/>
                <a:gd name="connsiteY13" fmla="*/ 533942 h 578710"/>
                <a:gd name="connsiteX14" fmla="*/ 343944 w 489275"/>
                <a:gd name="connsiteY14" fmla="*/ 578710 h 578710"/>
                <a:gd name="connsiteX15" fmla="*/ 326274 w 489275"/>
                <a:gd name="connsiteY15" fmla="*/ 578710 h 578710"/>
                <a:gd name="connsiteX16" fmla="*/ 280739 w 489275"/>
                <a:gd name="connsiteY16" fmla="*/ 533942 h 578710"/>
                <a:gd name="connsiteX17" fmla="*/ 280739 w 489275"/>
                <a:gd name="connsiteY17" fmla="*/ 488495 h 578710"/>
                <a:gd name="connsiteX18" fmla="*/ 289574 w 489275"/>
                <a:gd name="connsiteY18" fmla="*/ 479677 h 578710"/>
                <a:gd name="connsiteX19" fmla="*/ 44850 w 489275"/>
                <a:gd name="connsiteY19" fmla="*/ 470159 h 578710"/>
                <a:gd name="connsiteX20" fmla="*/ 44850 w 489275"/>
                <a:gd name="connsiteY20" fmla="*/ 488478 h 578710"/>
                <a:gd name="connsiteX21" fmla="*/ 63198 w 489275"/>
                <a:gd name="connsiteY21" fmla="*/ 488478 h 578710"/>
                <a:gd name="connsiteX22" fmla="*/ 63198 w 489275"/>
                <a:gd name="connsiteY22" fmla="*/ 506796 h 578710"/>
                <a:gd name="connsiteX23" fmla="*/ 44850 w 489275"/>
                <a:gd name="connsiteY23" fmla="*/ 506796 h 578710"/>
                <a:gd name="connsiteX24" fmla="*/ 44850 w 489275"/>
                <a:gd name="connsiteY24" fmla="*/ 524435 h 578710"/>
                <a:gd name="connsiteX25" fmla="*/ 63198 w 489275"/>
                <a:gd name="connsiteY25" fmla="*/ 524435 h 578710"/>
                <a:gd name="connsiteX26" fmla="*/ 63198 w 489275"/>
                <a:gd name="connsiteY26" fmla="*/ 542753 h 578710"/>
                <a:gd name="connsiteX27" fmla="*/ 44850 w 489275"/>
                <a:gd name="connsiteY27" fmla="*/ 542753 h 578710"/>
                <a:gd name="connsiteX28" fmla="*/ 44850 w 489275"/>
                <a:gd name="connsiteY28" fmla="*/ 561071 h 578710"/>
                <a:gd name="connsiteX29" fmla="*/ 117562 w 489275"/>
                <a:gd name="connsiteY29" fmla="*/ 561071 h 578710"/>
                <a:gd name="connsiteX30" fmla="*/ 117562 w 489275"/>
                <a:gd name="connsiteY30" fmla="*/ 506796 h 578710"/>
                <a:gd name="connsiteX31" fmla="*/ 117562 w 489275"/>
                <a:gd name="connsiteY31" fmla="*/ 470159 h 578710"/>
                <a:gd name="connsiteX32" fmla="*/ 108728 w 489275"/>
                <a:gd name="connsiteY32" fmla="*/ 470159 h 578710"/>
                <a:gd name="connsiteX33" fmla="*/ 54364 w 489275"/>
                <a:gd name="connsiteY33" fmla="*/ 470159 h 578710"/>
                <a:gd name="connsiteX34" fmla="*/ 425397 w 489275"/>
                <a:gd name="connsiteY34" fmla="*/ 373821 h 578710"/>
                <a:gd name="connsiteX35" fmla="*/ 425397 w 489275"/>
                <a:gd name="connsiteY35" fmla="*/ 493905 h 578710"/>
                <a:gd name="connsiteX36" fmla="*/ 470927 w 489275"/>
                <a:gd name="connsiteY36" fmla="*/ 538682 h 578710"/>
                <a:gd name="connsiteX37" fmla="*/ 470927 w 489275"/>
                <a:gd name="connsiteY37" fmla="*/ 434202 h 578710"/>
                <a:gd name="connsiteX38" fmla="*/ 425397 w 489275"/>
                <a:gd name="connsiteY38" fmla="*/ 373821 h 578710"/>
                <a:gd name="connsiteX39" fmla="*/ 244637 w 489275"/>
                <a:gd name="connsiteY39" fmla="*/ 373821 h 578710"/>
                <a:gd name="connsiteX40" fmla="*/ 199108 w 489275"/>
                <a:gd name="connsiteY40" fmla="*/ 434202 h 578710"/>
                <a:gd name="connsiteX41" fmla="*/ 199108 w 489275"/>
                <a:gd name="connsiteY41" fmla="*/ 506796 h 578710"/>
                <a:gd name="connsiteX42" fmla="*/ 199108 w 489275"/>
                <a:gd name="connsiteY42" fmla="*/ 538682 h 578710"/>
                <a:gd name="connsiteX43" fmla="*/ 244637 w 489275"/>
                <a:gd name="connsiteY43" fmla="*/ 493905 h 578710"/>
                <a:gd name="connsiteX44" fmla="*/ 299001 w 489275"/>
                <a:gd name="connsiteY44" fmla="*/ 371107 h 578710"/>
                <a:gd name="connsiteX45" fmla="*/ 299001 w 489275"/>
                <a:gd name="connsiteY45" fmla="*/ 443022 h 578710"/>
                <a:gd name="connsiteX46" fmla="*/ 371034 w 489275"/>
                <a:gd name="connsiteY46" fmla="*/ 443022 h 578710"/>
                <a:gd name="connsiteX47" fmla="*/ 371034 w 489275"/>
                <a:gd name="connsiteY47" fmla="*/ 371107 h 578710"/>
                <a:gd name="connsiteX48" fmla="*/ 380628 w 489275"/>
                <a:gd name="connsiteY48" fmla="*/ 262524 h 578710"/>
                <a:gd name="connsiteX49" fmla="*/ 398313 w 489275"/>
                <a:gd name="connsiteY49" fmla="*/ 262524 h 578710"/>
                <a:gd name="connsiteX50" fmla="*/ 335054 w 489275"/>
                <a:gd name="connsiteY50" fmla="*/ 325674 h 578710"/>
                <a:gd name="connsiteX51" fmla="*/ 335054 w 489275"/>
                <a:gd name="connsiteY51" fmla="*/ 307340 h 578710"/>
                <a:gd name="connsiteX52" fmla="*/ 380628 w 489275"/>
                <a:gd name="connsiteY52" fmla="*/ 262524 h 578710"/>
                <a:gd name="connsiteX53" fmla="*/ 36016 w 489275"/>
                <a:gd name="connsiteY53" fmla="*/ 210995 h 578710"/>
                <a:gd name="connsiteX54" fmla="*/ 17668 w 489275"/>
                <a:gd name="connsiteY54" fmla="*/ 253058 h 578710"/>
                <a:gd name="connsiteX55" fmla="*/ 57762 w 489275"/>
                <a:gd name="connsiteY55" fmla="*/ 312083 h 578710"/>
                <a:gd name="connsiteX56" fmla="*/ 63198 w 489275"/>
                <a:gd name="connsiteY56" fmla="*/ 320224 h 578710"/>
                <a:gd name="connsiteX57" fmla="*/ 63198 w 489275"/>
                <a:gd name="connsiteY57" fmla="*/ 452520 h 578710"/>
                <a:gd name="connsiteX58" fmla="*/ 99214 w 489275"/>
                <a:gd name="connsiteY58" fmla="*/ 452520 h 578710"/>
                <a:gd name="connsiteX59" fmla="*/ 99214 w 489275"/>
                <a:gd name="connsiteY59" fmla="*/ 320224 h 578710"/>
                <a:gd name="connsiteX60" fmla="*/ 105330 w 489275"/>
                <a:gd name="connsiteY60" fmla="*/ 312083 h 578710"/>
                <a:gd name="connsiteX61" fmla="*/ 144744 w 489275"/>
                <a:gd name="connsiteY61" fmla="*/ 253058 h 578710"/>
                <a:gd name="connsiteX62" fmla="*/ 126396 w 489275"/>
                <a:gd name="connsiteY62" fmla="*/ 210995 h 578710"/>
                <a:gd name="connsiteX63" fmla="*/ 126396 w 489275"/>
                <a:gd name="connsiteY63" fmla="*/ 253058 h 578710"/>
                <a:gd name="connsiteX64" fmla="*/ 117562 w 489275"/>
                <a:gd name="connsiteY64" fmla="*/ 262556 h 578710"/>
                <a:gd name="connsiteX65" fmla="*/ 44850 w 489275"/>
                <a:gd name="connsiteY65" fmla="*/ 262556 h 578710"/>
                <a:gd name="connsiteX66" fmla="*/ 36016 w 489275"/>
                <a:gd name="connsiteY66" fmla="*/ 253058 h 578710"/>
                <a:gd name="connsiteX67" fmla="*/ 253472 w 489275"/>
                <a:gd name="connsiteY67" fmla="*/ 208960 h 578710"/>
                <a:gd name="connsiteX68" fmla="*/ 253472 w 489275"/>
                <a:gd name="connsiteY68" fmla="*/ 262556 h 578710"/>
                <a:gd name="connsiteX69" fmla="*/ 335017 w 489275"/>
                <a:gd name="connsiteY69" fmla="*/ 343969 h 578710"/>
                <a:gd name="connsiteX70" fmla="*/ 416563 w 489275"/>
                <a:gd name="connsiteY70" fmla="*/ 262556 h 578710"/>
                <a:gd name="connsiteX71" fmla="*/ 416563 w 489275"/>
                <a:gd name="connsiteY71" fmla="*/ 208960 h 578710"/>
                <a:gd name="connsiteX72" fmla="*/ 335017 w 489275"/>
                <a:gd name="connsiteY72" fmla="*/ 217101 h 578710"/>
                <a:gd name="connsiteX73" fmla="*/ 253472 w 489275"/>
                <a:gd name="connsiteY73" fmla="*/ 208960 h 578710"/>
                <a:gd name="connsiteX74" fmla="*/ 226969 w 489275"/>
                <a:gd name="connsiteY74" fmla="*/ 181143 h 578710"/>
                <a:gd name="connsiteX75" fmla="*/ 335017 w 489275"/>
                <a:gd name="connsiteY75" fmla="*/ 198783 h 578710"/>
                <a:gd name="connsiteX76" fmla="*/ 442386 w 489275"/>
                <a:gd name="connsiteY76" fmla="*/ 181143 h 578710"/>
                <a:gd name="connsiteX77" fmla="*/ 389381 w 489275"/>
                <a:gd name="connsiteY77" fmla="*/ 49526 h 578710"/>
                <a:gd name="connsiteX78" fmla="*/ 389381 w 489275"/>
                <a:gd name="connsiteY78" fmla="*/ 90232 h 578710"/>
                <a:gd name="connsiteX79" fmla="*/ 416563 w 489275"/>
                <a:gd name="connsiteY79" fmla="*/ 117370 h 578710"/>
                <a:gd name="connsiteX80" fmla="*/ 447143 w 489275"/>
                <a:gd name="connsiteY80" fmla="*/ 117370 h 578710"/>
                <a:gd name="connsiteX81" fmla="*/ 389381 w 489275"/>
                <a:gd name="connsiteY81" fmla="*/ 49526 h 578710"/>
                <a:gd name="connsiteX82" fmla="*/ 280654 w 489275"/>
                <a:gd name="connsiteY82" fmla="*/ 49526 h 578710"/>
                <a:gd name="connsiteX83" fmla="*/ 222892 w 489275"/>
                <a:gd name="connsiteY83" fmla="*/ 117370 h 578710"/>
                <a:gd name="connsiteX84" fmla="*/ 253472 w 489275"/>
                <a:gd name="connsiteY84" fmla="*/ 117370 h 578710"/>
                <a:gd name="connsiteX85" fmla="*/ 280654 w 489275"/>
                <a:gd name="connsiteY85" fmla="*/ 90232 h 578710"/>
                <a:gd name="connsiteX86" fmla="*/ 326183 w 489275"/>
                <a:gd name="connsiteY86" fmla="*/ 36636 h 578710"/>
                <a:gd name="connsiteX87" fmla="*/ 299001 w 489275"/>
                <a:gd name="connsiteY87" fmla="*/ 42063 h 578710"/>
                <a:gd name="connsiteX88" fmla="*/ 299001 w 489275"/>
                <a:gd name="connsiteY88" fmla="*/ 90232 h 578710"/>
                <a:gd name="connsiteX89" fmla="*/ 253472 w 489275"/>
                <a:gd name="connsiteY89" fmla="*/ 135688 h 578710"/>
                <a:gd name="connsiteX90" fmla="*/ 218815 w 489275"/>
                <a:gd name="connsiteY90" fmla="*/ 135688 h 578710"/>
                <a:gd name="connsiteX91" fmla="*/ 217456 w 489275"/>
                <a:gd name="connsiteY91" fmla="*/ 154006 h 578710"/>
                <a:gd name="connsiteX92" fmla="*/ 217456 w 489275"/>
                <a:gd name="connsiteY92" fmla="*/ 162826 h 578710"/>
                <a:gd name="connsiteX93" fmla="*/ 452579 w 489275"/>
                <a:gd name="connsiteY93" fmla="*/ 162826 h 578710"/>
                <a:gd name="connsiteX94" fmla="*/ 452579 w 489275"/>
                <a:gd name="connsiteY94" fmla="*/ 154006 h 578710"/>
                <a:gd name="connsiteX95" fmla="*/ 451220 w 489275"/>
                <a:gd name="connsiteY95" fmla="*/ 135688 h 578710"/>
                <a:gd name="connsiteX96" fmla="*/ 416563 w 489275"/>
                <a:gd name="connsiteY96" fmla="*/ 135688 h 578710"/>
                <a:gd name="connsiteX97" fmla="*/ 371034 w 489275"/>
                <a:gd name="connsiteY97" fmla="*/ 90232 h 578710"/>
                <a:gd name="connsiteX98" fmla="*/ 371034 w 489275"/>
                <a:gd name="connsiteY98" fmla="*/ 42063 h 578710"/>
                <a:gd name="connsiteX99" fmla="*/ 343852 w 489275"/>
                <a:gd name="connsiteY99" fmla="*/ 36636 h 578710"/>
                <a:gd name="connsiteX100" fmla="*/ 343852 w 489275"/>
                <a:gd name="connsiteY100" fmla="*/ 135688 h 578710"/>
                <a:gd name="connsiteX101" fmla="*/ 326183 w 489275"/>
                <a:gd name="connsiteY101" fmla="*/ 135688 h 578710"/>
                <a:gd name="connsiteX102" fmla="*/ 326183 w 489275"/>
                <a:gd name="connsiteY102" fmla="*/ 0 h 578710"/>
                <a:gd name="connsiteX103" fmla="*/ 343852 w 489275"/>
                <a:gd name="connsiteY103" fmla="*/ 0 h 578710"/>
                <a:gd name="connsiteX104" fmla="*/ 343852 w 489275"/>
                <a:gd name="connsiteY104" fmla="*/ 18318 h 578710"/>
                <a:gd name="connsiteX105" fmla="*/ 470927 w 489275"/>
                <a:gd name="connsiteY105" fmla="*/ 154006 h 578710"/>
                <a:gd name="connsiteX106" fmla="*/ 470927 w 489275"/>
                <a:gd name="connsiteY106" fmla="*/ 171645 h 578710"/>
                <a:gd name="connsiteX107" fmla="*/ 434911 w 489275"/>
                <a:gd name="connsiteY107" fmla="*/ 203532 h 578710"/>
                <a:gd name="connsiteX108" fmla="*/ 434911 w 489275"/>
                <a:gd name="connsiteY108" fmla="*/ 262556 h 578710"/>
                <a:gd name="connsiteX109" fmla="*/ 376470 w 489275"/>
                <a:gd name="connsiteY109" fmla="*/ 352789 h 578710"/>
                <a:gd name="connsiteX110" fmla="*/ 407729 w 489275"/>
                <a:gd name="connsiteY110" fmla="*/ 352789 h 578710"/>
                <a:gd name="connsiteX111" fmla="*/ 489275 w 489275"/>
                <a:gd name="connsiteY111" fmla="*/ 434202 h 578710"/>
                <a:gd name="connsiteX112" fmla="*/ 489275 w 489275"/>
                <a:gd name="connsiteY112" fmla="*/ 578710 h 578710"/>
                <a:gd name="connsiteX113" fmla="*/ 470927 w 489275"/>
                <a:gd name="connsiteY113" fmla="*/ 578710 h 578710"/>
                <a:gd name="connsiteX114" fmla="*/ 470927 w 489275"/>
                <a:gd name="connsiteY114" fmla="*/ 564463 h 578710"/>
                <a:gd name="connsiteX115" fmla="*/ 410447 w 489275"/>
                <a:gd name="connsiteY115" fmla="*/ 504082 h 578710"/>
                <a:gd name="connsiteX116" fmla="*/ 407729 w 489275"/>
                <a:gd name="connsiteY116" fmla="*/ 497297 h 578710"/>
                <a:gd name="connsiteX117" fmla="*/ 407729 w 489275"/>
                <a:gd name="connsiteY117" fmla="*/ 371107 h 578710"/>
                <a:gd name="connsiteX118" fmla="*/ 389381 w 489275"/>
                <a:gd name="connsiteY118" fmla="*/ 371107 h 578710"/>
                <a:gd name="connsiteX119" fmla="*/ 389381 w 489275"/>
                <a:gd name="connsiteY119" fmla="*/ 452520 h 578710"/>
                <a:gd name="connsiteX120" fmla="*/ 380547 w 489275"/>
                <a:gd name="connsiteY120" fmla="*/ 461340 h 578710"/>
                <a:gd name="connsiteX121" fmla="*/ 289488 w 489275"/>
                <a:gd name="connsiteY121" fmla="*/ 461340 h 578710"/>
                <a:gd name="connsiteX122" fmla="*/ 280654 w 489275"/>
                <a:gd name="connsiteY122" fmla="*/ 452520 h 578710"/>
                <a:gd name="connsiteX123" fmla="*/ 280654 w 489275"/>
                <a:gd name="connsiteY123" fmla="*/ 371107 h 578710"/>
                <a:gd name="connsiteX124" fmla="*/ 262306 w 489275"/>
                <a:gd name="connsiteY124" fmla="*/ 371107 h 578710"/>
                <a:gd name="connsiteX125" fmla="*/ 262306 w 489275"/>
                <a:gd name="connsiteY125" fmla="*/ 497297 h 578710"/>
                <a:gd name="connsiteX126" fmla="*/ 259588 w 489275"/>
                <a:gd name="connsiteY126" fmla="*/ 504082 h 578710"/>
                <a:gd name="connsiteX127" fmla="*/ 199108 w 489275"/>
                <a:gd name="connsiteY127" fmla="*/ 564463 h 578710"/>
                <a:gd name="connsiteX128" fmla="*/ 199108 w 489275"/>
                <a:gd name="connsiteY128" fmla="*/ 569890 h 578710"/>
                <a:gd name="connsiteX129" fmla="*/ 199108 w 489275"/>
                <a:gd name="connsiteY129" fmla="*/ 578710 h 578710"/>
                <a:gd name="connsiteX130" fmla="*/ 190274 w 489275"/>
                <a:gd name="connsiteY130" fmla="*/ 578710 h 578710"/>
                <a:gd name="connsiteX131" fmla="*/ 180760 w 489275"/>
                <a:gd name="connsiteY131" fmla="*/ 578710 h 578710"/>
                <a:gd name="connsiteX132" fmla="*/ 126396 w 489275"/>
                <a:gd name="connsiteY132" fmla="*/ 578710 h 578710"/>
                <a:gd name="connsiteX133" fmla="*/ 36016 w 489275"/>
                <a:gd name="connsiteY133" fmla="*/ 578710 h 578710"/>
                <a:gd name="connsiteX134" fmla="*/ 27182 w 489275"/>
                <a:gd name="connsiteY134" fmla="*/ 569890 h 578710"/>
                <a:gd name="connsiteX135" fmla="*/ 27182 w 489275"/>
                <a:gd name="connsiteY135" fmla="*/ 461340 h 578710"/>
                <a:gd name="connsiteX136" fmla="*/ 36016 w 489275"/>
                <a:gd name="connsiteY136" fmla="*/ 452520 h 578710"/>
                <a:gd name="connsiteX137" fmla="*/ 44850 w 489275"/>
                <a:gd name="connsiteY137" fmla="*/ 452520 h 578710"/>
                <a:gd name="connsiteX138" fmla="*/ 44850 w 489275"/>
                <a:gd name="connsiteY138" fmla="*/ 326330 h 578710"/>
                <a:gd name="connsiteX139" fmla="*/ 0 w 489275"/>
                <a:gd name="connsiteY139" fmla="*/ 253058 h 578710"/>
                <a:gd name="connsiteX140" fmla="*/ 40093 w 489275"/>
                <a:gd name="connsiteY140" fmla="*/ 183179 h 578710"/>
                <a:gd name="connsiteX141" fmla="*/ 49607 w 489275"/>
                <a:gd name="connsiteY141" fmla="*/ 182500 h 578710"/>
                <a:gd name="connsiteX142" fmla="*/ 54364 w 489275"/>
                <a:gd name="connsiteY142" fmla="*/ 190642 h 578710"/>
                <a:gd name="connsiteX143" fmla="*/ 54364 w 489275"/>
                <a:gd name="connsiteY143" fmla="*/ 244238 h 578710"/>
                <a:gd name="connsiteX144" fmla="*/ 108728 w 489275"/>
                <a:gd name="connsiteY144" fmla="*/ 244238 h 578710"/>
                <a:gd name="connsiteX145" fmla="*/ 108728 w 489275"/>
                <a:gd name="connsiteY145" fmla="*/ 190642 h 578710"/>
                <a:gd name="connsiteX146" fmla="*/ 113485 w 489275"/>
                <a:gd name="connsiteY146" fmla="*/ 182500 h 578710"/>
                <a:gd name="connsiteX147" fmla="*/ 122998 w 489275"/>
                <a:gd name="connsiteY147" fmla="*/ 183179 h 578710"/>
                <a:gd name="connsiteX148" fmla="*/ 163092 w 489275"/>
                <a:gd name="connsiteY148" fmla="*/ 253058 h 578710"/>
                <a:gd name="connsiteX149" fmla="*/ 117562 w 489275"/>
                <a:gd name="connsiteY149" fmla="*/ 326330 h 578710"/>
                <a:gd name="connsiteX150" fmla="*/ 117562 w 489275"/>
                <a:gd name="connsiteY150" fmla="*/ 452520 h 578710"/>
                <a:gd name="connsiteX151" fmla="*/ 126396 w 489275"/>
                <a:gd name="connsiteY151" fmla="*/ 452520 h 578710"/>
                <a:gd name="connsiteX152" fmla="*/ 135910 w 489275"/>
                <a:gd name="connsiteY152" fmla="*/ 461340 h 578710"/>
                <a:gd name="connsiteX153" fmla="*/ 135910 w 489275"/>
                <a:gd name="connsiteY153" fmla="*/ 497297 h 578710"/>
                <a:gd name="connsiteX154" fmla="*/ 180760 w 489275"/>
                <a:gd name="connsiteY154" fmla="*/ 497297 h 578710"/>
                <a:gd name="connsiteX155" fmla="*/ 180760 w 489275"/>
                <a:gd name="connsiteY155" fmla="*/ 434202 h 578710"/>
                <a:gd name="connsiteX156" fmla="*/ 262306 w 489275"/>
                <a:gd name="connsiteY156" fmla="*/ 352789 h 578710"/>
                <a:gd name="connsiteX157" fmla="*/ 293565 w 489275"/>
                <a:gd name="connsiteY157" fmla="*/ 352789 h 578710"/>
                <a:gd name="connsiteX158" fmla="*/ 235124 w 489275"/>
                <a:gd name="connsiteY158" fmla="*/ 262556 h 578710"/>
                <a:gd name="connsiteX159" fmla="*/ 235124 w 489275"/>
                <a:gd name="connsiteY159" fmla="*/ 203532 h 578710"/>
                <a:gd name="connsiteX160" fmla="*/ 199108 w 489275"/>
                <a:gd name="connsiteY160" fmla="*/ 171645 h 578710"/>
                <a:gd name="connsiteX161" fmla="*/ 199108 w 489275"/>
                <a:gd name="connsiteY161" fmla="*/ 154006 h 578710"/>
                <a:gd name="connsiteX162" fmla="*/ 326183 w 489275"/>
                <a:gd name="connsiteY162" fmla="*/ 18318 h 57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89275" h="578710">
                  <a:moveTo>
                    <a:pt x="135910" y="515615"/>
                  </a:moveTo>
                  <a:lnTo>
                    <a:pt x="135910" y="561071"/>
                  </a:lnTo>
                  <a:lnTo>
                    <a:pt x="180760" y="561071"/>
                  </a:lnTo>
                  <a:lnTo>
                    <a:pt x="180760" y="515615"/>
                  </a:lnTo>
                  <a:close/>
                  <a:moveTo>
                    <a:pt x="299089" y="497313"/>
                  </a:moveTo>
                  <a:lnTo>
                    <a:pt x="299089" y="533942"/>
                  </a:lnTo>
                  <a:cubicBezTo>
                    <a:pt x="299089" y="548865"/>
                    <a:pt x="311322" y="561074"/>
                    <a:pt x="326274" y="561074"/>
                  </a:cubicBezTo>
                  <a:lnTo>
                    <a:pt x="343944" y="561074"/>
                  </a:lnTo>
                  <a:cubicBezTo>
                    <a:pt x="358896" y="561074"/>
                    <a:pt x="371129" y="548865"/>
                    <a:pt x="371129" y="533942"/>
                  </a:cubicBezTo>
                  <a:lnTo>
                    <a:pt x="371129" y="497313"/>
                  </a:lnTo>
                  <a:close/>
                  <a:moveTo>
                    <a:pt x="289574" y="479677"/>
                  </a:moveTo>
                  <a:lnTo>
                    <a:pt x="380644" y="479677"/>
                  </a:lnTo>
                  <a:cubicBezTo>
                    <a:pt x="385401" y="479677"/>
                    <a:pt x="389479" y="483747"/>
                    <a:pt x="389479" y="488495"/>
                  </a:cubicBezTo>
                  <a:lnTo>
                    <a:pt x="389479" y="533942"/>
                  </a:lnTo>
                  <a:cubicBezTo>
                    <a:pt x="389479" y="558361"/>
                    <a:pt x="369090" y="578710"/>
                    <a:pt x="343944" y="578710"/>
                  </a:cubicBezTo>
                  <a:lnTo>
                    <a:pt x="326274" y="578710"/>
                  </a:lnTo>
                  <a:cubicBezTo>
                    <a:pt x="301128" y="578710"/>
                    <a:pt x="280739" y="558361"/>
                    <a:pt x="280739" y="533942"/>
                  </a:cubicBezTo>
                  <a:lnTo>
                    <a:pt x="280739" y="488495"/>
                  </a:lnTo>
                  <a:cubicBezTo>
                    <a:pt x="280739" y="483747"/>
                    <a:pt x="284817" y="479677"/>
                    <a:pt x="289574" y="479677"/>
                  </a:cubicBezTo>
                  <a:close/>
                  <a:moveTo>
                    <a:pt x="44850" y="470159"/>
                  </a:moveTo>
                  <a:lnTo>
                    <a:pt x="44850" y="488478"/>
                  </a:lnTo>
                  <a:lnTo>
                    <a:pt x="63198" y="488478"/>
                  </a:lnTo>
                  <a:lnTo>
                    <a:pt x="63198" y="506796"/>
                  </a:lnTo>
                  <a:lnTo>
                    <a:pt x="44850" y="506796"/>
                  </a:lnTo>
                  <a:lnTo>
                    <a:pt x="44850" y="524435"/>
                  </a:lnTo>
                  <a:lnTo>
                    <a:pt x="63198" y="524435"/>
                  </a:lnTo>
                  <a:lnTo>
                    <a:pt x="63198" y="542753"/>
                  </a:lnTo>
                  <a:lnTo>
                    <a:pt x="44850" y="542753"/>
                  </a:lnTo>
                  <a:lnTo>
                    <a:pt x="44850" y="561071"/>
                  </a:lnTo>
                  <a:lnTo>
                    <a:pt x="117562" y="561071"/>
                  </a:lnTo>
                  <a:lnTo>
                    <a:pt x="117562" y="506796"/>
                  </a:lnTo>
                  <a:lnTo>
                    <a:pt x="117562" y="470159"/>
                  </a:lnTo>
                  <a:lnTo>
                    <a:pt x="108728" y="470159"/>
                  </a:lnTo>
                  <a:lnTo>
                    <a:pt x="54364" y="470159"/>
                  </a:lnTo>
                  <a:close/>
                  <a:moveTo>
                    <a:pt x="425397" y="373821"/>
                  </a:moveTo>
                  <a:lnTo>
                    <a:pt x="425397" y="493905"/>
                  </a:lnTo>
                  <a:lnTo>
                    <a:pt x="470927" y="538682"/>
                  </a:lnTo>
                  <a:lnTo>
                    <a:pt x="470927" y="434202"/>
                  </a:lnTo>
                  <a:cubicBezTo>
                    <a:pt x="470927" y="405707"/>
                    <a:pt x="451900" y="381283"/>
                    <a:pt x="425397" y="373821"/>
                  </a:cubicBezTo>
                  <a:close/>
                  <a:moveTo>
                    <a:pt x="244637" y="373821"/>
                  </a:moveTo>
                  <a:cubicBezTo>
                    <a:pt x="218135" y="381283"/>
                    <a:pt x="199108" y="405707"/>
                    <a:pt x="199108" y="434202"/>
                  </a:cubicBezTo>
                  <a:lnTo>
                    <a:pt x="199108" y="506796"/>
                  </a:lnTo>
                  <a:lnTo>
                    <a:pt x="199108" y="538682"/>
                  </a:lnTo>
                  <a:lnTo>
                    <a:pt x="244637" y="493905"/>
                  </a:lnTo>
                  <a:close/>
                  <a:moveTo>
                    <a:pt x="299001" y="371107"/>
                  </a:moveTo>
                  <a:lnTo>
                    <a:pt x="299001" y="443022"/>
                  </a:lnTo>
                  <a:lnTo>
                    <a:pt x="371034" y="443022"/>
                  </a:lnTo>
                  <a:lnTo>
                    <a:pt x="371034" y="371107"/>
                  </a:lnTo>
                  <a:close/>
                  <a:moveTo>
                    <a:pt x="380628" y="262524"/>
                  </a:moveTo>
                  <a:lnTo>
                    <a:pt x="398313" y="262524"/>
                  </a:lnTo>
                  <a:cubicBezTo>
                    <a:pt x="398313" y="297154"/>
                    <a:pt x="369744" y="325674"/>
                    <a:pt x="335054" y="325674"/>
                  </a:cubicBezTo>
                  <a:lnTo>
                    <a:pt x="335054" y="307340"/>
                  </a:lnTo>
                  <a:cubicBezTo>
                    <a:pt x="360222" y="307340"/>
                    <a:pt x="380628" y="286969"/>
                    <a:pt x="380628" y="262524"/>
                  </a:cubicBezTo>
                  <a:close/>
                  <a:moveTo>
                    <a:pt x="36016" y="210995"/>
                  </a:moveTo>
                  <a:cubicBezTo>
                    <a:pt x="25823" y="221850"/>
                    <a:pt x="17668" y="236776"/>
                    <a:pt x="17668" y="253058"/>
                  </a:cubicBezTo>
                  <a:cubicBezTo>
                    <a:pt x="17668" y="279517"/>
                    <a:pt x="33298" y="301906"/>
                    <a:pt x="57762" y="312083"/>
                  </a:cubicBezTo>
                  <a:cubicBezTo>
                    <a:pt x="61159" y="313439"/>
                    <a:pt x="63198" y="316832"/>
                    <a:pt x="63198" y="320224"/>
                  </a:cubicBezTo>
                  <a:lnTo>
                    <a:pt x="63198" y="452520"/>
                  </a:lnTo>
                  <a:lnTo>
                    <a:pt x="99214" y="452520"/>
                  </a:lnTo>
                  <a:lnTo>
                    <a:pt x="99214" y="320224"/>
                  </a:lnTo>
                  <a:cubicBezTo>
                    <a:pt x="99214" y="316832"/>
                    <a:pt x="101932" y="313439"/>
                    <a:pt x="105330" y="312083"/>
                  </a:cubicBezTo>
                  <a:cubicBezTo>
                    <a:pt x="129114" y="302584"/>
                    <a:pt x="144744" y="279517"/>
                    <a:pt x="144744" y="253058"/>
                  </a:cubicBezTo>
                  <a:cubicBezTo>
                    <a:pt x="144744" y="236776"/>
                    <a:pt x="136589" y="221850"/>
                    <a:pt x="126396" y="210995"/>
                  </a:cubicBezTo>
                  <a:lnTo>
                    <a:pt x="126396" y="253058"/>
                  </a:lnTo>
                  <a:cubicBezTo>
                    <a:pt x="126396" y="258486"/>
                    <a:pt x="122319" y="262556"/>
                    <a:pt x="117562" y="262556"/>
                  </a:cubicBezTo>
                  <a:lnTo>
                    <a:pt x="44850" y="262556"/>
                  </a:lnTo>
                  <a:cubicBezTo>
                    <a:pt x="40093" y="262556"/>
                    <a:pt x="36016" y="258486"/>
                    <a:pt x="36016" y="253058"/>
                  </a:cubicBezTo>
                  <a:close/>
                  <a:moveTo>
                    <a:pt x="253472" y="208960"/>
                  </a:moveTo>
                  <a:lnTo>
                    <a:pt x="253472" y="262556"/>
                  </a:lnTo>
                  <a:cubicBezTo>
                    <a:pt x="253472" y="307333"/>
                    <a:pt x="290167" y="343969"/>
                    <a:pt x="335017" y="343969"/>
                  </a:cubicBezTo>
                  <a:cubicBezTo>
                    <a:pt x="379868" y="343969"/>
                    <a:pt x="416563" y="307333"/>
                    <a:pt x="416563" y="262556"/>
                  </a:cubicBezTo>
                  <a:lnTo>
                    <a:pt x="416563" y="208960"/>
                  </a:lnTo>
                  <a:cubicBezTo>
                    <a:pt x="392779" y="214387"/>
                    <a:pt x="363559" y="217101"/>
                    <a:pt x="335017" y="217101"/>
                  </a:cubicBezTo>
                  <a:cubicBezTo>
                    <a:pt x="306476" y="217101"/>
                    <a:pt x="277256" y="214387"/>
                    <a:pt x="253472" y="208960"/>
                  </a:cubicBezTo>
                  <a:close/>
                  <a:moveTo>
                    <a:pt x="226969" y="181143"/>
                  </a:moveTo>
                  <a:cubicBezTo>
                    <a:pt x="243958" y="189285"/>
                    <a:pt x="279974" y="198783"/>
                    <a:pt x="335017" y="198783"/>
                  </a:cubicBezTo>
                  <a:cubicBezTo>
                    <a:pt x="390061" y="198783"/>
                    <a:pt x="426077" y="189285"/>
                    <a:pt x="442386" y="181143"/>
                  </a:cubicBezTo>
                  <a:close/>
                  <a:moveTo>
                    <a:pt x="389381" y="49526"/>
                  </a:moveTo>
                  <a:lnTo>
                    <a:pt x="389381" y="90232"/>
                  </a:lnTo>
                  <a:cubicBezTo>
                    <a:pt x="389381" y="105158"/>
                    <a:pt x="401613" y="117370"/>
                    <a:pt x="416563" y="117370"/>
                  </a:cubicBezTo>
                  <a:lnTo>
                    <a:pt x="447143" y="117370"/>
                  </a:lnTo>
                  <a:cubicBezTo>
                    <a:pt x="437629" y="88197"/>
                    <a:pt x="416563" y="63773"/>
                    <a:pt x="389381" y="49526"/>
                  </a:cubicBezTo>
                  <a:close/>
                  <a:moveTo>
                    <a:pt x="280654" y="49526"/>
                  </a:moveTo>
                  <a:cubicBezTo>
                    <a:pt x="253472" y="63773"/>
                    <a:pt x="232406" y="88197"/>
                    <a:pt x="222892" y="117370"/>
                  </a:cubicBezTo>
                  <a:lnTo>
                    <a:pt x="253472" y="117370"/>
                  </a:lnTo>
                  <a:cubicBezTo>
                    <a:pt x="268422" y="117370"/>
                    <a:pt x="280654" y="105158"/>
                    <a:pt x="280654" y="90232"/>
                  </a:cubicBezTo>
                  <a:close/>
                  <a:moveTo>
                    <a:pt x="326183" y="36636"/>
                  </a:moveTo>
                  <a:cubicBezTo>
                    <a:pt x="316670" y="37314"/>
                    <a:pt x="307156" y="39349"/>
                    <a:pt x="299001" y="42063"/>
                  </a:cubicBezTo>
                  <a:lnTo>
                    <a:pt x="299001" y="90232"/>
                  </a:lnTo>
                  <a:cubicBezTo>
                    <a:pt x="299001" y="115335"/>
                    <a:pt x="278615" y="135688"/>
                    <a:pt x="253472" y="135688"/>
                  </a:cubicBezTo>
                  <a:lnTo>
                    <a:pt x="218815" y="135688"/>
                  </a:lnTo>
                  <a:cubicBezTo>
                    <a:pt x="218135" y="141794"/>
                    <a:pt x="217456" y="147900"/>
                    <a:pt x="217456" y="154006"/>
                  </a:cubicBezTo>
                  <a:lnTo>
                    <a:pt x="217456" y="162826"/>
                  </a:lnTo>
                  <a:lnTo>
                    <a:pt x="452579" y="162826"/>
                  </a:lnTo>
                  <a:lnTo>
                    <a:pt x="452579" y="154006"/>
                  </a:lnTo>
                  <a:cubicBezTo>
                    <a:pt x="452579" y="147900"/>
                    <a:pt x="451900" y="141794"/>
                    <a:pt x="451220" y="135688"/>
                  </a:cubicBezTo>
                  <a:lnTo>
                    <a:pt x="416563" y="135688"/>
                  </a:lnTo>
                  <a:cubicBezTo>
                    <a:pt x="391420" y="135688"/>
                    <a:pt x="371034" y="115335"/>
                    <a:pt x="371034" y="90232"/>
                  </a:cubicBezTo>
                  <a:lnTo>
                    <a:pt x="371034" y="42063"/>
                  </a:lnTo>
                  <a:cubicBezTo>
                    <a:pt x="362879" y="39349"/>
                    <a:pt x="353365" y="37314"/>
                    <a:pt x="343852" y="36636"/>
                  </a:cubicBezTo>
                  <a:lnTo>
                    <a:pt x="343852" y="135688"/>
                  </a:lnTo>
                  <a:lnTo>
                    <a:pt x="326183" y="135688"/>
                  </a:lnTo>
                  <a:close/>
                  <a:moveTo>
                    <a:pt x="326183" y="0"/>
                  </a:moveTo>
                  <a:lnTo>
                    <a:pt x="343852" y="0"/>
                  </a:lnTo>
                  <a:lnTo>
                    <a:pt x="343852" y="18318"/>
                  </a:lnTo>
                  <a:cubicBezTo>
                    <a:pt x="414525" y="23067"/>
                    <a:pt x="470927" y="82091"/>
                    <a:pt x="470927" y="154006"/>
                  </a:cubicBezTo>
                  <a:lnTo>
                    <a:pt x="470927" y="171645"/>
                  </a:lnTo>
                  <a:cubicBezTo>
                    <a:pt x="470927" y="185893"/>
                    <a:pt x="456657" y="196748"/>
                    <a:pt x="434911" y="203532"/>
                  </a:cubicBezTo>
                  <a:lnTo>
                    <a:pt x="434911" y="262556"/>
                  </a:lnTo>
                  <a:cubicBezTo>
                    <a:pt x="434911" y="302584"/>
                    <a:pt x="410447" y="337185"/>
                    <a:pt x="376470" y="352789"/>
                  </a:cubicBezTo>
                  <a:lnTo>
                    <a:pt x="407729" y="352789"/>
                  </a:lnTo>
                  <a:cubicBezTo>
                    <a:pt x="452579" y="352789"/>
                    <a:pt x="489275" y="389425"/>
                    <a:pt x="489275" y="434202"/>
                  </a:cubicBezTo>
                  <a:lnTo>
                    <a:pt x="489275" y="578710"/>
                  </a:lnTo>
                  <a:lnTo>
                    <a:pt x="470927" y="578710"/>
                  </a:lnTo>
                  <a:lnTo>
                    <a:pt x="470927" y="564463"/>
                  </a:lnTo>
                  <a:lnTo>
                    <a:pt x="410447" y="504082"/>
                  </a:lnTo>
                  <a:cubicBezTo>
                    <a:pt x="408409" y="502046"/>
                    <a:pt x="407729" y="500011"/>
                    <a:pt x="407729" y="497297"/>
                  </a:cubicBezTo>
                  <a:lnTo>
                    <a:pt x="407729" y="371107"/>
                  </a:lnTo>
                  <a:lnTo>
                    <a:pt x="389381" y="371107"/>
                  </a:lnTo>
                  <a:lnTo>
                    <a:pt x="389381" y="452520"/>
                  </a:lnTo>
                  <a:cubicBezTo>
                    <a:pt x="389381" y="457269"/>
                    <a:pt x="385304" y="461340"/>
                    <a:pt x="380547" y="461340"/>
                  </a:cubicBezTo>
                  <a:lnTo>
                    <a:pt x="289488" y="461340"/>
                  </a:lnTo>
                  <a:cubicBezTo>
                    <a:pt x="284731" y="461340"/>
                    <a:pt x="280654" y="457269"/>
                    <a:pt x="280654" y="452520"/>
                  </a:cubicBezTo>
                  <a:lnTo>
                    <a:pt x="280654" y="371107"/>
                  </a:lnTo>
                  <a:lnTo>
                    <a:pt x="262306" y="371107"/>
                  </a:lnTo>
                  <a:lnTo>
                    <a:pt x="262306" y="497297"/>
                  </a:lnTo>
                  <a:cubicBezTo>
                    <a:pt x="262306" y="500011"/>
                    <a:pt x="261626" y="502046"/>
                    <a:pt x="259588" y="504082"/>
                  </a:cubicBezTo>
                  <a:lnTo>
                    <a:pt x="199108" y="564463"/>
                  </a:lnTo>
                  <a:lnTo>
                    <a:pt x="199108" y="569890"/>
                  </a:lnTo>
                  <a:lnTo>
                    <a:pt x="199108" y="578710"/>
                  </a:lnTo>
                  <a:lnTo>
                    <a:pt x="190274" y="578710"/>
                  </a:lnTo>
                  <a:lnTo>
                    <a:pt x="180760" y="578710"/>
                  </a:lnTo>
                  <a:lnTo>
                    <a:pt x="126396" y="578710"/>
                  </a:lnTo>
                  <a:lnTo>
                    <a:pt x="36016" y="578710"/>
                  </a:lnTo>
                  <a:cubicBezTo>
                    <a:pt x="31259" y="578710"/>
                    <a:pt x="27182" y="574640"/>
                    <a:pt x="27182" y="569890"/>
                  </a:cubicBezTo>
                  <a:lnTo>
                    <a:pt x="27182" y="461340"/>
                  </a:lnTo>
                  <a:cubicBezTo>
                    <a:pt x="27182" y="456590"/>
                    <a:pt x="31259" y="452520"/>
                    <a:pt x="36016" y="452520"/>
                  </a:cubicBezTo>
                  <a:lnTo>
                    <a:pt x="44850" y="452520"/>
                  </a:lnTo>
                  <a:lnTo>
                    <a:pt x="44850" y="326330"/>
                  </a:lnTo>
                  <a:cubicBezTo>
                    <a:pt x="17668" y="312761"/>
                    <a:pt x="0" y="284266"/>
                    <a:pt x="0" y="253058"/>
                  </a:cubicBezTo>
                  <a:cubicBezTo>
                    <a:pt x="0" y="221850"/>
                    <a:pt x="20386" y="196748"/>
                    <a:pt x="40093" y="183179"/>
                  </a:cubicBezTo>
                  <a:cubicBezTo>
                    <a:pt x="42812" y="181143"/>
                    <a:pt x="46209" y="181143"/>
                    <a:pt x="49607" y="182500"/>
                  </a:cubicBezTo>
                  <a:cubicBezTo>
                    <a:pt x="52325" y="184536"/>
                    <a:pt x="54364" y="187249"/>
                    <a:pt x="54364" y="190642"/>
                  </a:cubicBezTo>
                  <a:lnTo>
                    <a:pt x="54364" y="244238"/>
                  </a:lnTo>
                  <a:lnTo>
                    <a:pt x="108728" y="244238"/>
                  </a:lnTo>
                  <a:lnTo>
                    <a:pt x="108728" y="190642"/>
                  </a:lnTo>
                  <a:cubicBezTo>
                    <a:pt x="108728" y="187249"/>
                    <a:pt x="110087" y="184536"/>
                    <a:pt x="113485" y="182500"/>
                  </a:cubicBezTo>
                  <a:cubicBezTo>
                    <a:pt x="116203" y="181143"/>
                    <a:pt x="120280" y="181143"/>
                    <a:pt x="122998" y="183179"/>
                  </a:cubicBezTo>
                  <a:cubicBezTo>
                    <a:pt x="142026" y="196748"/>
                    <a:pt x="163092" y="221850"/>
                    <a:pt x="163092" y="253058"/>
                  </a:cubicBezTo>
                  <a:cubicBezTo>
                    <a:pt x="163092" y="284945"/>
                    <a:pt x="145423" y="312761"/>
                    <a:pt x="117562" y="326330"/>
                  </a:cubicBezTo>
                  <a:lnTo>
                    <a:pt x="117562" y="452520"/>
                  </a:lnTo>
                  <a:lnTo>
                    <a:pt x="126396" y="452520"/>
                  </a:lnTo>
                  <a:cubicBezTo>
                    <a:pt x="131832" y="452520"/>
                    <a:pt x="135910" y="456590"/>
                    <a:pt x="135910" y="461340"/>
                  </a:cubicBezTo>
                  <a:lnTo>
                    <a:pt x="135910" y="497297"/>
                  </a:lnTo>
                  <a:lnTo>
                    <a:pt x="180760" y="497297"/>
                  </a:lnTo>
                  <a:lnTo>
                    <a:pt x="180760" y="434202"/>
                  </a:lnTo>
                  <a:cubicBezTo>
                    <a:pt x="180760" y="389425"/>
                    <a:pt x="217456" y="352789"/>
                    <a:pt x="262306" y="352789"/>
                  </a:cubicBezTo>
                  <a:lnTo>
                    <a:pt x="293565" y="352789"/>
                  </a:lnTo>
                  <a:cubicBezTo>
                    <a:pt x="259588" y="337185"/>
                    <a:pt x="235124" y="302584"/>
                    <a:pt x="235124" y="262556"/>
                  </a:cubicBezTo>
                  <a:lnTo>
                    <a:pt x="235124" y="203532"/>
                  </a:lnTo>
                  <a:cubicBezTo>
                    <a:pt x="213378" y="196748"/>
                    <a:pt x="199108" y="185893"/>
                    <a:pt x="199108" y="171645"/>
                  </a:cubicBezTo>
                  <a:lnTo>
                    <a:pt x="199108" y="154006"/>
                  </a:lnTo>
                  <a:cubicBezTo>
                    <a:pt x="199108" y="82091"/>
                    <a:pt x="255510" y="23067"/>
                    <a:pt x="326183" y="18318"/>
                  </a:cubicBezTo>
                  <a:close/>
                </a:path>
              </a:pathLst>
            </a:custGeom>
            <a:solidFill>
              <a:schemeClr val="accent2"/>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sp>
        <p:nvSpPr>
          <p:cNvPr id="40" name="iŝḷïḍè">
            <a:extLst>
              <a:ext uri="{FF2B5EF4-FFF2-40B4-BE49-F238E27FC236}">
                <a16:creationId xmlns:a16="http://schemas.microsoft.com/office/drawing/2014/main" id="{66182A6C-75C5-43C2-AC11-FEA6B31426A0}"/>
              </a:ext>
            </a:extLst>
          </p:cNvPr>
          <p:cNvSpPr txBox="1">
            <a:spLocks/>
          </p:cNvSpPr>
          <p:nvPr/>
        </p:nvSpPr>
        <p:spPr bwMode="auto">
          <a:xfrm>
            <a:off x="4920855" y="285293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zh-CN" altLang="en-US" b="1" dirty="0">
                <a:solidFill>
                  <a:schemeClr val="accent2"/>
                </a:solidFill>
                <a:cs typeface="+mn-ea"/>
                <a:sym typeface="+mn-lt"/>
              </a:rPr>
              <a:t>安装实施服务</a:t>
            </a:r>
          </a:p>
        </p:txBody>
      </p:sp>
      <p:grpSp>
        <p:nvGrpSpPr>
          <p:cNvPr id="58" name="iS1îḍê">
            <a:extLst>
              <a:ext uri="{FF2B5EF4-FFF2-40B4-BE49-F238E27FC236}">
                <a16:creationId xmlns:a16="http://schemas.microsoft.com/office/drawing/2014/main" id="{336E53EA-DF52-433A-9551-E75F5B70B9FF}"/>
              </a:ext>
            </a:extLst>
          </p:cNvPr>
          <p:cNvGrpSpPr/>
          <p:nvPr/>
        </p:nvGrpSpPr>
        <p:grpSpPr>
          <a:xfrm>
            <a:off x="8574201" y="1600200"/>
            <a:ext cx="1056414" cy="1056414"/>
            <a:chOff x="2225997" y="1864518"/>
            <a:chExt cx="1056414" cy="1056414"/>
          </a:xfrm>
        </p:grpSpPr>
        <p:sp>
          <p:nvSpPr>
            <p:cNvPr id="59" name="îšḷîḋé">
              <a:extLst>
                <a:ext uri="{FF2B5EF4-FFF2-40B4-BE49-F238E27FC236}">
                  <a16:creationId xmlns:a16="http://schemas.microsoft.com/office/drawing/2014/main" id="{AC5173E2-2CAA-409F-9F37-D6486AD5AE83}"/>
                </a:ext>
              </a:extLst>
            </p:cNvPr>
            <p:cNvSpPr/>
            <p:nvPr/>
          </p:nvSpPr>
          <p:spPr>
            <a:xfrm>
              <a:off x="2225997" y="1864518"/>
              <a:ext cx="1056414" cy="1056414"/>
            </a:xfrm>
            <a:prstGeom prst="ellipse">
              <a:avLst/>
            </a:prstGeom>
            <a:solidFill>
              <a:schemeClr val="bg1"/>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60" name="ïṧ1iḋè">
              <a:extLst>
                <a:ext uri="{FF2B5EF4-FFF2-40B4-BE49-F238E27FC236}">
                  <a16:creationId xmlns:a16="http://schemas.microsoft.com/office/drawing/2014/main" id="{1C17F38C-976B-4AAF-99FC-7100494FB260}"/>
                </a:ext>
              </a:extLst>
            </p:cNvPr>
            <p:cNvSpPr>
              <a:spLocks noChangeAspect="1"/>
            </p:cNvSpPr>
            <p:nvPr/>
          </p:nvSpPr>
          <p:spPr bwMode="auto">
            <a:xfrm>
              <a:off x="2517859" y="2131713"/>
              <a:ext cx="472688" cy="52202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88862 h 440259"/>
                <a:gd name="T25" fmla="*/ 88862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8" h="2641">
                  <a:moveTo>
                    <a:pt x="2284" y="245"/>
                  </a:moveTo>
                  <a:cubicBezTo>
                    <a:pt x="2279" y="217"/>
                    <a:pt x="2258" y="195"/>
                    <a:pt x="2230" y="190"/>
                  </a:cubicBezTo>
                  <a:lnTo>
                    <a:pt x="1206" y="1"/>
                  </a:lnTo>
                  <a:cubicBezTo>
                    <a:pt x="1198" y="0"/>
                    <a:pt x="1190" y="0"/>
                    <a:pt x="1182" y="1"/>
                  </a:cubicBezTo>
                  <a:lnTo>
                    <a:pt x="159" y="190"/>
                  </a:lnTo>
                  <a:cubicBezTo>
                    <a:pt x="131" y="195"/>
                    <a:pt x="109" y="217"/>
                    <a:pt x="105" y="245"/>
                  </a:cubicBezTo>
                  <a:cubicBezTo>
                    <a:pt x="100" y="274"/>
                    <a:pt x="0" y="961"/>
                    <a:pt x="202" y="1554"/>
                  </a:cubicBezTo>
                  <a:cubicBezTo>
                    <a:pt x="405" y="2155"/>
                    <a:pt x="1128" y="2611"/>
                    <a:pt x="1159" y="2630"/>
                  </a:cubicBezTo>
                  <a:cubicBezTo>
                    <a:pt x="1170" y="2637"/>
                    <a:pt x="1182" y="2641"/>
                    <a:pt x="1194" y="2641"/>
                  </a:cubicBezTo>
                  <a:cubicBezTo>
                    <a:pt x="1207" y="2641"/>
                    <a:pt x="1219" y="2637"/>
                    <a:pt x="1230" y="2630"/>
                  </a:cubicBezTo>
                  <a:cubicBezTo>
                    <a:pt x="1260" y="2611"/>
                    <a:pt x="1983" y="2155"/>
                    <a:pt x="2187" y="1554"/>
                  </a:cubicBezTo>
                  <a:cubicBezTo>
                    <a:pt x="2388" y="961"/>
                    <a:pt x="2288" y="274"/>
                    <a:pt x="2284" y="245"/>
                  </a:cubicBezTo>
                  <a:close/>
                  <a:moveTo>
                    <a:pt x="1994" y="1478"/>
                  </a:moveTo>
                  <a:cubicBezTo>
                    <a:pt x="1824" y="1972"/>
                    <a:pt x="1194" y="2357"/>
                    <a:pt x="1194" y="2357"/>
                  </a:cubicBezTo>
                  <a:lnTo>
                    <a:pt x="1194" y="1299"/>
                  </a:lnTo>
                  <a:lnTo>
                    <a:pt x="344" y="1299"/>
                  </a:lnTo>
                  <a:cubicBezTo>
                    <a:pt x="243" y="854"/>
                    <a:pt x="313" y="400"/>
                    <a:pt x="313" y="400"/>
                  </a:cubicBezTo>
                  <a:lnTo>
                    <a:pt x="1194" y="241"/>
                  </a:lnTo>
                  <a:lnTo>
                    <a:pt x="1194" y="1299"/>
                  </a:lnTo>
                  <a:lnTo>
                    <a:pt x="2045" y="1299"/>
                  </a:lnTo>
                  <a:cubicBezTo>
                    <a:pt x="2031" y="1359"/>
                    <a:pt x="2015" y="1420"/>
                    <a:pt x="1994" y="1478"/>
                  </a:cubicBezTo>
                  <a:close/>
                </a:path>
              </a:pathLst>
            </a:custGeom>
            <a:solidFill>
              <a:schemeClr val="accent3"/>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sp>
        <p:nvSpPr>
          <p:cNvPr id="36" name="iṩļiḋé">
            <a:extLst>
              <a:ext uri="{FF2B5EF4-FFF2-40B4-BE49-F238E27FC236}">
                <a16:creationId xmlns:a16="http://schemas.microsoft.com/office/drawing/2014/main" id="{5C8262A8-9CA8-4DDC-AB49-2D6A0BB87E64}"/>
              </a:ext>
            </a:extLst>
          </p:cNvPr>
          <p:cNvSpPr txBox="1">
            <a:spLocks/>
          </p:cNvSpPr>
          <p:nvPr/>
        </p:nvSpPr>
        <p:spPr bwMode="auto">
          <a:xfrm>
            <a:off x="7896200" y="285293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zh-CN" altLang="en-US" b="1" dirty="0">
                <a:solidFill>
                  <a:schemeClr val="accent3"/>
                </a:solidFill>
                <a:cs typeface="+mn-ea"/>
                <a:sym typeface="+mn-lt"/>
              </a:rPr>
              <a:t>运维保障服务</a:t>
            </a:r>
          </a:p>
        </p:txBody>
      </p:sp>
      <p:grpSp>
        <p:nvGrpSpPr>
          <p:cNvPr id="61" name="íšlîḑé">
            <a:extLst>
              <a:ext uri="{FF2B5EF4-FFF2-40B4-BE49-F238E27FC236}">
                <a16:creationId xmlns:a16="http://schemas.microsoft.com/office/drawing/2014/main" id="{96A1F225-DD70-49BC-8CE0-5F2BCB9D07B9}"/>
              </a:ext>
            </a:extLst>
          </p:cNvPr>
          <p:cNvGrpSpPr/>
          <p:nvPr/>
        </p:nvGrpSpPr>
        <p:grpSpPr>
          <a:xfrm>
            <a:off x="1683610" y="3945632"/>
            <a:ext cx="1056414" cy="1056414"/>
            <a:chOff x="2225997" y="1864518"/>
            <a:chExt cx="1056414" cy="1056414"/>
          </a:xfrm>
        </p:grpSpPr>
        <p:sp>
          <p:nvSpPr>
            <p:cNvPr id="62" name="íşļïde">
              <a:extLst>
                <a:ext uri="{FF2B5EF4-FFF2-40B4-BE49-F238E27FC236}">
                  <a16:creationId xmlns:a16="http://schemas.microsoft.com/office/drawing/2014/main" id="{1FA1D09F-E32C-4C37-AED2-9554D864A3DF}"/>
                </a:ext>
              </a:extLst>
            </p:cNvPr>
            <p:cNvSpPr/>
            <p:nvPr/>
          </p:nvSpPr>
          <p:spPr>
            <a:xfrm>
              <a:off x="2225997" y="1864518"/>
              <a:ext cx="1056414" cy="1056414"/>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63" name="îṣļíḓe">
              <a:extLst>
                <a:ext uri="{FF2B5EF4-FFF2-40B4-BE49-F238E27FC236}">
                  <a16:creationId xmlns:a16="http://schemas.microsoft.com/office/drawing/2014/main" id="{A6A10A62-88E5-42DA-AB61-734A2BD87AE8}"/>
                </a:ext>
              </a:extLst>
            </p:cNvPr>
            <p:cNvSpPr>
              <a:spLocks noChangeAspect="1"/>
            </p:cNvSpPr>
            <p:nvPr/>
          </p:nvSpPr>
          <p:spPr bwMode="auto">
            <a:xfrm>
              <a:off x="2493192" y="2132084"/>
              <a:ext cx="522024" cy="521281"/>
            </a:xfrm>
            <a:custGeom>
              <a:avLst/>
              <a:gdLst>
                <a:gd name="connsiteX0" fmla="*/ 479478 w 607551"/>
                <a:gd name="connsiteY0" fmla="*/ 124206 h 606687"/>
                <a:gd name="connsiteX1" fmla="*/ 492390 w 607551"/>
                <a:gd name="connsiteY1" fmla="*/ 129529 h 606687"/>
                <a:gd name="connsiteX2" fmla="*/ 492390 w 607551"/>
                <a:gd name="connsiteY2" fmla="*/ 302949 h 606687"/>
                <a:gd name="connsiteX3" fmla="*/ 479478 w 607551"/>
                <a:gd name="connsiteY3" fmla="*/ 308300 h 606687"/>
                <a:gd name="connsiteX4" fmla="*/ 466565 w 607551"/>
                <a:gd name="connsiteY4" fmla="*/ 302949 h 606687"/>
                <a:gd name="connsiteX5" fmla="*/ 466565 w 607551"/>
                <a:gd name="connsiteY5" fmla="*/ 277176 h 606687"/>
                <a:gd name="connsiteX6" fmla="*/ 466565 w 607551"/>
                <a:gd name="connsiteY6" fmla="*/ 155302 h 606687"/>
                <a:gd name="connsiteX7" fmla="*/ 466565 w 607551"/>
                <a:gd name="connsiteY7" fmla="*/ 129529 h 606687"/>
                <a:gd name="connsiteX8" fmla="*/ 479478 w 607551"/>
                <a:gd name="connsiteY8" fmla="*/ 124206 h 606687"/>
                <a:gd name="connsiteX9" fmla="*/ 389020 w 607551"/>
                <a:gd name="connsiteY9" fmla="*/ 48491 h 606687"/>
                <a:gd name="connsiteX10" fmla="*/ 268817 w 607551"/>
                <a:gd name="connsiteY10" fmla="*/ 98184 h 606687"/>
                <a:gd name="connsiteX11" fmla="*/ 268817 w 607551"/>
                <a:gd name="connsiteY11" fmla="*/ 338347 h 606687"/>
                <a:gd name="connsiteX12" fmla="*/ 389020 w 607551"/>
                <a:gd name="connsiteY12" fmla="*/ 388040 h 606687"/>
                <a:gd name="connsiteX13" fmla="*/ 509224 w 607551"/>
                <a:gd name="connsiteY13" fmla="*/ 338347 h 606687"/>
                <a:gd name="connsiteX14" fmla="*/ 509224 w 607551"/>
                <a:gd name="connsiteY14" fmla="*/ 98184 h 606687"/>
                <a:gd name="connsiteX15" fmla="*/ 389020 w 607551"/>
                <a:gd name="connsiteY15" fmla="*/ 48491 h 606687"/>
                <a:gd name="connsiteX16" fmla="*/ 389020 w 607551"/>
                <a:gd name="connsiteY16" fmla="*/ 0 h 606687"/>
                <a:gd name="connsiteX17" fmla="*/ 543567 w 607551"/>
                <a:gd name="connsiteY17" fmla="*/ 63891 h 606687"/>
                <a:gd name="connsiteX18" fmla="*/ 543567 w 607551"/>
                <a:gd name="connsiteY18" fmla="*/ 372641 h 606687"/>
                <a:gd name="connsiteX19" fmla="*/ 389020 w 607551"/>
                <a:gd name="connsiteY19" fmla="*/ 436531 h 606687"/>
                <a:gd name="connsiteX20" fmla="*/ 281176 w 607551"/>
                <a:gd name="connsiteY20" fmla="*/ 408245 h 606687"/>
                <a:gd name="connsiteX21" fmla="*/ 99504 w 607551"/>
                <a:gd name="connsiteY21" fmla="*/ 589650 h 606687"/>
                <a:gd name="connsiteX22" fmla="*/ 17144 w 607551"/>
                <a:gd name="connsiteY22" fmla="*/ 589650 h 606687"/>
                <a:gd name="connsiteX23" fmla="*/ 17144 w 607551"/>
                <a:gd name="connsiteY23" fmla="*/ 507412 h 606687"/>
                <a:gd name="connsiteX24" fmla="*/ 198817 w 607551"/>
                <a:gd name="connsiteY24" fmla="*/ 325897 h 606687"/>
                <a:gd name="connsiteX25" fmla="*/ 234473 w 607551"/>
                <a:gd name="connsiteY25" fmla="*/ 63891 h 606687"/>
                <a:gd name="connsiteX26" fmla="*/ 389020 w 607551"/>
                <a:gd name="connsiteY26" fmla="*/ 0 h 60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551" h="606687">
                  <a:moveTo>
                    <a:pt x="479478" y="124206"/>
                  </a:moveTo>
                  <a:cubicBezTo>
                    <a:pt x="484156" y="124206"/>
                    <a:pt x="488834" y="125980"/>
                    <a:pt x="492390" y="129529"/>
                  </a:cubicBezTo>
                  <a:cubicBezTo>
                    <a:pt x="540320" y="177362"/>
                    <a:pt x="540320" y="255117"/>
                    <a:pt x="492390" y="302949"/>
                  </a:cubicBezTo>
                  <a:cubicBezTo>
                    <a:pt x="488779" y="306444"/>
                    <a:pt x="484183" y="308300"/>
                    <a:pt x="479478" y="308300"/>
                  </a:cubicBezTo>
                  <a:cubicBezTo>
                    <a:pt x="474772" y="308300"/>
                    <a:pt x="470176" y="306444"/>
                    <a:pt x="466565" y="302949"/>
                  </a:cubicBezTo>
                  <a:cubicBezTo>
                    <a:pt x="459452" y="295850"/>
                    <a:pt x="459452" y="284275"/>
                    <a:pt x="466565" y="277176"/>
                  </a:cubicBezTo>
                  <a:cubicBezTo>
                    <a:pt x="500269" y="243541"/>
                    <a:pt x="500269" y="188828"/>
                    <a:pt x="466565" y="155302"/>
                  </a:cubicBezTo>
                  <a:cubicBezTo>
                    <a:pt x="459452" y="148094"/>
                    <a:pt x="459452" y="136628"/>
                    <a:pt x="466565" y="129529"/>
                  </a:cubicBezTo>
                  <a:cubicBezTo>
                    <a:pt x="470122" y="125980"/>
                    <a:pt x="474800" y="124206"/>
                    <a:pt x="479478" y="124206"/>
                  </a:cubicBezTo>
                  <a:close/>
                  <a:moveTo>
                    <a:pt x="389020" y="48491"/>
                  </a:moveTo>
                  <a:cubicBezTo>
                    <a:pt x="343629" y="48491"/>
                    <a:pt x="300973" y="66184"/>
                    <a:pt x="268817" y="98184"/>
                  </a:cubicBezTo>
                  <a:cubicBezTo>
                    <a:pt x="202535" y="164477"/>
                    <a:pt x="202535" y="272163"/>
                    <a:pt x="268817" y="338347"/>
                  </a:cubicBezTo>
                  <a:cubicBezTo>
                    <a:pt x="300973" y="370347"/>
                    <a:pt x="343629" y="388040"/>
                    <a:pt x="389020" y="388040"/>
                  </a:cubicBezTo>
                  <a:cubicBezTo>
                    <a:pt x="434411" y="388040"/>
                    <a:pt x="477177" y="370456"/>
                    <a:pt x="509224" y="338347"/>
                  </a:cubicBezTo>
                  <a:cubicBezTo>
                    <a:pt x="575614" y="272163"/>
                    <a:pt x="575614" y="164477"/>
                    <a:pt x="509224" y="98184"/>
                  </a:cubicBezTo>
                  <a:cubicBezTo>
                    <a:pt x="477177" y="66184"/>
                    <a:pt x="434411" y="48491"/>
                    <a:pt x="389020" y="48491"/>
                  </a:cubicBezTo>
                  <a:close/>
                  <a:moveTo>
                    <a:pt x="389020" y="0"/>
                  </a:moveTo>
                  <a:cubicBezTo>
                    <a:pt x="447426" y="0"/>
                    <a:pt x="502333" y="22717"/>
                    <a:pt x="543567" y="63891"/>
                  </a:cubicBezTo>
                  <a:cubicBezTo>
                    <a:pt x="628880" y="149078"/>
                    <a:pt x="628880" y="287562"/>
                    <a:pt x="543567" y="372641"/>
                  </a:cubicBezTo>
                  <a:cubicBezTo>
                    <a:pt x="502333" y="413815"/>
                    <a:pt x="447426" y="436531"/>
                    <a:pt x="389020" y="436531"/>
                  </a:cubicBezTo>
                  <a:cubicBezTo>
                    <a:pt x="350629" y="436531"/>
                    <a:pt x="313770" y="426702"/>
                    <a:pt x="281176" y="408245"/>
                  </a:cubicBezTo>
                  <a:lnTo>
                    <a:pt x="99504" y="589650"/>
                  </a:lnTo>
                  <a:cubicBezTo>
                    <a:pt x="76754" y="612367"/>
                    <a:pt x="39894" y="612367"/>
                    <a:pt x="17144" y="589650"/>
                  </a:cubicBezTo>
                  <a:cubicBezTo>
                    <a:pt x="-5715" y="566934"/>
                    <a:pt x="-5715" y="530128"/>
                    <a:pt x="17144" y="507412"/>
                  </a:cubicBezTo>
                  <a:lnTo>
                    <a:pt x="198817" y="325897"/>
                  </a:lnTo>
                  <a:cubicBezTo>
                    <a:pt x="151676" y="242675"/>
                    <a:pt x="163488" y="134771"/>
                    <a:pt x="234473" y="63891"/>
                  </a:cubicBezTo>
                  <a:cubicBezTo>
                    <a:pt x="275707" y="22717"/>
                    <a:pt x="330614" y="0"/>
                    <a:pt x="389020" y="0"/>
                  </a:cubicBezTo>
                  <a:close/>
                </a:path>
              </a:pathLst>
            </a:custGeom>
            <a:solidFill>
              <a:schemeClr val="accent4"/>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14" name="ïSľïḓe">
            <a:extLst>
              <a:ext uri="{FF2B5EF4-FFF2-40B4-BE49-F238E27FC236}">
                <a16:creationId xmlns:a16="http://schemas.microsoft.com/office/drawing/2014/main" id="{A2041645-6539-4815-86AB-9B7FE4DFEB8E}"/>
              </a:ext>
            </a:extLst>
          </p:cNvPr>
          <p:cNvGrpSpPr/>
          <p:nvPr/>
        </p:nvGrpSpPr>
        <p:grpSpPr>
          <a:xfrm>
            <a:off x="1000314" y="5198368"/>
            <a:ext cx="2412416" cy="827412"/>
            <a:chOff x="8172534" y="1804876"/>
            <a:chExt cx="2412416" cy="827412"/>
          </a:xfrm>
        </p:grpSpPr>
        <p:sp>
          <p:nvSpPr>
            <p:cNvPr id="31" name="iṣḻïḋé">
              <a:extLst>
                <a:ext uri="{FF2B5EF4-FFF2-40B4-BE49-F238E27FC236}">
                  <a16:creationId xmlns:a16="http://schemas.microsoft.com/office/drawing/2014/main" id="{1F3E7698-B5B3-4CC5-88FA-0C1CC6C3D7D4}"/>
                </a:ext>
              </a:extLst>
            </p:cNvPr>
            <p:cNvSpPr>
              <a:spLocks/>
            </p:cNvSpPr>
            <p:nvPr/>
          </p:nvSpPr>
          <p:spPr bwMode="auto">
            <a:xfrm>
              <a:off x="8172534" y="2144342"/>
              <a:ext cx="2412416" cy="48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20000"/>
                </a:lnSpc>
                <a:spcBef>
                  <a:spcPct val="0"/>
                </a:spcBef>
              </a:pPr>
              <a:r>
                <a:rPr lang="zh-CN" altLang="en-US" sz="1600" dirty="0">
                  <a:cs typeface="+mn-ea"/>
                  <a:sym typeface="+mn-lt"/>
                </a:rPr>
                <a:t>信息搜索服务产品</a:t>
              </a:r>
            </a:p>
          </p:txBody>
        </p:sp>
        <p:sp>
          <p:nvSpPr>
            <p:cNvPr id="32" name="íSḻîḑe">
              <a:extLst>
                <a:ext uri="{FF2B5EF4-FFF2-40B4-BE49-F238E27FC236}">
                  <a16:creationId xmlns:a16="http://schemas.microsoft.com/office/drawing/2014/main" id="{7B1AF914-14AA-4C63-A1B4-54A5856E8E4F}"/>
                </a:ext>
              </a:extLst>
            </p:cNvPr>
            <p:cNvSpPr txBox="1">
              <a:spLocks/>
            </p:cNvSpPr>
            <p:nvPr/>
          </p:nvSpPr>
          <p:spPr bwMode="auto">
            <a:xfrm>
              <a:off x="8172534" y="180487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en-US" altLang="zh-CN" b="1">
                  <a:solidFill>
                    <a:schemeClr val="accent4"/>
                  </a:solidFill>
                  <a:cs typeface="+mn-ea"/>
                  <a:sym typeface="+mn-lt"/>
                </a:rPr>
                <a:t>SINO-KG-V1.0 </a:t>
              </a:r>
              <a:endParaRPr lang="en-US" altLang="zh-CN" b="1" dirty="0">
                <a:solidFill>
                  <a:schemeClr val="accent4"/>
                </a:solidFill>
                <a:cs typeface="+mn-ea"/>
                <a:sym typeface="+mn-lt"/>
              </a:endParaRPr>
            </a:p>
          </p:txBody>
        </p:sp>
      </p:grpSp>
      <p:grpSp>
        <p:nvGrpSpPr>
          <p:cNvPr id="64" name="iṣľîďè">
            <a:extLst>
              <a:ext uri="{FF2B5EF4-FFF2-40B4-BE49-F238E27FC236}">
                <a16:creationId xmlns:a16="http://schemas.microsoft.com/office/drawing/2014/main" id="{7BD17874-8A64-4491-8258-CEA2E3D024AE}"/>
              </a:ext>
            </a:extLst>
          </p:cNvPr>
          <p:cNvGrpSpPr/>
          <p:nvPr/>
        </p:nvGrpSpPr>
        <p:grpSpPr>
          <a:xfrm>
            <a:off x="4382543" y="3945632"/>
            <a:ext cx="1056414" cy="1056414"/>
            <a:chOff x="2225997" y="1864518"/>
            <a:chExt cx="1056414" cy="1056414"/>
          </a:xfrm>
        </p:grpSpPr>
        <p:sp>
          <p:nvSpPr>
            <p:cNvPr id="65" name="ïśļîďê">
              <a:extLst>
                <a:ext uri="{FF2B5EF4-FFF2-40B4-BE49-F238E27FC236}">
                  <a16:creationId xmlns:a16="http://schemas.microsoft.com/office/drawing/2014/main" id="{926D4890-5065-4F65-82F0-14AE9FC0F42C}"/>
                </a:ext>
              </a:extLst>
            </p:cNvPr>
            <p:cNvSpPr/>
            <p:nvPr/>
          </p:nvSpPr>
          <p:spPr>
            <a:xfrm>
              <a:off x="2225997" y="1864518"/>
              <a:ext cx="1056414" cy="1056414"/>
            </a:xfrm>
            <a:prstGeom prst="ellipse">
              <a:avLst/>
            </a:prstGeom>
            <a:solidFill>
              <a:schemeClr val="bg1"/>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66" name="ïṡļiḋe">
              <a:extLst>
                <a:ext uri="{FF2B5EF4-FFF2-40B4-BE49-F238E27FC236}">
                  <a16:creationId xmlns:a16="http://schemas.microsoft.com/office/drawing/2014/main" id="{AEE9E96C-7292-4E41-A25A-B801F76E9937}"/>
                </a:ext>
              </a:extLst>
            </p:cNvPr>
            <p:cNvSpPr>
              <a:spLocks noChangeAspect="1"/>
            </p:cNvSpPr>
            <p:nvPr/>
          </p:nvSpPr>
          <p:spPr bwMode="auto">
            <a:xfrm>
              <a:off x="2550901" y="2131713"/>
              <a:ext cx="406604" cy="5220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2576" h="606722">
                  <a:moveTo>
                    <a:pt x="236244" y="349158"/>
                  </a:moveTo>
                  <a:cubicBezTo>
                    <a:pt x="247460" y="349158"/>
                    <a:pt x="256539" y="358224"/>
                    <a:pt x="256539" y="369422"/>
                  </a:cubicBezTo>
                  <a:lnTo>
                    <a:pt x="256539" y="403106"/>
                  </a:lnTo>
                  <a:lnTo>
                    <a:pt x="415874" y="403106"/>
                  </a:lnTo>
                  <a:cubicBezTo>
                    <a:pt x="427090" y="403106"/>
                    <a:pt x="436169" y="412172"/>
                    <a:pt x="436169" y="423281"/>
                  </a:cubicBezTo>
                  <a:lnTo>
                    <a:pt x="436169" y="494827"/>
                  </a:lnTo>
                  <a:lnTo>
                    <a:pt x="452370" y="494827"/>
                  </a:lnTo>
                  <a:cubicBezTo>
                    <a:pt x="463497" y="494827"/>
                    <a:pt x="472576" y="503803"/>
                    <a:pt x="472576" y="515002"/>
                  </a:cubicBezTo>
                  <a:lnTo>
                    <a:pt x="472576" y="586458"/>
                  </a:lnTo>
                  <a:cubicBezTo>
                    <a:pt x="472576" y="597657"/>
                    <a:pt x="463497" y="606722"/>
                    <a:pt x="452370" y="606722"/>
                  </a:cubicBezTo>
                  <a:lnTo>
                    <a:pt x="380803" y="606722"/>
                  </a:lnTo>
                  <a:cubicBezTo>
                    <a:pt x="369587" y="606722"/>
                    <a:pt x="360507" y="597657"/>
                    <a:pt x="360507" y="586458"/>
                  </a:cubicBezTo>
                  <a:lnTo>
                    <a:pt x="360507" y="515002"/>
                  </a:lnTo>
                  <a:cubicBezTo>
                    <a:pt x="360507" y="503803"/>
                    <a:pt x="369587" y="494827"/>
                    <a:pt x="380803" y="494827"/>
                  </a:cubicBezTo>
                  <a:lnTo>
                    <a:pt x="395579" y="494827"/>
                  </a:lnTo>
                  <a:lnTo>
                    <a:pt x="395579" y="443545"/>
                  </a:lnTo>
                  <a:lnTo>
                    <a:pt x="256539" y="443545"/>
                  </a:lnTo>
                  <a:lnTo>
                    <a:pt x="256539" y="494827"/>
                  </a:lnTo>
                  <a:lnTo>
                    <a:pt x="271404" y="494827"/>
                  </a:lnTo>
                  <a:cubicBezTo>
                    <a:pt x="282531" y="494827"/>
                    <a:pt x="291611" y="503803"/>
                    <a:pt x="291611" y="515002"/>
                  </a:cubicBezTo>
                  <a:lnTo>
                    <a:pt x="291611" y="586458"/>
                  </a:lnTo>
                  <a:cubicBezTo>
                    <a:pt x="291611" y="597657"/>
                    <a:pt x="282531" y="606722"/>
                    <a:pt x="271404" y="606722"/>
                  </a:cubicBezTo>
                  <a:lnTo>
                    <a:pt x="199837" y="606722"/>
                  </a:lnTo>
                  <a:cubicBezTo>
                    <a:pt x="188621" y="606722"/>
                    <a:pt x="179542" y="597657"/>
                    <a:pt x="179542" y="586458"/>
                  </a:cubicBezTo>
                  <a:lnTo>
                    <a:pt x="179542" y="515002"/>
                  </a:lnTo>
                  <a:cubicBezTo>
                    <a:pt x="179542" y="503803"/>
                    <a:pt x="188621" y="494827"/>
                    <a:pt x="199837" y="494827"/>
                  </a:cubicBezTo>
                  <a:lnTo>
                    <a:pt x="216038" y="494827"/>
                  </a:lnTo>
                  <a:lnTo>
                    <a:pt x="216038" y="443545"/>
                  </a:lnTo>
                  <a:lnTo>
                    <a:pt x="76908" y="443545"/>
                  </a:lnTo>
                  <a:lnTo>
                    <a:pt x="76908" y="494827"/>
                  </a:lnTo>
                  <a:lnTo>
                    <a:pt x="91774" y="494827"/>
                  </a:lnTo>
                  <a:cubicBezTo>
                    <a:pt x="102990" y="494827"/>
                    <a:pt x="112069" y="503803"/>
                    <a:pt x="112069" y="515002"/>
                  </a:cubicBezTo>
                  <a:lnTo>
                    <a:pt x="112069" y="586458"/>
                  </a:lnTo>
                  <a:cubicBezTo>
                    <a:pt x="112069" y="597657"/>
                    <a:pt x="102990" y="606722"/>
                    <a:pt x="91774" y="606722"/>
                  </a:cubicBezTo>
                  <a:lnTo>
                    <a:pt x="20206" y="606722"/>
                  </a:lnTo>
                  <a:cubicBezTo>
                    <a:pt x="8991" y="606722"/>
                    <a:pt x="0" y="597657"/>
                    <a:pt x="0" y="586458"/>
                  </a:cubicBezTo>
                  <a:lnTo>
                    <a:pt x="0" y="515002"/>
                  </a:lnTo>
                  <a:cubicBezTo>
                    <a:pt x="0" y="503803"/>
                    <a:pt x="8991" y="494827"/>
                    <a:pt x="20206" y="494827"/>
                  </a:cubicBezTo>
                  <a:lnTo>
                    <a:pt x="36407" y="494827"/>
                  </a:lnTo>
                  <a:lnTo>
                    <a:pt x="36407" y="423281"/>
                  </a:lnTo>
                  <a:cubicBezTo>
                    <a:pt x="36407" y="412172"/>
                    <a:pt x="45486" y="403106"/>
                    <a:pt x="56702" y="403106"/>
                  </a:cubicBezTo>
                  <a:lnTo>
                    <a:pt x="216038" y="403106"/>
                  </a:lnTo>
                  <a:lnTo>
                    <a:pt x="216038" y="369422"/>
                  </a:lnTo>
                  <a:cubicBezTo>
                    <a:pt x="216038" y="358224"/>
                    <a:pt x="225117" y="349158"/>
                    <a:pt x="236244" y="349158"/>
                  </a:cubicBezTo>
                  <a:close/>
                  <a:moveTo>
                    <a:pt x="305631" y="190004"/>
                  </a:moveTo>
                  <a:cubicBezTo>
                    <a:pt x="308746" y="186716"/>
                    <a:pt x="314175" y="187338"/>
                    <a:pt x="316400" y="191337"/>
                  </a:cubicBezTo>
                  <a:cubicBezTo>
                    <a:pt x="323786" y="204577"/>
                    <a:pt x="328058" y="219773"/>
                    <a:pt x="328058" y="235946"/>
                  </a:cubicBezTo>
                  <a:lnTo>
                    <a:pt x="328058" y="307393"/>
                  </a:lnTo>
                  <a:cubicBezTo>
                    <a:pt x="328058" y="318590"/>
                    <a:pt x="318981" y="327565"/>
                    <a:pt x="307767" y="327565"/>
                  </a:cubicBezTo>
                  <a:lnTo>
                    <a:pt x="263269" y="327565"/>
                  </a:lnTo>
                  <a:cubicBezTo>
                    <a:pt x="259531" y="327565"/>
                    <a:pt x="256505" y="324543"/>
                    <a:pt x="256505" y="320900"/>
                  </a:cubicBezTo>
                  <a:lnTo>
                    <a:pt x="256505" y="244388"/>
                  </a:lnTo>
                  <a:cubicBezTo>
                    <a:pt x="256505" y="242700"/>
                    <a:pt x="257128" y="241011"/>
                    <a:pt x="258374" y="239767"/>
                  </a:cubicBezTo>
                  <a:close/>
                  <a:moveTo>
                    <a:pt x="166874" y="190004"/>
                  </a:moveTo>
                  <a:lnTo>
                    <a:pt x="214131" y="239767"/>
                  </a:lnTo>
                  <a:cubicBezTo>
                    <a:pt x="215288" y="241011"/>
                    <a:pt x="216000" y="242700"/>
                    <a:pt x="216000" y="244388"/>
                  </a:cubicBezTo>
                  <a:lnTo>
                    <a:pt x="216000" y="320900"/>
                  </a:lnTo>
                  <a:cubicBezTo>
                    <a:pt x="216000" y="324543"/>
                    <a:pt x="212974" y="327565"/>
                    <a:pt x="209237" y="327565"/>
                  </a:cubicBezTo>
                  <a:lnTo>
                    <a:pt x="164649" y="327565"/>
                  </a:lnTo>
                  <a:cubicBezTo>
                    <a:pt x="153525" y="327565"/>
                    <a:pt x="144447" y="318590"/>
                    <a:pt x="144447" y="307393"/>
                  </a:cubicBezTo>
                  <a:lnTo>
                    <a:pt x="144447" y="235946"/>
                  </a:lnTo>
                  <a:cubicBezTo>
                    <a:pt x="144447" y="219773"/>
                    <a:pt x="148630" y="204577"/>
                    <a:pt x="156017" y="191337"/>
                  </a:cubicBezTo>
                  <a:cubicBezTo>
                    <a:pt x="158242" y="187338"/>
                    <a:pt x="163759" y="186716"/>
                    <a:pt x="166874" y="190004"/>
                  </a:cubicBezTo>
                  <a:close/>
                  <a:moveTo>
                    <a:pt x="236208" y="0"/>
                  </a:moveTo>
                  <a:cubicBezTo>
                    <a:pt x="286850" y="0"/>
                    <a:pt x="328058" y="41142"/>
                    <a:pt x="328058" y="91702"/>
                  </a:cubicBezTo>
                  <a:cubicBezTo>
                    <a:pt x="328058" y="134444"/>
                    <a:pt x="298510" y="170520"/>
                    <a:pt x="258726" y="180562"/>
                  </a:cubicBezTo>
                  <a:lnTo>
                    <a:pt x="241103" y="199133"/>
                  </a:lnTo>
                  <a:cubicBezTo>
                    <a:pt x="238433" y="201888"/>
                    <a:pt x="233983" y="201888"/>
                    <a:pt x="231313" y="199133"/>
                  </a:cubicBezTo>
                  <a:lnTo>
                    <a:pt x="213691" y="180562"/>
                  </a:lnTo>
                  <a:cubicBezTo>
                    <a:pt x="173907" y="170520"/>
                    <a:pt x="144447" y="134444"/>
                    <a:pt x="144447" y="91702"/>
                  </a:cubicBezTo>
                  <a:cubicBezTo>
                    <a:pt x="144447" y="41142"/>
                    <a:pt x="185655" y="0"/>
                    <a:pt x="236208" y="0"/>
                  </a:cubicBezTo>
                  <a:close/>
                </a:path>
              </a:pathLst>
            </a:custGeom>
            <a:solidFill>
              <a:schemeClr val="accent5"/>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16" name="ï$1iḓê">
            <a:extLst>
              <a:ext uri="{FF2B5EF4-FFF2-40B4-BE49-F238E27FC236}">
                <a16:creationId xmlns:a16="http://schemas.microsoft.com/office/drawing/2014/main" id="{309B1A3B-6FE5-4F14-920C-CC4D01DC0B7B}"/>
              </a:ext>
            </a:extLst>
          </p:cNvPr>
          <p:cNvGrpSpPr/>
          <p:nvPr/>
        </p:nvGrpSpPr>
        <p:grpSpPr>
          <a:xfrm>
            <a:off x="3714647" y="5198368"/>
            <a:ext cx="2412416" cy="827412"/>
            <a:chOff x="8172534" y="1804876"/>
            <a:chExt cx="2412416" cy="827412"/>
          </a:xfrm>
        </p:grpSpPr>
        <p:sp>
          <p:nvSpPr>
            <p:cNvPr id="27" name="iSḷïḑé">
              <a:extLst>
                <a:ext uri="{FF2B5EF4-FFF2-40B4-BE49-F238E27FC236}">
                  <a16:creationId xmlns:a16="http://schemas.microsoft.com/office/drawing/2014/main" id="{DBFA1611-55A5-43DF-958F-E7AFB8EAB209}"/>
                </a:ext>
              </a:extLst>
            </p:cNvPr>
            <p:cNvSpPr>
              <a:spLocks/>
            </p:cNvSpPr>
            <p:nvPr/>
          </p:nvSpPr>
          <p:spPr bwMode="auto">
            <a:xfrm>
              <a:off x="8172534" y="2144342"/>
              <a:ext cx="2412416" cy="48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20000"/>
                </a:lnSpc>
                <a:spcBef>
                  <a:spcPct val="0"/>
                </a:spcBef>
              </a:pPr>
              <a:r>
                <a:rPr lang="zh-CN" altLang="en-US" sz="1600" dirty="0">
                  <a:cs typeface="+mn-ea"/>
                  <a:sym typeface="+mn-lt"/>
                </a:rPr>
                <a:t>服务权限管理工具</a:t>
              </a:r>
            </a:p>
          </p:txBody>
        </p:sp>
        <p:sp>
          <p:nvSpPr>
            <p:cNvPr id="28" name="ï$ḻiḓè">
              <a:extLst>
                <a:ext uri="{FF2B5EF4-FFF2-40B4-BE49-F238E27FC236}">
                  <a16:creationId xmlns:a16="http://schemas.microsoft.com/office/drawing/2014/main" id="{158F662F-D730-4545-AD7D-C41BE93E41CD}"/>
                </a:ext>
              </a:extLst>
            </p:cNvPr>
            <p:cNvSpPr txBox="1">
              <a:spLocks/>
            </p:cNvSpPr>
            <p:nvPr/>
          </p:nvSpPr>
          <p:spPr bwMode="auto">
            <a:xfrm>
              <a:off x="8172534" y="180487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en-US" altLang="zh-CN" b="1" dirty="0">
                  <a:solidFill>
                    <a:schemeClr val="accent5"/>
                  </a:solidFill>
                  <a:cs typeface="+mn-ea"/>
                  <a:sym typeface="+mn-lt"/>
                </a:rPr>
                <a:t>SINO-MES-v1.0</a:t>
              </a:r>
            </a:p>
          </p:txBody>
        </p:sp>
      </p:grpSp>
      <p:grpSp>
        <p:nvGrpSpPr>
          <p:cNvPr id="67" name="i$1ïḍè">
            <a:extLst>
              <a:ext uri="{FF2B5EF4-FFF2-40B4-BE49-F238E27FC236}">
                <a16:creationId xmlns:a16="http://schemas.microsoft.com/office/drawing/2014/main" id="{79E69F9A-664E-4E9C-B808-DFF64064503F}"/>
              </a:ext>
            </a:extLst>
          </p:cNvPr>
          <p:cNvGrpSpPr/>
          <p:nvPr/>
        </p:nvGrpSpPr>
        <p:grpSpPr>
          <a:xfrm>
            <a:off x="7081476" y="3945632"/>
            <a:ext cx="1056414" cy="1056414"/>
            <a:chOff x="2225997" y="1864518"/>
            <a:chExt cx="1056414" cy="1056414"/>
          </a:xfrm>
        </p:grpSpPr>
        <p:sp>
          <p:nvSpPr>
            <p:cNvPr id="68" name="í$1ïḓe">
              <a:extLst>
                <a:ext uri="{FF2B5EF4-FFF2-40B4-BE49-F238E27FC236}">
                  <a16:creationId xmlns:a16="http://schemas.microsoft.com/office/drawing/2014/main" id="{B69F7805-890D-405A-8B99-912A56591977}"/>
                </a:ext>
              </a:extLst>
            </p:cNvPr>
            <p:cNvSpPr/>
            <p:nvPr/>
          </p:nvSpPr>
          <p:spPr>
            <a:xfrm>
              <a:off x="2225997" y="1864518"/>
              <a:ext cx="1056414" cy="1056414"/>
            </a:xfrm>
            <a:prstGeom prst="ellipse">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69" name="ïṣlíďê">
              <a:extLst>
                <a:ext uri="{FF2B5EF4-FFF2-40B4-BE49-F238E27FC236}">
                  <a16:creationId xmlns:a16="http://schemas.microsoft.com/office/drawing/2014/main" id="{15BABFAA-F721-4621-ABB7-1BAB4939DA9E}"/>
                </a:ext>
              </a:extLst>
            </p:cNvPr>
            <p:cNvSpPr>
              <a:spLocks noChangeAspect="1"/>
            </p:cNvSpPr>
            <p:nvPr/>
          </p:nvSpPr>
          <p:spPr bwMode="auto">
            <a:xfrm>
              <a:off x="2546781" y="2131713"/>
              <a:ext cx="414845" cy="522024"/>
            </a:xfrm>
            <a:custGeom>
              <a:avLst/>
              <a:gdLst>
                <a:gd name="connsiteX0" fmla="*/ 24315 w 481186"/>
                <a:gd name="connsiteY0" fmla="*/ 365643 h 605504"/>
                <a:gd name="connsiteX1" fmla="*/ 216024 w 481186"/>
                <a:gd name="connsiteY1" fmla="*/ 365643 h 605504"/>
                <a:gd name="connsiteX2" fmla="*/ 238375 w 481186"/>
                <a:gd name="connsiteY2" fmla="*/ 380584 h 605504"/>
                <a:gd name="connsiteX3" fmla="*/ 233138 w 481186"/>
                <a:gd name="connsiteY3" fmla="*/ 407010 h 605504"/>
                <a:gd name="connsiteX4" fmla="*/ 176841 w 481186"/>
                <a:gd name="connsiteY4" fmla="*/ 463224 h 605504"/>
                <a:gd name="connsiteX5" fmla="*/ 254928 w 481186"/>
                <a:gd name="connsiteY5" fmla="*/ 484234 h 605504"/>
                <a:gd name="connsiteX6" fmla="*/ 365558 w 481186"/>
                <a:gd name="connsiteY6" fmla="*/ 438478 h 605504"/>
                <a:gd name="connsiteX7" fmla="*/ 391182 w 481186"/>
                <a:gd name="connsiteY7" fmla="*/ 412893 h 605504"/>
                <a:gd name="connsiteX8" fmla="*/ 462535 w 481186"/>
                <a:gd name="connsiteY8" fmla="*/ 412893 h 605504"/>
                <a:gd name="connsiteX9" fmla="*/ 462535 w 481186"/>
                <a:gd name="connsiteY9" fmla="*/ 484141 h 605504"/>
                <a:gd name="connsiteX10" fmla="*/ 436912 w 481186"/>
                <a:gd name="connsiteY10" fmla="*/ 509726 h 605504"/>
                <a:gd name="connsiteX11" fmla="*/ 254928 w 481186"/>
                <a:gd name="connsiteY11" fmla="*/ 584989 h 605504"/>
                <a:gd name="connsiteX12" fmla="*/ 103991 w 481186"/>
                <a:gd name="connsiteY12" fmla="*/ 535872 h 605504"/>
                <a:gd name="connsiteX13" fmla="*/ 41428 w 481186"/>
                <a:gd name="connsiteY13" fmla="*/ 598436 h 605504"/>
                <a:gd name="connsiteX14" fmla="*/ 14963 w 481186"/>
                <a:gd name="connsiteY14" fmla="*/ 603665 h 605504"/>
                <a:gd name="connsiteX15" fmla="*/ 0 w 481186"/>
                <a:gd name="connsiteY15" fmla="*/ 581348 h 605504"/>
                <a:gd name="connsiteX16" fmla="*/ 0 w 481186"/>
                <a:gd name="connsiteY16" fmla="*/ 389922 h 605504"/>
                <a:gd name="connsiteX17" fmla="*/ 24315 w 481186"/>
                <a:gd name="connsiteY17" fmla="*/ 365643 h 605504"/>
                <a:gd name="connsiteX18" fmla="*/ 466221 w 481186"/>
                <a:gd name="connsiteY18" fmla="*/ 1840 h 605504"/>
                <a:gd name="connsiteX19" fmla="*/ 481186 w 481186"/>
                <a:gd name="connsiteY19" fmla="*/ 24160 h 605504"/>
                <a:gd name="connsiteX20" fmla="*/ 481186 w 481186"/>
                <a:gd name="connsiteY20" fmla="*/ 215613 h 605504"/>
                <a:gd name="connsiteX21" fmla="*/ 456868 w 481186"/>
                <a:gd name="connsiteY21" fmla="*/ 239895 h 605504"/>
                <a:gd name="connsiteX22" fmla="*/ 265130 w 481186"/>
                <a:gd name="connsiteY22" fmla="*/ 239895 h 605504"/>
                <a:gd name="connsiteX23" fmla="*/ 242776 w 481186"/>
                <a:gd name="connsiteY23" fmla="*/ 224859 h 605504"/>
                <a:gd name="connsiteX24" fmla="*/ 248014 w 481186"/>
                <a:gd name="connsiteY24" fmla="*/ 198522 h 605504"/>
                <a:gd name="connsiteX25" fmla="*/ 304320 w 481186"/>
                <a:gd name="connsiteY25" fmla="*/ 142301 h 605504"/>
                <a:gd name="connsiteX26" fmla="*/ 115668 w 481186"/>
                <a:gd name="connsiteY26" fmla="*/ 167049 h 605504"/>
                <a:gd name="connsiteX27" fmla="*/ 89947 w 481186"/>
                <a:gd name="connsiteY27" fmla="*/ 192639 h 605504"/>
                <a:gd name="connsiteX28" fmla="*/ 54312 w 481186"/>
                <a:gd name="connsiteY28" fmla="*/ 207395 h 605504"/>
                <a:gd name="connsiteX29" fmla="*/ 18583 w 481186"/>
                <a:gd name="connsiteY29" fmla="*/ 192639 h 605504"/>
                <a:gd name="connsiteX30" fmla="*/ 18583 w 481186"/>
                <a:gd name="connsiteY30" fmla="*/ 121381 h 605504"/>
                <a:gd name="connsiteX31" fmla="*/ 44304 w 481186"/>
                <a:gd name="connsiteY31" fmla="*/ 95792 h 605504"/>
                <a:gd name="connsiteX32" fmla="*/ 377086 w 481186"/>
                <a:gd name="connsiteY32" fmla="*/ 69642 h 605504"/>
                <a:gd name="connsiteX33" fmla="*/ 439752 w 481186"/>
                <a:gd name="connsiteY33" fmla="*/ 7070 h 605504"/>
                <a:gd name="connsiteX34" fmla="*/ 466221 w 481186"/>
                <a:gd name="connsiteY34" fmla="*/ 1840 h 6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1186" h="605504">
                  <a:moveTo>
                    <a:pt x="24315" y="365643"/>
                  </a:moveTo>
                  <a:lnTo>
                    <a:pt x="216024" y="365643"/>
                  </a:lnTo>
                  <a:cubicBezTo>
                    <a:pt x="225750" y="365643"/>
                    <a:pt x="234634" y="371619"/>
                    <a:pt x="238375" y="380584"/>
                  </a:cubicBezTo>
                  <a:cubicBezTo>
                    <a:pt x="242116" y="389642"/>
                    <a:pt x="240058" y="400100"/>
                    <a:pt x="233138" y="407010"/>
                  </a:cubicBezTo>
                  <a:lnTo>
                    <a:pt x="176841" y="463224"/>
                  </a:lnTo>
                  <a:cubicBezTo>
                    <a:pt x="200314" y="476857"/>
                    <a:pt x="227060" y="484234"/>
                    <a:pt x="254928" y="484234"/>
                  </a:cubicBezTo>
                  <a:cubicBezTo>
                    <a:pt x="296730" y="484234"/>
                    <a:pt x="336007" y="467986"/>
                    <a:pt x="365558" y="438478"/>
                  </a:cubicBezTo>
                  <a:lnTo>
                    <a:pt x="391182" y="412893"/>
                  </a:lnTo>
                  <a:cubicBezTo>
                    <a:pt x="410821" y="393190"/>
                    <a:pt x="442803" y="393190"/>
                    <a:pt x="462535" y="412893"/>
                  </a:cubicBezTo>
                  <a:cubicBezTo>
                    <a:pt x="482174" y="432502"/>
                    <a:pt x="482174" y="464438"/>
                    <a:pt x="462535" y="484141"/>
                  </a:cubicBezTo>
                  <a:lnTo>
                    <a:pt x="436912" y="509726"/>
                  </a:lnTo>
                  <a:cubicBezTo>
                    <a:pt x="388283" y="558283"/>
                    <a:pt x="323663" y="584989"/>
                    <a:pt x="254928" y="584989"/>
                  </a:cubicBezTo>
                  <a:cubicBezTo>
                    <a:pt x="199940" y="584989"/>
                    <a:pt x="147664" y="567621"/>
                    <a:pt x="103991" y="535872"/>
                  </a:cubicBezTo>
                  <a:lnTo>
                    <a:pt x="41428" y="598436"/>
                  </a:lnTo>
                  <a:cubicBezTo>
                    <a:pt x="34508" y="605346"/>
                    <a:pt x="24034" y="607400"/>
                    <a:pt x="14963" y="603665"/>
                  </a:cubicBezTo>
                  <a:cubicBezTo>
                    <a:pt x="5892" y="599930"/>
                    <a:pt x="0" y="591152"/>
                    <a:pt x="0" y="581348"/>
                  </a:cubicBezTo>
                  <a:lnTo>
                    <a:pt x="0" y="389922"/>
                  </a:lnTo>
                  <a:cubicBezTo>
                    <a:pt x="0" y="376475"/>
                    <a:pt x="10848" y="365643"/>
                    <a:pt x="24315" y="365643"/>
                  </a:cubicBezTo>
                  <a:close/>
                  <a:moveTo>
                    <a:pt x="466221" y="1840"/>
                  </a:moveTo>
                  <a:cubicBezTo>
                    <a:pt x="475294" y="5576"/>
                    <a:pt x="481186" y="14448"/>
                    <a:pt x="481186" y="24160"/>
                  </a:cubicBezTo>
                  <a:lnTo>
                    <a:pt x="481186" y="215613"/>
                  </a:lnTo>
                  <a:cubicBezTo>
                    <a:pt x="481186" y="228968"/>
                    <a:pt x="470337" y="239895"/>
                    <a:pt x="456868" y="239895"/>
                  </a:cubicBezTo>
                  <a:lnTo>
                    <a:pt x="265130" y="239895"/>
                  </a:lnTo>
                  <a:cubicBezTo>
                    <a:pt x="255403" y="239895"/>
                    <a:pt x="246518" y="233918"/>
                    <a:pt x="242776" y="224859"/>
                  </a:cubicBezTo>
                  <a:cubicBezTo>
                    <a:pt x="239035" y="215893"/>
                    <a:pt x="241093" y="205433"/>
                    <a:pt x="248014" y="198522"/>
                  </a:cubicBezTo>
                  <a:lnTo>
                    <a:pt x="304320" y="142301"/>
                  </a:lnTo>
                  <a:cubicBezTo>
                    <a:pt x="244554" y="107933"/>
                    <a:pt x="166736" y="116058"/>
                    <a:pt x="115668" y="167049"/>
                  </a:cubicBezTo>
                  <a:lnTo>
                    <a:pt x="89947" y="192639"/>
                  </a:lnTo>
                  <a:cubicBezTo>
                    <a:pt x="80127" y="202445"/>
                    <a:pt x="67219" y="207395"/>
                    <a:pt x="54312" y="207395"/>
                  </a:cubicBezTo>
                  <a:cubicBezTo>
                    <a:pt x="41405" y="207395"/>
                    <a:pt x="28498" y="202445"/>
                    <a:pt x="18583" y="192639"/>
                  </a:cubicBezTo>
                  <a:cubicBezTo>
                    <a:pt x="-1058" y="173026"/>
                    <a:pt x="-1058" y="141087"/>
                    <a:pt x="18583" y="121381"/>
                  </a:cubicBezTo>
                  <a:lnTo>
                    <a:pt x="44304" y="95792"/>
                  </a:lnTo>
                  <a:cubicBezTo>
                    <a:pt x="134842" y="5295"/>
                    <a:pt x="276541" y="-3203"/>
                    <a:pt x="377086" y="69642"/>
                  </a:cubicBezTo>
                  <a:lnTo>
                    <a:pt x="439752" y="7070"/>
                  </a:lnTo>
                  <a:cubicBezTo>
                    <a:pt x="446673" y="159"/>
                    <a:pt x="457149" y="-1896"/>
                    <a:pt x="466221" y="1840"/>
                  </a:cubicBezTo>
                  <a:close/>
                </a:path>
              </a:pathLst>
            </a:custGeom>
            <a:solidFill>
              <a:schemeClr val="accent6"/>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18" name="ïśliďê">
            <a:extLst>
              <a:ext uri="{FF2B5EF4-FFF2-40B4-BE49-F238E27FC236}">
                <a16:creationId xmlns:a16="http://schemas.microsoft.com/office/drawing/2014/main" id="{DD4CB604-2346-489E-8CF4-4369E13DBB0B}"/>
              </a:ext>
            </a:extLst>
          </p:cNvPr>
          <p:cNvGrpSpPr/>
          <p:nvPr/>
        </p:nvGrpSpPr>
        <p:grpSpPr>
          <a:xfrm>
            <a:off x="6403474" y="5198368"/>
            <a:ext cx="2412416" cy="827412"/>
            <a:chOff x="8172534" y="1804876"/>
            <a:chExt cx="2412416" cy="827412"/>
          </a:xfrm>
        </p:grpSpPr>
        <p:sp>
          <p:nvSpPr>
            <p:cNvPr id="23" name="îšḷîḍè">
              <a:extLst>
                <a:ext uri="{FF2B5EF4-FFF2-40B4-BE49-F238E27FC236}">
                  <a16:creationId xmlns:a16="http://schemas.microsoft.com/office/drawing/2014/main" id="{F8CDA69F-F4CE-4EC9-A083-1EC9D664BE51}"/>
                </a:ext>
              </a:extLst>
            </p:cNvPr>
            <p:cNvSpPr>
              <a:spLocks/>
            </p:cNvSpPr>
            <p:nvPr/>
          </p:nvSpPr>
          <p:spPr bwMode="auto">
            <a:xfrm>
              <a:off x="8172534" y="2144342"/>
              <a:ext cx="2412416" cy="48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20000"/>
                </a:lnSpc>
                <a:spcBef>
                  <a:spcPct val="0"/>
                </a:spcBef>
              </a:pPr>
              <a:r>
                <a:rPr lang="en-US" altLang="zh-CN" sz="1600" dirty="0" err="1">
                  <a:cs typeface="+mn-ea"/>
                  <a:sym typeface="+mn-lt"/>
                </a:rPr>
                <a:t>Hbase</a:t>
              </a:r>
              <a:r>
                <a:rPr lang="en-US" altLang="zh-CN" sz="1600" dirty="0">
                  <a:cs typeface="+mn-ea"/>
                  <a:sym typeface="+mn-lt"/>
                </a:rPr>
                <a:t> ES</a:t>
              </a:r>
              <a:r>
                <a:rPr lang="zh-CN" altLang="en-US" sz="1600" dirty="0">
                  <a:cs typeface="+mn-ea"/>
                  <a:sym typeface="+mn-lt"/>
                </a:rPr>
                <a:t>同步工具</a:t>
              </a:r>
            </a:p>
          </p:txBody>
        </p:sp>
        <p:sp>
          <p:nvSpPr>
            <p:cNvPr id="24" name="îsľîďe">
              <a:extLst>
                <a:ext uri="{FF2B5EF4-FFF2-40B4-BE49-F238E27FC236}">
                  <a16:creationId xmlns:a16="http://schemas.microsoft.com/office/drawing/2014/main" id="{5D75FB84-E83A-4D80-988B-AD7EBF85588F}"/>
                </a:ext>
              </a:extLst>
            </p:cNvPr>
            <p:cNvSpPr txBox="1">
              <a:spLocks/>
            </p:cNvSpPr>
            <p:nvPr/>
          </p:nvSpPr>
          <p:spPr bwMode="auto">
            <a:xfrm>
              <a:off x="8172534" y="180487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es-ES" altLang="zh-CN" b="1" dirty="0">
                  <a:solidFill>
                    <a:schemeClr val="accent6"/>
                  </a:solidFill>
                  <a:cs typeface="+mn-ea"/>
                  <a:sym typeface="+mn-lt"/>
                </a:rPr>
                <a:t>SINO-HES-v1.0</a:t>
              </a:r>
            </a:p>
          </p:txBody>
        </p:sp>
      </p:grpSp>
      <p:grpSp>
        <p:nvGrpSpPr>
          <p:cNvPr id="70" name="i$1ïḍè">
            <a:extLst>
              <a:ext uri="{FF2B5EF4-FFF2-40B4-BE49-F238E27FC236}">
                <a16:creationId xmlns:a16="http://schemas.microsoft.com/office/drawing/2014/main" id="{64A4C4E5-4E4B-4733-A179-6DF9AF8A4DE7}"/>
              </a:ext>
            </a:extLst>
          </p:cNvPr>
          <p:cNvGrpSpPr/>
          <p:nvPr/>
        </p:nvGrpSpPr>
        <p:grpSpPr>
          <a:xfrm>
            <a:off x="9780409" y="3945632"/>
            <a:ext cx="1056414" cy="1056414"/>
            <a:chOff x="2225997" y="1864518"/>
            <a:chExt cx="1056414" cy="1056414"/>
          </a:xfrm>
        </p:grpSpPr>
        <p:sp>
          <p:nvSpPr>
            <p:cNvPr id="71" name="í$1ïḓe">
              <a:extLst>
                <a:ext uri="{FF2B5EF4-FFF2-40B4-BE49-F238E27FC236}">
                  <a16:creationId xmlns:a16="http://schemas.microsoft.com/office/drawing/2014/main" id="{B3F4FB11-0E79-47AD-9A9C-6D6A1E8C9480}"/>
                </a:ext>
              </a:extLst>
            </p:cNvPr>
            <p:cNvSpPr/>
            <p:nvPr/>
          </p:nvSpPr>
          <p:spPr>
            <a:xfrm>
              <a:off x="2225997" y="1864518"/>
              <a:ext cx="1056414" cy="1056414"/>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72" name="ïṣlíďê">
              <a:extLst>
                <a:ext uri="{FF2B5EF4-FFF2-40B4-BE49-F238E27FC236}">
                  <a16:creationId xmlns:a16="http://schemas.microsoft.com/office/drawing/2014/main" id="{E3312837-2A7F-4366-ADEE-E9C1DA011986}"/>
                </a:ext>
              </a:extLst>
            </p:cNvPr>
            <p:cNvSpPr>
              <a:spLocks noChangeAspect="1"/>
            </p:cNvSpPr>
            <p:nvPr/>
          </p:nvSpPr>
          <p:spPr bwMode="auto">
            <a:xfrm>
              <a:off x="2502269" y="2131713"/>
              <a:ext cx="503869" cy="522024"/>
            </a:xfrm>
            <a:custGeom>
              <a:avLst/>
              <a:gdLst>
                <a:gd name="T0" fmla="*/ 6580 w 6580"/>
                <a:gd name="T1" fmla="*/ 2471 h 6827"/>
                <a:gd name="T2" fmla="*/ 6342 w 6580"/>
                <a:gd name="T3" fmla="*/ 0 h 6827"/>
                <a:gd name="T4" fmla="*/ 6104 w 6580"/>
                <a:gd name="T5" fmla="*/ 2302 h 6827"/>
                <a:gd name="T6" fmla="*/ 4086 w 6580"/>
                <a:gd name="T7" fmla="*/ 2766 h 6827"/>
                <a:gd name="T8" fmla="*/ 5326 w 6580"/>
                <a:gd name="T9" fmla="*/ 2166 h 6827"/>
                <a:gd name="T10" fmla="*/ 5463 w 6580"/>
                <a:gd name="T11" fmla="*/ 238 h 6827"/>
                <a:gd name="T12" fmla="*/ 4987 w 6580"/>
                <a:gd name="T13" fmla="*/ 238 h 6827"/>
                <a:gd name="T14" fmla="*/ 4458 w 6580"/>
                <a:gd name="T15" fmla="*/ 2050 h 6827"/>
                <a:gd name="T16" fmla="*/ 3853 w 6580"/>
                <a:gd name="T17" fmla="*/ 865 h 6827"/>
                <a:gd name="T18" fmla="*/ 3615 w 6580"/>
                <a:gd name="T19" fmla="*/ 389 h 6827"/>
                <a:gd name="T20" fmla="*/ 3377 w 6580"/>
                <a:gd name="T21" fmla="*/ 725 h 6827"/>
                <a:gd name="T22" fmla="*/ 3204 w 6580"/>
                <a:gd name="T23" fmla="*/ 725 h 6827"/>
                <a:gd name="T24" fmla="*/ 2966 w 6580"/>
                <a:gd name="T25" fmla="*/ 389 h 6827"/>
                <a:gd name="T26" fmla="*/ 2728 w 6580"/>
                <a:gd name="T27" fmla="*/ 865 h 6827"/>
                <a:gd name="T28" fmla="*/ 2123 w 6580"/>
                <a:gd name="T29" fmla="*/ 2050 h 6827"/>
                <a:gd name="T30" fmla="*/ 1594 w 6580"/>
                <a:gd name="T31" fmla="*/ 238 h 6827"/>
                <a:gd name="T32" fmla="*/ 1118 w 6580"/>
                <a:gd name="T33" fmla="*/ 238 h 6827"/>
                <a:gd name="T34" fmla="*/ 1254 w 6580"/>
                <a:gd name="T35" fmla="*/ 2166 h 6827"/>
                <a:gd name="T36" fmla="*/ 2495 w 6580"/>
                <a:gd name="T37" fmla="*/ 2766 h 6827"/>
                <a:gd name="T38" fmla="*/ 477 w 6580"/>
                <a:gd name="T39" fmla="*/ 2302 h 6827"/>
                <a:gd name="T40" fmla="*/ 238 w 6580"/>
                <a:gd name="T41" fmla="*/ 0 h 6827"/>
                <a:gd name="T42" fmla="*/ 0 w 6580"/>
                <a:gd name="T43" fmla="*/ 2471 h 6827"/>
                <a:gd name="T44" fmla="*/ 1799 w 6580"/>
                <a:gd name="T45" fmla="*/ 3274 h 6827"/>
                <a:gd name="T46" fmla="*/ 159 w 6580"/>
                <a:gd name="T47" fmla="*/ 4127 h 6827"/>
                <a:gd name="T48" fmla="*/ 0 w 6580"/>
                <a:gd name="T49" fmla="*/ 6584 h 6827"/>
                <a:gd name="T50" fmla="*/ 476 w 6580"/>
                <a:gd name="T51" fmla="*/ 6584 h 6827"/>
                <a:gd name="T52" fmla="*/ 1334 w 6580"/>
                <a:gd name="T53" fmla="*/ 4217 h 6827"/>
                <a:gd name="T54" fmla="*/ 1537 w 6580"/>
                <a:gd name="T55" fmla="*/ 6827 h 6827"/>
                <a:gd name="T56" fmla="*/ 1775 w 6580"/>
                <a:gd name="T57" fmla="*/ 5882 h 6827"/>
                <a:gd name="T58" fmla="*/ 4806 w 6580"/>
                <a:gd name="T59" fmla="*/ 5882 h 6827"/>
                <a:gd name="T60" fmla="*/ 5044 w 6580"/>
                <a:gd name="T61" fmla="*/ 6827 h 6827"/>
                <a:gd name="T62" fmla="*/ 5246 w 6580"/>
                <a:gd name="T63" fmla="*/ 4217 h 6827"/>
                <a:gd name="T64" fmla="*/ 6104 w 6580"/>
                <a:gd name="T65" fmla="*/ 6584 h 6827"/>
                <a:gd name="T66" fmla="*/ 6580 w 6580"/>
                <a:gd name="T67" fmla="*/ 6584 h 6827"/>
                <a:gd name="T68" fmla="*/ 6421 w 6580"/>
                <a:gd name="T69" fmla="*/ 4127 h 6827"/>
                <a:gd name="T70" fmla="*/ 4782 w 6580"/>
                <a:gd name="T71" fmla="*/ 3274 h 6827"/>
                <a:gd name="T72" fmla="*/ 3290 w 6580"/>
                <a:gd name="T73" fmla="*/ 1198 h 6827"/>
                <a:gd name="T74" fmla="*/ 3290 w 6580"/>
                <a:gd name="T75" fmla="*/ 2600 h 6827"/>
                <a:gd name="T76" fmla="*/ 3290 w 6580"/>
                <a:gd name="T77" fmla="*/ 1198 h 6827"/>
                <a:gd name="T78" fmla="*/ 1775 w 6580"/>
                <a:gd name="T79" fmla="*/ 4591 h 6827"/>
                <a:gd name="T80" fmla="*/ 4806 w 6580"/>
                <a:gd name="T81" fmla="*/ 459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80" h="6827">
                  <a:moveTo>
                    <a:pt x="6422" y="2695"/>
                  </a:moveTo>
                  <a:cubicBezTo>
                    <a:pt x="6517" y="2662"/>
                    <a:pt x="6580" y="2572"/>
                    <a:pt x="6580" y="2471"/>
                  </a:cubicBezTo>
                  <a:lnTo>
                    <a:pt x="6580" y="238"/>
                  </a:lnTo>
                  <a:cubicBezTo>
                    <a:pt x="6580" y="107"/>
                    <a:pt x="6474" y="0"/>
                    <a:pt x="6342" y="0"/>
                  </a:cubicBezTo>
                  <a:cubicBezTo>
                    <a:pt x="6211" y="0"/>
                    <a:pt x="6104" y="107"/>
                    <a:pt x="6104" y="238"/>
                  </a:cubicBezTo>
                  <a:lnTo>
                    <a:pt x="6104" y="2302"/>
                  </a:lnTo>
                  <a:lnTo>
                    <a:pt x="4365" y="2916"/>
                  </a:lnTo>
                  <a:cubicBezTo>
                    <a:pt x="4277" y="2859"/>
                    <a:pt x="4183" y="2809"/>
                    <a:pt x="4086" y="2766"/>
                  </a:cubicBezTo>
                  <a:cubicBezTo>
                    <a:pt x="4095" y="2757"/>
                    <a:pt x="4105" y="2748"/>
                    <a:pt x="4114" y="2739"/>
                  </a:cubicBezTo>
                  <a:lnTo>
                    <a:pt x="5326" y="2166"/>
                  </a:lnTo>
                  <a:cubicBezTo>
                    <a:pt x="5410" y="2127"/>
                    <a:pt x="5463" y="2043"/>
                    <a:pt x="5463" y="1951"/>
                  </a:cubicBezTo>
                  <a:lnTo>
                    <a:pt x="5463" y="238"/>
                  </a:lnTo>
                  <a:cubicBezTo>
                    <a:pt x="5463" y="107"/>
                    <a:pt x="5356" y="0"/>
                    <a:pt x="5225" y="0"/>
                  </a:cubicBezTo>
                  <a:cubicBezTo>
                    <a:pt x="5093" y="0"/>
                    <a:pt x="4987" y="107"/>
                    <a:pt x="4987" y="238"/>
                  </a:cubicBezTo>
                  <a:lnTo>
                    <a:pt x="4987" y="1800"/>
                  </a:lnTo>
                  <a:lnTo>
                    <a:pt x="4458" y="2050"/>
                  </a:lnTo>
                  <a:cubicBezTo>
                    <a:pt x="4464" y="2001"/>
                    <a:pt x="4468" y="1950"/>
                    <a:pt x="4468" y="1899"/>
                  </a:cubicBezTo>
                  <a:cubicBezTo>
                    <a:pt x="4468" y="1453"/>
                    <a:pt x="4219" y="1065"/>
                    <a:pt x="3853" y="865"/>
                  </a:cubicBezTo>
                  <a:lnTo>
                    <a:pt x="3853" y="627"/>
                  </a:lnTo>
                  <a:cubicBezTo>
                    <a:pt x="3853" y="495"/>
                    <a:pt x="3747" y="389"/>
                    <a:pt x="3615" y="389"/>
                  </a:cubicBezTo>
                  <a:cubicBezTo>
                    <a:pt x="3484" y="389"/>
                    <a:pt x="3377" y="495"/>
                    <a:pt x="3377" y="627"/>
                  </a:cubicBezTo>
                  <a:lnTo>
                    <a:pt x="3377" y="725"/>
                  </a:lnTo>
                  <a:cubicBezTo>
                    <a:pt x="3348" y="723"/>
                    <a:pt x="3320" y="721"/>
                    <a:pt x="3290" y="721"/>
                  </a:cubicBezTo>
                  <a:cubicBezTo>
                    <a:pt x="3261" y="721"/>
                    <a:pt x="3232" y="723"/>
                    <a:pt x="3204" y="725"/>
                  </a:cubicBezTo>
                  <a:lnTo>
                    <a:pt x="3204" y="627"/>
                  </a:lnTo>
                  <a:cubicBezTo>
                    <a:pt x="3204" y="495"/>
                    <a:pt x="3097" y="389"/>
                    <a:pt x="2966" y="389"/>
                  </a:cubicBezTo>
                  <a:cubicBezTo>
                    <a:pt x="2834" y="389"/>
                    <a:pt x="2728" y="495"/>
                    <a:pt x="2728" y="627"/>
                  </a:cubicBezTo>
                  <a:lnTo>
                    <a:pt x="2728" y="865"/>
                  </a:lnTo>
                  <a:cubicBezTo>
                    <a:pt x="2362" y="1065"/>
                    <a:pt x="2113" y="1453"/>
                    <a:pt x="2113" y="1899"/>
                  </a:cubicBezTo>
                  <a:cubicBezTo>
                    <a:pt x="2113" y="1950"/>
                    <a:pt x="2117" y="2001"/>
                    <a:pt x="2123" y="2050"/>
                  </a:cubicBezTo>
                  <a:lnTo>
                    <a:pt x="1594" y="1800"/>
                  </a:lnTo>
                  <a:lnTo>
                    <a:pt x="1594" y="238"/>
                  </a:lnTo>
                  <a:cubicBezTo>
                    <a:pt x="1594" y="107"/>
                    <a:pt x="1488" y="0"/>
                    <a:pt x="1356" y="0"/>
                  </a:cubicBezTo>
                  <a:cubicBezTo>
                    <a:pt x="1225" y="0"/>
                    <a:pt x="1118" y="107"/>
                    <a:pt x="1118" y="238"/>
                  </a:cubicBezTo>
                  <a:lnTo>
                    <a:pt x="1118" y="1951"/>
                  </a:lnTo>
                  <a:cubicBezTo>
                    <a:pt x="1118" y="2043"/>
                    <a:pt x="1171" y="2127"/>
                    <a:pt x="1254" y="2166"/>
                  </a:cubicBezTo>
                  <a:lnTo>
                    <a:pt x="2467" y="2739"/>
                  </a:lnTo>
                  <a:cubicBezTo>
                    <a:pt x="2476" y="2748"/>
                    <a:pt x="2485" y="2757"/>
                    <a:pt x="2495" y="2766"/>
                  </a:cubicBezTo>
                  <a:cubicBezTo>
                    <a:pt x="2398" y="2809"/>
                    <a:pt x="2304" y="2859"/>
                    <a:pt x="2216" y="2916"/>
                  </a:cubicBezTo>
                  <a:lnTo>
                    <a:pt x="477" y="2302"/>
                  </a:lnTo>
                  <a:lnTo>
                    <a:pt x="477" y="238"/>
                  </a:lnTo>
                  <a:cubicBezTo>
                    <a:pt x="477" y="107"/>
                    <a:pt x="370" y="0"/>
                    <a:pt x="238" y="0"/>
                  </a:cubicBezTo>
                  <a:cubicBezTo>
                    <a:pt x="107" y="0"/>
                    <a:pt x="0" y="107"/>
                    <a:pt x="0" y="238"/>
                  </a:cubicBezTo>
                  <a:lnTo>
                    <a:pt x="0" y="2471"/>
                  </a:lnTo>
                  <a:cubicBezTo>
                    <a:pt x="0" y="2572"/>
                    <a:pt x="64" y="2662"/>
                    <a:pt x="159" y="2695"/>
                  </a:cubicBezTo>
                  <a:lnTo>
                    <a:pt x="1799" y="3274"/>
                  </a:lnTo>
                  <a:cubicBezTo>
                    <a:pt x="1700" y="3385"/>
                    <a:pt x="1614" y="3507"/>
                    <a:pt x="1542" y="3639"/>
                  </a:cubicBezTo>
                  <a:lnTo>
                    <a:pt x="159" y="4127"/>
                  </a:lnTo>
                  <a:cubicBezTo>
                    <a:pt x="64" y="4160"/>
                    <a:pt x="0" y="4250"/>
                    <a:pt x="0" y="4351"/>
                  </a:cubicBezTo>
                  <a:lnTo>
                    <a:pt x="0" y="6584"/>
                  </a:lnTo>
                  <a:cubicBezTo>
                    <a:pt x="0" y="6715"/>
                    <a:pt x="107" y="6822"/>
                    <a:pt x="238" y="6822"/>
                  </a:cubicBezTo>
                  <a:cubicBezTo>
                    <a:pt x="370" y="6822"/>
                    <a:pt x="476" y="6715"/>
                    <a:pt x="476" y="6584"/>
                  </a:cubicBezTo>
                  <a:lnTo>
                    <a:pt x="476" y="4520"/>
                  </a:lnTo>
                  <a:lnTo>
                    <a:pt x="1334" y="4217"/>
                  </a:lnTo>
                  <a:cubicBezTo>
                    <a:pt x="1287" y="4465"/>
                    <a:pt x="1299" y="4406"/>
                    <a:pt x="1299" y="6589"/>
                  </a:cubicBezTo>
                  <a:cubicBezTo>
                    <a:pt x="1299" y="6720"/>
                    <a:pt x="1405" y="6827"/>
                    <a:pt x="1537" y="6827"/>
                  </a:cubicBezTo>
                  <a:cubicBezTo>
                    <a:pt x="1668" y="6827"/>
                    <a:pt x="1775" y="6720"/>
                    <a:pt x="1775" y="6589"/>
                  </a:cubicBezTo>
                  <a:lnTo>
                    <a:pt x="1775" y="5882"/>
                  </a:lnTo>
                  <a:cubicBezTo>
                    <a:pt x="2141" y="6311"/>
                    <a:pt x="2684" y="6583"/>
                    <a:pt x="3290" y="6583"/>
                  </a:cubicBezTo>
                  <a:cubicBezTo>
                    <a:pt x="3896" y="6583"/>
                    <a:pt x="4440" y="6311"/>
                    <a:pt x="4806" y="5882"/>
                  </a:cubicBezTo>
                  <a:lnTo>
                    <a:pt x="4806" y="6589"/>
                  </a:lnTo>
                  <a:cubicBezTo>
                    <a:pt x="4806" y="6720"/>
                    <a:pt x="4912" y="6827"/>
                    <a:pt x="5044" y="6827"/>
                  </a:cubicBezTo>
                  <a:cubicBezTo>
                    <a:pt x="5175" y="6827"/>
                    <a:pt x="5282" y="6720"/>
                    <a:pt x="5282" y="6589"/>
                  </a:cubicBezTo>
                  <a:cubicBezTo>
                    <a:pt x="5282" y="4402"/>
                    <a:pt x="5294" y="4464"/>
                    <a:pt x="5246" y="4217"/>
                  </a:cubicBezTo>
                  <a:lnTo>
                    <a:pt x="6104" y="4520"/>
                  </a:lnTo>
                  <a:lnTo>
                    <a:pt x="6104" y="6584"/>
                  </a:lnTo>
                  <a:cubicBezTo>
                    <a:pt x="6104" y="6715"/>
                    <a:pt x="6211" y="6822"/>
                    <a:pt x="6342" y="6822"/>
                  </a:cubicBezTo>
                  <a:cubicBezTo>
                    <a:pt x="6474" y="6822"/>
                    <a:pt x="6580" y="6715"/>
                    <a:pt x="6580" y="6584"/>
                  </a:cubicBezTo>
                  <a:lnTo>
                    <a:pt x="6580" y="4351"/>
                  </a:lnTo>
                  <a:cubicBezTo>
                    <a:pt x="6580" y="4250"/>
                    <a:pt x="6517" y="4160"/>
                    <a:pt x="6421" y="4127"/>
                  </a:cubicBezTo>
                  <a:lnTo>
                    <a:pt x="5039" y="3639"/>
                  </a:lnTo>
                  <a:cubicBezTo>
                    <a:pt x="4967" y="3507"/>
                    <a:pt x="4880" y="3385"/>
                    <a:pt x="4782" y="3274"/>
                  </a:cubicBezTo>
                  <a:lnTo>
                    <a:pt x="6422" y="2695"/>
                  </a:lnTo>
                  <a:close/>
                  <a:moveTo>
                    <a:pt x="3290" y="1198"/>
                  </a:moveTo>
                  <a:cubicBezTo>
                    <a:pt x="3677" y="1198"/>
                    <a:pt x="3991" y="1512"/>
                    <a:pt x="3991" y="1899"/>
                  </a:cubicBezTo>
                  <a:cubicBezTo>
                    <a:pt x="3991" y="2285"/>
                    <a:pt x="3677" y="2600"/>
                    <a:pt x="3290" y="2600"/>
                  </a:cubicBezTo>
                  <a:cubicBezTo>
                    <a:pt x="2904" y="2600"/>
                    <a:pt x="2589" y="2285"/>
                    <a:pt x="2589" y="1899"/>
                  </a:cubicBezTo>
                  <a:cubicBezTo>
                    <a:pt x="2589" y="1512"/>
                    <a:pt x="2904" y="1198"/>
                    <a:pt x="3290" y="1198"/>
                  </a:cubicBezTo>
                  <a:close/>
                  <a:moveTo>
                    <a:pt x="3290" y="6107"/>
                  </a:moveTo>
                  <a:cubicBezTo>
                    <a:pt x="2455" y="6107"/>
                    <a:pt x="1775" y="5427"/>
                    <a:pt x="1775" y="4591"/>
                  </a:cubicBezTo>
                  <a:cubicBezTo>
                    <a:pt x="1775" y="3756"/>
                    <a:pt x="2455" y="3076"/>
                    <a:pt x="3290" y="3076"/>
                  </a:cubicBezTo>
                  <a:cubicBezTo>
                    <a:pt x="4126" y="3076"/>
                    <a:pt x="4806" y="3756"/>
                    <a:pt x="4806" y="4591"/>
                  </a:cubicBezTo>
                  <a:cubicBezTo>
                    <a:pt x="4806" y="5427"/>
                    <a:pt x="4126" y="6107"/>
                    <a:pt x="3290" y="6107"/>
                  </a:cubicBezTo>
                  <a:close/>
                </a:path>
              </a:pathLst>
            </a:custGeom>
            <a:solidFill>
              <a:schemeClr val="tx1"/>
            </a:solidFill>
            <a:ln>
              <a:noFill/>
            </a:ln>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73" name="ïśliďê">
            <a:extLst>
              <a:ext uri="{FF2B5EF4-FFF2-40B4-BE49-F238E27FC236}">
                <a16:creationId xmlns:a16="http://schemas.microsoft.com/office/drawing/2014/main" id="{B00C86C1-147C-43C0-8080-88F915D84408}"/>
              </a:ext>
            </a:extLst>
          </p:cNvPr>
          <p:cNvGrpSpPr/>
          <p:nvPr/>
        </p:nvGrpSpPr>
        <p:grpSpPr>
          <a:xfrm>
            <a:off x="9108072" y="5198368"/>
            <a:ext cx="2412416" cy="827412"/>
            <a:chOff x="8172534" y="1804876"/>
            <a:chExt cx="2412416" cy="827412"/>
          </a:xfrm>
        </p:grpSpPr>
        <p:sp>
          <p:nvSpPr>
            <p:cNvPr id="74" name="îšḷîḍè">
              <a:extLst>
                <a:ext uri="{FF2B5EF4-FFF2-40B4-BE49-F238E27FC236}">
                  <a16:creationId xmlns:a16="http://schemas.microsoft.com/office/drawing/2014/main" id="{C7123593-DF65-4DD4-B26A-59CD84158118}"/>
                </a:ext>
              </a:extLst>
            </p:cNvPr>
            <p:cNvSpPr>
              <a:spLocks/>
            </p:cNvSpPr>
            <p:nvPr/>
          </p:nvSpPr>
          <p:spPr bwMode="auto">
            <a:xfrm>
              <a:off x="8172534" y="2144342"/>
              <a:ext cx="2412416" cy="48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algn="ctr">
                <a:lnSpc>
                  <a:spcPct val="120000"/>
                </a:lnSpc>
                <a:spcBef>
                  <a:spcPct val="0"/>
                </a:spcBef>
              </a:pPr>
              <a:r>
                <a:rPr lang="zh-CN" altLang="en-US" sz="1600" dirty="0">
                  <a:cs typeface="+mn-ea"/>
                  <a:sym typeface="+mn-lt"/>
                </a:rPr>
                <a:t>网络数据采集工具</a:t>
              </a:r>
            </a:p>
          </p:txBody>
        </p:sp>
        <p:sp>
          <p:nvSpPr>
            <p:cNvPr id="75" name="îsľîďe">
              <a:extLst>
                <a:ext uri="{FF2B5EF4-FFF2-40B4-BE49-F238E27FC236}">
                  <a16:creationId xmlns:a16="http://schemas.microsoft.com/office/drawing/2014/main" id="{575B86F8-96AD-4906-BB6A-0697F54FEE1C}"/>
                </a:ext>
              </a:extLst>
            </p:cNvPr>
            <p:cNvSpPr txBox="1">
              <a:spLocks/>
            </p:cNvSpPr>
            <p:nvPr/>
          </p:nvSpPr>
          <p:spPr bwMode="auto">
            <a:xfrm>
              <a:off x="8172534" y="1804876"/>
              <a:ext cx="2412416" cy="3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algn="ctr">
                <a:lnSpc>
                  <a:spcPct val="110000"/>
                </a:lnSpc>
                <a:spcBef>
                  <a:spcPct val="0"/>
                </a:spcBef>
                <a:buNone/>
              </a:pPr>
              <a:r>
                <a:rPr lang="es-ES" altLang="zh-CN" b="1" dirty="0">
                  <a:cs typeface="+mn-ea"/>
                  <a:sym typeface="+mn-lt"/>
                </a:rPr>
                <a:t>SINO-Spider-V1.0</a:t>
              </a:r>
            </a:p>
          </p:txBody>
        </p:sp>
      </p:grpSp>
      <p:sp>
        <p:nvSpPr>
          <p:cNvPr id="76" name="矩形 75">
            <a:extLst>
              <a:ext uri="{FF2B5EF4-FFF2-40B4-BE49-F238E27FC236}">
                <a16:creationId xmlns:a16="http://schemas.microsoft.com/office/drawing/2014/main" id="{533C6BD0-A5D9-442F-9BE4-E384A3FDE51A}"/>
              </a:ext>
            </a:extLst>
          </p:cNvPr>
          <p:cNvSpPr/>
          <p:nvPr/>
        </p:nvSpPr>
        <p:spPr>
          <a:xfrm>
            <a:off x="669925" y="1142354"/>
            <a:ext cx="2692245" cy="458908"/>
          </a:xfrm>
          <a:prstGeom prst="rect">
            <a:avLst/>
          </a:prstGeom>
        </p:spPr>
        <p:txBody>
          <a:bodyPr wrap="square">
            <a:spAutoFit/>
          </a:bodyPr>
          <a:lstStyle/>
          <a:p>
            <a:pPr>
              <a:lnSpc>
                <a:spcPct val="150000"/>
              </a:lnSpc>
            </a:pPr>
            <a:r>
              <a:rPr lang="zh-CN" altLang="en-US" b="1" dirty="0">
                <a:cs typeface="+mn-ea"/>
                <a:sym typeface="+mn-lt"/>
              </a:rPr>
              <a:t>服务订阅</a:t>
            </a:r>
            <a:endParaRPr lang="en-US" altLang="zh-CN" b="1" dirty="0">
              <a:cs typeface="+mn-ea"/>
              <a:sym typeface="+mn-lt"/>
            </a:endParaRPr>
          </a:p>
        </p:txBody>
      </p:sp>
      <p:sp>
        <p:nvSpPr>
          <p:cNvPr id="77" name="矩形 76">
            <a:extLst>
              <a:ext uri="{FF2B5EF4-FFF2-40B4-BE49-F238E27FC236}">
                <a16:creationId xmlns:a16="http://schemas.microsoft.com/office/drawing/2014/main" id="{A7425078-AAC4-49B3-8127-CAAE395A1FD3}"/>
              </a:ext>
            </a:extLst>
          </p:cNvPr>
          <p:cNvSpPr/>
          <p:nvPr/>
        </p:nvSpPr>
        <p:spPr>
          <a:xfrm>
            <a:off x="669925" y="3316991"/>
            <a:ext cx="2692245" cy="458908"/>
          </a:xfrm>
          <a:prstGeom prst="rect">
            <a:avLst/>
          </a:prstGeom>
        </p:spPr>
        <p:txBody>
          <a:bodyPr wrap="square">
            <a:spAutoFit/>
          </a:bodyPr>
          <a:lstStyle/>
          <a:p>
            <a:pPr>
              <a:lnSpc>
                <a:spcPct val="150000"/>
              </a:lnSpc>
            </a:pPr>
            <a:r>
              <a:rPr lang="zh-CN" altLang="en-US" b="1" dirty="0">
                <a:cs typeface="+mn-ea"/>
                <a:sym typeface="+mn-lt"/>
              </a:rPr>
              <a:t>产品订阅</a:t>
            </a:r>
            <a:endParaRPr lang="en-US" altLang="zh-CN" b="1" dirty="0">
              <a:cs typeface="+mn-ea"/>
              <a:sym typeface="+mn-lt"/>
            </a:endParaRPr>
          </a:p>
        </p:txBody>
      </p:sp>
    </p:spTree>
    <p:extLst>
      <p:ext uri="{BB962C8B-B14F-4D97-AF65-F5344CB8AC3E}">
        <p14:creationId xmlns:p14="http://schemas.microsoft.com/office/powerpoint/2010/main" val="264426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C33E1-CB91-4354-A637-673138B2B518}"/>
              </a:ext>
            </a:extLst>
          </p:cNvPr>
          <p:cNvSpPr>
            <a:spLocks noGrp="1"/>
          </p:cNvSpPr>
          <p:nvPr>
            <p:ph type="title"/>
          </p:nvPr>
        </p:nvSpPr>
        <p:spPr/>
        <p:txBody>
          <a:bodyPr/>
          <a:lstStyle/>
          <a:p>
            <a:r>
              <a:rPr lang="zh-CN" altLang="en-US" dirty="0">
                <a:latin typeface="+mn-lt"/>
                <a:ea typeface="+mn-ea"/>
                <a:cs typeface="+mn-ea"/>
                <a:sym typeface="+mn-lt"/>
              </a:rPr>
              <a:t>卫生领域背景</a:t>
            </a:r>
            <a:r>
              <a:rPr lang="en-US" altLang="zh-CN" dirty="0">
                <a:latin typeface="+mn-lt"/>
                <a:ea typeface="+mn-ea"/>
                <a:cs typeface="+mn-ea"/>
                <a:sym typeface="+mn-lt"/>
              </a:rPr>
              <a:t> </a:t>
            </a:r>
            <a:r>
              <a:rPr lang="en-US" altLang="zh-CN" dirty="0">
                <a:highlight>
                  <a:srgbClr val="FFFF00"/>
                </a:highlight>
                <a:latin typeface="+mn-lt"/>
                <a:ea typeface="+mn-ea"/>
                <a:cs typeface="+mn-ea"/>
                <a:sym typeface="+mn-lt"/>
              </a:rPr>
              <a:t>– </a:t>
            </a:r>
            <a:r>
              <a:rPr lang="zh-CN" altLang="en-US" dirty="0">
                <a:highlight>
                  <a:srgbClr val="FFFF00"/>
                </a:highlight>
                <a:latin typeface="+mn-lt"/>
                <a:ea typeface="+mn-ea"/>
                <a:cs typeface="+mn-ea"/>
                <a:sym typeface="+mn-lt"/>
              </a:rPr>
              <a:t>待补充</a:t>
            </a:r>
          </a:p>
        </p:txBody>
      </p:sp>
      <p:sp>
        <p:nvSpPr>
          <p:cNvPr id="3" name="内容占位符 2">
            <a:extLst>
              <a:ext uri="{FF2B5EF4-FFF2-40B4-BE49-F238E27FC236}">
                <a16:creationId xmlns:a16="http://schemas.microsoft.com/office/drawing/2014/main" id="{93344A58-A118-4E9E-900C-75812E582374}"/>
              </a:ext>
            </a:extLst>
          </p:cNvPr>
          <p:cNvSpPr>
            <a:spLocks noGrp="1"/>
          </p:cNvSpPr>
          <p:nvPr>
            <p:ph idx="1"/>
          </p:nvPr>
        </p:nvSpPr>
        <p:spPr/>
        <p:txBody>
          <a:bodyPr/>
          <a:lstStyle/>
          <a:p>
            <a:endParaRPr lang="zh-CN" altLang="en-US">
              <a:cs typeface="+mn-ea"/>
              <a:sym typeface="+mn-lt"/>
            </a:endParaRPr>
          </a:p>
        </p:txBody>
      </p:sp>
      <p:sp>
        <p:nvSpPr>
          <p:cNvPr id="4" name="页脚占位符 3">
            <a:extLst>
              <a:ext uri="{FF2B5EF4-FFF2-40B4-BE49-F238E27FC236}">
                <a16:creationId xmlns:a16="http://schemas.microsoft.com/office/drawing/2014/main" id="{3150079E-8DC5-47FE-A9D3-5F61CA4BD9B8}"/>
              </a:ext>
            </a:extLst>
          </p:cNvPr>
          <p:cNvSpPr>
            <a:spLocks noGrp="1"/>
          </p:cNvSpPr>
          <p:nvPr>
            <p:ph type="ftr" sz="quarter" idx="11"/>
          </p:nvPr>
        </p:nvSpPr>
        <p:spPr/>
        <p:txBody>
          <a:bodyPr/>
          <a:lstStyle/>
          <a:p>
            <a:r>
              <a:rPr lang="en-US" altLang="zh-CN">
                <a:cs typeface="+mn-ea"/>
                <a:sym typeface="+mn-lt"/>
              </a:rPr>
              <a:t>Sinosoft</a:t>
            </a:r>
            <a:endParaRPr lang="zh-CN" altLang="en-US" dirty="0">
              <a:cs typeface="+mn-ea"/>
              <a:sym typeface="+mn-lt"/>
            </a:endParaRPr>
          </a:p>
        </p:txBody>
      </p:sp>
      <p:sp>
        <p:nvSpPr>
          <p:cNvPr id="5" name="灯片编号占位符 4">
            <a:extLst>
              <a:ext uri="{FF2B5EF4-FFF2-40B4-BE49-F238E27FC236}">
                <a16:creationId xmlns:a16="http://schemas.microsoft.com/office/drawing/2014/main" id="{D4466CA9-757D-4978-8F0D-BFDC2F9D607C}"/>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spTree>
    <p:extLst>
      <p:ext uri="{BB962C8B-B14F-4D97-AF65-F5344CB8AC3E}">
        <p14:creationId xmlns:p14="http://schemas.microsoft.com/office/powerpoint/2010/main" val="1854960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1D3A0-E055-4DF0-82B1-ED67FE02A526}"/>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服务订阅</a:t>
            </a:r>
          </a:p>
        </p:txBody>
      </p:sp>
      <p:sp>
        <p:nvSpPr>
          <p:cNvPr id="3" name="页脚占位符 2">
            <a:extLst>
              <a:ext uri="{FF2B5EF4-FFF2-40B4-BE49-F238E27FC236}">
                <a16:creationId xmlns:a16="http://schemas.microsoft.com/office/drawing/2014/main" id="{09AFAD71-4591-46AE-8379-93D1BFD2701B}"/>
              </a:ext>
            </a:extLst>
          </p:cNvPr>
          <p:cNvSpPr>
            <a:spLocks noGrp="1"/>
          </p:cNvSpPr>
          <p:nvPr>
            <p:ph type="ftr" sz="quarter" idx="11"/>
          </p:nvPr>
        </p:nvSpPr>
        <p:spPr/>
        <p:txBody>
          <a:bodyPr/>
          <a:lstStyle/>
          <a:p>
            <a:r>
              <a:rPr lang="en-US" altLang="zh-CN">
                <a:cs typeface="+mn-ea"/>
                <a:sym typeface="+mn-lt"/>
              </a:rPr>
              <a:t>Sinosoft</a:t>
            </a:r>
            <a:endParaRPr lang="zh-CN" altLang="en-US" dirty="0">
              <a:cs typeface="+mn-ea"/>
              <a:sym typeface="+mn-lt"/>
            </a:endParaRPr>
          </a:p>
        </p:txBody>
      </p:sp>
      <p:sp>
        <p:nvSpPr>
          <p:cNvPr id="4" name="灯片编号占位符 3">
            <a:extLst>
              <a:ext uri="{FF2B5EF4-FFF2-40B4-BE49-F238E27FC236}">
                <a16:creationId xmlns:a16="http://schemas.microsoft.com/office/drawing/2014/main" id="{713B4311-1ECD-43F1-A61A-092B0F095079}"/>
              </a:ext>
            </a:extLst>
          </p:cNvPr>
          <p:cNvSpPr>
            <a:spLocks noGrp="1"/>
          </p:cNvSpPr>
          <p:nvPr>
            <p:ph type="sldNum" sz="quarter" idx="12"/>
          </p:nvPr>
        </p:nvSpPr>
        <p:spPr/>
        <p:txBody>
          <a:bodyPr/>
          <a:lstStyle/>
          <a:p>
            <a:fld id="{5DD3DB80-B894-403A-B48E-6FDC1A72010E}" type="slidenum">
              <a:rPr lang="zh-CN" altLang="en-US" smtClean="0">
                <a:cs typeface="+mn-ea"/>
                <a:sym typeface="+mn-lt"/>
              </a:rPr>
              <a:pPr/>
              <a:t>40</a:t>
            </a:fld>
            <a:endParaRPr lang="zh-CN" altLang="en-US">
              <a:cs typeface="+mn-ea"/>
              <a:sym typeface="+mn-lt"/>
            </a:endParaRPr>
          </a:p>
        </p:txBody>
      </p:sp>
      <p:sp>
        <p:nvSpPr>
          <p:cNvPr id="26" name="矩形 25">
            <a:extLst>
              <a:ext uri="{FF2B5EF4-FFF2-40B4-BE49-F238E27FC236}">
                <a16:creationId xmlns:a16="http://schemas.microsoft.com/office/drawing/2014/main" id="{88C6814F-B50D-448B-A5B1-74C4801BDA14}"/>
              </a:ext>
            </a:extLst>
          </p:cNvPr>
          <p:cNvSpPr/>
          <p:nvPr/>
        </p:nvSpPr>
        <p:spPr>
          <a:xfrm>
            <a:off x="669924" y="2121242"/>
            <a:ext cx="4619167" cy="1023742"/>
          </a:xfrm>
          <a:prstGeom prst="rect">
            <a:avLst/>
          </a:prstGeom>
        </p:spPr>
        <p:txBody>
          <a:bodyPr wrap="square">
            <a:spAutoFit/>
          </a:bodyPr>
          <a:lstStyle/>
          <a:p>
            <a:pPr lvl="0">
              <a:lnSpc>
                <a:spcPct val="150000"/>
              </a:lnSpc>
            </a:pPr>
            <a:r>
              <a:rPr lang="zh-CN" altLang="en-US" sz="1400" dirty="0">
                <a:solidFill>
                  <a:srgbClr val="000000"/>
                </a:solidFill>
                <a:cs typeface="+mn-ea"/>
                <a:sym typeface="+mn-lt"/>
              </a:rPr>
              <a:t>深度了解业务、数据情况，定制技术选型、升级、架构，</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提出最优方案，</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提供技术培训服务、实施指导</a:t>
            </a:r>
            <a:endParaRPr lang="en-US" altLang="zh-CN" sz="1400" dirty="0">
              <a:solidFill>
                <a:srgbClr val="000000"/>
              </a:solidFill>
              <a:cs typeface="+mn-ea"/>
              <a:sym typeface="+mn-lt"/>
            </a:endParaRPr>
          </a:p>
        </p:txBody>
      </p:sp>
      <p:sp>
        <p:nvSpPr>
          <p:cNvPr id="27" name="矩形 26">
            <a:extLst>
              <a:ext uri="{FF2B5EF4-FFF2-40B4-BE49-F238E27FC236}">
                <a16:creationId xmlns:a16="http://schemas.microsoft.com/office/drawing/2014/main" id="{00304D9D-9F6F-493C-BF12-08BBCB7654D5}"/>
              </a:ext>
            </a:extLst>
          </p:cNvPr>
          <p:cNvSpPr/>
          <p:nvPr/>
        </p:nvSpPr>
        <p:spPr>
          <a:xfrm>
            <a:off x="669925" y="3663518"/>
            <a:ext cx="4619170" cy="1023742"/>
          </a:xfrm>
          <a:prstGeom prst="rect">
            <a:avLst/>
          </a:prstGeom>
        </p:spPr>
        <p:txBody>
          <a:bodyPr wrap="square">
            <a:spAutoFit/>
          </a:bodyPr>
          <a:lstStyle/>
          <a:p>
            <a:pPr lvl="0">
              <a:lnSpc>
                <a:spcPct val="150000"/>
              </a:lnSpc>
            </a:pPr>
            <a:r>
              <a:rPr lang="zh-CN" altLang="en-US" sz="1400" dirty="0">
                <a:solidFill>
                  <a:srgbClr val="000000"/>
                </a:solidFill>
                <a:cs typeface="+mn-ea"/>
                <a:sym typeface="+mn-lt"/>
              </a:rPr>
              <a:t>根据业务、数据、硬件情况，制定实施安装方案，</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现场安装大数据环境、搜索环境，</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提供安装及运维手册</a:t>
            </a:r>
            <a:endParaRPr lang="en-US" altLang="zh-CN" sz="1400" dirty="0">
              <a:solidFill>
                <a:srgbClr val="000000"/>
              </a:solidFill>
              <a:cs typeface="+mn-ea"/>
              <a:sym typeface="+mn-lt"/>
            </a:endParaRPr>
          </a:p>
        </p:txBody>
      </p:sp>
      <p:sp>
        <p:nvSpPr>
          <p:cNvPr id="28" name="矩形 27">
            <a:extLst>
              <a:ext uri="{FF2B5EF4-FFF2-40B4-BE49-F238E27FC236}">
                <a16:creationId xmlns:a16="http://schemas.microsoft.com/office/drawing/2014/main" id="{70C3E6A4-F611-464C-A195-A8A403431C54}"/>
              </a:ext>
            </a:extLst>
          </p:cNvPr>
          <p:cNvSpPr/>
          <p:nvPr/>
        </p:nvSpPr>
        <p:spPr>
          <a:xfrm>
            <a:off x="669924" y="5173294"/>
            <a:ext cx="4619171" cy="1023742"/>
          </a:xfrm>
          <a:prstGeom prst="rect">
            <a:avLst/>
          </a:prstGeom>
        </p:spPr>
        <p:txBody>
          <a:bodyPr wrap="square">
            <a:spAutoFit/>
          </a:bodyPr>
          <a:lstStyle/>
          <a:p>
            <a:pPr lvl="0">
              <a:lnSpc>
                <a:spcPct val="150000"/>
              </a:lnSpc>
            </a:pPr>
            <a:r>
              <a:rPr lang="zh-CN" altLang="en-US" sz="1400" dirty="0">
                <a:solidFill>
                  <a:srgbClr val="000000"/>
                </a:solidFill>
                <a:cs typeface="+mn-ea"/>
                <a:sym typeface="+mn-lt"/>
              </a:rPr>
              <a:t>根据已有业务分析数据和业务规模，提供运行保障，</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提供优化、升级方案，</a:t>
            </a:r>
            <a:endParaRPr lang="en-US" altLang="zh-CN" sz="1400" dirty="0">
              <a:solidFill>
                <a:srgbClr val="000000"/>
              </a:solidFill>
              <a:cs typeface="+mn-ea"/>
              <a:sym typeface="+mn-lt"/>
            </a:endParaRPr>
          </a:p>
          <a:p>
            <a:pPr lvl="0">
              <a:lnSpc>
                <a:spcPct val="150000"/>
              </a:lnSpc>
            </a:pPr>
            <a:r>
              <a:rPr lang="zh-CN" altLang="en-US" sz="1400" dirty="0">
                <a:solidFill>
                  <a:srgbClr val="000000"/>
                </a:solidFill>
                <a:cs typeface="+mn-ea"/>
                <a:sym typeface="+mn-lt"/>
              </a:rPr>
              <a:t>定期优化参数</a:t>
            </a:r>
          </a:p>
        </p:txBody>
      </p:sp>
      <p:grpSp>
        <p:nvGrpSpPr>
          <p:cNvPr id="44" name="组合 43">
            <a:extLst>
              <a:ext uri="{FF2B5EF4-FFF2-40B4-BE49-F238E27FC236}">
                <a16:creationId xmlns:a16="http://schemas.microsoft.com/office/drawing/2014/main" id="{F825F839-922A-47A2-8648-52D69CE6C4FD}"/>
              </a:ext>
            </a:extLst>
          </p:cNvPr>
          <p:cNvGrpSpPr/>
          <p:nvPr/>
        </p:nvGrpSpPr>
        <p:grpSpPr>
          <a:xfrm>
            <a:off x="758889" y="1729368"/>
            <a:ext cx="2278502" cy="465611"/>
            <a:chOff x="2252508" y="1270237"/>
            <a:chExt cx="2278502" cy="465611"/>
          </a:xfrm>
        </p:grpSpPr>
        <p:sp>
          <p:nvSpPr>
            <p:cNvPr id="38" name="矩形: 圆角 37">
              <a:extLst>
                <a:ext uri="{FF2B5EF4-FFF2-40B4-BE49-F238E27FC236}">
                  <a16:creationId xmlns:a16="http://schemas.microsoft.com/office/drawing/2014/main" id="{27020A2C-73C4-4E35-9BFF-7FCFBE710225}"/>
                </a:ext>
              </a:extLst>
            </p:cNvPr>
            <p:cNvSpPr/>
            <p:nvPr/>
          </p:nvSpPr>
          <p:spPr>
            <a:xfrm>
              <a:off x="2252508" y="1270311"/>
              <a:ext cx="2137719" cy="46553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dirty="0">
                  <a:solidFill>
                    <a:schemeClr val="bg1"/>
                  </a:solidFill>
                  <a:cs typeface="+mn-ea"/>
                  <a:sym typeface="+mn-lt"/>
                </a:rPr>
                <a:t>架构咨询服务</a:t>
              </a:r>
            </a:p>
          </p:txBody>
        </p:sp>
        <p:sp>
          <p:nvSpPr>
            <p:cNvPr id="43" name="任意多边形: 形状 42">
              <a:extLst>
                <a:ext uri="{FF2B5EF4-FFF2-40B4-BE49-F238E27FC236}">
                  <a16:creationId xmlns:a16="http://schemas.microsoft.com/office/drawing/2014/main" id="{A60A81C8-C7D4-403A-87E8-57DB9A19DB02}"/>
                </a:ext>
              </a:extLst>
            </p:cNvPr>
            <p:cNvSpPr/>
            <p:nvPr/>
          </p:nvSpPr>
          <p:spPr>
            <a:xfrm rot="10800000">
              <a:off x="4226393" y="1270237"/>
              <a:ext cx="304617" cy="465538"/>
            </a:xfrm>
            <a:custGeom>
              <a:avLst/>
              <a:gdLst>
                <a:gd name="connsiteX0" fmla="*/ 327455 w 428529"/>
                <a:gd name="connsiteY0" fmla="*/ 0 h 654910"/>
                <a:gd name="connsiteX1" fmla="*/ 393449 w 428529"/>
                <a:gd name="connsiteY1" fmla="*/ 6653 h 654910"/>
                <a:gd name="connsiteX2" fmla="*/ 428529 w 428529"/>
                <a:gd name="connsiteY2" fmla="*/ 17542 h 654910"/>
                <a:gd name="connsiteX3" fmla="*/ 402142 w 428529"/>
                <a:gd name="connsiteY3" fmla="*/ 25733 h 654910"/>
                <a:gd name="connsiteX4" fmla="*/ 202147 w 428529"/>
                <a:gd name="connsiteY4" fmla="*/ 327455 h 654910"/>
                <a:gd name="connsiteX5" fmla="*/ 402142 w 428529"/>
                <a:gd name="connsiteY5" fmla="*/ 629177 h 654910"/>
                <a:gd name="connsiteX6" fmla="*/ 428529 w 428529"/>
                <a:gd name="connsiteY6" fmla="*/ 637368 h 654910"/>
                <a:gd name="connsiteX7" fmla="*/ 393449 w 428529"/>
                <a:gd name="connsiteY7" fmla="*/ 648257 h 654910"/>
                <a:gd name="connsiteX8" fmla="*/ 327455 w 428529"/>
                <a:gd name="connsiteY8" fmla="*/ 654910 h 654910"/>
                <a:gd name="connsiteX9" fmla="*/ 0 w 428529"/>
                <a:gd name="connsiteY9" fmla="*/ 327455 h 654910"/>
                <a:gd name="connsiteX10" fmla="*/ 327455 w 428529"/>
                <a:gd name="connsiteY10" fmla="*/ 0 h 65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529" h="654910">
                  <a:moveTo>
                    <a:pt x="327455" y="0"/>
                  </a:moveTo>
                  <a:cubicBezTo>
                    <a:pt x="350061" y="0"/>
                    <a:pt x="372132" y="2291"/>
                    <a:pt x="393449" y="6653"/>
                  </a:cubicBezTo>
                  <a:lnTo>
                    <a:pt x="428529" y="17542"/>
                  </a:lnTo>
                  <a:lnTo>
                    <a:pt x="402142" y="25733"/>
                  </a:lnTo>
                  <a:cubicBezTo>
                    <a:pt x="284614" y="75444"/>
                    <a:pt x="202147" y="191819"/>
                    <a:pt x="202147" y="327455"/>
                  </a:cubicBezTo>
                  <a:cubicBezTo>
                    <a:pt x="202147" y="463091"/>
                    <a:pt x="284614" y="579466"/>
                    <a:pt x="402142" y="629177"/>
                  </a:cubicBezTo>
                  <a:lnTo>
                    <a:pt x="428529" y="637368"/>
                  </a:lnTo>
                  <a:lnTo>
                    <a:pt x="393449" y="648257"/>
                  </a:lnTo>
                  <a:cubicBezTo>
                    <a:pt x="372132" y="652619"/>
                    <a:pt x="350061" y="654910"/>
                    <a:pt x="327455" y="654910"/>
                  </a:cubicBezTo>
                  <a:cubicBezTo>
                    <a:pt x="146607" y="654910"/>
                    <a:pt x="0" y="508303"/>
                    <a:pt x="0" y="327455"/>
                  </a:cubicBezTo>
                  <a:cubicBezTo>
                    <a:pt x="0" y="146607"/>
                    <a:pt x="146607" y="0"/>
                    <a:pt x="327455"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cs typeface="+mn-ea"/>
                <a:sym typeface="+mn-lt"/>
              </a:endParaRPr>
            </a:p>
          </p:txBody>
        </p:sp>
      </p:grpSp>
      <p:grpSp>
        <p:nvGrpSpPr>
          <p:cNvPr id="57" name="组合 56">
            <a:extLst>
              <a:ext uri="{FF2B5EF4-FFF2-40B4-BE49-F238E27FC236}">
                <a16:creationId xmlns:a16="http://schemas.microsoft.com/office/drawing/2014/main" id="{D8A327E9-09DF-467F-A38E-D66C9C3C2F64}"/>
              </a:ext>
            </a:extLst>
          </p:cNvPr>
          <p:cNvGrpSpPr/>
          <p:nvPr/>
        </p:nvGrpSpPr>
        <p:grpSpPr>
          <a:xfrm>
            <a:off x="758890" y="3257247"/>
            <a:ext cx="2278502" cy="465611"/>
            <a:chOff x="2252508" y="1270237"/>
            <a:chExt cx="2278502" cy="465611"/>
          </a:xfrm>
        </p:grpSpPr>
        <p:sp>
          <p:nvSpPr>
            <p:cNvPr id="58" name="矩形: 圆角 57">
              <a:extLst>
                <a:ext uri="{FF2B5EF4-FFF2-40B4-BE49-F238E27FC236}">
                  <a16:creationId xmlns:a16="http://schemas.microsoft.com/office/drawing/2014/main" id="{E1090D48-1E46-4ED9-A9B4-8205868F8872}"/>
                </a:ext>
              </a:extLst>
            </p:cNvPr>
            <p:cNvSpPr/>
            <p:nvPr/>
          </p:nvSpPr>
          <p:spPr>
            <a:xfrm>
              <a:off x="2252508" y="1270311"/>
              <a:ext cx="2137719" cy="46553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dirty="0">
                  <a:solidFill>
                    <a:schemeClr val="bg1"/>
                  </a:solidFill>
                  <a:cs typeface="+mn-ea"/>
                  <a:sym typeface="+mn-lt"/>
                </a:rPr>
                <a:t>安装实施服务</a:t>
              </a:r>
            </a:p>
          </p:txBody>
        </p:sp>
        <p:sp>
          <p:nvSpPr>
            <p:cNvPr id="60" name="任意多边形: 形状 59">
              <a:extLst>
                <a:ext uri="{FF2B5EF4-FFF2-40B4-BE49-F238E27FC236}">
                  <a16:creationId xmlns:a16="http://schemas.microsoft.com/office/drawing/2014/main" id="{4EF99DBC-63C7-45A2-A9CA-E2152F866F47}"/>
                </a:ext>
              </a:extLst>
            </p:cNvPr>
            <p:cNvSpPr/>
            <p:nvPr/>
          </p:nvSpPr>
          <p:spPr>
            <a:xfrm rot="10800000">
              <a:off x="4226393" y="1270237"/>
              <a:ext cx="304617" cy="465538"/>
            </a:xfrm>
            <a:custGeom>
              <a:avLst/>
              <a:gdLst>
                <a:gd name="connsiteX0" fmla="*/ 327455 w 428529"/>
                <a:gd name="connsiteY0" fmla="*/ 0 h 654910"/>
                <a:gd name="connsiteX1" fmla="*/ 393449 w 428529"/>
                <a:gd name="connsiteY1" fmla="*/ 6653 h 654910"/>
                <a:gd name="connsiteX2" fmla="*/ 428529 w 428529"/>
                <a:gd name="connsiteY2" fmla="*/ 17542 h 654910"/>
                <a:gd name="connsiteX3" fmla="*/ 402142 w 428529"/>
                <a:gd name="connsiteY3" fmla="*/ 25733 h 654910"/>
                <a:gd name="connsiteX4" fmla="*/ 202147 w 428529"/>
                <a:gd name="connsiteY4" fmla="*/ 327455 h 654910"/>
                <a:gd name="connsiteX5" fmla="*/ 402142 w 428529"/>
                <a:gd name="connsiteY5" fmla="*/ 629177 h 654910"/>
                <a:gd name="connsiteX6" fmla="*/ 428529 w 428529"/>
                <a:gd name="connsiteY6" fmla="*/ 637368 h 654910"/>
                <a:gd name="connsiteX7" fmla="*/ 393449 w 428529"/>
                <a:gd name="connsiteY7" fmla="*/ 648257 h 654910"/>
                <a:gd name="connsiteX8" fmla="*/ 327455 w 428529"/>
                <a:gd name="connsiteY8" fmla="*/ 654910 h 654910"/>
                <a:gd name="connsiteX9" fmla="*/ 0 w 428529"/>
                <a:gd name="connsiteY9" fmla="*/ 327455 h 654910"/>
                <a:gd name="connsiteX10" fmla="*/ 327455 w 428529"/>
                <a:gd name="connsiteY10" fmla="*/ 0 h 65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529" h="654910">
                  <a:moveTo>
                    <a:pt x="327455" y="0"/>
                  </a:moveTo>
                  <a:cubicBezTo>
                    <a:pt x="350061" y="0"/>
                    <a:pt x="372132" y="2291"/>
                    <a:pt x="393449" y="6653"/>
                  </a:cubicBezTo>
                  <a:lnTo>
                    <a:pt x="428529" y="17542"/>
                  </a:lnTo>
                  <a:lnTo>
                    <a:pt x="402142" y="25733"/>
                  </a:lnTo>
                  <a:cubicBezTo>
                    <a:pt x="284614" y="75444"/>
                    <a:pt x="202147" y="191819"/>
                    <a:pt x="202147" y="327455"/>
                  </a:cubicBezTo>
                  <a:cubicBezTo>
                    <a:pt x="202147" y="463091"/>
                    <a:pt x="284614" y="579466"/>
                    <a:pt x="402142" y="629177"/>
                  </a:cubicBezTo>
                  <a:lnTo>
                    <a:pt x="428529" y="637368"/>
                  </a:lnTo>
                  <a:lnTo>
                    <a:pt x="393449" y="648257"/>
                  </a:lnTo>
                  <a:cubicBezTo>
                    <a:pt x="372132" y="652619"/>
                    <a:pt x="350061" y="654910"/>
                    <a:pt x="327455" y="654910"/>
                  </a:cubicBezTo>
                  <a:cubicBezTo>
                    <a:pt x="146607" y="654910"/>
                    <a:pt x="0" y="508303"/>
                    <a:pt x="0" y="327455"/>
                  </a:cubicBezTo>
                  <a:cubicBezTo>
                    <a:pt x="0" y="146607"/>
                    <a:pt x="146607" y="0"/>
                    <a:pt x="327455"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cs typeface="+mn-ea"/>
                <a:sym typeface="+mn-lt"/>
              </a:endParaRPr>
            </a:p>
          </p:txBody>
        </p:sp>
      </p:grpSp>
      <p:grpSp>
        <p:nvGrpSpPr>
          <p:cNvPr id="61" name="组合 60">
            <a:extLst>
              <a:ext uri="{FF2B5EF4-FFF2-40B4-BE49-F238E27FC236}">
                <a16:creationId xmlns:a16="http://schemas.microsoft.com/office/drawing/2014/main" id="{A2D852A6-84D9-405C-B4B2-2FD881C1DD32}"/>
              </a:ext>
            </a:extLst>
          </p:cNvPr>
          <p:cNvGrpSpPr/>
          <p:nvPr/>
        </p:nvGrpSpPr>
        <p:grpSpPr>
          <a:xfrm>
            <a:off x="758890" y="4795426"/>
            <a:ext cx="2278502" cy="465611"/>
            <a:chOff x="2252508" y="1270237"/>
            <a:chExt cx="2278502" cy="465611"/>
          </a:xfrm>
        </p:grpSpPr>
        <p:sp>
          <p:nvSpPr>
            <p:cNvPr id="62" name="矩形: 圆角 61">
              <a:extLst>
                <a:ext uri="{FF2B5EF4-FFF2-40B4-BE49-F238E27FC236}">
                  <a16:creationId xmlns:a16="http://schemas.microsoft.com/office/drawing/2014/main" id="{7D2CF51B-98FD-4A64-B834-A14E3A3F41D3}"/>
                </a:ext>
              </a:extLst>
            </p:cNvPr>
            <p:cNvSpPr/>
            <p:nvPr/>
          </p:nvSpPr>
          <p:spPr>
            <a:xfrm>
              <a:off x="2252508" y="1270311"/>
              <a:ext cx="2137719" cy="46553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b="1" dirty="0">
                  <a:solidFill>
                    <a:schemeClr val="bg1"/>
                  </a:solidFill>
                  <a:cs typeface="+mn-ea"/>
                  <a:sym typeface="+mn-lt"/>
                </a:rPr>
                <a:t>运维保障服务</a:t>
              </a:r>
            </a:p>
          </p:txBody>
        </p:sp>
        <p:sp>
          <p:nvSpPr>
            <p:cNvPr id="64" name="任意多边形: 形状 63">
              <a:extLst>
                <a:ext uri="{FF2B5EF4-FFF2-40B4-BE49-F238E27FC236}">
                  <a16:creationId xmlns:a16="http://schemas.microsoft.com/office/drawing/2014/main" id="{7614AC19-EE73-43BE-808A-7225C05451F5}"/>
                </a:ext>
              </a:extLst>
            </p:cNvPr>
            <p:cNvSpPr/>
            <p:nvPr/>
          </p:nvSpPr>
          <p:spPr>
            <a:xfrm rot="10800000">
              <a:off x="4226393" y="1270237"/>
              <a:ext cx="304617" cy="465538"/>
            </a:xfrm>
            <a:custGeom>
              <a:avLst/>
              <a:gdLst>
                <a:gd name="connsiteX0" fmla="*/ 327455 w 428529"/>
                <a:gd name="connsiteY0" fmla="*/ 0 h 654910"/>
                <a:gd name="connsiteX1" fmla="*/ 393449 w 428529"/>
                <a:gd name="connsiteY1" fmla="*/ 6653 h 654910"/>
                <a:gd name="connsiteX2" fmla="*/ 428529 w 428529"/>
                <a:gd name="connsiteY2" fmla="*/ 17542 h 654910"/>
                <a:gd name="connsiteX3" fmla="*/ 402142 w 428529"/>
                <a:gd name="connsiteY3" fmla="*/ 25733 h 654910"/>
                <a:gd name="connsiteX4" fmla="*/ 202147 w 428529"/>
                <a:gd name="connsiteY4" fmla="*/ 327455 h 654910"/>
                <a:gd name="connsiteX5" fmla="*/ 402142 w 428529"/>
                <a:gd name="connsiteY5" fmla="*/ 629177 h 654910"/>
                <a:gd name="connsiteX6" fmla="*/ 428529 w 428529"/>
                <a:gd name="connsiteY6" fmla="*/ 637368 h 654910"/>
                <a:gd name="connsiteX7" fmla="*/ 393449 w 428529"/>
                <a:gd name="connsiteY7" fmla="*/ 648257 h 654910"/>
                <a:gd name="connsiteX8" fmla="*/ 327455 w 428529"/>
                <a:gd name="connsiteY8" fmla="*/ 654910 h 654910"/>
                <a:gd name="connsiteX9" fmla="*/ 0 w 428529"/>
                <a:gd name="connsiteY9" fmla="*/ 327455 h 654910"/>
                <a:gd name="connsiteX10" fmla="*/ 327455 w 428529"/>
                <a:gd name="connsiteY10" fmla="*/ 0 h 65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8529" h="654910">
                  <a:moveTo>
                    <a:pt x="327455" y="0"/>
                  </a:moveTo>
                  <a:cubicBezTo>
                    <a:pt x="350061" y="0"/>
                    <a:pt x="372132" y="2291"/>
                    <a:pt x="393449" y="6653"/>
                  </a:cubicBezTo>
                  <a:lnTo>
                    <a:pt x="428529" y="17542"/>
                  </a:lnTo>
                  <a:lnTo>
                    <a:pt x="402142" y="25733"/>
                  </a:lnTo>
                  <a:cubicBezTo>
                    <a:pt x="284614" y="75444"/>
                    <a:pt x="202147" y="191819"/>
                    <a:pt x="202147" y="327455"/>
                  </a:cubicBezTo>
                  <a:cubicBezTo>
                    <a:pt x="202147" y="463091"/>
                    <a:pt x="284614" y="579466"/>
                    <a:pt x="402142" y="629177"/>
                  </a:cubicBezTo>
                  <a:lnTo>
                    <a:pt x="428529" y="637368"/>
                  </a:lnTo>
                  <a:lnTo>
                    <a:pt x="393449" y="648257"/>
                  </a:lnTo>
                  <a:cubicBezTo>
                    <a:pt x="372132" y="652619"/>
                    <a:pt x="350061" y="654910"/>
                    <a:pt x="327455" y="654910"/>
                  </a:cubicBezTo>
                  <a:cubicBezTo>
                    <a:pt x="146607" y="654910"/>
                    <a:pt x="0" y="508303"/>
                    <a:pt x="0" y="327455"/>
                  </a:cubicBezTo>
                  <a:cubicBezTo>
                    <a:pt x="0" y="146607"/>
                    <a:pt x="146607" y="0"/>
                    <a:pt x="327455"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cs typeface="+mn-ea"/>
                <a:sym typeface="+mn-lt"/>
              </a:endParaRPr>
            </a:p>
          </p:txBody>
        </p:sp>
      </p:grpSp>
      <p:sp>
        <p:nvSpPr>
          <p:cNvPr id="37" name="îṥlîde">
            <a:extLst>
              <a:ext uri="{FF2B5EF4-FFF2-40B4-BE49-F238E27FC236}">
                <a16:creationId xmlns:a16="http://schemas.microsoft.com/office/drawing/2014/main" id="{69DC0ECD-B425-4E48-89A2-F54BC25101D8}"/>
              </a:ext>
            </a:extLst>
          </p:cNvPr>
          <p:cNvSpPr txBox="1"/>
          <p:nvPr/>
        </p:nvSpPr>
        <p:spPr bwMode="auto">
          <a:xfrm>
            <a:off x="6078870" y="1357312"/>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zh-CN" altLang="en-US" sz="1867" b="1" dirty="0">
                <a:cs typeface="+mn-ea"/>
                <a:sym typeface="+mn-lt"/>
              </a:rPr>
              <a:t>服务报价</a:t>
            </a:r>
            <a:endParaRPr lang="en-US" sz="1867" b="1" dirty="0">
              <a:cs typeface="+mn-ea"/>
              <a:sym typeface="+mn-lt"/>
            </a:endParaRPr>
          </a:p>
        </p:txBody>
      </p:sp>
      <p:sp>
        <p:nvSpPr>
          <p:cNvPr id="39" name="îṥlîde">
            <a:extLst>
              <a:ext uri="{FF2B5EF4-FFF2-40B4-BE49-F238E27FC236}">
                <a16:creationId xmlns:a16="http://schemas.microsoft.com/office/drawing/2014/main" id="{BD2B7E58-D2FC-4DBF-828A-0377A5A8351C}"/>
              </a:ext>
            </a:extLst>
          </p:cNvPr>
          <p:cNvSpPr txBox="1"/>
          <p:nvPr/>
        </p:nvSpPr>
        <p:spPr bwMode="auto">
          <a:xfrm>
            <a:off x="8398273" y="1357312"/>
            <a:ext cx="109663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zh-CN" altLang="en-US" sz="1867" b="1" dirty="0">
                <a:cs typeface="+mn-ea"/>
                <a:sym typeface="+mn-lt"/>
              </a:rPr>
              <a:t>差旅补助</a:t>
            </a:r>
            <a:endParaRPr lang="en-US" sz="1867" b="1" dirty="0">
              <a:cs typeface="+mn-ea"/>
              <a:sym typeface="+mn-lt"/>
            </a:endParaRPr>
          </a:p>
        </p:txBody>
      </p:sp>
      <p:sp>
        <p:nvSpPr>
          <p:cNvPr id="40" name="îṥlîde">
            <a:extLst>
              <a:ext uri="{FF2B5EF4-FFF2-40B4-BE49-F238E27FC236}">
                <a16:creationId xmlns:a16="http://schemas.microsoft.com/office/drawing/2014/main" id="{2297211B-772A-482C-B857-E5773970D2C6}"/>
              </a:ext>
            </a:extLst>
          </p:cNvPr>
          <p:cNvSpPr txBox="1"/>
          <p:nvPr/>
        </p:nvSpPr>
        <p:spPr bwMode="auto">
          <a:xfrm>
            <a:off x="8398273" y="1604962"/>
            <a:ext cx="3211179" cy="333047"/>
          </a:xfrm>
          <a:prstGeom prst="rect">
            <a:avLst/>
          </a:prstGeom>
        </p:spPr>
        <p:txBody>
          <a:bodyPr wrap="square" lIns="90000" tIns="46800" rIns="90000" bIns="46800" anchor="ctr">
            <a:normAutofit fontScale="47500" lnSpcReduction="20000"/>
            <a:scene3d>
              <a:camera prst="orthographicFront"/>
              <a:lightRig rig="threePt" dir="t"/>
            </a:scene3d>
            <a:sp3d>
              <a:bevelT w="0" h="0"/>
            </a:sp3d>
          </a:bodyPr>
          <a:lstStyle/>
          <a:p>
            <a:pPr marL="0" indent="0">
              <a:defRPr/>
            </a:pPr>
            <a:r>
              <a:rPr lang="zh-CN" altLang="en-US" sz="1867" b="1" dirty="0">
                <a:cs typeface="+mn-ea"/>
                <a:sym typeface="+mn-lt"/>
              </a:rPr>
              <a:t>差旅交通、住宿费用单独支付，按照实际情况实报实销</a:t>
            </a:r>
            <a:endParaRPr lang="en-US" sz="1867" b="1" dirty="0">
              <a:cs typeface="+mn-ea"/>
              <a:sym typeface="+mn-lt"/>
            </a:endParaRPr>
          </a:p>
        </p:txBody>
      </p:sp>
      <p:sp>
        <p:nvSpPr>
          <p:cNvPr id="41" name="îṥlîde">
            <a:extLst>
              <a:ext uri="{FF2B5EF4-FFF2-40B4-BE49-F238E27FC236}">
                <a16:creationId xmlns:a16="http://schemas.microsoft.com/office/drawing/2014/main" id="{D871154D-7157-4865-B4ED-9DE232281D7A}"/>
              </a:ext>
            </a:extLst>
          </p:cNvPr>
          <p:cNvSpPr txBox="1"/>
          <p:nvPr/>
        </p:nvSpPr>
        <p:spPr bwMode="auto">
          <a:xfrm>
            <a:off x="5961855" y="2254849"/>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3.5</a:t>
            </a:r>
            <a:r>
              <a:rPr lang="zh-CN" altLang="en-US" sz="1867" b="1" dirty="0">
                <a:cs typeface="+mn-ea"/>
                <a:sym typeface="+mn-lt"/>
              </a:rPr>
              <a:t>万</a:t>
            </a:r>
            <a:r>
              <a:rPr lang="en-US" altLang="zh-CN" sz="1867" b="1" dirty="0">
                <a:cs typeface="+mn-ea"/>
                <a:sym typeface="+mn-lt"/>
              </a:rPr>
              <a:t>/</a:t>
            </a:r>
            <a:r>
              <a:rPr lang="zh-CN" altLang="en-US" sz="1867" b="1" dirty="0">
                <a:cs typeface="+mn-ea"/>
                <a:sym typeface="+mn-lt"/>
              </a:rPr>
              <a:t>人月</a:t>
            </a:r>
            <a:endParaRPr lang="en-US" sz="1867" b="1" dirty="0">
              <a:cs typeface="+mn-ea"/>
              <a:sym typeface="+mn-lt"/>
            </a:endParaRPr>
          </a:p>
        </p:txBody>
      </p:sp>
      <p:sp>
        <p:nvSpPr>
          <p:cNvPr id="42" name="îṥlîde">
            <a:extLst>
              <a:ext uri="{FF2B5EF4-FFF2-40B4-BE49-F238E27FC236}">
                <a16:creationId xmlns:a16="http://schemas.microsoft.com/office/drawing/2014/main" id="{C4CEC352-B50C-4F93-8793-158739FCF4B0}"/>
              </a:ext>
            </a:extLst>
          </p:cNvPr>
          <p:cNvSpPr txBox="1"/>
          <p:nvPr/>
        </p:nvSpPr>
        <p:spPr bwMode="auto">
          <a:xfrm>
            <a:off x="5961855" y="3761207"/>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2.5</a:t>
            </a:r>
            <a:r>
              <a:rPr lang="zh-CN" altLang="en-US" sz="1867" b="1" dirty="0">
                <a:cs typeface="+mn-ea"/>
                <a:sym typeface="+mn-lt"/>
              </a:rPr>
              <a:t>万</a:t>
            </a:r>
            <a:r>
              <a:rPr lang="en-US" altLang="zh-CN" sz="1867" b="1" dirty="0">
                <a:cs typeface="+mn-ea"/>
                <a:sym typeface="+mn-lt"/>
              </a:rPr>
              <a:t>/</a:t>
            </a:r>
            <a:r>
              <a:rPr lang="zh-CN" altLang="en-US" sz="1867" b="1" dirty="0">
                <a:cs typeface="+mn-ea"/>
                <a:sym typeface="+mn-lt"/>
              </a:rPr>
              <a:t>人月</a:t>
            </a:r>
            <a:endParaRPr lang="en-US" sz="1867" b="1" dirty="0">
              <a:cs typeface="+mn-ea"/>
              <a:sym typeface="+mn-lt"/>
            </a:endParaRPr>
          </a:p>
        </p:txBody>
      </p:sp>
      <p:sp>
        <p:nvSpPr>
          <p:cNvPr id="45" name="îṥlîde">
            <a:extLst>
              <a:ext uri="{FF2B5EF4-FFF2-40B4-BE49-F238E27FC236}">
                <a16:creationId xmlns:a16="http://schemas.microsoft.com/office/drawing/2014/main" id="{C10BDD2E-5AD1-4E66-9427-689BDCBAF31C}"/>
              </a:ext>
            </a:extLst>
          </p:cNvPr>
          <p:cNvSpPr txBox="1"/>
          <p:nvPr/>
        </p:nvSpPr>
        <p:spPr bwMode="auto">
          <a:xfrm>
            <a:off x="5961855" y="5281928"/>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2</a:t>
            </a:r>
            <a:r>
              <a:rPr lang="zh-CN" altLang="en-US" sz="1867" b="1" dirty="0">
                <a:cs typeface="+mn-ea"/>
                <a:sym typeface="+mn-lt"/>
              </a:rPr>
              <a:t>万</a:t>
            </a:r>
            <a:r>
              <a:rPr lang="en-US" altLang="zh-CN" sz="1867" b="1" dirty="0">
                <a:cs typeface="+mn-ea"/>
                <a:sym typeface="+mn-lt"/>
              </a:rPr>
              <a:t>/</a:t>
            </a:r>
            <a:r>
              <a:rPr lang="zh-CN" altLang="en-US" sz="1867" b="1" dirty="0">
                <a:cs typeface="+mn-ea"/>
                <a:sym typeface="+mn-lt"/>
              </a:rPr>
              <a:t>人月</a:t>
            </a:r>
            <a:endParaRPr lang="en-US" sz="1867" b="1" dirty="0">
              <a:cs typeface="+mn-ea"/>
              <a:sym typeface="+mn-lt"/>
            </a:endParaRPr>
          </a:p>
        </p:txBody>
      </p:sp>
      <p:sp>
        <p:nvSpPr>
          <p:cNvPr id="46" name="îṥlîde">
            <a:extLst>
              <a:ext uri="{FF2B5EF4-FFF2-40B4-BE49-F238E27FC236}">
                <a16:creationId xmlns:a16="http://schemas.microsoft.com/office/drawing/2014/main" id="{52F6FACF-5ED8-45B2-9191-911557D7ED5E}"/>
              </a:ext>
            </a:extLst>
          </p:cNvPr>
          <p:cNvSpPr txBox="1"/>
          <p:nvPr/>
        </p:nvSpPr>
        <p:spPr bwMode="auto">
          <a:xfrm>
            <a:off x="8452707" y="2254849"/>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300</a:t>
            </a:r>
            <a:r>
              <a:rPr lang="zh-CN" altLang="en-US" sz="1867" b="1" dirty="0">
                <a:cs typeface="+mn-ea"/>
                <a:sym typeface="+mn-lt"/>
              </a:rPr>
              <a:t>元</a:t>
            </a:r>
            <a:r>
              <a:rPr lang="en-US" altLang="zh-CN" sz="1867" b="1" dirty="0">
                <a:cs typeface="+mn-ea"/>
                <a:sym typeface="+mn-lt"/>
              </a:rPr>
              <a:t>/</a:t>
            </a:r>
            <a:r>
              <a:rPr lang="zh-CN" altLang="en-US" sz="1867" b="1" dirty="0">
                <a:cs typeface="+mn-ea"/>
                <a:sym typeface="+mn-lt"/>
              </a:rPr>
              <a:t>人天</a:t>
            </a:r>
            <a:endParaRPr lang="en-US" sz="1867" b="1" dirty="0">
              <a:cs typeface="+mn-ea"/>
              <a:sym typeface="+mn-lt"/>
            </a:endParaRPr>
          </a:p>
        </p:txBody>
      </p:sp>
      <p:sp>
        <p:nvSpPr>
          <p:cNvPr id="47" name="îṥlîde">
            <a:extLst>
              <a:ext uri="{FF2B5EF4-FFF2-40B4-BE49-F238E27FC236}">
                <a16:creationId xmlns:a16="http://schemas.microsoft.com/office/drawing/2014/main" id="{7879FCCE-69D1-4E7A-9D9A-7B6BCB43D3C4}"/>
              </a:ext>
            </a:extLst>
          </p:cNvPr>
          <p:cNvSpPr txBox="1"/>
          <p:nvPr/>
        </p:nvSpPr>
        <p:spPr bwMode="auto">
          <a:xfrm>
            <a:off x="8452707" y="3761207"/>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200</a:t>
            </a:r>
            <a:r>
              <a:rPr lang="zh-CN" altLang="en-US" sz="1867" b="1" dirty="0">
                <a:cs typeface="+mn-ea"/>
                <a:sym typeface="+mn-lt"/>
              </a:rPr>
              <a:t>元</a:t>
            </a:r>
            <a:r>
              <a:rPr lang="en-US" altLang="zh-CN" sz="1867" b="1" dirty="0">
                <a:cs typeface="+mn-ea"/>
                <a:sym typeface="+mn-lt"/>
              </a:rPr>
              <a:t>/</a:t>
            </a:r>
            <a:r>
              <a:rPr lang="zh-CN" altLang="en-US" sz="1867" b="1" dirty="0">
                <a:cs typeface="+mn-ea"/>
                <a:sym typeface="+mn-lt"/>
              </a:rPr>
              <a:t>人天</a:t>
            </a:r>
            <a:endParaRPr lang="en-US" sz="1867" b="1" dirty="0">
              <a:cs typeface="+mn-ea"/>
              <a:sym typeface="+mn-lt"/>
            </a:endParaRPr>
          </a:p>
        </p:txBody>
      </p:sp>
      <p:sp>
        <p:nvSpPr>
          <p:cNvPr id="48" name="îṥlîde">
            <a:extLst>
              <a:ext uri="{FF2B5EF4-FFF2-40B4-BE49-F238E27FC236}">
                <a16:creationId xmlns:a16="http://schemas.microsoft.com/office/drawing/2014/main" id="{D7CC0C5D-AA2E-4A32-BA9F-B65195709CD0}"/>
              </a:ext>
            </a:extLst>
          </p:cNvPr>
          <p:cNvSpPr txBox="1"/>
          <p:nvPr/>
        </p:nvSpPr>
        <p:spPr bwMode="auto">
          <a:xfrm>
            <a:off x="8452707" y="5281928"/>
            <a:ext cx="1407780" cy="333047"/>
          </a:xfrm>
          <a:prstGeom prst="rect">
            <a:avLst/>
          </a:prstGeom>
        </p:spPr>
        <p:txBody>
          <a:bodyPr wrap="square" lIns="90000" tIns="46800" rIns="90000" bIns="46800" anchor="ctr">
            <a:normAutofit fontScale="92500" lnSpcReduction="10000"/>
            <a:scene3d>
              <a:camera prst="orthographicFront"/>
              <a:lightRig rig="threePt" dir="t"/>
            </a:scene3d>
            <a:sp3d>
              <a:bevelT w="0" h="0"/>
            </a:sp3d>
          </a:bodyPr>
          <a:lstStyle/>
          <a:p>
            <a:pPr marL="0" indent="0">
              <a:defRPr/>
            </a:pPr>
            <a:r>
              <a:rPr lang="en-US" altLang="zh-CN" sz="1867" b="1" dirty="0">
                <a:cs typeface="+mn-ea"/>
                <a:sym typeface="+mn-lt"/>
              </a:rPr>
              <a:t>200</a:t>
            </a:r>
            <a:r>
              <a:rPr lang="zh-CN" altLang="en-US" sz="1867" b="1" dirty="0">
                <a:cs typeface="+mn-ea"/>
                <a:sym typeface="+mn-lt"/>
              </a:rPr>
              <a:t>元</a:t>
            </a:r>
            <a:r>
              <a:rPr lang="en-US" altLang="zh-CN" sz="1867" b="1" dirty="0">
                <a:cs typeface="+mn-ea"/>
                <a:sym typeface="+mn-lt"/>
              </a:rPr>
              <a:t>/</a:t>
            </a:r>
            <a:r>
              <a:rPr lang="zh-CN" altLang="en-US" sz="1867" b="1" dirty="0">
                <a:cs typeface="+mn-ea"/>
                <a:sym typeface="+mn-lt"/>
              </a:rPr>
              <a:t>人天</a:t>
            </a:r>
            <a:endParaRPr lang="en-US" sz="1867" b="1" dirty="0">
              <a:cs typeface="+mn-ea"/>
              <a:sym typeface="+mn-lt"/>
            </a:endParaRPr>
          </a:p>
        </p:txBody>
      </p:sp>
      <p:cxnSp>
        <p:nvCxnSpPr>
          <p:cNvPr id="49" name="直接连接符 48">
            <a:extLst>
              <a:ext uri="{FF2B5EF4-FFF2-40B4-BE49-F238E27FC236}">
                <a16:creationId xmlns:a16="http://schemas.microsoft.com/office/drawing/2014/main" id="{2DC24132-9A53-4879-A6F6-30546E8BE085}"/>
              </a:ext>
            </a:extLst>
          </p:cNvPr>
          <p:cNvCxnSpPr/>
          <p:nvPr/>
        </p:nvCxnSpPr>
        <p:spPr>
          <a:xfrm>
            <a:off x="669925" y="2217674"/>
            <a:ext cx="10850563"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796A92F-429F-4756-9F2C-A4417AD60E92}"/>
              </a:ext>
            </a:extLst>
          </p:cNvPr>
          <p:cNvCxnSpPr/>
          <p:nvPr/>
        </p:nvCxnSpPr>
        <p:spPr>
          <a:xfrm>
            <a:off x="758889" y="3761207"/>
            <a:ext cx="10850563"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9221012-33BE-4C91-845D-AF83EF946E76}"/>
              </a:ext>
            </a:extLst>
          </p:cNvPr>
          <p:cNvCxnSpPr/>
          <p:nvPr/>
        </p:nvCxnSpPr>
        <p:spPr>
          <a:xfrm>
            <a:off x="669925" y="5273733"/>
            <a:ext cx="10850563"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47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1D3A0-E055-4DF0-82B1-ED67FE02A526}"/>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产品订阅 </a:t>
            </a:r>
            <a:r>
              <a:rPr lang="en-US" altLang="zh-CN" dirty="0">
                <a:latin typeface="+mn-lt"/>
                <a:ea typeface="+mn-ea"/>
                <a:cs typeface="+mn-ea"/>
                <a:sym typeface="+mn-lt"/>
              </a:rPr>
              <a:t>– </a:t>
            </a:r>
            <a:r>
              <a:rPr lang="zh-CN" altLang="en-US" dirty="0">
                <a:highlight>
                  <a:srgbClr val="FFFF00"/>
                </a:highlight>
                <a:latin typeface="+mn-lt"/>
                <a:ea typeface="+mn-ea"/>
                <a:cs typeface="+mn-ea"/>
                <a:sym typeface="+mn-lt"/>
              </a:rPr>
              <a:t>待填充</a:t>
            </a:r>
          </a:p>
        </p:txBody>
      </p:sp>
      <p:sp>
        <p:nvSpPr>
          <p:cNvPr id="3" name="页脚占位符 2">
            <a:extLst>
              <a:ext uri="{FF2B5EF4-FFF2-40B4-BE49-F238E27FC236}">
                <a16:creationId xmlns:a16="http://schemas.microsoft.com/office/drawing/2014/main" id="{09AFAD71-4591-46AE-8379-93D1BFD2701B}"/>
              </a:ext>
            </a:extLst>
          </p:cNvPr>
          <p:cNvSpPr>
            <a:spLocks noGrp="1"/>
          </p:cNvSpPr>
          <p:nvPr>
            <p:ph type="ftr" sz="quarter" idx="11"/>
          </p:nvPr>
        </p:nvSpPr>
        <p:spPr/>
        <p:txBody>
          <a:bodyPr/>
          <a:lstStyle/>
          <a:p>
            <a:r>
              <a:rPr lang="en-US" altLang="zh-CN" dirty="0" err="1">
                <a:cs typeface="+mn-ea"/>
                <a:sym typeface="+mn-lt"/>
              </a:rPr>
              <a:t>Sinosoft</a:t>
            </a:r>
            <a:endParaRPr lang="zh-CN" altLang="en-US" dirty="0">
              <a:cs typeface="+mn-ea"/>
              <a:sym typeface="+mn-lt"/>
            </a:endParaRPr>
          </a:p>
        </p:txBody>
      </p:sp>
      <p:sp>
        <p:nvSpPr>
          <p:cNvPr id="4" name="灯片编号占位符 3">
            <a:extLst>
              <a:ext uri="{FF2B5EF4-FFF2-40B4-BE49-F238E27FC236}">
                <a16:creationId xmlns:a16="http://schemas.microsoft.com/office/drawing/2014/main" id="{713B4311-1ECD-43F1-A61A-092B0F095079}"/>
              </a:ext>
            </a:extLst>
          </p:cNvPr>
          <p:cNvSpPr>
            <a:spLocks noGrp="1"/>
          </p:cNvSpPr>
          <p:nvPr>
            <p:ph type="sldNum" sz="quarter" idx="12"/>
          </p:nvPr>
        </p:nvSpPr>
        <p:spPr/>
        <p:txBody>
          <a:bodyPr/>
          <a:lstStyle/>
          <a:p>
            <a:fld id="{5DD3DB80-B894-403A-B48E-6FDC1A72010E}" type="slidenum">
              <a:rPr lang="zh-CN" altLang="en-US" smtClean="0">
                <a:cs typeface="+mn-ea"/>
                <a:sym typeface="+mn-lt"/>
              </a:rPr>
              <a:pPr/>
              <a:t>41</a:t>
            </a:fld>
            <a:endParaRPr lang="zh-CN" altLang="en-US">
              <a:cs typeface="+mn-ea"/>
              <a:sym typeface="+mn-lt"/>
            </a:endParaRPr>
          </a:p>
        </p:txBody>
      </p:sp>
    </p:spTree>
    <p:extLst>
      <p:ext uri="{BB962C8B-B14F-4D97-AF65-F5344CB8AC3E}">
        <p14:creationId xmlns:p14="http://schemas.microsoft.com/office/powerpoint/2010/main" val="2897144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矩形: 圆角 142">
            <a:extLst>
              <a:ext uri="{FF2B5EF4-FFF2-40B4-BE49-F238E27FC236}">
                <a16:creationId xmlns:a16="http://schemas.microsoft.com/office/drawing/2014/main" id="{D9377C64-3A4F-4007-B53A-0E6221A949F4}"/>
              </a:ext>
            </a:extLst>
          </p:cNvPr>
          <p:cNvSpPr/>
          <p:nvPr/>
        </p:nvSpPr>
        <p:spPr>
          <a:xfrm>
            <a:off x="7420183" y="4323699"/>
            <a:ext cx="2108680" cy="1813575"/>
          </a:xfrm>
          <a:prstGeom prst="roundRect">
            <a:avLst/>
          </a:prstGeom>
          <a:solidFill>
            <a:schemeClr val="accent5">
              <a:lumMod val="20000"/>
              <a:lumOff val="80000"/>
            </a:schemeClr>
          </a:solid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zh-CN" altLang="en-US" dirty="0">
                <a:solidFill>
                  <a:schemeClr val="tx1"/>
                </a:solidFill>
                <a:cs typeface="+mn-ea"/>
                <a:sym typeface="+mn-lt"/>
              </a:rPr>
              <a:t>监理</a:t>
            </a:r>
            <a:endParaRPr lang="en-US" altLang="zh-CN" dirty="0">
              <a:solidFill>
                <a:schemeClr val="tx1"/>
              </a:solidFill>
              <a:cs typeface="+mn-ea"/>
              <a:sym typeface="+mn-lt"/>
            </a:endParaRPr>
          </a:p>
          <a:p>
            <a:pPr algn="ctr"/>
            <a:r>
              <a:rPr lang="zh-CN" altLang="en-US" sz="1400" dirty="0">
                <a:solidFill>
                  <a:schemeClr val="tx1"/>
                </a:solidFill>
                <a:cs typeface="+mn-ea"/>
                <a:sym typeface="+mn-lt"/>
              </a:rPr>
              <a:t>（第三方公司）</a:t>
            </a:r>
          </a:p>
        </p:txBody>
      </p:sp>
      <p:sp>
        <p:nvSpPr>
          <p:cNvPr id="24" name="矩形: 圆角 23">
            <a:extLst>
              <a:ext uri="{FF2B5EF4-FFF2-40B4-BE49-F238E27FC236}">
                <a16:creationId xmlns:a16="http://schemas.microsoft.com/office/drawing/2014/main" id="{CB901DA2-53BA-493D-A42B-A6A031E00595}"/>
              </a:ext>
            </a:extLst>
          </p:cNvPr>
          <p:cNvSpPr/>
          <p:nvPr/>
        </p:nvSpPr>
        <p:spPr>
          <a:xfrm>
            <a:off x="1800320" y="4323700"/>
            <a:ext cx="4225060" cy="1813575"/>
          </a:xfrm>
          <a:prstGeom prst="roundRect">
            <a:avLst/>
          </a:prstGeom>
          <a:solidFill>
            <a:schemeClr val="accent4">
              <a:lumMod val="20000"/>
              <a:lumOff val="80000"/>
            </a:schemeClr>
          </a:solid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zh-CN" altLang="en-US">
                <a:solidFill>
                  <a:schemeClr val="tx1"/>
                </a:solidFill>
              </a:rPr>
              <a:t>项目承建商</a:t>
            </a:r>
          </a:p>
        </p:txBody>
      </p:sp>
      <p:sp>
        <p:nvSpPr>
          <p:cNvPr id="134" name="矩形: 圆角 133">
            <a:extLst>
              <a:ext uri="{FF2B5EF4-FFF2-40B4-BE49-F238E27FC236}">
                <a16:creationId xmlns:a16="http://schemas.microsoft.com/office/drawing/2014/main" id="{67F85625-84FE-4AEA-B1F0-9F90EBF3FDED}"/>
              </a:ext>
            </a:extLst>
          </p:cNvPr>
          <p:cNvSpPr/>
          <p:nvPr/>
        </p:nvSpPr>
        <p:spPr>
          <a:xfrm>
            <a:off x="3014113" y="2161309"/>
            <a:ext cx="5115734" cy="1372294"/>
          </a:xfrm>
          <a:prstGeom prst="roundRect">
            <a:avLst/>
          </a:prstGeom>
          <a:solidFill>
            <a:schemeClr val="accent2">
              <a:lumMod val="20000"/>
              <a:lumOff val="80000"/>
            </a:schemeClr>
          </a:solid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zh-CN" altLang="en-US" dirty="0">
                <a:solidFill>
                  <a:schemeClr val="tx1"/>
                </a:solidFill>
              </a:rPr>
              <a:t>项目领导办公室</a:t>
            </a:r>
          </a:p>
        </p:txBody>
      </p:sp>
      <p:sp>
        <p:nvSpPr>
          <p:cNvPr id="2" name="标题 1">
            <a:extLst>
              <a:ext uri="{FF2B5EF4-FFF2-40B4-BE49-F238E27FC236}">
                <a16:creationId xmlns:a16="http://schemas.microsoft.com/office/drawing/2014/main" id="{3CD1D3A0-E055-4DF0-82B1-ED67FE02A526}"/>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组织架构</a:t>
            </a:r>
          </a:p>
        </p:txBody>
      </p:sp>
      <p:sp>
        <p:nvSpPr>
          <p:cNvPr id="3" name="页脚占位符 2">
            <a:extLst>
              <a:ext uri="{FF2B5EF4-FFF2-40B4-BE49-F238E27FC236}">
                <a16:creationId xmlns:a16="http://schemas.microsoft.com/office/drawing/2014/main" id="{09AFAD71-4591-46AE-8379-93D1BFD2701B}"/>
              </a:ext>
            </a:extLst>
          </p:cNvPr>
          <p:cNvSpPr>
            <a:spLocks noGrp="1"/>
          </p:cNvSpPr>
          <p:nvPr>
            <p:ph type="ftr" sz="quarter" idx="11"/>
          </p:nvPr>
        </p:nvSpPr>
        <p:spPr/>
        <p:txBody>
          <a:bodyPr/>
          <a:lstStyle/>
          <a:p>
            <a:r>
              <a:rPr lang="en-US" altLang="zh-CN" dirty="0" err="1">
                <a:cs typeface="+mn-ea"/>
                <a:sym typeface="+mn-lt"/>
              </a:rPr>
              <a:t>Sinosoft</a:t>
            </a:r>
            <a:endParaRPr lang="zh-CN" altLang="en-US" dirty="0">
              <a:cs typeface="+mn-ea"/>
              <a:sym typeface="+mn-lt"/>
            </a:endParaRPr>
          </a:p>
        </p:txBody>
      </p:sp>
      <p:sp>
        <p:nvSpPr>
          <p:cNvPr id="4" name="灯片编号占位符 3">
            <a:extLst>
              <a:ext uri="{FF2B5EF4-FFF2-40B4-BE49-F238E27FC236}">
                <a16:creationId xmlns:a16="http://schemas.microsoft.com/office/drawing/2014/main" id="{713B4311-1ECD-43F1-A61A-092B0F095079}"/>
              </a:ext>
            </a:extLst>
          </p:cNvPr>
          <p:cNvSpPr>
            <a:spLocks noGrp="1"/>
          </p:cNvSpPr>
          <p:nvPr>
            <p:ph type="sldNum" sz="quarter" idx="12"/>
          </p:nvPr>
        </p:nvSpPr>
        <p:spPr/>
        <p:txBody>
          <a:bodyPr/>
          <a:lstStyle/>
          <a:p>
            <a:fld id="{5DD3DB80-B894-403A-B48E-6FDC1A72010E}" type="slidenum">
              <a:rPr lang="zh-CN" altLang="en-US" smtClean="0">
                <a:cs typeface="+mn-ea"/>
                <a:sym typeface="+mn-lt"/>
              </a:rPr>
              <a:pPr/>
              <a:t>42</a:t>
            </a:fld>
            <a:endParaRPr lang="zh-CN" altLang="en-US">
              <a:cs typeface="+mn-ea"/>
              <a:sym typeface="+mn-lt"/>
            </a:endParaRPr>
          </a:p>
        </p:txBody>
      </p:sp>
      <p:sp>
        <p:nvSpPr>
          <p:cNvPr id="25" name="矩形 24"/>
          <p:cNvSpPr/>
          <p:nvPr/>
        </p:nvSpPr>
        <p:spPr>
          <a:xfrm>
            <a:off x="1979562" y="4987635"/>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项目组</a:t>
            </a:r>
          </a:p>
        </p:txBody>
      </p:sp>
      <p:sp>
        <p:nvSpPr>
          <p:cNvPr id="26" name="矩形 25"/>
          <p:cNvSpPr/>
          <p:nvPr/>
        </p:nvSpPr>
        <p:spPr>
          <a:xfrm>
            <a:off x="2550580" y="4987635"/>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产品组</a:t>
            </a:r>
          </a:p>
        </p:txBody>
      </p:sp>
      <p:sp>
        <p:nvSpPr>
          <p:cNvPr id="27" name="矩形 26"/>
          <p:cNvSpPr/>
          <p:nvPr/>
        </p:nvSpPr>
        <p:spPr>
          <a:xfrm>
            <a:off x="3121598" y="4987635"/>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开发组</a:t>
            </a:r>
          </a:p>
        </p:txBody>
      </p:sp>
      <p:sp>
        <p:nvSpPr>
          <p:cNvPr id="28" name="矩形 27"/>
          <p:cNvSpPr/>
          <p:nvPr/>
        </p:nvSpPr>
        <p:spPr>
          <a:xfrm>
            <a:off x="3692616" y="4987635"/>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数据组</a:t>
            </a:r>
          </a:p>
        </p:txBody>
      </p:sp>
      <p:sp>
        <p:nvSpPr>
          <p:cNvPr id="29" name="矩形 28"/>
          <p:cNvSpPr/>
          <p:nvPr/>
        </p:nvSpPr>
        <p:spPr>
          <a:xfrm>
            <a:off x="4263634" y="4987635"/>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质量组</a:t>
            </a:r>
          </a:p>
        </p:txBody>
      </p:sp>
      <p:sp>
        <p:nvSpPr>
          <p:cNvPr id="30" name="矩形 29"/>
          <p:cNvSpPr/>
          <p:nvPr/>
        </p:nvSpPr>
        <p:spPr>
          <a:xfrm>
            <a:off x="4834652" y="4984147"/>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测试组</a:t>
            </a:r>
          </a:p>
        </p:txBody>
      </p:sp>
      <p:sp>
        <p:nvSpPr>
          <p:cNvPr id="31" name="矩形 30"/>
          <p:cNvSpPr/>
          <p:nvPr/>
        </p:nvSpPr>
        <p:spPr>
          <a:xfrm>
            <a:off x="5405670" y="4984147"/>
            <a:ext cx="462988" cy="103174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实施组</a:t>
            </a:r>
          </a:p>
        </p:txBody>
      </p:sp>
      <p:sp>
        <p:nvSpPr>
          <p:cNvPr id="35" name="矩形 34"/>
          <p:cNvSpPr/>
          <p:nvPr/>
        </p:nvSpPr>
        <p:spPr>
          <a:xfrm>
            <a:off x="4433465" y="2871651"/>
            <a:ext cx="1057697" cy="462987"/>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综合组</a:t>
            </a:r>
          </a:p>
        </p:txBody>
      </p:sp>
      <p:sp>
        <p:nvSpPr>
          <p:cNvPr id="36" name="矩形 35"/>
          <p:cNvSpPr/>
          <p:nvPr/>
        </p:nvSpPr>
        <p:spPr>
          <a:xfrm>
            <a:off x="5657085" y="2871651"/>
            <a:ext cx="1057697" cy="462987"/>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安全组</a:t>
            </a:r>
          </a:p>
        </p:txBody>
      </p:sp>
      <p:sp>
        <p:nvSpPr>
          <p:cNvPr id="37" name="矩形 36"/>
          <p:cNvSpPr/>
          <p:nvPr/>
        </p:nvSpPr>
        <p:spPr>
          <a:xfrm>
            <a:off x="6880705" y="2871651"/>
            <a:ext cx="1057697" cy="462987"/>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专家组</a:t>
            </a:r>
          </a:p>
        </p:txBody>
      </p:sp>
      <p:sp>
        <p:nvSpPr>
          <p:cNvPr id="38" name="矩形 37"/>
          <p:cNvSpPr/>
          <p:nvPr/>
        </p:nvSpPr>
        <p:spPr>
          <a:xfrm>
            <a:off x="7599751" y="4975380"/>
            <a:ext cx="677301" cy="1031751"/>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硬件网络运维商</a:t>
            </a:r>
          </a:p>
        </p:txBody>
      </p:sp>
      <p:sp>
        <p:nvSpPr>
          <p:cNvPr id="39" name="矩形 38"/>
          <p:cNvSpPr/>
          <p:nvPr/>
        </p:nvSpPr>
        <p:spPr>
          <a:xfrm>
            <a:off x="8608493" y="4984145"/>
            <a:ext cx="677301" cy="1031751"/>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系统安全与管理商</a:t>
            </a:r>
          </a:p>
        </p:txBody>
      </p:sp>
      <p:cxnSp>
        <p:nvCxnSpPr>
          <p:cNvPr id="47" name="肘形连接符 46"/>
          <p:cNvCxnSpPr>
            <a:cxnSpLocks/>
            <a:stCxn id="134" idx="2"/>
            <a:endCxn id="24" idx="0"/>
          </p:cNvCxnSpPr>
          <p:nvPr/>
        </p:nvCxnSpPr>
        <p:spPr>
          <a:xfrm rot="5400000">
            <a:off x="4347367" y="3099086"/>
            <a:ext cx="790097" cy="165913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1" name="矩形 180"/>
          <p:cNvSpPr/>
          <p:nvPr/>
        </p:nvSpPr>
        <p:spPr>
          <a:xfrm>
            <a:off x="3209845" y="2871650"/>
            <a:ext cx="1057697" cy="462987"/>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cs typeface="+mn-ea"/>
                <a:sym typeface="+mn-lt"/>
              </a:rPr>
              <a:t>业主单位</a:t>
            </a:r>
          </a:p>
        </p:txBody>
      </p:sp>
      <p:cxnSp>
        <p:nvCxnSpPr>
          <p:cNvPr id="203" name="肘形连接符 46">
            <a:extLst>
              <a:ext uri="{FF2B5EF4-FFF2-40B4-BE49-F238E27FC236}">
                <a16:creationId xmlns:a16="http://schemas.microsoft.com/office/drawing/2014/main" id="{42F41F08-0DDC-4894-BEAC-C05FD1AE10BA}"/>
              </a:ext>
            </a:extLst>
          </p:cNvPr>
          <p:cNvCxnSpPr>
            <a:cxnSpLocks/>
            <a:stCxn id="134" idx="2"/>
            <a:endCxn id="143" idx="0"/>
          </p:cNvCxnSpPr>
          <p:nvPr/>
        </p:nvCxnSpPr>
        <p:spPr>
          <a:xfrm rot="16200000" flipH="1">
            <a:off x="6628203" y="2477379"/>
            <a:ext cx="790096" cy="290254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9" name="肘形连接符 51">
            <a:extLst>
              <a:ext uri="{FF2B5EF4-FFF2-40B4-BE49-F238E27FC236}">
                <a16:creationId xmlns:a16="http://schemas.microsoft.com/office/drawing/2014/main" id="{CF4F2F2D-2AC6-4FEE-8128-0B188CE78ACE}"/>
              </a:ext>
            </a:extLst>
          </p:cNvPr>
          <p:cNvCxnSpPr>
            <a:cxnSpLocks/>
            <a:stCxn id="221" idx="2"/>
            <a:endCxn id="134" idx="0"/>
          </p:cNvCxnSpPr>
          <p:nvPr/>
        </p:nvCxnSpPr>
        <p:spPr>
          <a:xfrm>
            <a:off x="5571980" y="1598674"/>
            <a:ext cx="0" cy="5626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1" name="矩形: 圆角 220">
            <a:extLst>
              <a:ext uri="{FF2B5EF4-FFF2-40B4-BE49-F238E27FC236}">
                <a16:creationId xmlns:a16="http://schemas.microsoft.com/office/drawing/2014/main" id="{1795FC55-6477-42B3-8357-6AED754E4165}"/>
              </a:ext>
            </a:extLst>
          </p:cNvPr>
          <p:cNvSpPr/>
          <p:nvPr/>
        </p:nvSpPr>
        <p:spPr>
          <a:xfrm>
            <a:off x="4642071" y="1183745"/>
            <a:ext cx="1859818" cy="4149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rPr>
              <a:t>项目领导小组</a:t>
            </a:r>
          </a:p>
        </p:txBody>
      </p:sp>
      <p:sp>
        <p:nvSpPr>
          <p:cNvPr id="223" name="矩形: 圆角 222">
            <a:extLst>
              <a:ext uri="{FF2B5EF4-FFF2-40B4-BE49-F238E27FC236}">
                <a16:creationId xmlns:a16="http://schemas.microsoft.com/office/drawing/2014/main" id="{A3CAC8CA-909B-4BBA-9DB3-273BE7D1933F}"/>
              </a:ext>
            </a:extLst>
          </p:cNvPr>
          <p:cNvSpPr/>
          <p:nvPr/>
        </p:nvSpPr>
        <p:spPr>
          <a:xfrm>
            <a:off x="8598954" y="1598674"/>
            <a:ext cx="1859818" cy="4149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rPr>
              <a:t>项目相关机构</a:t>
            </a:r>
          </a:p>
        </p:txBody>
      </p:sp>
      <p:cxnSp>
        <p:nvCxnSpPr>
          <p:cNvPr id="230" name="肘形连接符 46">
            <a:extLst>
              <a:ext uri="{FF2B5EF4-FFF2-40B4-BE49-F238E27FC236}">
                <a16:creationId xmlns:a16="http://schemas.microsoft.com/office/drawing/2014/main" id="{56CBEF55-242D-40B8-9E3C-EE31E410509A}"/>
              </a:ext>
            </a:extLst>
          </p:cNvPr>
          <p:cNvCxnSpPr>
            <a:cxnSpLocks/>
            <a:stCxn id="223" idx="2"/>
            <a:endCxn id="134" idx="3"/>
          </p:cNvCxnSpPr>
          <p:nvPr/>
        </p:nvCxnSpPr>
        <p:spPr>
          <a:xfrm rot="5400000">
            <a:off x="8412429" y="1731021"/>
            <a:ext cx="833853" cy="1399016"/>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矩形 238">
            <a:extLst>
              <a:ext uri="{FF2B5EF4-FFF2-40B4-BE49-F238E27FC236}">
                <a16:creationId xmlns:a16="http://schemas.microsoft.com/office/drawing/2014/main" id="{1C117514-9679-4377-AE71-9153907B9DDD}"/>
              </a:ext>
            </a:extLst>
          </p:cNvPr>
          <p:cNvSpPr/>
          <p:nvPr/>
        </p:nvSpPr>
        <p:spPr>
          <a:xfrm>
            <a:off x="812652" y="1490383"/>
            <a:ext cx="2179303" cy="523220"/>
          </a:xfrm>
          <a:prstGeom prst="rect">
            <a:avLst/>
          </a:prstGeom>
        </p:spPr>
        <p:txBody>
          <a:bodyPr wrap="square">
            <a:spAutoFit/>
          </a:bodyPr>
          <a:lstStyle/>
          <a:p>
            <a:pPr marL="285750" indent="-285750">
              <a:buFont typeface="Arial" panose="020B0604020202020204" pitchFamily="34" charset="0"/>
              <a:buChar char="•"/>
            </a:pPr>
            <a:r>
              <a:rPr lang="zh-CN" altLang="en-US" sz="1400" dirty="0"/>
              <a:t>负责项目的重大决策；</a:t>
            </a:r>
          </a:p>
          <a:p>
            <a:pPr marL="285750" indent="-285750">
              <a:buFont typeface="Arial" panose="020B0604020202020204" pitchFamily="34" charset="0"/>
              <a:buChar char="•"/>
            </a:pPr>
            <a:r>
              <a:rPr lang="zh-CN" altLang="en-US" sz="1400" dirty="0"/>
              <a:t>协调双方项目组意见</a:t>
            </a:r>
          </a:p>
        </p:txBody>
      </p:sp>
      <p:cxnSp>
        <p:nvCxnSpPr>
          <p:cNvPr id="241" name="连接符: 肘形 240">
            <a:extLst>
              <a:ext uri="{FF2B5EF4-FFF2-40B4-BE49-F238E27FC236}">
                <a16:creationId xmlns:a16="http://schemas.microsoft.com/office/drawing/2014/main" id="{B0ED4324-6419-4EBC-94FE-53F036B318B8}"/>
              </a:ext>
            </a:extLst>
          </p:cNvPr>
          <p:cNvCxnSpPr>
            <a:cxnSpLocks/>
            <a:stCxn id="239" idx="2"/>
            <a:endCxn id="134" idx="1"/>
          </p:cNvCxnSpPr>
          <p:nvPr/>
        </p:nvCxnSpPr>
        <p:spPr>
          <a:xfrm rot="16200000" flipH="1">
            <a:off x="2041282" y="1874624"/>
            <a:ext cx="833853" cy="1111809"/>
          </a:xfrm>
          <a:prstGeom prst="bentConnector2">
            <a:avLst/>
          </a:prstGeom>
          <a:ln w="28575">
            <a:solidFill>
              <a:schemeClr val="accent6"/>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51DC0D4A-0B93-414C-A174-A020AA1B41DD}"/>
              </a:ext>
            </a:extLst>
          </p:cNvPr>
          <p:cNvSpPr/>
          <p:nvPr/>
        </p:nvSpPr>
        <p:spPr>
          <a:xfrm>
            <a:off x="9693383" y="3606703"/>
            <a:ext cx="1980029" cy="738664"/>
          </a:xfrm>
          <a:prstGeom prst="rect">
            <a:avLst/>
          </a:prstGeom>
        </p:spPr>
        <p:txBody>
          <a:bodyPr wrap="none">
            <a:spAutoFit/>
          </a:bodyPr>
          <a:lstStyle/>
          <a:p>
            <a:r>
              <a:rPr lang="zh-CN" altLang="en-US" sz="1400" dirty="0"/>
              <a:t>客观角度对项目进行</a:t>
            </a:r>
            <a:endParaRPr lang="en-US" altLang="zh-CN" sz="1400" dirty="0"/>
          </a:p>
          <a:p>
            <a:r>
              <a:rPr lang="zh-CN" altLang="en-US" sz="1400" dirty="0"/>
              <a:t>偏差管理、风险控制、</a:t>
            </a:r>
            <a:endParaRPr lang="en-US" altLang="zh-CN" sz="1400" dirty="0"/>
          </a:p>
          <a:p>
            <a:r>
              <a:rPr lang="zh-CN" altLang="en-US" sz="1400" dirty="0"/>
              <a:t>系统测评</a:t>
            </a:r>
          </a:p>
        </p:txBody>
      </p:sp>
      <p:cxnSp>
        <p:nvCxnSpPr>
          <p:cNvPr id="248" name="连接符: 肘形 247">
            <a:extLst>
              <a:ext uri="{FF2B5EF4-FFF2-40B4-BE49-F238E27FC236}">
                <a16:creationId xmlns:a16="http://schemas.microsoft.com/office/drawing/2014/main" id="{3855A3B1-C164-406E-B68A-8B1BD578E7C0}"/>
              </a:ext>
            </a:extLst>
          </p:cNvPr>
          <p:cNvCxnSpPr>
            <a:cxnSpLocks/>
            <a:stCxn id="247" idx="2"/>
            <a:endCxn id="143" idx="3"/>
          </p:cNvCxnSpPr>
          <p:nvPr/>
        </p:nvCxnSpPr>
        <p:spPr>
          <a:xfrm rot="5400000">
            <a:off x="9663571" y="4210660"/>
            <a:ext cx="885120" cy="1154535"/>
          </a:xfrm>
          <a:prstGeom prst="bentConnector2">
            <a:avLst/>
          </a:prstGeom>
          <a:ln w="28575">
            <a:solidFill>
              <a:schemeClr val="accent6"/>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989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89C9E-F7EE-4A77-BD22-4B5D4FFABFC2}"/>
              </a:ext>
            </a:extLst>
          </p:cNvPr>
          <p:cNvSpPr>
            <a:spLocks noGrp="1"/>
          </p:cNvSpPr>
          <p:nvPr>
            <p:ph type="title"/>
          </p:nvPr>
        </p:nvSpPr>
        <p:spPr/>
        <p:txBody>
          <a:bodyPr/>
          <a:lstStyle/>
          <a:p>
            <a:r>
              <a:rPr lang="zh-CN" altLang="en-US" dirty="0"/>
              <a:t>协作流程</a:t>
            </a:r>
          </a:p>
        </p:txBody>
      </p:sp>
      <p:sp>
        <p:nvSpPr>
          <p:cNvPr id="3" name="页脚占位符 2">
            <a:extLst>
              <a:ext uri="{FF2B5EF4-FFF2-40B4-BE49-F238E27FC236}">
                <a16:creationId xmlns:a16="http://schemas.microsoft.com/office/drawing/2014/main" id="{F70E2F5D-BCFF-43BB-A5E4-1A60CF980DC7}"/>
              </a:ext>
            </a:extLst>
          </p:cNvPr>
          <p:cNvSpPr>
            <a:spLocks noGrp="1"/>
          </p:cNvSpPr>
          <p:nvPr>
            <p:ph type="ftr" sz="quarter" idx="11"/>
          </p:nvPr>
        </p:nvSpPr>
        <p:spPr/>
        <p:txBody>
          <a:bodyPr/>
          <a:lstStyle/>
          <a:p>
            <a:r>
              <a:rPr lang="en-US" altLang="zh-CN"/>
              <a:t>Sinosoft</a:t>
            </a:r>
            <a:endParaRPr lang="zh-CN" altLang="en-US" dirty="0"/>
          </a:p>
        </p:txBody>
      </p:sp>
      <p:sp>
        <p:nvSpPr>
          <p:cNvPr id="4" name="灯片编号占位符 3">
            <a:extLst>
              <a:ext uri="{FF2B5EF4-FFF2-40B4-BE49-F238E27FC236}">
                <a16:creationId xmlns:a16="http://schemas.microsoft.com/office/drawing/2014/main" id="{6613FDC4-B638-449A-ACCF-0214BAA51BEF}"/>
              </a:ext>
            </a:extLst>
          </p:cNvPr>
          <p:cNvSpPr>
            <a:spLocks noGrp="1"/>
          </p:cNvSpPr>
          <p:nvPr>
            <p:ph type="sldNum" sz="quarter" idx="12"/>
          </p:nvPr>
        </p:nvSpPr>
        <p:spPr/>
        <p:txBody>
          <a:bodyPr/>
          <a:lstStyle/>
          <a:p>
            <a:fld id="{5DD3DB80-B894-403A-B48E-6FDC1A72010E}" type="slidenum">
              <a:rPr lang="zh-CN" altLang="en-US" smtClean="0"/>
              <a:pPr/>
              <a:t>43</a:t>
            </a:fld>
            <a:endParaRPr lang="zh-CN" altLang="en-US"/>
          </a:p>
        </p:txBody>
      </p:sp>
      <p:sp>
        <p:nvSpPr>
          <p:cNvPr id="5" name="iṧļïḓe">
            <a:extLst>
              <a:ext uri="{FF2B5EF4-FFF2-40B4-BE49-F238E27FC236}">
                <a16:creationId xmlns:a16="http://schemas.microsoft.com/office/drawing/2014/main" id="{06E2FC74-42B2-4C8B-B2D6-86D8B20DD3F9}"/>
              </a:ext>
            </a:extLst>
          </p:cNvPr>
          <p:cNvSpPr/>
          <p:nvPr/>
        </p:nvSpPr>
        <p:spPr bwMode="auto">
          <a:xfrm>
            <a:off x="6604460" y="2004562"/>
            <a:ext cx="1128466" cy="2063294"/>
          </a:xfrm>
          <a:custGeom>
            <a:avLst/>
            <a:gdLst>
              <a:gd name="T0" fmla="*/ 43 w 143"/>
              <a:gd name="T1" fmla="*/ 74 h 189"/>
              <a:gd name="T2" fmla="*/ 65 w 143"/>
              <a:gd name="T3" fmla="*/ 95 h 189"/>
              <a:gd name="T4" fmla="*/ 43 w 143"/>
              <a:gd name="T5" fmla="*/ 115 h 189"/>
              <a:gd name="T6" fmla="*/ 43 w 143"/>
              <a:gd name="T7" fmla="*/ 189 h 189"/>
              <a:gd name="T8" fmla="*/ 143 w 143"/>
              <a:gd name="T9" fmla="*/ 95 h 189"/>
              <a:gd name="T10" fmla="*/ 43 w 143"/>
              <a:gd name="T11" fmla="*/ 0 h 189"/>
              <a:gd name="T12" fmla="*/ 0 w 143"/>
              <a:gd name="T13" fmla="*/ 0 h 189"/>
              <a:gd name="T14" fmla="*/ 46 w 143"/>
              <a:gd name="T15" fmla="*/ 37 h 189"/>
              <a:gd name="T16" fmla="*/ 0 w 143"/>
              <a:gd name="T17" fmla="*/ 74 h 189"/>
              <a:gd name="T18" fmla="*/ 43 w 143"/>
              <a:gd name="T19" fmla="*/ 7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89">
                <a:moveTo>
                  <a:pt x="43" y="74"/>
                </a:moveTo>
                <a:cubicBezTo>
                  <a:pt x="55" y="74"/>
                  <a:pt x="65" y="83"/>
                  <a:pt x="65" y="95"/>
                </a:cubicBezTo>
                <a:cubicBezTo>
                  <a:pt x="65" y="106"/>
                  <a:pt x="55" y="115"/>
                  <a:pt x="43" y="115"/>
                </a:cubicBezTo>
                <a:cubicBezTo>
                  <a:pt x="43" y="189"/>
                  <a:pt x="43" y="189"/>
                  <a:pt x="43" y="189"/>
                </a:cubicBezTo>
                <a:cubicBezTo>
                  <a:pt x="98" y="189"/>
                  <a:pt x="143" y="147"/>
                  <a:pt x="143" y="95"/>
                </a:cubicBezTo>
                <a:cubicBezTo>
                  <a:pt x="143" y="42"/>
                  <a:pt x="98" y="0"/>
                  <a:pt x="43" y="0"/>
                </a:cubicBezTo>
                <a:cubicBezTo>
                  <a:pt x="0" y="0"/>
                  <a:pt x="0" y="0"/>
                  <a:pt x="0" y="0"/>
                </a:cubicBezTo>
                <a:cubicBezTo>
                  <a:pt x="46" y="37"/>
                  <a:pt x="46" y="37"/>
                  <a:pt x="46" y="37"/>
                </a:cubicBezTo>
                <a:cubicBezTo>
                  <a:pt x="0" y="74"/>
                  <a:pt x="0" y="74"/>
                  <a:pt x="0" y="74"/>
                </a:cubicBezTo>
                <a:lnTo>
                  <a:pt x="43" y="74"/>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normAutofit/>
          </a:bodyPr>
          <a:lstStyle/>
          <a:p>
            <a:endParaRPr lang="th-TH"/>
          </a:p>
        </p:txBody>
      </p:sp>
      <p:sp>
        <p:nvSpPr>
          <p:cNvPr id="6" name="ïśľiḑê">
            <a:extLst>
              <a:ext uri="{FF2B5EF4-FFF2-40B4-BE49-F238E27FC236}">
                <a16:creationId xmlns:a16="http://schemas.microsoft.com/office/drawing/2014/main" id="{FB7ADE84-2A92-48BF-BB9F-D239AD9AD7F3}"/>
              </a:ext>
            </a:extLst>
          </p:cNvPr>
          <p:cNvSpPr/>
          <p:nvPr/>
        </p:nvSpPr>
        <p:spPr bwMode="auto">
          <a:xfrm>
            <a:off x="3046495" y="3401538"/>
            <a:ext cx="1169333" cy="2034736"/>
          </a:xfrm>
          <a:custGeom>
            <a:avLst/>
            <a:gdLst>
              <a:gd name="T0" fmla="*/ 93 w 123"/>
              <a:gd name="T1" fmla="*/ 189 h 189"/>
              <a:gd name="T2" fmla="*/ 93 w 123"/>
              <a:gd name="T3" fmla="*/ 114 h 189"/>
              <a:gd name="T4" fmla="*/ 78 w 123"/>
              <a:gd name="T5" fmla="*/ 95 h 189"/>
              <a:gd name="T6" fmla="*/ 100 w 123"/>
              <a:gd name="T7" fmla="*/ 74 h 189"/>
              <a:gd name="T8" fmla="*/ 123 w 123"/>
              <a:gd name="T9" fmla="*/ 74 h 189"/>
              <a:gd name="T10" fmla="*/ 76 w 123"/>
              <a:gd name="T11" fmla="*/ 37 h 189"/>
              <a:gd name="T12" fmla="*/ 123 w 123"/>
              <a:gd name="T13" fmla="*/ 0 h 189"/>
              <a:gd name="T14" fmla="*/ 100 w 123"/>
              <a:gd name="T15" fmla="*/ 0 h 189"/>
              <a:gd name="T16" fmla="*/ 0 w 123"/>
              <a:gd name="T17" fmla="*/ 95 h 189"/>
              <a:gd name="T18" fmla="*/ 93 w 123"/>
              <a:gd name="T19"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89">
                <a:moveTo>
                  <a:pt x="93" y="189"/>
                </a:moveTo>
                <a:cubicBezTo>
                  <a:pt x="93" y="114"/>
                  <a:pt x="93" y="114"/>
                  <a:pt x="93" y="114"/>
                </a:cubicBezTo>
                <a:cubicBezTo>
                  <a:pt x="84" y="111"/>
                  <a:pt x="78" y="103"/>
                  <a:pt x="78" y="95"/>
                </a:cubicBezTo>
                <a:cubicBezTo>
                  <a:pt x="78" y="83"/>
                  <a:pt x="88" y="74"/>
                  <a:pt x="100" y="74"/>
                </a:cubicBezTo>
                <a:cubicBezTo>
                  <a:pt x="123" y="74"/>
                  <a:pt x="123" y="74"/>
                  <a:pt x="123" y="74"/>
                </a:cubicBezTo>
                <a:cubicBezTo>
                  <a:pt x="76" y="37"/>
                  <a:pt x="76" y="37"/>
                  <a:pt x="76" y="37"/>
                </a:cubicBezTo>
                <a:cubicBezTo>
                  <a:pt x="123" y="0"/>
                  <a:pt x="123" y="0"/>
                  <a:pt x="123" y="0"/>
                </a:cubicBezTo>
                <a:cubicBezTo>
                  <a:pt x="100" y="0"/>
                  <a:pt x="100" y="0"/>
                  <a:pt x="100" y="0"/>
                </a:cubicBezTo>
                <a:cubicBezTo>
                  <a:pt x="45" y="0"/>
                  <a:pt x="0" y="42"/>
                  <a:pt x="0" y="95"/>
                </a:cubicBezTo>
                <a:cubicBezTo>
                  <a:pt x="0" y="144"/>
                  <a:pt x="41" y="185"/>
                  <a:pt x="93" y="189"/>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normAutofit/>
          </a:bodyPr>
          <a:lstStyle/>
          <a:p>
            <a:endParaRPr lang="th-TH"/>
          </a:p>
        </p:txBody>
      </p:sp>
      <p:sp>
        <p:nvSpPr>
          <p:cNvPr id="7" name="ïṣlïḍè">
            <a:extLst>
              <a:ext uri="{FF2B5EF4-FFF2-40B4-BE49-F238E27FC236}">
                <a16:creationId xmlns:a16="http://schemas.microsoft.com/office/drawing/2014/main" id="{BDFF961E-D452-4FB9-BEFE-C5E631D44156}"/>
              </a:ext>
            </a:extLst>
          </p:cNvPr>
          <p:cNvSpPr/>
          <p:nvPr/>
        </p:nvSpPr>
        <p:spPr bwMode="auto">
          <a:xfrm>
            <a:off x="3866952" y="2064250"/>
            <a:ext cx="3039348" cy="678446"/>
          </a:xfrm>
          <a:custGeom>
            <a:avLst/>
            <a:gdLst>
              <a:gd name="T0" fmla="*/ 4005 w 4005"/>
              <a:gd name="T1" fmla="*/ 447 h 894"/>
              <a:gd name="T2" fmla="*/ 3454 w 4005"/>
              <a:gd name="T3" fmla="*/ 0 h 894"/>
              <a:gd name="T4" fmla="*/ 3454 w 4005"/>
              <a:gd name="T5" fmla="*/ 62 h 894"/>
              <a:gd name="T6" fmla="*/ 0 w 4005"/>
              <a:gd name="T7" fmla="*/ 62 h 894"/>
              <a:gd name="T8" fmla="*/ 0 w 4005"/>
              <a:gd name="T9" fmla="*/ 832 h 894"/>
              <a:gd name="T10" fmla="*/ 3454 w 4005"/>
              <a:gd name="T11" fmla="*/ 832 h 894"/>
              <a:gd name="T12" fmla="*/ 3454 w 4005"/>
              <a:gd name="T13" fmla="*/ 894 h 894"/>
              <a:gd name="T14" fmla="*/ 4005 w 4005"/>
              <a:gd name="T15" fmla="*/ 447 h 8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5" h="894">
                <a:moveTo>
                  <a:pt x="4005" y="447"/>
                </a:moveTo>
                <a:lnTo>
                  <a:pt x="3454" y="0"/>
                </a:lnTo>
                <a:lnTo>
                  <a:pt x="3454" y="62"/>
                </a:lnTo>
                <a:lnTo>
                  <a:pt x="0" y="62"/>
                </a:lnTo>
                <a:lnTo>
                  <a:pt x="0" y="832"/>
                </a:lnTo>
                <a:lnTo>
                  <a:pt x="3454" y="832"/>
                </a:lnTo>
                <a:lnTo>
                  <a:pt x="3454" y="894"/>
                </a:lnTo>
                <a:lnTo>
                  <a:pt x="4005" y="447"/>
                </a:ln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p>
            <a:endParaRPr lang="th-TH"/>
          </a:p>
        </p:txBody>
      </p:sp>
      <p:sp>
        <p:nvSpPr>
          <p:cNvPr id="8" name="íṣḻïdê">
            <a:extLst>
              <a:ext uri="{FF2B5EF4-FFF2-40B4-BE49-F238E27FC236}">
                <a16:creationId xmlns:a16="http://schemas.microsoft.com/office/drawing/2014/main" id="{513AFAE4-F9DA-45DF-A7DE-34794FEFE298}"/>
              </a:ext>
            </a:extLst>
          </p:cNvPr>
          <p:cNvSpPr/>
          <p:nvPr/>
        </p:nvSpPr>
        <p:spPr bwMode="auto">
          <a:xfrm>
            <a:off x="3893941" y="3447111"/>
            <a:ext cx="2991539" cy="678446"/>
          </a:xfrm>
          <a:custGeom>
            <a:avLst/>
            <a:gdLst>
              <a:gd name="T0" fmla="*/ 561 w 3942"/>
              <a:gd name="T1" fmla="*/ 0 h 894"/>
              <a:gd name="T2" fmla="*/ 0 w 3942"/>
              <a:gd name="T3" fmla="*/ 447 h 894"/>
              <a:gd name="T4" fmla="*/ 561 w 3942"/>
              <a:gd name="T5" fmla="*/ 894 h 894"/>
              <a:gd name="T6" fmla="*/ 561 w 3942"/>
              <a:gd name="T7" fmla="*/ 832 h 894"/>
              <a:gd name="T8" fmla="*/ 3942 w 3942"/>
              <a:gd name="T9" fmla="*/ 832 h 894"/>
              <a:gd name="T10" fmla="*/ 3942 w 3942"/>
              <a:gd name="T11" fmla="*/ 62 h 894"/>
              <a:gd name="T12" fmla="*/ 561 w 3942"/>
              <a:gd name="T13" fmla="*/ 62 h 894"/>
              <a:gd name="T14" fmla="*/ 561 w 3942"/>
              <a:gd name="T15" fmla="*/ 0 h 8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2" h="894">
                <a:moveTo>
                  <a:pt x="561" y="0"/>
                </a:moveTo>
                <a:lnTo>
                  <a:pt x="0" y="447"/>
                </a:lnTo>
                <a:lnTo>
                  <a:pt x="561" y="894"/>
                </a:lnTo>
                <a:lnTo>
                  <a:pt x="561" y="832"/>
                </a:lnTo>
                <a:lnTo>
                  <a:pt x="3942" y="832"/>
                </a:lnTo>
                <a:lnTo>
                  <a:pt x="3942" y="62"/>
                </a:lnTo>
                <a:lnTo>
                  <a:pt x="561" y="62"/>
                </a:lnTo>
                <a:lnTo>
                  <a:pt x="561" y="0"/>
                </a:lnTo>
                <a:close/>
              </a:path>
            </a:pathLst>
          </a:custGeom>
          <a:solidFill>
            <a:schemeClr val="accent2"/>
          </a:solidFill>
          <a:ln>
            <a:noFill/>
          </a:ln>
        </p:spPr>
        <p:txBody>
          <a:bodyPr vert="horz" wrap="square" lIns="91440" tIns="45720" rIns="91440" bIns="45720" numCol="1" anchor="t" anchorCtr="0" compatLnSpc="1">
            <a:prstTxWarp prst="textNoShape">
              <a:avLst/>
            </a:prstTxWarp>
            <a:normAutofit/>
          </a:bodyPr>
          <a:lstStyle/>
          <a:p>
            <a:endParaRPr lang="th-TH"/>
          </a:p>
        </p:txBody>
      </p:sp>
      <p:sp>
        <p:nvSpPr>
          <p:cNvPr id="9" name="ïšḷîḓé">
            <a:extLst>
              <a:ext uri="{FF2B5EF4-FFF2-40B4-BE49-F238E27FC236}">
                <a16:creationId xmlns:a16="http://schemas.microsoft.com/office/drawing/2014/main" id="{C97387FC-7893-4760-9A6E-1589E102A4BB}"/>
              </a:ext>
            </a:extLst>
          </p:cNvPr>
          <p:cNvSpPr/>
          <p:nvPr/>
        </p:nvSpPr>
        <p:spPr bwMode="auto">
          <a:xfrm>
            <a:off x="4025524" y="4857694"/>
            <a:ext cx="2896677" cy="678446"/>
          </a:xfrm>
          <a:custGeom>
            <a:avLst/>
            <a:gdLst>
              <a:gd name="T0" fmla="*/ 3817 w 3817"/>
              <a:gd name="T1" fmla="*/ 447 h 894"/>
              <a:gd name="T2" fmla="*/ 3266 w 3817"/>
              <a:gd name="T3" fmla="*/ 0 h 894"/>
              <a:gd name="T4" fmla="*/ 3266 w 3817"/>
              <a:gd name="T5" fmla="*/ 62 h 894"/>
              <a:gd name="T6" fmla="*/ 0 w 3817"/>
              <a:gd name="T7" fmla="*/ 62 h 894"/>
              <a:gd name="T8" fmla="*/ 0 w 3817"/>
              <a:gd name="T9" fmla="*/ 832 h 894"/>
              <a:gd name="T10" fmla="*/ 3266 w 3817"/>
              <a:gd name="T11" fmla="*/ 832 h 894"/>
              <a:gd name="T12" fmla="*/ 3266 w 3817"/>
              <a:gd name="T13" fmla="*/ 894 h 894"/>
              <a:gd name="T14" fmla="*/ 3817 w 3817"/>
              <a:gd name="T15" fmla="*/ 447 h 8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7" h="894">
                <a:moveTo>
                  <a:pt x="3817" y="447"/>
                </a:moveTo>
                <a:lnTo>
                  <a:pt x="3266" y="0"/>
                </a:lnTo>
                <a:lnTo>
                  <a:pt x="3266" y="62"/>
                </a:lnTo>
                <a:lnTo>
                  <a:pt x="0" y="62"/>
                </a:lnTo>
                <a:lnTo>
                  <a:pt x="0" y="832"/>
                </a:lnTo>
                <a:lnTo>
                  <a:pt x="3266" y="832"/>
                </a:lnTo>
                <a:lnTo>
                  <a:pt x="3266" y="894"/>
                </a:lnTo>
                <a:lnTo>
                  <a:pt x="3817" y="447"/>
                </a:lnTo>
                <a:close/>
              </a:path>
            </a:pathLst>
          </a:custGeom>
          <a:solidFill>
            <a:schemeClr val="accent3"/>
          </a:solidFill>
          <a:ln>
            <a:noFill/>
          </a:ln>
        </p:spPr>
        <p:txBody>
          <a:bodyPr vert="horz" wrap="square" lIns="91440" tIns="45720" rIns="91440" bIns="45720" numCol="1" anchor="t" anchorCtr="0" compatLnSpc="1">
            <a:prstTxWarp prst="textNoShape">
              <a:avLst/>
            </a:prstTxWarp>
            <a:normAutofit/>
          </a:bodyPr>
          <a:lstStyle/>
          <a:p>
            <a:endParaRPr lang="th-TH"/>
          </a:p>
        </p:txBody>
      </p:sp>
      <p:sp>
        <p:nvSpPr>
          <p:cNvPr id="10" name="ï$ḷiḓe">
            <a:extLst>
              <a:ext uri="{FF2B5EF4-FFF2-40B4-BE49-F238E27FC236}">
                <a16:creationId xmlns:a16="http://schemas.microsoft.com/office/drawing/2014/main" id="{6548B7C0-5D39-4978-B740-DBCB49B66CF7}"/>
              </a:ext>
            </a:extLst>
          </p:cNvPr>
          <p:cNvSpPr/>
          <p:nvPr/>
        </p:nvSpPr>
        <p:spPr>
          <a:xfrm>
            <a:off x="3870737" y="2125669"/>
            <a:ext cx="2593802" cy="571323"/>
          </a:xfrm>
          <a:prstGeom prst="rect">
            <a:avLst/>
          </a:prstGeom>
        </p:spPr>
        <p:txBody>
          <a:bodyPr wrap="square" lIns="91440" tIns="45720" rIns="91440" bIns="45720" anchor="ctr" anchorCtr="0">
            <a:normAutofit/>
          </a:bodyPr>
          <a:lstStyle/>
          <a:p>
            <a:pPr algn="ctr"/>
            <a:r>
              <a:rPr lang="zh-CN" altLang="en-US" sz="2000" b="1" dirty="0">
                <a:solidFill>
                  <a:schemeClr val="bg1"/>
                </a:solidFill>
              </a:rPr>
              <a:t>外部协作</a:t>
            </a:r>
          </a:p>
        </p:txBody>
      </p:sp>
      <p:sp>
        <p:nvSpPr>
          <p:cNvPr id="11" name="ïṧ1iḍê">
            <a:extLst>
              <a:ext uri="{FF2B5EF4-FFF2-40B4-BE49-F238E27FC236}">
                <a16:creationId xmlns:a16="http://schemas.microsoft.com/office/drawing/2014/main" id="{C6684FA9-7FA9-45F7-82A2-16FB902A5EE2}"/>
              </a:ext>
            </a:extLst>
          </p:cNvPr>
          <p:cNvSpPr/>
          <p:nvPr/>
        </p:nvSpPr>
        <p:spPr>
          <a:xfrm>
            <a:off x="4336008" y="3506642"/>
            <a:ext cx="2593802" cy="571323"/>
          </a:xfrm>
          <a:prstGeom prst="rect">
            <a:avLst/>
          </a:prstGeom>
        </p:spPr>
        <p:txBody>
          <a:bodyPr wrap="square" lIns="91440" tIns="45720" rIns="91440" bIns="45720" anchor="ctr" anchorCtr="0">
            <a:normAutofit/>
          </a:bodyPr>
          <a:lstStyle/>
          <a:p>
            <a:pPr algn="ctr"/>
            <a:r>
              <a:rPr lang="zh-CN" altLang="en-US" sz="2000" b="1" dirty="0">
                <a:solidFill>
                  <a:schemeClr val="bg1"/>
                </a:solidFill>
              </a:rPr>
              <a:t>组间协作</a:t>
            </a:r>
          </a:p>
        </p:txBody>
      </p:sp>
      <p:sp>
        <p:nvSpPr>
          <p:cNvPr id="12" name="ïṡľíḍe">
            <a:extLst>
              <a:ext uri="{FF2B5EF4-FFF2-40B4-BE49-F238E27FC236}">
                <a16:creationId xmlns:a16="http://schemas.microsoft.com/office/drawing/2014/main" id="{D0F57430-84B0-4576-9716-94A1CEAB1544}"/>
              </a:ext>
            </a:extLst>
          </p:cNvPr>
          <p:cNvSpPr/>
          <p:nvPr/>
        </p:nvSpPr>
        <p:spPr>
          <a:xfrm>
            <a:off x="4025524" y="4909988"/>
            <a:ext cx="2593802" cy="571323"/>
          </a:xfrm>
          <a:prstGeom prst="rect">
            <a:avLst/>
          </a:prstGeom>
        </p:spPr>
        <p:txBody>
          <a:bodyPr wrap="square" lIns="91440" tIns="45720" rIns="91440" bIns="45720" anchor="ctr" anchorCtr="0">
            <a:normAutofit/>
          </a:bodyPr>
          <a:lstStyle/>
          <a:p>
            <a:pPr algn="ctr"/>
            <a:r>
              <a:rPr lang="zh-CN" altLang="en-US" sz="2000" b="1" dirty="0">
                <a:solidFill>
                  <a:schemeClr val="bg1"/>
                </a:solidFill>
              </a:rPr>
              <a:t>内部协作</a:t>
            </a:r>
          </a:p>
        </p:txBody>
      </p:sp>
      <p:sp>
        <p:nvSpPr>
          <p:cNvPr id="13" name="任意多边形: 形状 12">
            <a:extLst>
              <a:ext uri="{FF2B5EF4-FFF2-40B4-BE49-F238E27FC236}">
                <a16:creationId xmlns:a16="http://schemas.microsoft.com/office/drawing/2014/main" id="{DAEEC849-198A-496A-97D3-F55A2FDB4343}"/>
              </a:ext>
            </a:extLst>
          </p:cNvPr>
          <p:cNvSpPr/>
          <p:nvPr/>
        </p:nvSpPr>
        <p:spPr>
          <a:xfrm>
            <a:off x="982612" y="2152433"/>
            <a:ext cx="744521" cy="521140"/>
          </a:xfrm>
          <a:custGeom>
            <a:avLst/>
            <a:gdLst>
              <a:gd name="connsiteX0" fmla="*/ 0 w 744521"/>
              <a:gd name="connsiteY0" fmla="*/ 86874 h 521140"/>
              <a:gd name="connsiteX1" fmla="*/ 86874 w 744521"/>
              <a:gd name="connsiteY1" fmla="*/ 0 h 521140"/>
              <a:gd name="connsiteX2" fmla="*/ 657647 w 744521"/>
              <a:gd name="connsiteY2" fmla="*/ 0 h 521140"/>
              <a:gd name="connsiteX3" fmla="*/ 744521 w 744521"/>
              <a:gd name="connsiteY3" fmla="*/ 86874 h 521140"/>
              <a:gd name="connsiteX4" fmla="*/ 744521 w 744521"/>
              <a:gd name="connsiteY4" fmla="*/ 434266 h 521140"/>
              <a:gd name="connsiteX5" fmla="*/ 657647 w 744521"/>
              <a:gd name="connsiteY5" fmla="*/ 521140 h 521140"/>
              <a:gd name="connsiteX6" fmla="*/ 86874 w 744521"/>
              <a:gd name="connsiteY6" fmla="*/ 521140 h 521140"/>
              <a:gd name="connsiteX7" fmla="*/ 0 w 744521"/>
              <a:gd name="connsiteY7" fmla="*/ 434266 h 521140"/>
              <a:gd name="connsiteX8" fmla="*/ 0 w 744521"/>
              <a:gd name="connsiteY8" fmla="*/ 86874 h 5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521" h="521140">
                <a:moveTo>
                  <a:pt x="0" y="86874"/>
                </a:moveTo>
                <a:cubicBezTo>
                  <a:pt x="0" y="38895"/>
                  <a:pt x="38895" y="0"/>
                  <a:pt x="86874" y="0"/>
                </a:cubicBezTo>
                <a:lnTo>
                  <a:pt x="657647" y="0"/>
                </a:lnTo>
                <a:cubicBezTo>
                  <a:pt x="705626" y="0"/>
                  <a:pt x="744521" y="38895"/>
                  <a:pt x="744521" y="86874"/>
                </a:cubicBezTo>
                <a:lnTo>
                  <a:pt x="744521" y="434266"/>
                </a:lnTo>
                <a:cubicBezTo>
                  <a:pt x="744521" y="482245"/>
                  <a:pt x="705626" y="521140"/>
                  <a:pt x="657647" y="521140"/>
                </a:cubicBezTo>
                <a:lnTo>
                  <a:pt x="86874" y="521140"/>
                </a:lnTo>
                <a:cubicBezTo>
                  <a:pt x="38895" y="521140"/>
                  <a:pt x="0" y="482245"/>
                  <a:pt x="0" y="434266"/>
                </a:cubicBezTo>
                <a:lnTo>
                  <a:pt x="0" y="86874"/>
                </a:lnTo>
                <a:close/>
              </a:path>
            </a:pathLst>
          </a:custGeom>
          <a:solidFill>
            <a:srgbClr val="EF8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735" tIns="59735" rIns="59735" bIns="59735"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产品实施</a:t>
            </a:r>
          </a:p>
        </p:txBody>
      </p:sp>
      <p:sp>
        <p:nvSpPr>
          <p:cNvPr id="14" name="任意多边形: 形状 13">
            <a:extLst>
              <a:ext uri="{FF2B5EF4-FFF2-40B4-BE49-F238E27FC236}">
                <a16:creationId xmlns:a16="http://schemas.microsoft.com/office/drawing/2014/main" id="{FB2E6189-0FDA-4B00-BD68-DDEC73EBA27F}"/>
              </a:ext>
            </a:extLst>
          </p:cNvPr>
          <p:cNvSpPr/>
          <p:nvPr/>
        </p:nvSpPr>
        <p:spPr>
          <a:xfrm>
            <a:off x="982612" y="2952593"/>
            <a:ext cx="744521" cy="521140"/>
          </a:xfrm>
          <a:custGeom>
            <a:avLst/>
            <a:gdLst>
              <a:gd name="connsiteX0" fmla="*/ 0 w 744521"/>
              <a:gd name="connsiteY0" fmla="*/ 86874 h 521140"/>
              <a:gd name="connsiteX1" fmla="*/ 86874 w 744521"/>
              <a:gd name="connsiteY1" fmla="*/ 0 h 521140"/>
              <a:gd name="connsiteX2" fmla="*/ 657647 w 744521"/>
              <a:gd name="connsiteY2" fmla="*/ 0 h 521140"/>
              <a:gd name="connsiteX3" fmla="*/ 744521 w 744521"/>
              <a:gd name="connsiteY3" fmla="*/ 86874 h 521140"/>
              <a:gd name="connsiteX4" fmla="*/ 744521 w 744521"/>
              <a:gd name="connsiteY4" fmla="*/ 434266 h 521140"/>
              <a:gd name="connsiteX5" fmla="*/ 657647 w 744521"/>
              <a:gd name="connsiteY5" fmla="*/ 521140 h 521140"/>
              <a:gd name="connsiteX6" fmla="*/ 86874 w 744521"/>
              <a:gd name="connsiteY6" fmla="*/ 521140 h 521140"/>
              <a:gd name="connsiteX7" fmla="*/ 0 w 744521"/>
              <a:gd name="connsiteY7" fmla="*/ 434266 h 521140"/>
              <a:gd name="connsiteX8" fmla="*/ 0 w 744521"/>
              <a:gd name="connsiteY8" fmla="*/ 86874 h 5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521" h="521140">
                <a:moveTo>
                  <a:pt x="0" y="86874"/>
                </a:moveTo>
                <a:cubicBezTo>
                  <a:pt x="0" y="38895"/>
                  <a:pt x="38895" y="0"/>
                  <a:pt x="86874" y="0"/>
                </a:cubicBezTo>
                <a:lnTo>
                  <a:pt x="657647" y="0"/>
                </a:lnTo>
                <a:cubicBezTo>
                  <a:pt x="705626" y="0"/>
                  <a:pt x="744521" y="38895"/>
                  <a:pt x="744521" y="86874"/>
                </a:cubicBezTo>
                <a:lnTo>
                  <a:pt x="744521" y="434266"/>
                </a:lnTo>
                <a:cubicBezTo>
                  <a:pt x="744521" y="482245"/>
                  <a:pt x="705626" y="521140"/>
                  <a:pt x="657647" y="521140"/>
                </a:cubicBezTo>
                <a:lnTo>
                  <a:pt x="86874" y="521140"/>
                </a:lnTo>
                <a:cubicBezTo>
                  <a:pt x="38895" y="521140"/>
                  <a:pt x="0" y="482245"/>
                  <a:pt x="0" y="434266"/>
                </a:cubicBezTo>
                <a:lnTo>
                  <a:pt x="0" y="86874"/>
                </a:lnTo>
                <a:close/>
              </a:path>
            </a:pathLst>
          </a:custGeom>
          <a:solidFill>
            <a:srgbClr val="EF8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735" tIns="59735" rIns="59735" bIns="59735" numCol="1" spcCol="1270" anchor="ctr" anchorCtr="0">
            <a:noAutofit/>
          </a:bodyPr>
          <a:lstStyle/>
          <a:p>
            <a:pPr marL="0" lvl="0" indent="0" algn="ctr" defTabSz="400050">
              <a:lnSpc>
                <a:spcPct val="90000"/>
              </a:lnSpc>
              <a:spcBef>
                <a:spcPct val="0"/>
              </a:spcBef>
              <a:spcAft>
                <a:spcPct val="35000"/>
              </a:spcAft>
              <a:buNone/>
            </a:pPr>
            <a:r>
              <a:rPr lang="zh-CN" altLang="en-US" sz="900" kern="1200" dirty="0"/>
              <a:t>项目负责人</a:t>
            </a:r>
          </a:p>
        </p:txBody>
      </p:sp>
      <p:sp>
        <p:nvSpPr>
          <p:cNvPr id="15" name="任意多边形: 形状 14">
            <a:extLst>
              <a:ext uri="{FF2B5EF4-FFF2-40B4-BE49-F238E27FC236}">
                <a16:creationId xmlns:a16="http://schemas.microsoft.com/office/drawing/2014/main" id="{2D084A86-08D2-4BA3-BFF7-B485A79A7783}"/>
              </a:ext>
            </a:extLst>
          </p:cNvPr>
          <p:cNvSpPr/>
          <p:nvPr/>
        </p:nvSpPr>
        <p:spPr>
          <a:xfrm>
            <a:off x="1787937" y="3056338"/>
            <a:ext cx="894420" cy="421208"/>
          </a:xfrm>
          <a:custGeom>
            <a:avLst/>
            <a:gdLst>
              <a:gd name="connsiteX0" fmla="*/ 0 w 541493"/>
              <a:gd name="connsiteY0" fmla="*/ 0 h 421208"/>
              <a:gd name="connsiteX1" fmla="*/ 541493 w 541493"/>
              <a:gd name="connsiteY1" fmla="*/ 0 h 421208"/>
              <a:gd name="connsiteX2" fmla="*/ 541493 w 541493"/>
              <a:gd name="connsiteY2" fmla="*/ 421208 h 421208"/>
              <a:gd name="connsiteX3" fmla="*/ 0 w 541493"/>
              <a:gd name="connsiteY3" fmla="*/ 421208 h 421208"/>
              <a:gd name="connsiteX4" fmla="*/ 0 w 541493"/>
              <a:gd name="connsiteY4" fmla="*/ 0 h 421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493" h="421208">
                <a:moveTo>
                  <a:pt x="0" y="0"/>
                </a:moveTo>
                <a:lnTo>
                  <a:pt x="541493" y="0"/>
                </a:lnTo>
                <a:lnTo>
                  <a:pt x="541493" y="421208"/>
                </a:lnTo>
                <a:lnTo>
                  <a:pt x="0" y="4212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57150" lvl="1" indent="-57150" algn="l" defTabSz="222250">
              <a:lnSpc>
                <a:spcPct val="90000"/>
              </a:lnSpc>
              <a:spcBef>
                <a:spcPct val="0"/>
              </a:spcBef>
              <a:spcAft>
                <a:spcPct val="15000"/>
              </a:spcAft>
              <a:buChar char="•"/>
            </a:pPr>
            <a:r>
              <a:rPr lang="zh-CN" altLang="en-US" sz="900" kern="1200" dirty="0"/>
              <a:t>提出协作要求</a:t>
            </a:r>
          </a:p>
          <a:p>
            <a:pPr marL="57150" lvl="1" indent="-57150" algn="l" defTabSz="222250">
              <a:lnSpc>
                <a:spcPct val="90000"/>
              </a:lnSpc>
              <a:spcBef>
                <a:spcPct val="0"/>
              </a:spcBef>
              <a:spcAft>
                <a:spcPct val="15000"/>
              </a:spcAft>
              <a:buChar char="•"/>
            </a:pPr>
            <a:r>
              <a:rPr lang="zh-CN" altLang="en-US" sz="900" kern="1200" dirty="0"/>
              <a:t>提出协作申请</a:t>
            </a:r>
          </a:p>
        </p:txBody>
      </p:sp>
      <p:sp>
        <p:nvSpPr>
          <p:cNvPr id="16" name="任意多边形: 形状 15">
            <a:extLst>
              <a:ext uri="{FF2B5EF4-FFF2-40B4-BE49-F238E27FC236}">
                <a16:creationId xmlns:a16="http://schemas.microsoft.com/office/drawing/2014/main" id="{5E015E1F-4202-41FF-B709-6D3B8A83F78E}"/>
              </a:ext>
            </a:extLst>
          </p:cNvPr>
          <p:cNvSpPr/>
          <p:nvPr/>
        </p:nvSpPr>
        <p:spPr>
          <a:xfrm>
            <a:off x="982612" y="3752753"/>
            <a:ext cx="744521" cy="521140"/>
          </a:xfrm>
          <a:custGeom>
            <a:avLst/>
            <a:gdLst>
              <a:gd name="connsiteX0" fmla="*/ 0 w 744521"/>
              <a:gd name="connsiteY0" fmla="*/ 86874 h 521140"/>
              <a:gd name="connsiteX1" fmla="*/ 86874 w 744521"/>
              <a:gd name="connsiteY1" fmla="*/ 0 h 521140"/>
              <a:gd name="connsiteX2" fmla="*/ 657647 w 744521"/>
              <a:gd name="connsiteY2" fmla="*/ 0 h 521140"/>
              <a:gd name="connsiteX3" fmla="*/ 744521 w 744521"/>
              <a:gd name="connsiteY3" fmla="*/ 86874 h 521140"/>
              <a:gd name="connsiteX4" fmla="*/ 744521 w 744521"/>
              <a:gd name="connsiteY4" fmla="*/ 434266 h 521140"/>
              <a:gd name="connsiteX5" fmla="*/ 657647 w 744521"/>
              <a:gd name="connsiteY5" fmla="*/ 521140 h 521140"/>
              <a:gd name="connsiteX6" fmla="*/ 86874 w 744521"/>
              <a:gd name="connsiteY6" fmla="*/ 521140 h 521140"/>
              <a:gd name="connsiteX7" fmla="*/ 0 w 744521"/>
              <a:gd name="connsiteY7" fmla="*/ 434266 h 521140"/>
              <a:gd name="connsiteX8" fmla="*/ 0 w 744521"/>
              <a:gd name="connsiteY8" fmla="*/ 86874 h 5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521" h="521140">
                <a:moveTo>
                  <a:pt x="0" y="86874"/>
                </a:moveTo>
                <a:cubicBezTo>
                  <a:pt x="0" y="38895"/>
                  <a:pt x="38895" y="0"/>
                  <a:pt x="86874" y="0"/>
                </a:cubicBezTo>
                <a:lnTo>
                  <a:pt x="657647" y="0"/>
                </a:lnTo>
                <a:cubicBezTo>
                  <a:pt x="705626" y="0"/>
                  <a:pt x="744521" y="38895"/>
                  <a:pt x="744521" y="86874"/>
                </a:cubicBezTo>
                <a:lnTo>
                  <a:pt x="744521" y="434266"/>
                </a:lnTo>
                <a:cubicBezTo>
                  <a:pt x="744521" y="482245"/>
                  <a:pt x="705626" y="521140"/>
                  <a:pt x="657647" y="521140"/>
                </a:cubicBezTo>
                <a:lnTo>
                  <a:pt x="86874" y="521140"/>
                </a:lnTo>
                <a:cubicBezTo>
                  <a:pt x="38895" y="521140"/>
                  <a:pt x="0" y="482245"/>
                  <a:pt x="0" y="434266"/>
                </a:cubicBezTo>
                <a:lnTo>
                  <a:pt x="0" y="86874"/>
                </a:lnTo>
                <a:close/>
              </a:path>
            </a:pathLst>
          </a:custGeom>
          <a:solidFill>
            <a:srgbClr val="EF8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735" tIns="59735" rIns="59735" bIns="59735" numCol="1" spcCol="1270" anchor="ctr" anchorCtr="0">
            <a:noAutofit/>
          </a:bodyPr>
          <a:lstStyle/>
          <a:p>
            <a:pPr marL="0" lvl="0" indent="0" algn="ctr" defTabSz="400050">
              <a:lnSpc>
                <a:spcPct val="90000"/>
              </a:lnSpc>
              <a:spcBef>
                <a:spcPct val="0"/>
              </a:spcBef>
              <a:spcAft>
                <a:spcPct val="35000"/>
              </a:spcAft>
              <a:buNone/>
            </a:pPr>
            <a:r>
              <a:rPr lang="zh-CN" altLang="en-US" sz="900" kern="1200" dirty="0"/>
              <a:t>项目总监</a:t>
            </a:r>
          </a:p>
        </p:txBody>
      </p:sp>
      <p:sp>
        <p:nvSpPr>
          <p:cNvPr id="17" name="任意多边形: 形状 16">
            <a:extLst>
              <a:ext uri="{FF2B5EF4-FFF2-40B4-BE49-F238E27FC236}">
                <a16:creationId xmlns:a16="http://schemas.microsoft.com/office/drawing/2014/main" id="{87F9C9DC-BD2C-4C6C-8D9A-6BC08A50B0BD}"/>
              </a:ext>
            </a:extLst>
          </p:cNvPr>
          <p:cNvSpPr/>
          <p:nvPr/>
        </p:nvSpPr>
        <p:spPr>
          <a:xfrm>
            <a:off x="1812561" y="3802719"/>
            <a:ext cx="845172" cy="421208"/>
          </a:xfrm>
          <a:custGeom>
            <a:avLst/>
            <a:gdLst>
              <a:gd name="connsiteX0" fmla="*/ 0 w 541493"/>
              <a:gd name="connsiteY0" fmla="*/ 0 h 421208"/>
              <a:gd name="connsiteX1" fmla="*/ 541493 w 541493"/>
              <a:gd name="connsiteY1" fmla="*/ 0 h 421208"/>
              <a:gd name="connsiteX2" fmla="*/ 541493 w 541493"/>
              <a:gd name="connsiteY2" fmla="*/ 421208 h 421208"/>
              <a:gd name="connsiteX3" fmla="*/ 0 w 541493"/>
              <a:gd name="connsiteY3" fmla="*/ 421208 h 421208"/>
              <a:gd name="connsiteX4" fmla="*/ 0 w 541493"/>
              <a:gd name="connsiteY4" fmla="*/ 0 h 421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493" h="421208">
                <a:moveTo>
                  <a:pt x="0" y="0"/>
                </a:moveTo>
                <a:lnTo>
                  <a:pt x="541493" y="0"/>
                </a:lnTo>
                <a:lnTo>
                  <a:pt x="541493" y="421208"/>
                </a:lnTo>
                <a:lnTo>
                  <a:pt x="0" y="4212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marL="57150" lvl="1" indent="-57150" algn="l" defTabSz="222250">
              <a:lnSpc>
                <a:spcPct val="90000"/>
              </a:lnSpc>
              <a:spcBef>
                <a:spcPct val="0"/>
              </a:spcBef>
              <a:spcAft>
                <a:spcPct val="15000"/>
              </a:spcAft>
              <a:buChar char="•"/>
            </a:pPr>
            <a:r>
              <a:rPr lang="zh-CN" altLang="en-US" sz="900" kern="1200" dirty="0"/>
              <a:t>发起请求</a:t>
            </a:r>
          </a:p>
        </p:txBody>
      </p:sp>
      <p:sp>
        <p:nvSpPr>
          <p:cNvPr id="18" name="任意多边形: 形状 17">
            <a:extLst>
              <a:ext uri="{FF2B5EF4-FFF2-40B4-BE49-F238E27FC236}">
                <a16:creationId xmlns:a16="http://schemas.microsoft.com/office/drawing/2014/main" id="{78A47AAB-FA2B-4441-849F-0B11A0B9920D}"/>
              </a:ext>
            </a:extLst>
          </p:cNvPr>
          <p:cNvSpPr/>
          <p:nvPr/>
        </p:nvSpPr>
        <p:spPr>
          <a:xfrm>
            <a:off x="982612" y="4552913"/>
            <a:ext cx="744521" cy="521140"/>
          </a:xfrm>
          <a:custGeom>
            <a:avLst/>
            <a:gdLst>
              <a:gd name="connsiteX0" fmla="*/ 0 w 744521"/>
              <a:gd name="connsiteY0" fmla="*/ 86874 h 521140"/>
              <a:gd name="connsiteX1" fmla="*/ 86874 w 744521"/>
              <a:gd name="connsiteY1" fmla="*/ 0 h 521140"/>
              <a:gd name="connsiteX2" fmla="*/ 657647 w 744521"/>
              <a:gd name="connsiteY2" fmla="*/ 0 h 521140"/>
              <a:gd name="connsiteX3" fmla="*/ 744521 w 744521"/>
              <a:gd name="connsiteY3" fmla="*/ 86874 h 521140"/>
              <a:gd name="connsiteX4" fmla="*/ 744521 w 744521"/>
              <a:gd name="connsiteY4" fmla="*/ 434266 h 521140"/>
              <a:gd name="connsiteX5" fmla="*/ 657647 w 744521"/>
              <a:gd name="connsiteY5" fmla="*/ 521140 h 521140"/>
              <a:gd name="connsiteX6" fmla="*/ 86874 w 744521"/>
              <a:gd name="connsiteY6" fmla="*/ 521140 h 521140"/>
              <a:gd name="connsiteX7" fmla="*/ 0 w 744521"/>
              <a:gd name="connsiteY7" fmla="*/ 434266 h 521140"/>
              <a:gd name="connsiteX8" fmla="*/ 0 w 744521"/>
              <a:gd name="connsiteY8" fmla="*/ 86874 h 5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521" h="521140">
                <a:moveTo>
                  <a:pt x="0" y="86874"/>
                </a:moveTo>
                <a:cubicBezTo>
                  <a:pt x="0" y="38895"/>
                  <a:pt x="38895" y="0"/>
                  <a:pt x="86874" y="0"/>
                </a:cubicBezTo>
                <a:lnTo>
                  <a:pt x="657647" y="0"/>
                </a:lnTo>
                <a:cubicBezTo>
                  <a:pt x="705626" y="0"/>
                  <a:pt x="744521" y="38895"/>
                  <a:pt x="744521" y="86874"/>
                </a:cubicBezTo>
                <a:lnTo>
                  <a:pt x="744521" y="434266"/>
                </a:lnTo>
                <a:cubicBezTo>
                  <a:pt x="744521" y="482245"/>
                  <a:pt x="705626" y="521140"/>
                  <a:pt x="657647" y="521140"/>
                </a:cubicBezTo>
                <a:lnTo>
                  <a:pt x="86874" y="521140"/>
                </a:lnTo>
                <a:cubicBezTo>
                  <a:pt x="38895" y="521140"/>
                  <a:pt x="0" y="482245"/>
                  <a:pt x="0" y="434266"/>
                </a:cubicBezTo>
                <a:lnTo>
                  <a:pt x="0" y="86874"/>
                </a:lnTo>
                <a:close/>
              </a:path>
            </a:pathLst>
          </a:custGeom>
          <a:solidFill>
            <a:srgbClr val="EF8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735" tIns="59735" rIns="59735" bIns="59735" numCol="1" spcCol="1270" anchor="ctr" anchorCtr="0">
            <a:noAutofit/>
          </a:bodyPr>
          <a:lstStyle/>
          <a:p>
            <a:pPr marL="0" lvl="0" indent="0" algn="ctr" defTabSz="400050">
              <a:lnSpc>
                <a:spcPct val="90000"/>
              </a:lnSpc>
              <a:spcBef>
                <a:spcPct val="0"/>
              </a:spcBef>
              <a:spcAft>
                <a:spcPct val="35000"/>
              </a:spcAft>
              <a:buNone/>
            </a:pPr>
            <a:r>
              <a:rPr lang="zh-CN" altLang="en-US" sz="900" kern="1200" dirty="0"/>
              <a:t>公司</a:t>
            </a:r>
          </a:p>
        </p:txBody>
      </p:sp>
      <p:sp>
        <p:nvSpPr>
          <p:cNvPr id="19" name="任意多边形: 形状 18">
            <a:extLst>
              <a:ext uri="{FF2B5EF4-FFF2-40B4-BE49-F238E27FC236}">
                <a16:creationId xmlns:a16="http://schemas.microsoft.com/office/drawing/2014/main" id="{3F2C998B-498C-48CE-B09F-4416821813F5}"/>
              </a:ext>
            </a:extLst>
          </p:cNvPr>
          <p:cNvSpPr/>
          <p:nvPr/>
        </p:nvSpPr>
        <p:spPr>
          <a:xfrm>
            <a:off x="982612" y="5353072"/>
            <a:ext cx="744521" cy="521140"/>
          </a:xfrm>
          <a:custGeom>
            <a:avLst/>
            <a:gdLst>
              <a:gd name="connsiteX0" fmla="*/ 0 w 744521"/>
              <a:gd name="connsiteY0" fmla="*/ 86874 h 521140"/>
              <a:gd name="connsiteX1" fmla="*/ 86874 w 744521"/>
              <a:gd name="connsiteY1" fmla="*/ 0 h 521140"/>
              <a:gd name="connsiteX2" fmla="*/ 657647 w 744521"/>
              <a:gd name="connsiteY2" fmla="*/ 0 h 521140"/>
              <a:gd name="connsiteX3" fmla="*/ 744521 w 744521"/>
              <a:gd name="connsiteY3" fmla="*/ 86874 h 521140"/>
              <a:gd name="connsiteX4" fmla="*/ 744521 w 744521"/>
              <a:gd name="connsiteY4" fmla="*/ 434266 h 521140"/>
              <a:gd name="connsiteX5" fmla="*/ 657647 w 744521"/>
              <a:gd name="connsiteY5" fmla="*/ 521140 h 521140"/>
              <a:gd name="connsiteX6" fmla="*/ 86874 w 744521"/>
              <a:gd name="connsiteY6" fmla="*/ 521140 h 521140"/>
              <a:gd name="connsiteX7" fmla="*/ 0 w 744521"/>
              <a:gd name="connsiteY7" fmla="*/ 434266 h 521140"/>
              <a:gd name="connsiteX8" fmla="*/ 0 w 744521"/>
              <a:gd name="connsiteY8" fmla="*/ 86874 h 52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521" h="521140">
                <a:moveTo>
                  <a:pt x="0" y="86874"/>
                </a:moveTo>
                <a:cubicBezTo>
                  <a:pt x="0" y="38895"/>
                  <a:pt x="38895" y="0"/>
                  <a:pt x="86874" y="0"/>
                </a:cubicBezTo>
                <a:lnTo>
                  <a:pt x="657647" y="0"/>
                </a:lnTo>
                <a:cubicBezTo>
                  <a:pt x="705626" y="0"/>
                  <a:pt x="744521" y="38895"/>
                  <a:pt x="744521" y="86874"/>
                </a:cubicBezTo>
                <a:lnTo>
                  <a:pt x="744521" y="434266"/>
                </a:lnTo>
                <a:cubicBezTo>
                  <a:pt x="744521" y="482245"/>
                  <a:pt x="705626" y="521140"/>
                  <a:pt x="657647" y="521140"/>
                </a:cubicBezTo>
                <a:lnTo>
                  <a:pt x="86874" y="521140"/>
                </a:lnTo>
                <a:cubicBezTo>
                  <a:pt x="38895" y="521140"/>
                  <a:pt x="0" y="482245"/>
                  <a:pt x="0" y="434266"/>
                </a:cubicBezTo>
                <a:lnTo>
                  <a:pt x="0" y="86874"/>
                </a:lnTo>
                <a:close/>
              </a:path>
            </a:pathLst>
          </a:custGeom>
          <a:solidFill>
            <a:srgbClr val="EF82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735" tIns="59735" rIns="59735" bIns="59735" numCol="1" spcCol="1270" anchor="ctr" anchorCtr="0">
            <a:noAutofit/>
          </a:bodyPr>
          <a:lstStyle/>
          <a:p>
            <a:pPr marL="0" lvl="0" indent="0" algn="ctr" defTabSz="400050">
              <a:lnSpc>
                <a:spcPct val="90000"/>
              </a:lnSpc>
              <a:spcBef>
                <a:spcPct val="0"/>
              </a:spcBef>
              <a:spcAft>
                <a:spcPct val="35000"/>
              </a:spcAft>
              <a:buNone/>
            </a:pPr>
            <a:r>
              <a:rPr lang="zh-CN" altLang="en-US" sz="900" kern="1200" dirty="0"/>
              <a:t>协调资源</a:t>
            </a:r>
          </a:p>
        </p:txBody>
      </p:sp>
      <p:sp>
        <p:nvSpPr>
          <p:cNvPr id="20" name="箭头: 下 19">
            <a:extLst>
              <a:ext uri="{FF2B5EF4-FFF2-40B4-BE49-F238E27FC236}">
                <a16:creationId xmlns:a16="http://schemas.microsoft.com/office/drawing/2014/main" id="{69076E77-EB5A-4387-82C4-453C048F48CF}"/>
              </a:ext>
            </a:extLst>
          </p:cNvPr>
          <p:cNvSpPr/>
          <p:nvPr/>
        </p:nvSpPr>
        <p:spPr>
          <a:xfrm>
            <a:off x="1284860" y="2687699"/>
            <a:ext cx="141588" cy="252646"/>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1295E56F-EEAE-4E5C-BD6A-CEDA2C668CEF}"/>
              </a:ext>
            </a:extLst>
          </p:cNvPr>
          <p:cNvSpPr/>
          <p:nvPr/>
        </p:nvSpPr>
        <p:spPr>
          <a:xfrm>
            <a:off x="1284860" y="3486360"/>
            <a:ext cx="141588" cy="252646"/>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5C797D73-1C5F-4E62-B0A7-F84D08FE11EA}"/>
              </a:ext>
            </a:extLst>
          </p:cNvPr>
          <p:cNvSpPr/>
          <p:nvPr/>
        </p:nvSpPr>
        <p:spPr>
          <a:xfrm>
            <a:off x="1284860" y="4285021"/>
            <a:ext cx="141588" cy="252646"/>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B80CA11D-6381-4979-A755-8E597B3F5982}"/>
              </a:ext>
            </a:extLst>
          </p:cNvPr>
          <p:cNvSpPr/>
          <p:nvPr/>
        </p:nvSpPr>
        <p:spPr>
          <a:xfrm>
            <a:off x="1284860" y="5083682"/>
            <a:ext cx="141588" cy="252646"/>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图示 23">
            <a:extLst>
              <a:ext uri="{FF2B5EF4-FFF2-40B4-BE49-F238E27FC236}">
                <a16:creationId xmlns:a16="http://schemas.microsoft.com/office/drawing/2014/main" id="{942BFFBC-875C-401E-9A7A-16AACC2BBF86}"/>
              </a:ext>
            </a:extLst>
          </p:cNvPr>
          <p:cNvGraphicFramePr>
            <a:graphicFrameLocks/>
          </p:cNvGraphicFramePr>
          <p:nvPr>
            <p:extLst/>
          </p:nvPr>
        </p:nvGraphicFramePr>
        <p:xfrm>
          <a:off x="7897572" y="882015"/>
          <a:ext cx="3333398" cy="2222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06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281D4-FA4D-45BC-BDAE-235B7A1DEAA2}"/>
              </a:ext>
            </a:extLst>
          </p:cNvPr>
          <p:cNvSpPr>
            <a:spLocks noGrp="1"/>
          </p:cNvSpPr>
          <p:nvPr>
            <p:ph type="title"/>
          </p:nvPr>
        </p:nvSpPr>
        <p:spPr/>
        <p:txBody>
          <a:bodyPr/>
          <a:lstStyle/>
          <a:p>
            <a:r>
              <a:rPr lang="zh-CN" altLang="en-US" dirty="0"/>
              <a:t>管理制度</a:t>
            </a:r>
          </a:p>
        </p:txBody>
      </p:sp>
      <p:sp>
        <p:nvSpPr>
          <p:cNvPr id="3" name="页脚占位符 2">
            <a:extLst>
              <a:ext uri="{FF2B5EF4-FFF2-40B4-BE49-F238E27FC236}">
                <a16:creationId xmlns:a16="http://schemas.microsoft.com/office/drawing/2014/main" id="{2B39BC99-1F63-4071-871F-1A23751F7D2F}"/>
              </a:ext>
            </a:extLst>
          </p:cNvPr>
          <p:cNvSpPr>
            <a:spLocks noGrp="1"/>
          </p:cNvSpPr>
          <p:nvPr>
            <p:ph type="ftr" sz="quarter" idx="11"/>
          </p:nvPr>
        </p:nvSpPr>
        <p:spPr/>
        <p:txBody>
          <a:bodyPr/>
          <a:lstStyle/>
          <a:p>
            <a:r>
              <a:rPr lang="en-US" altLang="zh-CN"/>
              <a:t>Sinosoft</a:t>
            </a:r>
            <a:endParaRPr lang="zh-CN" altLang="en-US" dirty="0"/>
          </a:p>
        </p:txBody>
      </p:sp>
      <p:sp>
        <p:nvSpPr>
          <p:cNvPr id="4" name="灯片编号占位符 3">
            <a:extLst>
              <a:ext uri="{FF2B5EF4-FFF2-40B4-BE49-F238E27FC236}">
                <a16:creationId xmlns:a16="http://schemas.microsoft.com/office/drawing/2014/main" id="{12210E32-F2C4-4CFC-A153-33AF63D7C5CB}"/>
              </a:ext>
            </a:extLst>
          </p:cNvPr>
          <p:cNvSpPr>
            <a:spLocks noGrp="1"/>
          </p:cNvSpPr>
          <p:nvPr>
            <p:ph type="sldNum" sz="quarter" idx="12"/>
          </p:nvPr>
        </p:nvSpPr>
        <p:spPr/>
        <p:txBody>
          <a:bodyPr/>
          <a:lstStyle/>
          <a:p>
            <a:fld id="{5DD3DB80-B894-403A-B48E-6FDC1A72010E}" type="slidenum">
              <a:rPr lang="zh-CN" altLang="en-US" smtClean="0"/>
              <a:pPr/>
              <a:t>44</a:t>
            </a:fld>
            <a:endParaRPr lang="zh-CN" altLang="en-US"/>
          </a:p>
        </p:txBody>
      </p:sp>
      <p:grpSp>
        <p:nvGrpSpPr>
          <p:cNvPr id="6" name="íṡḻíḓè">
            <a:extLst>
              <a:ext uri="{FF2B5EF4-FFF2-40B4-BE49-F238E27FC236}">
                <a16:creationId xmlns:a16="http://schemas.microsoft.com/office/drawing/2014/main" id="{2F83F672-7343-42A8-9160-70D53A9ED550}"/>
              </a:ext>
            </a:extLst>
          </p:cNvPr>
          <p:cNvGrpSpPr/>
          <p:nvPr/>
        </p:nvGrpSpPr>
        <p:grpSpPr>
          <a:xfrm>
            <a:off x="6057100" y="5368907"/>
            <a:ext cx="683296" cy="760093"/>
            <a:chOff x="4278313" y="4267200"/>
            <a:chExt cx="550863" cy="612775"/>
          </a:xfrm>
        </p:grpSpPr>
        <p:sp>
          <p:nvSpPr>
            <p:cNvPr id="53" name="iṩḻïḑê">
              <a:extLst>
                <a:ext uri="{FF2B5EF4-FFF2-40B4-BE49-F238E27FC236}">
                  <a16:creationId xmlns:a16="http://schemas.microsoft.com/office/drawing/2014/main" id="{419DD30E-4FEC-479B-8E95-E53EF20FF02C}"/>
                </a:ext>
              </a:extLst>
            </p:cNvPr>
            <p:cNvSpPr/>
            <p:nvPr/>
          </p:nvSpPr>
          <p:spPr bwMode="auto">
            <a:xfrm>
              <a:off x="4297363" y="4476750"/>
              <a:ext cx="512763" cy="403225"/>
            </a:xfrm>
            <a:custGeom>
              <a:avLst/>
              <a:gdLst/>
              <a:ahLst/>
              <a:cxnLst>
                <a:cxn ang="0">
                  <a:pos x="160" y="254"/>
                </a:cxn>
                <a:cxn ang="0">
                  <a:pos x="323" y="0"/>
                </a:cxn>
                <a:cxn ang="0">
                  <a:pos x="0" y="0"/>
                </a:cxn>
                <a:cxn ang="0">
                  <a:pos x="160" y="254"/>
                </a:cxn>
              </a:cxnLst>
              <a:rect l="0" t="0" r="r" b="b"/>
              <a:pathLst>
                <a:path w="323" h="254">
                  <a:moveTo>
                    <a:pt x="160" y="254"/>
                  </a:moveTo>
                  <a:lnTo>
                    <a:pt x="323" y="0"/>
                  </a:lnTo>
                  <a:lnTo>
                    <a:pt x="0" y="0"/>
                  </a:lnTo>
                  <a:lnTo>
                    <a:pt x="160" y="254"/>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54" name="is1îdè">
              <a:extLst>
                <a:ext uri="{FF2B5EF4-FFF2-40B4-BE49-F238E27FC236}">
                  <a16:creationId xmlns:a16="http://schemas.microsoft.com/office/drawing/2014/main" id="{85D938DC-C402-4E51-BA77-00404EE99D45}"/>
                </a:ext>
              </a:extLst>
            </p:cNvPr>
            <p:cNvSpPr/>
            <p:nvPr/>
          </p:nvSpPr>
          <p:spPr bwMode="auto">
            <a:xfrm>
              <a:off x="4465638" y="4735513"/>
              <a:ext cx="176213" cy="144462"/>
            </a:xfrm>
            <a:custGeom>
              <a:avLst/>
              <a:gdLst/>
              <a:ahLst/>
              <a:cxnLst>
                <a:cxn ang="0">
                  <a:pos x="19" y="8"/>
                </a:cxn>
                <a:cxn ang="0">
                  <a:pos x="0" y="1"/>
                </a:cxn>
                <a:cxn ang="0">
                  <a:pos x="19" y="32"/>
                </a:cxn>
                <a:cxn ang="0">
                  <a:pos x="39" y="0"/>
                </a:cxn>
                <a:cxn ang="0">
                  <a:pos x="19" y="8"/>
                </a:cxn>
              </a:cxnLst>
              <a:rect l="0" t="0" r="r" b="b"/>
              <a:pathLst>
                <a:path w="39" h="32">
                  <a:moveTo>
                    <a:pt x="19" y="8"/>
                  </a:moveTo>
                  <a:cubicBezTo>
                    <a:pt x="11" y="8"/>
                    <a:pt x="4" y="5"/>
                    <a:pt x="0" y="1"/>
                  </a:cubicBezTo>
                  <a:cubicBezTo>
                    <a:pt x="19" y="32"/>
                    <a:pt x="19" y="32"/>
                    <a:pt x="19" y="32"/>
                  </a:cubicBezTo>
                  <a:cubicBezTo>
                    <a:pt x="39" y="0"/>
                    <a:pt x="39" y="0"/>
                    <a:pt x="39" y="0"/>
                  </a:cubicBezTo>
                  <a:cubicBezTo>
                    <a:pt x="36" y="5"/>
                    <a:pt x="28" y="8"/>
                    <a:pt x="19" y="8"/>
                  </a:cubicBezTo>
                  <a:close/>
                </a:path>
              </a:pathLst>
            </a:custGeom>
            <a:solidFill>
              <a:schemeClr val="tx1">
                <a:lumMod val="65000"/>
                <a:lumOff val="35000"/>
              </a:schemeClr>
            </a:solidFill>
            <a:ln w="9525">
              <a:noFill/>
              <a:round/>
              <a:headEnd/>
              <a:tailEnd/>
            </a:ln>
          </p:spPr>
          <p:txBody>
            <a:bodyPr anchor="ctr"/>
            <a:lstStyle/>
            <a:p>
              <a:pPr algn="ctr"/>
              <a:endParaRPr/>
            </a:p>
          </p:txBody>
        </p:sp>
        <p:sp>
          <p:nvSpPr>
            <p:cNvPr id="55" name="í$líḑê">
              <a:extLst>
                <a:ext uri="{FF2B5EF4-FFF2-40B4-BE49-F238E27FC236}">
                  <a16:creationId xmlns:a16="http://schemas.microsoft.com/office/drawing/2014/main" id="{208C114F-CFD9-496D-A33C-58BCE04AEE76}"/>
                </a:ext>
              </a:extLst>
            </p:cNvPr>
            <p:cNvSpPr/>
            <p:nvPr/>
          </p:nvSpPr>
          <p:spPr bwMode="auto">
            <a:xfrm>
              <a:off x="4278313" y="4267200"/>
              <a:ext cx="550863" cy="314325"/>
            </a:xfrm>
            <a:prstGeom prst="ellipse">
              <a:avLst/>
            </a:prstGeom>
            <a:solidFill>
              <a:schemeClr val="bg1">
                <a:lumMod val="85000"/>
              </a:schemeClr>
            </a:solidFill>
            <a:ln w="9525">
              <a:noFill/>
              <a:round/>
              <a:headEnd/>
              <a:tailEnd/>
            </a:ln>
          </p:spPr>
          <p:txBody>
            <a:bodyPr anchor="ctr"/>
            <a:lstStyle/>
            <a:p>
              <a:pPr algn="ctr"/>
              <a:endParaRPr/>
            </a:p>
          </p:txBody>
        </p:sp>
        <p:sp>
          <p:nvSpPr>
            <p:cNvPr id="56" name="îsliḋè">
              <a:extLst>
                <a:ext uri="{FF2B5EF4-FFF2-40B4-BE49-F238E27FC236}">
                  <a16:creationId xmlns:a16="http://schemas.microsoft.com/office/drawing/2014/main" id="{615DB0B2-51D2-40F1-9E7D-4560C5487638}"/>
                </a:ext>
              </a:extLst>
            </p:cNvPr>
            <p:cNvSpPr/>
            <p:nvPr/>
          </p:nvSpPr>
          <p:spPr bwMode="auto">
            <a:xfrm>
              <a:off x="4456113" y="4367213"/>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grpSp>
      <p:grpSp>
        <p:nvGrpSpPr>
          <p:cNvPr id="7" name="íšļíḍè">
            <a:extLst>
              <a:ext uri="{FF2B5EF4-FFF2-40B4-BE49-F238E27FC236}">
                <a16:creationId xmlns:a16="http://schemas.microsoft.com/office/drawing/2014/main" id="{FC5E1CCA-2414-4F32-AD00-81AB7B7ED204}"/>
              </a:ext>
            </a:extLst>
          </p:cNvPr>
          <p:cNvGrpSpPr/>
          <p:nvPr/>
        </p:nvGrpSpPr>
        <p:grpSpPr>
          <a:xfrm>
            <a:off x="4594020" y="4311475"/>
            <a:ext cx="2189697" cy="1211028"/>
            <a:chOff x="3098801" y="3414713"/>
            <a:chExt cx="1765300" cy="976312"/>
          </a:xfrm>
        </p:grpSpPr>
        <p:sp>
          <p:nvSpPr>
            <p:cNvPr id="47" name="ïŝľïḑe">
              <a:extLst>
                <a:ext uri="{FF2B5EF4-FFF2-40B4-BE49-F238E27FC236}">
                  <a16:creationId xmlns:a16="http://schemas.microsoft.com/office/drawing/2014/main" id="{D6C4A5DF-DE47-48D5-9269-9848826EAA5D}"/>
                </a:ext>
              </a:extLst>
            </p:cNvPr>
            <p:cNvSpPr/>
            <p:nvPr/>
          </p:nvSpPr>
          <p:spPr bwMode="auto">
            <a:xfrm>
              <a:off x="3098801" y="3414713"/>
              <a:ext cx="1765300" cy="793750"/>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1">
                <a:lumMod val="75000"/>
              </a:schemeClr>
            </a:solidFill>
            <a:ln w="9525">
              <a:noFill/>
              <a:round/>
              <a:headEnd/>
              <a:tailEnd/>
            </a:ln>
          </p:spPr>
          <p:txBody>
            <a:bodyPr anchor="ctr"/>
            <a:lstStyle/>
            <a:p>
              <a:pPr algn="ctr"/>
              <a:endParaRPr/>
            </a:p>
          </p:txBody>
        </p:sp>
        <p:sp>
          <p:nvSpPr>
            <p:cNvPr id="48" name="iṣļíḍè">
              <a:extLst>
                <a:ext uri="{FF2B5EF4-FFF2-40B4-BE49-F238E27FC236}">
                  <a16:creationId xmlns:a16="http://schemas.microsoft.com/office/drawing/2014/main" id="{9A0BE258-B961-4994-B1F7-CB97EEA3F9EF}"/>
                </a:ext>
              </a:extLst>
            </p:cNvPr>
            <p:cNvSpPr/>
            <p:nvPr/>
          </p:nvSpPr>
          <p:spPr bwMode="auto">
            <a:xfrm>
              <a:off x="4278313" y="3443288"/>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49" name="îsļïḓè">
              <a:extLst>
                <a:ext uri="{FF2B5EF4-FFF2-40B4-BE49-F238E27FC236}">
                  <a16:creationId xmlns:a16="http://schemas.microsoft.com/office/drawing/2014/main" id="{D15902CB-CF22-47E2-A2FC-3BD8EC470292}"/>
                </a:ext>
              </a:extLst>
            </p:cNvPr>
            <p:cNvSpPr/>
            <p:nvPr/>
          </p:nvSpPr>
          <p:spPr bwMode="auto">
            <a:xfrm>
              <a:off x="4314826" y="3475038"/>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50" name="íŝ1îḋè">
              <a:extLst>
                <a:ext uri="{FF2B5EF4-FFF2-40B4-BE49-F238E27FC236}">
                  <a16:creationId xmlns:a16="http://schemas.microsoft.com/office/drawing/2014/main" id="{8C425B1F-7633-4EE2-84D0-216C2A7598A0}"/>
                </a:ext>
              </a:extLst>
            </p:cNvPr>
            <p:cNvSpPr/>
            <p:nvPr/>
          </p:nvSpPr>
          <p:spPr bwMode="auto">
            <a:xfrm>
              <a:off x="4278313" y="3602038"/>
              <a:ext cx="550863" cy="760412"/>
            </a:xfrm>
            <a:custGeom>
              <a:avLst/>
              <a:gdLst/>
              <a:ahLst/>
              <a:cxnLst>
                <a:cxn ang="0">
                  <a:pos x="0" y="0"/>
                </a:cxn>
                <a:cxn ang="0">
                  <a:pos x="61" y="34"/>
                </a:cxn>
                <a:cxn ang="0">
                  <a:pos x="121" y="0"/>
                </a:cxn>
                <a:cxn ang="0">
                  <a:pos x="121" y="134"/>
                </a:cxn>
                <a:cxn ang="0">
                  <a:pos x="61" y="168"/>
                </a:cxn>
                <a:cxn ang="0">
                  <a:pos x="0" y="134"/>
                </a:cxn>
                <a:cxn ang="0">
                  <a:pos x="0" y="0"/>
                </a:cxn>
              </a:cxnLst>
              <a:rect l="0" t="0" r="r" b="b"/>
              <a:pathLst>
                <a:path w="121" h="168">
                  <a:moveTo>
                    <a:pt x="0" y="0"/>
                  </a:moveTo>
                  <a:cubicBezTo>
                    <a:pt x="0" y="19"/>
                    <a:pt x="27" y="34"/>
                    <a:pt x="61" y="34"/>
                  </a:cubicBezTo>
                  <a:cubicBezTo>
                    <a:pt x="94" y="34"/>
                    <a:pt x="121" y="19"/>
                    <a:pt x="121" y="0"/>
                  </a:cubicBezTo>
                  <a:cubicBezTo>
                    <a:pt x="121" y="134"/>
                    <a:pt x="121" y="134"/>
                    <a:pt x="121" y="134"/>
                  </a:cubicBezTo>
                  <a:cubicBezTo>
                    <a:pt x="121" y="153"/>
                    <a:pt x="94" y="168"/>
                    <a:pt x="61" y="168"/>
                  </a:cubicBezTo>
                  <a:cubicBezTo>
                    <a:pt x="27" y="168"/>
                    <a:pt x="0" y="153"/>
                    <a:pt x="0" y="134"/>
                  </a:cubicBezTo>
                  <a:lnTo>
                    <a:pt x="0" y="0"/>
                  </a:lnTo>
                  <a:close/>
                </a:path>
              </a:pathLst>
            </a:custGeom>
            <a:solidFill>
              <a:schemeClr val="accent1">
                <a:lumMod val="50000"/>
              </a:schemeClr>
            </a:solidFill>
            <a:ln w="9525">
              <a:noFill/>
              <a:round/>
              <a:headEnd/>
              <a:tailEnd/>
            </a:ln>
          </p:spPr>
          <p:txBody>
            <a:bodyPr anchor="ctr"/>
            <a:lstStyle/>
            <a:p>
              <a:pPr algn="ctr"/>
              <a:endParaRPr/>
            </a:p>
          </p:txBody>
        </p:sp>
        <p:sp>
          <p:nvSpPr>
            <p:cNvPr id="51" name="ïş1íḋe">
              <a:extLst>
                <a:ext uri="{FF2B5EF4-FFF2-40B4-BE49-F238E27FC236}">
                  <a16:creationId xmlns:a16="http://schemas.microsoft.com/office/drawing/2014/main" id="{38D21B6F-D564-4180-BC58-F8EA37BFB918}"/>
                </a:ext>
              </a:extLst>
            </p:cNvPr>
            <p:cNvSpPr/>
            <p:nvPr/>
          </p:nvSpPr>
          <p:spPr bwMode="auto">
            <a:xfrm>
              <a:off x="4456113" y="3546475"/>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52" name="ïşlîďê">
              <a:extLst>
                <a:ext uri="{FF2B5EF4-FFF2-40B4-BE49-F238E27FC236}">
                  <a16:creationId xmlns:a16="http://schemas.microsoft.com/office/drawing/2014/main" id="{26044E29-2B71-4770-88D3-57F9E05D8F2F}"/>
                </a:ext>
              </a:extLst>
            </p:cNvPr>
            <p:cNvSpPr/>
            <p:nvPr/>
          </p:nvSpPr>
          <p:spPr bwMode="auto">
            <a:xfrm>
              <a:off x="4278313" y="3602038"/>
              <a:ext cx="585788" cy="788987"/>
            </a:xfrm>
            <a:custGeom>
              <a:avLst/>
              <a:gdLst/>
              <a:ahLst/>
              <a:cxnLst>
                <a:cxn ang="0">
                  <a:pos x="0" y="134"/>
                </a:cxn>
                <a:cxn ang="0">
                  <a:pos x="61" y="173"/>
                </a:cxn>
                <a:cxn ang="0">
                  <a:pos x="129" y="134"/>
                </a:cxn>
                <a:cxn ang="0">
                  <a:pos x="129" y="0"/>
                </a:cxn>
                <a:cxn ang="0">
                  <a:pos x="61" y="38"/>
                </a:cxn>
                <a:cxn ang="0">
                  <a:pos x="0" y="0"/>
                </a:cxn>
                <a:cxn ang="0">
                  <a:pos x="0" y="134"/>
                </a:cxn>
              </a:cxnLst>
              <a:rect l="0" t="0" r="r" b="b"/>
              <a:pathLst>
                <a:path w="129" h="174">
                  <a:moveTo>
                    <a:pt x="0" y="134"/>
                  </a:moveTo>
                  <a:cubicBezTo>
                    <a:pt x="0" y="153"/>
                    <a:pt x="27" y="171"/>
                    <a:pt x="61" y="173"/>
                  </a:cubicBezTo>
                  <a:cubicBezTo>
                    <a:pt x="102" y="174"/>
                    <a:pt x="129" y="153"/>
                    <a:pt x="129" y="134"/>
                  </a:cubicBezTo>
                  <a:cubicBezTo>
                    <a:pt x="129" y="0"/>
                    <a:pt x="129" y="0"/>
                    <a:pt x="129" y="0"/>
                  </a:cubicBezTo>
                  <a:cubicBezTo>
                    <a:pt x="129" y="19"/>
                    <a:pt x="102" y="40"/>
                    <a:pt x="61" y="38"/>
                  </a:cubicBezTo>
                  <a:cubicBezTo>
                    <a:pt x="27" y="37"/>
                    <a:pt x="0" y="19"/>
                    <a:pt x="0" y="0"/>
                  </a:cubicBezTo>
                  <a:lnTo>
                    <a:pt x="0" y="134"/>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anchor="ctr"/>
            <a:lstStyle/>
            <a:p>
              <a:pPr algn="ctr"/>
              <a:endParaRPr/>
            </a:p>
          </p:txBody>
        </p:sp>
      </p:grpSp>
      <p:grpSp>
        <p:nvGrpSpPr>
          <p:cNvPr id="8" name="ïśḻíďê">
            <a:extLst>
              <a:ext uri="{FF2B5EF4-FFF2-40B4-BE49-F238E27FC236}">
                <a16:creationId xmlns:a16="http://schemas.microsoft.com/office/drawing/2014/main" id="{304B29AA-C975-4745-9C93-E78B68B4C2E2}"/>
              </a:ext>
            </a:extLst>
          </p:cNvPr>
          <p:cNvGrpSpPr/>
          <p:nvPr/>
        </p:nvGrpSpPr>
        <p:grpSpPr>
          <a:xfrm>
            <a:off x="6063008" y="3250100"/>
            <a:ext cx="2197574" cy="1214967"/>
            <a:chOff x="4283076" y="2559050"/>
            <a:chExt cx="1771650" cy="979488"/>
          </a:xfrm>
        </p:grpSpPr>
        <p:sp>
          <p:nvSpPr>
            <p:cNvPr id="40" name="î$ļiḑè">
              <a:extLst>
                <a:ext uri="{FF2B5EF4-FFF2-40B4-BE49-F238E27FC236}">
                  <a16:creationId xmlns:a16="http://schemas.microsoft.com/office/drawing/2014/main" id="{C71E1E85-F5EF-46C1-9D8D-2495045FEC5B}"/>
                </a:ext>
              </a:extLst>
            </p:cNvPr>
            <p:cNvSpPr/>
            <p:nvPr/>
          </p:nvSpPr>
          <p:spPr bwMode="auto">
            <a:xfrm>
              <a:off x="4283076" y="2559050"/>
              <a:ext cx="1771650" cy="792162"/>
            </a:xfrm>
            <a:custGeom>
              <a:avLst/>
              <a:gdLst/>
              <a:ahLst/>
              <a:cxnLst>
                <a:cxn ang="0">
                  <a:pos x="390" y="0"/>
                </a:cxn>
                <a:cxn ang="0">
                  <a:pos x="69" y="0"/>
                </a:cxn>
                <a:cxn ang="0">
                  <a:pos x="0" y="41"/>
                </a:cxn>
                <a:cxn ang="0">
                  <a:pos x="0" y="175"/>
                </a:cxn>
                <a:cxn ang="0">
                  <a:pos x="69" y="134"/>
                </a:cxn>
                <a:cxn ang="0">
                  <a:pos x="379" y="134"/>
                </a:cxn>
                <a:cxn ang="0">
                  <a:pos x="390" y="0"/>
                </a:cxn>
              </a:cxnLst>
              <a:rect l="0" t="0" r="r" b="b"/>
              <a:pathLst>
                <a:path w="390" h="175">
                  <a:moveTo>
                    <a:pt x="390" y="0"/>
                  </a:moveTo>
                  <a:cubicBezTo>
                    <a:pt x="69" y="0"/>
                    <a:pt x="69" y="0"/>
                    <a:pt x="69" y="0"/>
                  </a:cubicBezTo>
                  <a:cubicBezTo>
                    <a:pt x="21" y="0"/>
                    <a:pt x="0" y="22"/>
                    <a:pt x="0" y="41"/>
                  </a:cubicBezTo>
                  <a:cubicBezTo>
                    <a:pt x="0" y="175"/>
                    <a:pt x="0" y="175"/>
                    <a:pt x="0" y="175"/>
                  </a:cubicBezTo>
                  <a:cubicBezTo>
                    <a:pt x="0" y="156"/>
                    <a:pt x="21" y="134"/>
                    <a:pt x="69" y="134"/>
                  </a:cubicBezTo>
                  <a:cubicBezTo>
                    <a:pt x="379" y="134"/>
                    <a:pt x="379" y="134"/>
                    <a:pt x="379" y="134"/>
                  </a:cubicBezTo>
                  <a:cubicBezTo>
                    <a:pt x="390" y="0"/>
                    <a:pt x="390" y="0"/>
                    <a:pt x="390" y="0"/>
                  </a:cubicBezTo>
                </a:path>
              </a:pathLst>
            </a:custGeom>
            <a:solidFill>
              <a:schemeClr val="accent2">
                <a:lumMod val="75000"/>
              </a:schemeClr>
            </a:solidFill>
            <a:ln w="9525">
              <a:noFill/>
              <a:round/>
              <a:headEnd/>
              <a:tailEnd/>
            </a:ln>
          </p:spPr>
          <p:txBody>
            <a:bodyPr anchor="ctr"/>
            <a:lstStyle/>
            <a:p>
              <a:pPr algn="ctr"/>
              <a:endParaRPr/>
            </a:p>
          </p:txBody>
        </p:sp>
        <p:sp>
          <p:nvSpPr>
            <p:cNvPr id="41" name="ïsḻïḓè">
              <a:extLst>
                <a:ext uri="{FF2B5EF4-FFF2-40B4-BE49-F238E27FC236}">
                  <a16:creationId xmlns:a16="http://schemas.microsoft.com/office/drawing/2014/main" id="{5107D217-46DC-4CAE-AF83-775D33A51AF1}"/>
                </a:ext>
              </a:extLst>
            </p:cNvPr>
            <p:cNvSpPr/>
            <p:nvPr/>
          </p:nvSpPr>
          <p:spPr bwMode="auto">
            <a:xfrm>
              <a:off x="4324351" y="2590800"/>
              <a:ext cx="544513" cy="312737"/>
            </a:xfrm>
            <a:prstGeom prst="ellipse">
              <a:avLst/>
            </a:prstGeom>
            <a:solidFill>
              <a:schemeClr val="bg1">
                <a:lumMod val="65000"/>
              </a:schemeClr>
            </a:solidFill>
            <a:ln w="9525">
              <a:noFill/>
              <a:round/>
              <a:headEnd/>
              <a:tailEnd/>
            </a:ln>
          </p:spPr>
          <p:txBody>
            <a:bodyPr anchor="ctr"/>
            <a:lstStyle/>
            <a:p>
              <a:pPr algn="ctr"/>
              <a:endParaRPr/>
            </a:p>
          </p:txBody>
        </p:sp>
        <p:sp>
          <p:nvSpPr>
            <p:cNvPr id="42" name="íŝľîḓé">
              <a:extLst>
                <a:ext uri="{FF2B5EF4-FFF2-40B4-BE49-F238E27FC236}">
                  <a16:creationId xmlns:a16="http://schemas.microsoft.com/office/drawing/2014/main" id="{25567CCA-D1F2-4B4D-B00B-9D69F91C0CCB}"/>
                </a:ext>
              </a:extLst>
            </p:cNvPr>
            <p:cNvSpPr/>
            <p:nvPr/>
          </p:nvSpPr>
          <p:spPr bwMode="auto">
            <a:xfrm>
              <a:off x="4356101" y="2622550"/>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43" name="íśľidé">
              <a:extLst>
                <a:ext uri="{FF2B5EF4-FFF2-40B4-BE49-F238E27FC236}">
                  <a16:creationId xmlns:a16="http://schemas.microsoft.com/office/drawing/2014/main" id="{86561930-F796-407E-B1E9-DE041782F945}"/>
                </a:ext>
              </a:extLst>
            </p:cNvPr>
            <p:cNvSpPr/>
            <p:nvPr/>
          </p:nvSpPr>
          <p:spPr bwMode="auto">
            <a:xfrm>
              <a:off x="4324351" y="2744788"/>
              <a:ext cx="544513" cy="765175"/>
            </a:xfrm>
            <a:custGeom>
              <a:avLst/>
              <a:gdLst/>
              <a:ahLst/>
              <a:cxnLst>
                <a:cxn ang="0">
                  <a:pos x="120" y="0"/>
                </a:cxn>
                <a:cxn ang="0">
                  <a:pos x="60" y="35"/>
                </a:cxn>
                <a:cxn ang="0">
                  <a:pos x="0" y="0"/>
                </a:cxn>
                <a:cxn ang="0">
                  <a:pos x="0" y="134"/>
                </a:cxn>
                <a:cxn ang="0">
                  <a:pos x="60" y="169"/>
                </a:cxn>
                <a:cxn ang="0">
                  <a:pos x="120" y="134"/>
                </a:cxn>
                <a:cxn ang="0">
                  <a:pos x="120" y="0"/>
                </a:cxn>
              </a:cxnLst>
              <a:rect l="0" t="0" r="r" b="b"/>
              <a:pathLst>
                <a:path w="120" h="169">
                  <a:moveTo>
                    <a:pt x="120" y="0"/>
                  </a:moveTo>
                  <a:cubicBezTo>
                    <a:pt x="120" y="19"/>
                    <a:pt x="93" y="35"/>
                    <a:pt x="60" y="35"/>
                  </a:cubicBezTo>
                  <a:cubicBezTo>
                    <a:pt x="27" y="35"/>
                    <a:pt x="0" y="19"/>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E9FD1"/>
            </a:solidFill>
            <a:ln w="9525">
              <a:noFill/>
              <a:round/>
              <a:headEnd/>
              <a:tailEnd/>
            </a:ln>
          </p:spPr>
          <p:txBody>
            <a:bodyPr anchor="ctr"/>
            <a:lstStyle/>
            <a:p>
              <a:pPr algn="ctr"/>
              <a:endParaRPr/>
            </a:p>
          </p:txBody>
        </p:sp>
        <p:sp>
          <p:nvSpPr>
            <p:cNvPr id="44" name="iṧľíḍè">
              <a:extLst>
                <a:ext uri="{FF2B5EF4-FFF2-40B4-BE49-F238E27FC236}">
                  <a16:creationId xmlns:a16="http://schemas.microsoft.com/office/drawing/2014/main" id="{613C1BC8-D7FE-4636-A47B-AF2ACAE7E294}"/>
                </a:ext>
              </a:extLst>
            </p:cNvPr>
            <p:cNvSpPr/>
            <p:nvPr/>
          </p:nvSpPr>
          <p:spPr bwMode="auto">
            <a:xfrm>
              <a:off x="4497388" y="2689225"/>
              <a:ext cx="200025" cy="119062"/>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45" name="işlîḍé">
              <a:extLst>
                <a:ext uri="{FF2B5EF4-FFF2-40B4-BE49-F238E27FC236}">
                  <a16:creationId xmlns:a16="http://schemas.microsoft.com/office/drawing/2014/main" id="{F9BB4335-93FD-4F15-A8CE-6B50942D712D}"/>
                </a:ext>
              </a:extLst>
            </p:cNvPr>
            <p:cNvSpPr/>
            <p:nvPr/>
          </p:nvSpPr>
          <p:spPr bwMode="auto">
            <a:xfrm>
              <a:off x="4324351" y="2744788"/>
              <a:ext cx="544513" cy="765175"/>
            </a:xfrm>
            <a:custGeom>
              <a:avLst/>
              <a:gdLst/>
              <a:ahLst/>
              <a:cxnLst>
                <a:cxn ang="0">
                  <a:pos x="120" y="0"/>
                </a:cxn>
                <a:cxn ang="0">
                  <a:pos x="120" y="0"/>
                </a:cxn>
                <a:cxn ang="0">
                  <a:pos x="60" y="35"/>
                </a:cxn>
                <a:cxn ang="0">
                  <a:pos x="0" y="0"/>
                </a:cxn>
                <a:cxn ang="0">
                  <a:pos x="0" y="0"/>
                </a:cxn>
                <a:cxn ang="0">
                  <a:pos x="0" y="134"/>
                </a:cxn>
                <a:cxn ang="0">
                  <a:pos x="60" y="169"/>
                </a:cxn>
                <a:cxn ang="0">
                  <a:pos x="120" y="134"/>
                </a:cxn>
                <a:cxn ang="0">
                  <a:pos x="120" y="0"/>
                </a:cxn>
              </a:cxnLst>
              <a:rect l="0" t="0" r="r" b="b"/>
              <a:pathLst>
                <a:path w="120" h="169">
                  <a:moveTo>
                    <a:pt x="120" y="0"/>
                  </a:moveTo>
                  <a:cubicBezTo>
                    <a:pt x="120" y="0"/>
                    <a:pt x="120" y="0"/>
                    <a:pt x="120" y="0"/>
                  </a:cubicBezTo>
                  <a:cubicBezTo>
                    <a:pt x="120" y="19"/>
                    <a:pt x="93" y="35"/>
                    <a:pt x="60" y="35"/>
                  </a:cubicBezTo>
                  <a:cubicBezTo>
                    <a:pt x="27" y="35"/>
                    <a:pt x="0" y="19"/>
                    <a:pt x="0" y="0"/>
                  </a:cubicBezTo>
                  <a:cubicBezTo>
                    <a:pt x="0" y="0"/>
                    <a:pt x="0" y="0"/>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chemeClr val="accent2">
                <a:lumMod val="50000"/>
              </a:schemeClr>
            </a:solidFill>
            <a:ln w="9525">
              <a:noFill/>
              <a:round/>
              <a:headEnd/>
              <a:tailEnd/>
            </a:ln>
          </p:spPr>
          <p:txBody>
            <a:bodyPr anchor="ctr"/>
            <a:lstStyle/>
            <a:p>
              <a:pPr algn="ctr"/>
              <a:endParaRPr/>
            </a:p>
          </p:txBody>
        </p:sp>
        <p:sp>
          <p:nvSpPr>
            <p:cNvPr id="46" name="ïṩlîḓe">
              <a:extLst>
                <a:ext uri="{FF2B5EF4-FFF2-40B4-BE49-F238E27FC236}">
                  <a16:creationId xmlns:a16="http://schemas.microsoft.com/office/drawing/2014/main" id="{51B43F3D-8BE1-480F-BC74-4F17556B179E}"/>
                </a:ext>
              </a:extLst>
            </p:cNvPr>
            <p:cNvSpPr/>
            <p:nvPr/>
          </p:nvSpPr>
          <p:spPr bwMode="auto">
            <a:xfrm>
              <a:off x="4283076" y="2744788"/>
              <a:ext cx="585788" cy="793750"/>
            </a:xfrm>
            <a:custGeom>
              <a:avLst/>
              <a:gdLst/>
              <a:ahLst/>
              <a:cxnLst>
                <a:cxn ang="0">
                  <a:pos x="129" y="134"/>
                </a:cxn>
                <a:cxn ang="0">
                  <a:pos x="69" y="173"/>
                </a:cxn>
                <a:cxn ang="0">
                  <a:pos x="0" y="134"/>
                </a:cxn>
                <a:cxn ang="0">
                  <a:pos x="0" y="0"/>
                </a:cxn>
                <a:cxn ang="0">
                  <a:pos x="69" y="39"/>
                </a:cxn>
                <a:cxn ang="0">
                  <a:pos x="129" y="0"/>
                </a:cxn>
                <a:cxn ang="0">
                  <a:pos x="129" y="134"/>
                </a:cxn>
              </a:cxnLst>
              <a:rect l="0" t="0" r="r" b="b"/>
              <a:pathLst>
                <a:path w="129" h="175">
                  <a:moveTo>
                    <a:pt x="129" y="134"/>
                  </a:moveTo>
                  <a:cubicBezTo>
                    <a:pt x="129" y="153"/>
                    <a:pt x="102" y="172"/>
                    <a:pt x="69" y="173"/>
                  </a:cubicBezTo>
                  <a:cubicBezTo>
                    <a:pt x="27" y="175"/>
                    <a:pt x="0" y="153"/>
                    <a:pt x="0" y="134"/>
                  </a:cubicBezTo>
                  <a:cubicBezTo>
                    <a:pt x="0" y="0"/>
                    <a:pt x="0" y="0"/>
                    <a:pt x="0" y="0"/>
                  </a:cubicBezTo>
                  <a:cubicBezTo>
                    <a:pt x="0" y="19"/>
                    <a:pt x="27" y="41"/>
                    <a:pt x="69" y="39"/>
                  </a:cubicBezTo>
                  <a:cubicBezTo>
                    <a:pt x="102" y="38"/>
                    <a:pt x="129" y="19"/>
                    <a:pt x="129" y="0"/>
                  </a:cubicBezTo>
                  <a:lnTo>
                    <a:pt x="129" y="134"/>
                  </a:lnTo>
                  <a:close/>
                </a:path>
              </a:pathLst>
            </a:custGeom>
            <a:gradFill>
              <a:gsLst>
                <a:gs pos="0">
                  <a:schemeClr val="accent2"/>
                </a:gs>
                <a:gs pos="50000">
                  <a:schemeClr val="accent2">
                    <a:lumMod val="60000"/>
                    <a:lumOff val="40000"/>
                  </a:schemeClr>
                </a:gs>
                <a:gs pos="100000">
                  <a:schemeClr val="accent2"/>
                </a:gs>
              </a:gsLst>
              <a:lin ang="0" scaled="1"/>
            </a:gradFill>
            <a:ln w="9525">
              <a:noFill/>
              <a:round/>
              <a:headEnd/>
              <a:tailEnd/>
            </a:ln>
          </p:spPr>
          <p:txBody>
            <a:bodyPr anchor="ctr"/>
            <a:lstStyle/>
            <a:p>
              <a:pPr algn="ctr"/>
              <a:endParaRPr/>
            </a:p>
          </p:txBody>
        </p:sp>
      </p:grpSp>
      <p:grpSp>
        <p:nvGrpSpPr>
          <p:cNvPr id="9" name="íšḻíḍe">
            <a:extLst>
              <a:ext uri="{FF2B5EF4-FFF2-40B4-BE49-F238E27FC236}">
                <a16:creationId xmlns:a16="http://schemas.microsoft.com/office/drawing/2014/main" id="{6DEEBB92-3619-4544-8F9E-8D0A3C48C8BB}"/>
              </a:ext>
            </a:extLst>
          </p:cNvPr>
          <p:cNvGrpSpPr/>
          <p:nvPr/>
        </p:nvGrpSpPr>
        <p:grpSpPr>
          <a:xfrm>
            <a:off x="4594020" y="2192668"/>
            <a:ext cx="2189697" cy="1209058"/>
            <a:chOff x="3098802" y="1706563"/>
            <a:chExt cx="1765300" cy="974724"/>
          </a:xfrm>
        </p:grpSpPr>
        <p:sp>
          <p:nvSpPr>
            <p:cNvPr id="33" name="íS1îďé">
              <a:extLst>
                <a:ext uri="{FF2B5EF4-FFF2-40B4-BE49-F238E27FC236}">
                  <a16:creationId xmlns:a16="http://schemas.microsoft.com/office/drawing/2014/main" id="{2C0A0E9D-F4D9-4F93-9555-DBE2B71626C6}"/>
                </a:ext>
              </a:extLst>
            </p:cNvPr>
            <p:cNvSpPr/>
            <p:nvPr/>
          </p:nvSpPr>
          <p:spPr bwMode="auto">
            <a:xfrm>
              <a:off x="3098802" y="1706563"/>
              <a:ext cx="1765300" cy="792162"/>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3">
                <a:lumMod val="75000"/>
              </a:schemeClr>
            </a:solidFill>
            <a:ln w="9525">
              <a:noFill/>
              <a:round/>
              <a:headEnd/>
              <a:tailEnd/>
            </a:ln>
          </p:spPr>
          <p:txBody>
            <a:bodyPr anchor="ctr"/>
            <a:lstStyle/>
            <a:p>
              <a:pPr algn="ctr"/>
              <a:endParaRPr dirty="0"/>
            </a:p>
          </p:txBody>
        </p:sp>
        <p:sp>
          <p:nvSpPr>
            <p:cNvPr id="34" name="î$lîḋé">
              <a:extLst>
                <a:ext uri="{FF2B5EF4-FFF2-40B4-BE49-F238E27FC236}">
                  <a16:creationId xmlns:a16="http://schemas.microsoft.com/office/drawing/2014/main" id="{B5C77DF4-EDFD-41BA-8061-CD95E10FEDD7}"/>
                </a:ext>
              </a:extLst>
            </p:cNvPr>
            <p:cNvSpPr/>
            <p:nvPr/>
          </p:nvSpPr>
          <p:spPr bwMode="auto">
            <a:xfrm>
              <a:off x="4278314" y="1735931"/>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35" name="íṥ1ïďé">
              <a:extLst>
                <a:ext uri="{FF2B5EF4-FFF2-40B4-BE49-F238E27FC236}">
                  <a16:creationId xmlns:a16="http://schemas.microsoft.com/office/drawing/2014/main" id="{086914FD-4130-4F3B-A8E0-D08F3CDAF1D4}"/>
                </a:ext>
              </a:extLst>
            </p:cNvPr>
            <p:cNvSpPr/>
            <p:nvPr/>
          </p:nvSpPr>
          <p:spPr bwMode="auto">
            <a:xfrm>
              <a:off x="4314827" y="1772443"/>
              <a:ext cx="481013" cy="244475"/>
            </a:xfrm>
            <a:prstGeom prst="ellipse">
              <a:avLst/>
            </a:prstGeom>
            <a:solidFill>
              <a:schemeClr val="bg1">
                <a:lumMod val="85000"/>
              </a:schemeClr>
            </a:solidFill>
            <a:ln w="9525">
              <a:noFill/>
              <a:round/>
              <a:headEnd/>
              <a:tailEnd/>
            </a:ln>
          </p:spPr>
          <p:txBody>
            <a:bodyPr anchor="ctr"/>
            <a:lstStyle/>
            <a:p>
              <a:pPr algn="ctr"/>
              <a:endParaRPr/>
            </a:p>
          </p:txBody>
        </p:sp>
        <p:sp>
          <p:nvSpPr>
            <p:cNvPr id="36" name="iṩļíḑê">
              <a:extLst>
                <a:ext uri="{FF2B5EF4-FFF2-40B4-BE49-F238E27FC236}">
                  <a16:creationId xmlns:a16="http://schemas.microsoft.com/office/drawing/2014/main" id="{406B6F8C-B703-4301-870B-1C7579B195FC}"/>
                </a:ext>
              </a:extLst>
            </p:cNvPr>
            <p:cNvSpPr/>
            <p:nvPr/>
          </p:nvSpPr>
          <p:spPr bwMode="auto">
            <a:xfrm>
              <a:off x="4278314" y="1892299"/>
              <a:ext cx="550863" cy="765175"/>
            </a:xfrm>
            <a:custGeom>
              <a:avLst/>
              <a:gdLst/>
              <a:ahLst/>
              <a:cxnLst>
                <a:cxn ang="0">
                  <a:pos x="0" y="0"/>
                </a:cxn>
                <a:cxn ang="0">
                  <a:pos x="61" y="34"/>
                </a:cxn>
                <a:cxn ang="0">
                  <a:pos x="121" y="0"/>
                </a:cxn>
                <a:cxn ang="0">
                  <a:pos x="121" y="134"/>
                </a:cxn>
                <a:cxn ang="0">
                  <a:pos x="61" y="169"/>
                </a:cxn>
                <a:cxn ang="0">
                  <a:pos x="0" y="134"/>
                </a:cxn>
                <a:cxn ang="0">
                  <a:pos x="0" y="0"/>
                </a:cxn>
              </a:cxnLst>
              <a:rect l="0" t="0" r="r" b="b"/>
              <a:pathLst>
                <a:path w="121" h="169">
                  <a:moveTo>
                    <a:pt x="0" y="0"/>
                  </a:moveTo>
                  <a:cubicBezTo>
                    <a:pt x="0" y="19"/>
                    <a:pt x="27" y="34"/>
                    <a:pt x="61" y="34"/>
                  </a:cubicBezTo>
                  <a:cubicBezTo>
                    <a:pt x="94" y="34"/>
                    <a:pt x="121" y="19"/>
                    <a:pt x="121" y="0"/>
                  </a:cubicBezTo>
                  <a:cubicBezTo>
                    <a:pt x="121" y="134"/>
                    <a:pt x="121" y="134"/>
                    <a:pt x="121" y="134"/>
                  </a:cubicBezTo>
                  <a:cubicBezTo>
                    <a:pt x="121" y="153"/>
                    <a:pt x="94" y="169"/>
                    <a:pt x="61" y="169"/>
                  </a:cubicBezTo>
                  <a:cubicBezTo>
                    <a:pt x="27" y="169"/>
                    <a:pt x="0" y="153"/>
                    <a:pt x="0" y="134"/>
                  </a:cubicBezTo>
                  <a:cubicBezTo>
                    <a:pt x="0" y="0"/>
                    <a:pt x="0" y="0"/>
                    <a:pt x="0" y="0"/>
                  </a:cubicBezTo>
                </a:path>
              </a:pathLst>
            </a:custGeom>
            <a:solidFill>
              <a:srgbClr val="FEFADE"/>
            </a:solidFill>
            <a:ln w="9525">
              <a:noFill/>
              <a:round/>
              <a:headEnd/>
              <a:tailEnd/>
            </a:ln>
          </p:spPr>
          <p:txBody>
            <a:bodyPr anchor="ctr"/>
            <a:lstStyle/>
            <a:p>
              <a:pPr algn="ctr"/>
              <a:endParaRPr/>
            </a:p>
          </p:txBody>
        </p:sp>
        <p:sp>
          <p:nvSpPr>
            <p:cNvPr id="37" name="iṣľïḓe">
              <a:extLst>
                <a:ext uri="{FF2B5EF4-FFF2-40B4-BE49-F238E27FC236}">
                  <a16:creationId xmlns:a16="http://schemas.microsoft.com/office/drawing/2014/main" id="{89B39229-B06A-46C0-8794-5D7C4215454B}"/>
                </a:ext>
              </a:extLst>
            </p:cNvPr>
            <p:cNvSpPr/>
            <p:nvPr/>
          </p:nvSpPr>
          <p:spPr bwMode="auto">
            <a:xfrm>
              <a:off x="4456114" y="1836738"/>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38" name="íṧļíḑe">
              <a:extLst>
                <a:ext uri="{FF2B5EF4-FFF2-40B4-BE49-F238E27FC236}">
                  <a16:creationId xmlns:a16="http://schemas.microsoft.com/office/drawing/2014/main" id="{6FCD8CB9-5C87-48EE-B293-407522F85072}"/>
                </a:ext>
              </a:extLst>
            </p:cNvPr>
            <p:cNvSpPr/>
            <p:nvPr/>
          </p:nvSpPr>
          <p:spPr bwMode="auto">
            <a:xfrm>
              <a:off x="4278311" y="1892300"/>
              <a:ext cx="550862" cy="765175"/>
            </a:xfrm>
            <a:custGeom>
              <a:avLst/>
              <a:gdLst/>
              <a:ahLst/>
              <a:cxnLst>
                <a:cxn ang="0">
                  <a:pos x="121" y="0"/>
                </a:cxn>
                <a:cxn ang="0">
                  <a:pos x="121" y="0"/>
                </a:cxn>
                <a:cxn ang="0">
                  <a:pos x="61" y="34"/>
                </a:cxn>
                <a:cxn ang="0">
                  <a:pos x="0" y="0"/>
                </a:cxn>
                <a:cxn ang="0">
                  <a:pos x="0" y="0"/>
                </a:cxn>
                <a:cxn ang="0">
                  <a:pos x="0" y="134"/>
                </a:cxn>
                <a:cxn ang="0">
                  <a:pos x="61" y="169"/>
                </a:cxn>
                <a:cxn ang="0">
                  <a:pos x="121" y="134"/>
                </a:cxn>
                <a:cxn ang="0">
                  <a:pos x="121" y="0"/>
                </a:cxn>
              </a:cxnLst>
              <a:rect l="0" t="0" r="r" b="b"/>
              <a:pathLst>
                <a:path w="121" h="169">
                  <a:moveTo>
                    <a:pt x="121" y="0"/>
                  </a:moveTo>
                  <a:cubicBezTo>
                    <a:pt x="121" y="0"/>
                    <a:pt x="121" y="0"/>
                    <a:pt x="121" y="0"/>
                  </a:cubicBezTo>
                  <a:cubicBezTo>
                    <a:pt x="121" y="19"/>
                    <a:pt x="94" y="34"/>
                    <a:pt x="61" y="34"/>
                  </a:cubicBezTo>
                  <a:cubicBezTo>
                    <a:pt x="27" y="34"/>
                    <a:pt x="0" y="19"/>
                    <a:pt x="0" y="0"/>
                  </a:cubicBezTo>
                  <a:cubicBezTo>
                    <a:pt x="0" y="0"/>
                    <a:pt x="0" y="0"/>
                    <a:pt x="0" y="0"/>
                  </a:cubicBezTo>
                  <a:cubicBezTo>
                    <a:pt x="0" y="134"/>
                    <a:pt x="0" y="134"/>
                    <a:pt x="0" y="134"/>
                  </a:cubicBezTo>
                  <a:cubicBezTo>
                    <a:pt x="0" y="153"/>
                    <a:pt x="27" y="169"/>
                    <a:pt x="61" y="169"/>
                  </a:cubicBezTo>
                  <a:cubicBezTo>
                    <a:pt x="94" y="169"/>
                    <a:pt x="121" y="153"/>
                    <a:pt x="121" y="134"/>
                  </a:cubicBezTo>
                  <a:cubicBezTo>
                    <a:pt x="121" y="0"/>
                    <a:pt x="121" y="0"/>
                    <a:pt x="121" y="0"/>
                  </a:cubicBezTo>
                </a:path>
              </a:pathLst>
            </a:custGeom>
            <a:solidFill>
              <a:schemeClr val="accent3">
                <a:lumMod val="50000"/>
              </a:schemeClr>
            </a:solidFill>
            <a:ln w="9525">
              <a:noFill/>
              <a:round/>
              <a:headEnd/>
              <a:tailEnd/>
            </a:ln>
          </p:spPr>
          <p:txBody>
            <a:bodyPr anchor="ctr"/>
            <a:lstStyle/>
            <a:p>
              <a:pPr algn="ctr"/>
              <a:endParaRPr/>
            </a:p>
          </p:txBody>
        </p:sp>
        <p:sp>
          <p:nvSpPr>
            <p:cNvPr id="39" name="íṩḻïḓè">
              <a:extLst>
                <a:ext uri="{FF2B5EF4-FFF2-40B4-BE49-F238E27FC236}">
                  <a16:creationId xmlns:a16="http://schemas.microsoft.com/office/drawing/2014/main" id="{A9085939-05EE-4806-ABC9-8A6D0344DD23}"/>
                </a:ext>
              </a:extLst>
            </p:cNvPr>
            <p:cNvSpPr/>
            <p:nvPr/>
          </p:nvSpPr>
          <p:spPr bwMode="auto">
            <a:xfrm>
              <a:off x="4278313" y="1892300"/>
              <a:ext cx="585788" cy="788987"/>
            </a:xfrm>
            <a:custGeom>
              <a:avLst/>
              <a:gdLst/>
              <a:ahLst/>
              <a:cxnLst>
                <a:cxn ang="0">
                  <a:pos x="0" y="134"/>
                </a:cxn>
                <a:cxn ang="0">
                  <a:pos x="61" y="173"/>
                </a:cxn>
                <a:cxn ang="0">
                  <a:pos x="129" y="134"/>
                </a:cxn>
                <a:cxn ang="0">
                  <a:pos x="129" y="0"/>
                </a:cxn>
                <a:cxn ang="0">
                  <a:pos x="61" y="39"/>
                </a:cxn>
                <a:cxn ang="0">
                  <a:pos x="0" y="0"/>
                </a:cxn>
                <a:cxn ang="0">
                  <a:pos x="0" y="134"/>
                </a:cxn>
              </a:cxnLst>
              <a:rect l="0" t="0" r="r" b="b"/>
              <a:pathLst>
                <a:path w="129" h="174">
                  <a:moveTo>
                    <a:pt x="0" y="134"/>
                  </a:moveTo>
                  <a:cubicBezTo>
                    <a:pt x="0" y="153"/>
                    <a:pt x="27" y="172"/>
                    <a:pt x="61" y="173"/>
                  </a:cubicBezTo>
                  <a:cubicBezTo>
                    <a:pt x="102" y="174"/>
                    <a:pt x="129" y="153"/>
                    <a:pt x="129" y="134"/>
                  </a:cubicBezTo>
                  <a:cubicBezTo>
                    <a:pt x="129" y="0"/>
                    <a:pt x="129" y="0"/>
                    <a:pt x="129" y="0"/>
                  </a:cubicBezTo>
                  <a:cubicBezTo>
                    <a:pt x="129" y="19"/>
                    <a:pt x="102" y="40"/>
                    <a:pt x="61" y="39"/>
                  </a:cubicBezTo>
                  <a:cubicBezTo>
                    <a:pt x="27" y="38"/>
                    <a:pt x="0" y="19"/>
                    <a:pt x="0" y="0"/>
                  </a:cubicBezTo>
                  <a:lnTo>
                    <a:pt x="0" y="134"/>
                  </a:lnTo>
                  <a:close/>
                </a:path>
              </a:pathLst>
            </a:custGeom>
            <a:gradFill>
              <a:gsLst>
                <a:gs pos="0">
                  <a:schemeClr val="accent3"/>
                </a:gs>
                <a:gs pos="50000">
                  <a:schemeClr val="accent3">
                    <a:lumMod val="60000"/>
                    <a:lumOff val="40000"/>
                  </a:schemeClr>
                </a:gs>
                <a:gs pos="100000">
                  <a:schemeClr val="accent3"/>
                </a:gs>
              </a:gsLst>
              <a:lin ang="0" scaled="1"/>
            </a:gradFill>
            <a:ln w="9525">
              <a:noFill/>
              <a:round/>
              <a:headEnd/>
              <a:tailEnd/>
            </a:ln>
          </p:spPr>
          <p:txBody>
            <a:bodyPr anchor="ctr"/>
            <a:lstStyle/>
            <a:p>
              <a:pPr algn="ctr"/>
              <a:endParaRPr/>
            </a:p>
          </p:txBody>
        </p:sp>
      </p:grpSp>
      <p:grpSp>
        <p:nvGrpSpPr>
          <p:cNvPr id="13" name="iŝḻîḑe">
            <a:extLst>
              <a:ext uri="{FF2B5EF4-FFF2-40B4-BE49-F238E27FC236}">
                <a16:creationId xmlns:a16="http://schemas.microsoft.com/office/drawing/2014/main" id="{B6542568-F4C0-4D36-BAC0-3EFFC984D95C}"/>
              </a:ext>
            </a:extLst>
          </p:cNvPr>
          <p:cNvGrpSpPr/>
          <p:nvPr/>
        </p:nvGrpSpPr>
        <p:grpSpPr>
          <a:xfrm>
            <a:off x="6086638" y="1229751"/>
            <a:ext cx="681327" cy="1114539"/>
            <a:chOff x="4302126" y="930276"/>
            <a:chExt cx="549275" cy="898524"/>
          </a:xfrm>
        </p:grpSpPr>
        <p:sp>
          <p:nvSpPr>
            <p:cNvPr id="20" name="ïṡḷiḑe">
              <a:extLst>
                <a:ext uri="{FF2B5EF4-FFF2-40B4-BE49-F238E27FC236}">
                  <a16:creationId xmlns:a16="http://schemas.microsoft.com/office/drawing/2014/main" id="{AE1E4F4A-2F85-4F36-9336-A9EF91EE62BB}"/>
                </a:ext>
              </a:extLst>
            </p:cNvPr>
            <p:cNvSpPr/>
            <p:nvPr/>
          </p:nvSpPr>
          <p:spPr bwMode="auto">
            <a:xfrm>
              <a:off x="4310063" y="930276"/>
              <a:ext cx="531813" cy="661987"/>
            </a:xfrm>
            <a:custGeom>
              <a:avLst/>
              <a:gdLst/>
              <a:ahLst/>
              <a:cxnLst>
                <a:cxn ang="0">
                  <a:pos x="61" y="0"/>
                </a:cxn>
                <a:cxn ang="0">
                  <a:pos x="56" y="0"/>
                </a:cxn>
                <a:cxn ang="0">
                  <a:pos x="0" y="56"/>
                </a:cxn>
                <a:cxn ang="0">
                  <a:pos x="0" y="115"/>
                </a:cxn>
                <a:cxn ang="0">
                  <a:pos x="0" y="115"/>
                </a:cxn>
                <a:cxn ang="0">
                  <a:pos x="59" y="146"/>
                </a:cxn>
                <a:cxn ang="0">
                  <a:pos x="117" y="115"/>
                </a:cxn>
                <a:cxn ang="0">
                  <a:pos x="117" y="115"/>
                </a:cxn>
                <a:cxn ang="0">
                  <a:pos x="117" y="56"/>
                </a:cxn>
                <a:cxn ang="0">
                  <a:pos x="61" y="0"/>
                </a:cxn>
              </a:cxnLst>
              <a:rect l="0" t="0" r="r" b="b"/>
              <a:pathLst>
                <a:path w="117" h="146">
                  <a:moveTo>
                    <a:pt x="61" y="0"/>
                  </a:moveTo>
                  <a:cubicBezTo>
                    <a:pt x="56" y="0"/>
                    <a:pt x="56" y="0"/>
                    <a:pt x="56" y="0"/>
                  </a:cubicBezTo>
                  <a:cubicBezTo>
                    <a:pt x="25" y="0"/>
                    <a:pt x="0" y="25"/>
                    <a:pt x="0" y="56"/>
                  </a:cubicBezTo>
                  <a:cubicBezTo>
                    <a:pt x="0" y="115"/>
                    <a:pt x="0" y="115"/>
                    <a:pt x="0" y="115"/>
                  </a:cubicBezTo>
                  <a:cubicBezTo>
                    <a:pt x="0" y="115"/>
                    <a:pt x="0" y="115"/>
                    <a:pt x="0" y="115"/>
                  </a:cubicBezTo>
                  <a:cubicBezTo>
                    <a:pt x="2" y="132"/>
                    <a:pt x="27" y="146"/>
                    <a:pt x="59" y="146"/>
                  </a:cubicBezTo>
                  <a:cubicBezTo>
                    <a:pt x="90" y="146"/>
                    <a:pt x="115" y="132"/>
                    <a:pt x="117" y="115"/>
                  </a:cubicBezTo>
                  <a:cubicBezTo>
                    <a:pt x="117" y="115"/>
                    <a:pt x="117" y="115"/>
                    <a:pt x="117" y="115"/>
                  </a:cubicBezTo>
                  <a:cubicBezTo>
                    <a:pt x="117" y="56"/>
                    <a:pt x="117" y="56"/>
                    <a:pt x="117" y="56"/>
                  </a:cubicBezTo>
                  <a:cubicBezTo>
                    <a:pt x="117" y="25"/>
                    <a:pt x="92" y="0"/>
                    <a:pt x="61" y="0"/>
                  </a:cubicBez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1" name="îsļídé">
              <a:extLst>
                <a:ext uri="{FF2B5EF4-FFF2-40B4-BE49-F238E27FC236}">
                  <a16:creationId xmlns:a16="http://schemas.microsoft.com/office/drawing/2014/main" id="{B6A39B31-5BE1-42FA-A748-0CC96EAFE33C}"/>
                </a:ext>
              </a:extLst>
            </p:cNvPr>
            <p:cNvSpPr/>
            <p:nvPr/>
          </p:nvSpPr>
          <p:spPr bwMode="auto">
            <a:xfrm>
              <a:off x="4302126" y="1360488"/>
              <a:ext cx="549275" cy="468312"/>
            </a:xfrm>
            <a:custGeom>
              <a:avLst/>
              <a:gdLst/>
              <a:ahLst/>
              <a:cxnLst>
                <a:cxn ang="0">
                  <a:pos x="121" y="0"/>
                </a:cxn>
                <a:cxn ang="0">
                  <a:pos x="61" y="34"/>
                </a:cxn>
                <a:cxn ang="0">
                  <a:pos x="0" y="0"/>
                </a:cxn>
                <a:cxn ang="0">
                  <a:pos x="0" y="69"/>
                </a:cxn>
                <a:cxn ang="0">
                  <a:pos x="61" y="103"/>
                </a:cxn>
                <a:cxn ang="0">
                  <a:pos x="121" y="69"/>
                </a:cxn>
                <a:cxn ang="0">
                  <a:pos x="121" y="0"/>
                </a:cxn>
              </a:cxnLst>
              <a:rect l="0" t="0" r="r" b="b"/>
              <a:pathLst>
                <a:path w="121" h="103">
                  <a:moveTo>
                    <a:pt x="121" y="0"/>
                  </a:moveTo>
                  <a:cubicBezTo>
                    <a:pt x="121" y="19"/>
                    <a:pt x="94" y="34"/>
                    <a:pt x="61" y="34"/>
                  </a:cubicBezTo>
                  <a:cubicBezTo>
                    <a:pt x="27" y="34"/>
                    <a:pt x="0" y="19"/>
                    <a:pt x="0" y="0"/>
                  </a:cubicBezTo>
                  <a:cubicBezTo>
                    <a:pt x="0" y="69"/>
                    <a:pt x="0" y="69"/>
                    <a:pt x="0" y="69"/>
                  </a:cubicBezTo>
                  <a:cubicBezTo>
                    <a:pt x="0" y="88"/>
                    <a:pt x="27" y="103"/>
                    <a:pt x="61" y="103"/>
                  </a:cubicBezTo>
                  <a:cubicBezTo>
                    <a:pt x="94" y="103"/>
                    <a:pt x="121" y="88"/>
                    <a:pt x="121" y="69"/>
                  </a:cubicBezTo>
                  <a:lnTo>
                    <a:pt x="121" y="0"/>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2" name="iŝľïḍé">
              <a:extLst>
                <a:ext uri="{FF2B5EF4-FFF2-40B4-BE49-F238E27FC236}">
                  <a16:creationId xmlns:a16="http://schemas.microsoft.com/office/drawing/2014/main" id="{24E9D777-37E3-447C-BD75-C0A2D1948B35}"/>
                </a:ext>
              </a:extLst>
            </p:cNvPr>
            <p:cNvSpPr/>
            <p:nvPr/>
          </p:nvSpPr>
          <p:spPr bwMode="auto">
            <a:xfrm>
              <a:off x="4302126" y="1333500"/>
              <a:ext cx="549275" cy="195262"/>
            </a:xfrm>
            <a:custGeom>
              <a:avLst/>
              <a:gdLst/>
              <a:ahLst/>
              <a:cxnLst>
                <a:cxn ang="0">
                  <a:pos x="119" y="0"/>
                </a:cxn>
                <a:cxn ang="0">
                  <a:pos x="119" y="4"/>
                </a:cxn>
                <a:cxn ang="0">
                  <a:pos x="119" y="8"/>
                </a:cxn>
                <a:cxn ang="0">
                  <a:pos x="61" y="39"/>
                </a:cxn>
                <a:cxn ang="0">
                  <a:pos x="2" y="8"/>
                </a:cxn>
                <a:cxn ang="0">
                  <a:pos x="2" y="4"/>
                </a:cxn>
                <a:cxn ang="0">
                  <a:pos x="2" y="0"/>
                </a:cxn>
                <a:cxn ang="0">
                  <a:pos x="0" y="8"/>
                </a:cxn>
                <a:cxn ang="0">
                  <a:pos x="61" y="43"/>
                </a:cxn>
                <a:cxn ang="0">
                  <a:pos x="121" y="8"/>
                </a:cxn>
                <a:cxn ang="0">
                  <a:pos x="119" y="0"/>
                </a:cxn>
              </a:cxnLst>
              <a:rect l="0" t="0" r="r" b="b"/>
              <a:pathLst>
                <a:path w="121" h="43">
                  <a:moveTo>
                    <a:pt x="119" y="0"/>
                  </a:moveTo>
                  <a:cubicBezTo>
                    <a:pt x="119" y="4"/>
                    <a:pt x="119" y="4"/>
                    <a:pt x="119" y="4"/>
                  </a:cubicBezTo>
                  <a:cubicBezTo>
                    <a:pt x="119" y="8"/>
                    <a:pt x="119" y="8"/>
                    <a:pt x="119" y="8"/>
                  </a:cubicBezTo>
                  <a:cubicBezTo>
                    <a:pt x="119" y="25"/>
                    <a:pt x="91" y="39"/>
                    <a:pt x="61" y="39"/>
                  </a:cubicBezTo>
                  <a:cubicBezTo>
                    <a:pt x="30" y="39"/>
                    <a:pt x="2" y="25"/>
                    <a:pt x="2" y="8"/>
                  </a:cubicBezTo>
                  <a:cubicBezTo>
                    <a:pt x="2" y="4"/>
                    <a:pt x="2" y="4"/>
                    <a:pt x="2" y="4"/>
                  </a:cubicBezTo>
                  <a:cubicBezTo>
                    <a:pt x="2" y="0"/>
                    <a:pt x="2" y="0"/>
                    <a:pt x="2" y="0"/>
                  </a:cubicBezTo>
                  <a:cubicBezTo>
                    <a:pt x="1" y="2"/>
                    <a:pt x="0" y="5"/>
                    <a:pt x="0" y="8"/>
                  </a:cubicBezTo>
                  <a:cubicBezTo>
                    <a:pt x="0" y="27"/>
                    <a:pt x="27" y="43"/>
                    <a:pt x="61" y="43"/>
                  </a:cubicBezTo>
                  <a:cubicBezTo>
                    <a:pt x="94" y="43"/>
                    <a:pt x="121" y="27"/>
                    <a:pt x="121" y="8"/>
                  </a:cubicBezTo>
                  <a:cubicBezTo>
                    <a:pt x="121" y="5"/>
                    <a:pt x="120" y="2"/>
                    <a:pt x="119" y="0"/>
                  </a:cubicBezTo>
                  <a:close/>
                </a:path>
              </a:pathLst>
            </a:custGeom>
            <a:solidFill>
              <a:schemeClr val="tx1">
                <a:lumMod val="65000"/>
                <a:lumOff val="35000"/>
              </a:schemeClr>
            </a:solidFill>
            <a:ln w="9525">
              <a:noFill/>
              <a:round/>
              <a:headEnd/>
              <a:tailEnd/>
            </a:ln>
          </p:spPr>
          <p:txBody>
            <a:bodyPr anchor="ctr"/>
            <a:lstStyle/>
            <a:p>
              <a:pPr algn="ctr"/>
              <a:endParaRPr/>
            </a:p>
          </p:txBody>
        </p:sp>
      </p:grpSp>
      <p:sp>
        <p:nvSpPr>
          <p:cNvPr id="14" name="iṣ1íḍe">
            <a:extLst>
              <a:ext uri="{FF2B5EF4-FFF2-40B4-BE49-F238E27FC236}">
                <a16:creationId xmlns:a16="http://schemas.microsoft.com/office/drawing/2014/main" id="{EB3504BB-EE46-4C63-849C-CE4E04D8743B}"/>
              </a:ext>
            </a:extLst>
          </p:cNvPr>
          <p:cNvSpPr/>
          <p:nvPr/>
        </p:nvSpPr>
        <p:spPr bwMode="auto">
          <a:xfrm>
            <a:off x="8736124" y="2782847"/>
            <a:ext cx="2197575" cy="202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700" dirty="0"/>
              <a:t>及早发现失误</a:t>
            </a:r>
            <a:endParaRPr lang="en-US" altLang="zh-CN" sz="1700" dirty="0"/>
          </a:p>
          <a:p>
            <a:pPr marL="171450" indent="-171450">
              <a:lnSpc>
                <a:spcPct val="150000"/>
              </a:lnSpc>
              <a:spcBef>
                <a:spcPct val="0"/>
              </a:spcBef>
              <a:buFont typeface="Arial" panose="020B0604020202020204" pitchFamily="34" charset="0"/>
              <a:buChar char="•"/>
            </a:pPr>
            <a:r>
              <a:rPr lang="zh-CN" altLang="en-US" sz="1700" dirty="0"/>
              <a:t>失误分析</a:t>
            </a:r>
            <a:endParaRPr lang="en-US" altLang="zh-CN" sz="1700" dirty="0"/>
          </a:p>
          <a:p>
            <a:pPr marL="171450" indent="-171450">
              <a:lnSpc>
                <a:spcPct val="150000"/>
              </a:lnSpc>
              <a:spcBef>
                <a:spcPct val="0"/>
              </a:spcBef>
              <a:buFont typeface="Arial" panose="020B0604020202020204" pitchFamily="34" charset="0"/>
              <a:buChar char="•"/>
            </a:pPr>
            <a:r>
              <a:rPr lang="zh-CN" altLang="en-US" sz="1700" dirty="0"/>
              <a:t>事务分析报告</a:t>
            </a:r>
            <a:endParaRPr lang="en-US" altLang="zh-CN" sz="1700" dirty="0"/>
          </a:p>
          <a:p>
            <a:pPr marL="171450" indent="-171450">
              <a:lnSpc>
                <a:spcPct val="150000"/>
              </a:lnSpc>
              <a:spcBef>
                <a:spcPct val="0"/>
              </a:spcBef>
              <a:buFont typeface="Arial" panose="020B0604020202020204" pitchFamily="34" charset="0"/>
              <a:buChar char="•"/>
            </a:pPr>
            <a:r>
              <a:rPr lang="zh-CN" altLang="en-US" sz="1700" dirty="0"/>
              <a:t>追究负责人责任</a:t>
            </a:r>
            <a:endParaRPr lang="en-US" altLang="zh-CN" sz="1700" dirty="0"/>
          </a:p>
        </p:txBody>
      </p:sp>
      <p:sp>
        <p:nvSpPr>
          <p:cNvPr id="16" name="ïṧḻïḓe">
            <a:extLst>
              <a:ext uri="{FF2B5EF4-FFF2-40B4-BE49-F238E27FC236}">
                <a16:creationId xmlns:a16="http://schemas.microsoft.com/office/drawing/2014/main" id="{EB3504BB-EE46-4C63-849C-CE4E04D8743B}"/>
              </a:ext>
            </a:extLst>
          </p:cNvPr>
          <p:cNvSpPr/>
          <p:nvPr/>
        </p:nvSpPr>
        <p:spPr bwMode="auto">
          <a:xfrm>
            <a:off x="1235642" y="1541406"/>
            <a:ext cx="2869046" cy="20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700" dirty="0"/>
              <a:t>会议制度</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问题、风险及早提出原则</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提醒道义原则</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问题提交</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审批确认</a:t>
            </a:r>
            <a:endParaRPr lang="en-US" altLang="zh-CN" sz="1700" dirty="0"/>
          </a:p>
          <a:p>
            <a:pPr marL="171450" indent="-171450">
              <a:lnSpc>
                <a:spcPct val="150000"/>
              </a:lnSpc>
              <a:spcBef>
                <a:spcPct val="0"/>
              </a:spcBef>
              <a:buFont typeface="Arial" panose="020B0604020202020204" pitchFamily="34" charset="0"/>
              <a:buChar char="•"/>
            </a:pPr>
            <a:endParaRPr lang="zh-CN" altLang="en-US" sz="1400" dirty="0"/>
          </a:p>
        </p:txBody>
      </p:sp>
      <p:sp>
        <p:nvSpPr>
          <p:cNvPr id="18" name="ïś1íḍê">
            <a:extLst>
              <a:ext uri="{FF2B5EF4-FFF2-40B4-BE49-F238E27FC236}">
                <a16:creationId xmlns:a16="http://schemas.microsoft.com/office/drawing/2014/main" id="{EB3504BB-EE46-4C63-849C-CE4E04D8743B}"/>
              </a:ext>
            </a:extLst>
          </p:cNvPr>
          <p:cNvSpPr/>
          <p:nvPr/>
        </p:nvSpPr>
        <p:spPr bwMode="auto">
          <a:xfrm>
            <a:off x="1368162" y="4129046"/>
            <a:ext cx="3011220" cy="134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spcBef>
                <a:spcPct val="0"/>
              </a:spcBef>
              <a:buFont typeface="Arial" panose="020B0604020202020204" pitchFamily="34" charset="0"/>
              <a:buChar char="•"/>
            </a:pPr>
            <a:r>
              <a:rPr lang="zh-CN" altLang="en-US" sz="1700" dirty="0"/>
              <a:t>问题及早报告原则</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报告方式</a:t>
            </a:r>
            <a:endParaRPr lang="en-US" altLang="zh-CN" sz="1700" dirty="0"/>
          </a:p>
          <a:p>
            <a:pPr marL="171450" indent="-171450" algn="r">
              <a:lnSpc>
                <a:spcPct val="150000"/>
              </a:lnSpc>
              <a:spcBef>
                <a:spcPct val="0"/>
              </a:spcBef>
              <a:buFont typeface="Arial" panose="020B0604020202020204" pitchFamily="34" charset="0"/>
              <a:buChar char="•"/>
            </a:pPr>
            <a:r>
              <a:rPr lang="zh-CN" altLang="en-US" sz="1700" dirty="0"/>
              <a:t>争议管理</a:t>
            </a:r>
            <a:endParaRPr lang="en-US" altLang="zh-CN" sz="1700" dirty="0"/>
          </a:p>
          <a:p>
            <a:pPr marL="171450" indent="-171450" algn="r">
              <a:lnSpc>
                <a:spcPct val="150000"/>
              </a:lnSpc>
              <a:spcBef>
                <a:spcPct val="0"/>
              </a:spcBef>
              <a:buFont typeface="Arial" panose="020B0604020202020204" pitchFamily="34" charset="0"/>
              <a:buChar char="•"/>
            </a:pPr>
            <a:endParaRPr lang="zh-CN" altLang="en-US" sz="1100" dirty="0"/>
          </a:p>
        </p:txBody>
      </p:sp>
      <p:sp>
        <p:nvSpPr>
          <p:cNvPr id="58" name="文本框 57">
            <a:extLst>
              <a:ext uri="{FF2B5EF4-FFF2-40B4-BE49-F238E27FC236}">
                <a16:creationId xmlns:a16="http://schemas.microsoft.com/office/drawing/2014/main" id="{7442E70C-D1D6-4A8B-951F-2E8CE9534B61}"/>
              </a:ext>
            </a:extLst>
          </p:cNvPr>
          <p:cNvSpPr txBox="1"/>
          <p:nvPr/>
        </p:nvSpPr>
        <p:spPr>
          <a:xfrm>
            <a:off x="4625133" y="2427002"/>
            <a:ext cx="2158583" cy="338554"/>
          </a:xfrm>
          <a:prstGeom prst="rect">
            <a:avLst/>
          </a:prstGeom>
          <a:noFill/>
        </p:spPr>
        <p:txBody>
          <a:bodyPr wrap="square" rtlCol="0">
            <a:spAutoFit/>
          </a:bodyPr>
          <a:lstStyle/>
          <a:p>
            <a:r>
              <a:rPr lang="zh-CN" altLang="en-US" sz="1600" b="1" dirty="0">
                <a:solidFill>
                  <a:schemeClr val="bg1"/>
                </a:solidFill>
              </a:rPr>
              <a:t>沟通交流制度</a:t>
            </a:r>
          </a:p>
        </p:txBody>
      </p:sp>
      <p:sp>
        <p:nvSpPr>
          <p:cNvPr id="59" name="文本框 58">
            <a:extLst>
              <a:ext uri="{FF2B5EF4-FFF2-40B4-BE49-F238E27FC236}">
                <a16:creationId xmlns:a16="http://schemas.microsoft.com/office/drawing/2014/main" id="{E799F94B-1ABF-4D27-8A5F-4D1ADE0F18F5}"/>
              </a:ext>
            </a:extLst>
          </p:cNvPr>
          <p:cNvSpPr txBox="1"/>
          <p:nvPr/>
        </p:nvSpPr>
        <p:spPr>
          <a:xfrm>
            <a:off x="6863522" y="3372188"/>
            <a:ext cx="1224694" cy="584775"/>
          </a:xfrm>
          <a:prstGeom prst="rect">
            <a:avLst/>
          </a:prstGeom>
          <a:noFill/>
        </p:spPr>
        <p:txBody>
          <a:bodyPr wrap="square" rtlCol="0">
            <a:spAutoFit/>
          </a:bodyPr>
          <a:lstStyle/>
          <a:p>
            <a:pPr algn="ctr"/>
            <a:r>
              <a:rPr lang="zh-CN" altLang="en-US" sz="1600" b="1" dirty="0">
                <a:solidFill>
                  <a:schemeClr val="bg1"/>
                </a:solidFill>
              </a:rPr>
              <a:t>问题与争议</a:t>
            </a:r>
            <a:endParaRPr lang="en-US" altLang="zh-CN" sz="1600" b="1" dirty="0">
              <a:solidFill>
                <a:schemeClr val="bg1"/>
              </a:solidFill>
            </a:endParaRPr>
          </a:p>
          <a:p>
            <a:pPr algn="ctr"/>
            <a:r>
              <a:rPr lang="zh-CN" altLang="en-US" sz="1600" b="1" dirty="0">
                <a:solidFill>
                  <a:schemeClr val="bg1"/>
                </a:solidFill>
              </a:rPr>
              <a:t>管理办法</a:t>
            </a:r>
          </a:p>
        </p:txBody>
      </p:sp>
      <p:sp>
        <p:nvSpPr>
          <p:cNvPr id="60" name="文本框 59">
            <a:extLst>
              <a:ext uri="{FF2B5EF4-FFF2-40B4-BE49-F238E27FC236}">
                <a16:creationId xmlns:a16="http://schemas.microsoft.com/office/drawing/2014/main" id="{0D5F7DE2-122F-4F4D-8116-3ED3257E80C3}"/>
              </a:ext>
            </a:extLst>
          </p:cNvPr>
          <p:cNvSpPr txBox="1"/>
          <p:nvPr/>
        </p:nvSpPr>
        <p:spPr>
          <a:xfrm>
            <a:off x="4625133" y="4572742"/>
            <a:ext cx="2158583" cy="338554"/>
          </a:xfrm>
          <a:prstGeom prst="rect">
            <a:avLst/>
          </a:prstGeom>
          <a:noFill/>
        </p:spPr>
        <p:txBody>
          <a:bodyPr wrap="square" rtlCol="0">
            <a:spAutoFit/>
          </a:bodyPr>
          <a:lstStyle/>
          <a:p>
            <a:r>
              <a:rPr lang="zh-CN" altLang="en-US" sz="1600" b="1" dirty="0">
                <a:solidFill>
                  <a:schemeClr val="bg1"/>
                </a:solidFill>
              </a:rPr>
              <a:t>失误管理制度</a:t>
            </a:r>
          </a:p>
        </p:txBody>
      </p:sp>
    </p:spTree>
    <p:extLst>
      <p:ext uri="{BB962C8B-B14F-4D97-AF65-F5344CB8AC3E}">
        <p14:creationId xmlns:p14="http://schemas.microsoft.com/office/powerpoint/2010/main" val="2686018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471428" y="2987957"/>
            <a:ext cx="5787426" cy="558799"/>
          </a:xfrm>
        </p:spPr>
        <p:txBody>
          <a:bodyPr>
            <a:normAutofit/>
          </a:bodyPr>
          <a:lstStyle/>
          <a:p>
            <a:pPr algn="ctr"/>
            <a:r>
              <a:rPr lang="zh-CN" altLang="en-US" dirty="0">
                <a:solidFill>
                  <a:schemeClr val="tx2"/>
                </a:solidFill>
                <a:cs typeface="+mn-ea"/>
                <a:sym typeface="+mn-lt"/>
              </a:rPr>
              <a:t>信息工程群</a:t>
            </a:r>
            <a:endParaRPr lang="en-US" altLang="zh-CN" dirty="0">
              <a:solidFill>
                <a:schemeClr val="tx2"/>
              </a:solidFill>
              <a:cs typeface="+mn-ea"/>
              <a:sym typeface="+mn-lt"/>
            </a:endParaRPr>
          </a:p>
        </p:txBody>
      </p:sp>
      <p:sp>
        <p:nvSpPr>
          <p:cNvPr id="4" name="标题 3"/>
          <p:cNvSpPr>
            <a:spLocks noGrp="1"/>
          </p:cNvSpPr>
          <p:nvPr>
            <p:ph type="ctrTitle"/>
          </p:nvPr>
        </p:nvSpPr>
        <p:spPr>
          <a:xfrm>
            <a:off x="-1876807" y="2062030"/>
            <a:ext cx="8598183" cy="723069"/>
          </a:xfrm>
        </p:spPr>
        <p:txBody>
          <a:bodyPr>
            <a:normAutofit/>
          </a:bodyPr>
          <a:lstStyle/>
          <a:p>
            <a:pPr algn="ctr"/>
            <a:r>
              <a:rPr lang="zh-CN" altLang="en-US" dirty="0">
                <a:latin typeface="+mn-lt"/>
                <a:ea typeface="+mn-ea"/>
                <a:cs typeface="+mn-ea"/>
                <a:sym typeface="+mn-lt"/>
              </a:rPr>
              <a:t>结束</a:t>
            </a:r>
            <a:endParaRPr lang="zh-CN" altLang="en-US" dirty="0">
              <a:solidFill>
                <a:schemeClr val="tx2"/>
              </a:solidFill>
              <a:latin typeface="+mn-lt"/>
              <a:ea typeface="+mn-ea"/>
              <a:cs typeface="+mn-ea"/>
              <a:sym typeface="+mn-lt"/>
            </a:endParaRPr>
          </a:p>
        </p:txBody>
      </p:sp>
      <p:sp>
        <p:nvSpPr>
          <p:cNvPr id="6" name="文本占位符 5"/>
          <p:cNvSpPr>
            <a:spLocks noGrp="1"/>
          </p:cNvSpPr>
          <p:nvPr>
            <p:ph type="body" sz="quarter" idx="10"/>
          </p:nvPr>
        </p:nvSpPr>
        <p:spPr>
          <a:xfrm>
            <a:off x="965394" y="3749614"/>
            <a:ext cx="2913783" cy="248371"/>
          </a:xfrm>
        </p:spPr>
        <p:txBody>
          <a:bodyPr/>
          <a:lstStyle/>
          <a:p>
            <a:pPr algn="ctr"/>
            <a:r>
              <a:rPr lang="zh-CN" altLang="en-US" dirty="0">
                <a:solidFill>
                  <a:schemeClr val="tx1">
                    <a:lumMod val="95000"/>
                    <a:lumOff val="5000"/>
                  </a:schemeClr>
                </a:solidFill>
                <a:cs typeface="+mn-ea"/>
                <a:sym typeface="+mn-lt"/>
              </a:rPr>
              <a:t>主讲人：孙志超</a:t>
            </a:r>
            <a:endParaRPr lang="en-US" altLang="zh-CN" dirty="0">
              <a:solidFill>
                <a:schemeClr val="tx1">
                  <a:lumMod val="95000"/>
                  <a:lumOff val="5000"/>
                </a:schemeClr>
              </a:solidFill>
              <a:cs typeface="+mn-ea"/>
              <a:sym typeface="+mn-lt"/>
            </a:endParaRPr>
          </a:p>
        </p:txBody>
      </p:sp>
      <p:sp>
        <p:nvSpPr>
          <p:cNvPr id="7" name="文本占位符 6"/>
          <p:cNvSpPr>
            <a:spLocks noGrp="1"/>
          </p:cNvSpPr>
          <p:nvPr>
            <p:ph type="body" sz="quarter" idx="11"/>
          </p:nvPr>
        </p:nvSpPr>
        <p:spPr>
          <a:xfrm>
            <a:off x="852622" y="4058166"/>
            <a:ext cx="3118548" cy="1109389"/>
          </a:xfrm>
        </p:spPr>
        <p:txBody>
          <a:bodyPr anchor="t"/>
          <a:lstStyle/>
          <a:p>
            <a:pPr algn="ctr"/>
            <a:r>
              <a:rPr lang="zh-CN" altLang="en-US" dirty="0">
                <a:solidFill>
                  <a:schemeClr val="tx1">
                    <a:lumMod val="95000"/>
                    <a:lumOff val="5000"/>
                  </a:schemeClr>
                </a:solidFill>
                <a:cs typeface="+mn-ea"/>
                <a:sym typeface="+mn-lt"/>
              </a:rPr>
              <a:t>参与者：</a:t>
            </a:r>
            <a:r>
              <a:rPr lang="zh-CN" altLang="en-US" dirty="0">
                <a:highlight>
                  <a:srgbClr val="FFFF00"/>
                </a:highlight>
                <a:cs typeface="+mn-ea"/>
                <a:sym typeface="+mn-lt"/>
              </a:rPr>
              <a:t>待补充</a:t>
            </a:r>
            <a:endParaRPr lang="en-US" altLang="en-US" dirty="0">
              <a:solidFill>
                <a:schemeClr val="tx1">
                  <a:lumMod val="95000"/>
                  <a:lumOff val="5000"/>
                </a:schemeClr>
              </a:solidFill>
              <a:highlight>
                <a:srgbClr val="FFFF00"/>
              </a:highlight>
              <a:cs typeface="+mn-ea"/>
              <a:sym typeface="+mn-lt"/>
            </a:endParaRPr>
          </a:p>
        </p:txBody>
      </p:sp>
      <p:sp>
        <p:nvSpPr>
          <p:cNvPr id="8" name="文本框 9">
            <a:extLst>
              <a:ext uri="{FF2B5EF4-FFF2-40B4-BE49-F238E27FC236}">
                <a16:creationId xmlns:a16="http://schemas.microsoft.com/office/drawing/2014/main" id="{8CD190A2-8576-4E1C-AB26-A6BE29B84804}"/>
              </a:ext>
            </a:extLst>
          </p:cNvPr>
          <p:cNvSpPr txBox="1"/>
          <p:nvPr/>
        </p:nvSpPr>
        <p:spPr>
          <a:xfrm>
            <a:off x="3879177" y="1565872"/>
            <a:ext cx="6875909" cy="334732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altLang="zh-CN" sz="800" dirty="0">
                <a:cs typeface="+mn-ea"/>
                <a:sym typeface="+mn-lt"/>
              </a:rPr>
              <a:t>https://www.mongodb.com</a:t>
            </a:r>
          </a:p>
          <a:p>
            <a:pPr marL="285750" indent="-285750">
              <a:lnSpc>
                <a:spcPct val="300000"/>
              </a:lnSpc>
              <a:buFont typeface="Arial" panose="020B0604020202020204" pitchFamily="34" charset="0"/>
              <a:buChar char="•"/>
            </a:pPr>
            <a:r>
              <a:rPr lang="en-US" altLang="zh-CN" sz="800" dirty="0">
                <a:cs typeface="+mn-ea"/>
                <a:sym typeface="+mn-lt"/>
              </a:rPr>
              <a:t>Kyle Banker, Manning Publications Co. Greenwich, CT, USA ©2011 &lt;MongoDB in Action&gt;</a:t>
            </a:r>
          </a:p>
          <a:p>
            <a:pPr marL="285750" indent="-285750">
              <a:lnSpc>
                <a:spcPct val="300000"/>
              </a:lnSpc>
              <a:buFont typeface="Arial" panose="020B0604020202020204" pitchFamily="34" charset="0"/>
              <a:buChar char="•"/>
            </a:pPr>
            <a:r>
              <a:rPr lang="en-US" altLang="zh-CN" sz="800" dirty="0" err="1">
                <a:cs typeface="+mn-ea"/>
                <a:sym typeface="+mn-lt"/>
              </a:rPr>
              <a:t>Yimeng</a:t>
            </a:r>
            <a:r>
              <a:rPr lang="en-US" altLang="zh-CN" sz="800" dirty="0">
                <a:cs typeface="+mn-ea"/>
                <a:sym typeface="+mn-lt"/>
              </a:rPr>
              <a:t> Liu ; </a:t>
            </a:r>
            <a:r>
              <a:rPr lang="en-US" altLang="zh-CN" sz="800" dirty="0" err="1">
                <a:cs typeface="+mn-ea"/>
                <a:sym typeface="+mn-lt"/>
              </a:rPr>
              <a:t>Yizhi</a:t>
            </a:r>
            <a:r>
              <a:rPr lang="en-US" altLang="zh-CN" sz="800" dirty="0">
                <a:cs typeface="+mn-ea"/>
                <a:sym typeface="+mn-lt"/>
              </a:rPr>
              <a:t> Wang ; Yi </a:t>
            </a:r>
            <a:r>
              <a:rPr lang="en-US" altLang="zh-CN" sz="800" dirty="0" err="1">
                <a:cs typeface="+mn-ea"/>
                <a:sym typeface="+mn-lt"/>
              </a:rPr>
              <a:t>Jin</a:t>
            </a:r>
            <a:r>
              <a:rPr lang="en-US" altLang="zh-CN" sz="800" dirty="0">
                <a:cs typeface="+mn-ea"/>
                <a:sym typeface="+mn-lt"/>
              </a:rPr>
              <a:t>, ICCSE &lt;Research on the improvement of MongoDB Auto-</a:t>
            </a:r>
            <a:r>
              <a:rPr lang="en-US" altLang="zh-CN" sz="800" dirty="0" err="1">
                <a:cs typeface="+mn-ea"/>
                <a:sym typeface="+mn-lt"/>
              </a:rPr>
              <a:t>Sharding</a:t>
            </a:r>
            <a:r>
              <a:rPr lang="en-US" altLang="zh-CN" sz="800" dirty="0">
                <a:cs typeface="+mn-ea"/>
                <a:sym typeface="+mn-lt"/>
              </a:rPr>
              <a:t> in cloud environment&gt;</a:t>
            </a:r>
          </a:p>
          <a:p>
            <a:pPr marL="285750" indent="-285750">
              <a:lnSpc>
                <a:spcPct val="300000"/>
              </a:lnSpc>
              <a:buFont typeface="Arial" panose="020B0604020202020204" pitchFamily="34" charset="0"/>
              <a:buChar char="•"/>
            </a:pPr>
            <a:r>
              <a:rPr lang="en-US" altLang="zh-CN" sz="800" dirty="0">
                <a:cs typeface="+mn-ea"/>
                <a:sym typeface="+mn-lt"/>
              </a:rPr>
              <a:t>https://neo4j.com/</a:t>
            </a:r>
          </a:p>
          <a:p>
            <a:pPr marL="285750" indent="-285750">
              <a:lnSpc>
                <a:spcPct val="300000"/>
              </a:lnSpc>
              <a:buFont typeface="Arial" panose="020B0604020202020204" pitchFamily="34" charset="0"/>
              <a:buChar char="•"/>
            </a:pPr>
            <a:r>
              <a:rPr lang="pl-PL" altLang="zh-CN" sz="800" dirty="0">
                <a:cs typeface="+mn-ea"/>
                <a:sym typeface="+mn-lt"/>
              </a:rPr>
              <a:t>https://neo4j.com/blog/native-vs-non-native-graph-technology/</a:t>
            </a:r>
            <a:endParaRPr lang="en-US" altLang="zh-CN" sz="800" dirty="0">
              <a:cs typeface="+mn-ea"/>
              <a:sym typeface="+mn-lt"/>
            </a:endParaRPr>
          </a:p>
          <a:p>
            <a:pPr marL="285750" indent="-285750">
              <a:lnSpc>
                <a:spcPct val="300000"/>
              </a:lnSpc>
              <a:buFont typeface="Arial" panose="020B0604020202020204" pitchFamily="34" charset="0"/>
              <a:buChar char="•"/>
            </a:pPr>
            <a:r>
              <a:rPr lang="en-US" altLang="zh-CN" sz="800" dirty="0"/>
              <a:t>Justin J. Miller, Georgia Southern University  &lt;Graph Database Applications and Concepts with Neo4j </a:t>
            </a:r>
            <a:r>
              <a:rPr lang="en-US" altLang="zh-CN" sz="800" dirty="0">
                <a:cs typeface="+mn-ea"/>
                <a:sym typeface="+mn-lt"/>
              </a:rPr>
              <a:t>&gt;</a:t>
            </a:r>
          </a:p>
          <a:p>
            <a:pPr marL="285750" indent="-285750">
              <a:lnSpc>
                <a:spcPct val="300000"/>
              </a:lnSpc>
              <a:buFont typeface="Arial" panose="020B0604020202020204" pitchFamily="34" charset="0"/>
              <a:buChar char="•"/>
            </a:pPr>
            <a:r>
              <a:rPr lang="en-US" altLang="zh-CN" sz="800" dirty="0">
                <a:cs typeface="+mn-ea"/>
                <a:sym typeface="+mn-lt"/>
              </a:rPr>
              <a:t>Florian </a:t>
            </a:r>
            <a:r>
              <a:rPr lang="en-US" altLang="zh-CN" sz="800" dirty="0" err="1">
                <a:cs typeface="+mn-ea"/>
                <a:sym typeface="+mn-lt"/>
              </a:rPr>
              <a:t>Holzschuher</a:t>
            </a:r>
            <a:r>
              <a:rPr lang="en-US" altLang="zh-CN" sz="800" dirty="0">
                <a:cs typeface="+mn-ea"/>
                <a:sym typeface="+mn-lt"/>
              </a:rPr>
              <a:t>, René </a:t>
            </a:r>
            <a:r>
              <a:rPr lang="en-US" altLang="zh-CN" sz="800" dirty="0" err="1">
                <a:cs typeface="+mn-ea"/>
                <a:sym typeface="+mn-lt"/>
              </a:rPr>
              <a:t>Peinl</a:t>
            </a:r>
            <a:r>
              <a:rPr lang="en-US" altLang="zh-CN" sz="800" dirty="0">
                <a:cs typeface="+mn-ea"/>
                <a:sym typeface="+mn-lt"/>
              </a:rPr>
              <a:t>, Hof University, </a:t>
            </a:r>
            <a:r>
              <a:rPr lang="en-US" altLang="zh-CN" sz="800" dirty="0" err="1">
                <a:cs typeface="+mn-ea"/>
                <a:sym typeface="+mn-lt"/>
              </a:rPr>
              <a:t>Alfons</a:t>
            </a:r>
            <a:r>
              <a:rPr lang="en-US" altLang="zh-CN" sz="800" dirty="0">
                <a:cs typeface="+mn-ea"/>
                <a:sym typeface="+mn-lt"/>
              </a:rPr>
              <a:t>-</a:t>
            </a:r>
            <a:r>
              <a:rPr lang="en-US" altLang="zh-CN" sz="800" dirty="0" err="1">
                <a:cs typeface="+mn-ea"/>
                <a:sym typeface="+mn-lt"/>
              </a:rPr>
              <a:t>Goppel</a:t>
            </a:r>
            <a:r>
              <a:rPr lang="en-US" altLang="zh-CN" sz="800" dirty="0">
                <a:cs typeface="+mn-ea"/>
                <a:sym typeface="+mn-lt"/>
              </a:rPr>
              <a:t>-Platz, Germany</a:t>
            </a:r>
          </a:p>
          <a:p>
            <a:pPr>
              <a:lnSpc>
                <a:spcPct val="300000"/>
              </a:lnSpc>
            </a:pPr>
            <a:r>
              <a:rPr lang="en-US" altLang="zh-CN" sz="800" dirty="0">
                <a:cs typeface="+mn-ea"/>
                <a:sym typeface="+mn-lt"/>
              </a:rPr>
              <a:t>	&lt;Performance of graph query languages: comparison of cypher, gremlin and native access in Neo4j&gt;</a:t>
            </a:r>
          </a:p>
          <a:p>
            <a:pPr marL="285750" indent="-285750">
              <a:lnSpc>
                <a:spcPct val="300000"/>
              </a:lnSpc>
              <a:buFont typeface="Arial" panose="020B0604020202020204" pitchFamily="34" charset="0"/>
              <a:buChar char="•"/>
            </a:pPr>
            <a:r>
              <a:rPr lang="en-US" altLang="zh-CN" sz="800" dirty="0" err="1">
                <a:cs typeface="+mn-ea"/>
                <a:sym typeface="+mn-lt"/>
              </a:rPr>
              <a:t>Hongcheng</a:t>
            </a:r>
            <a:r>
              <a:rPr lang="en-US" altLang="zh-CN" sz="800" dirty="0">
                <a:cs typeface="+mn-ea"/>
                <a:sym typeface="+mn-lt"/>
              </a:rPr>
              <a:t> Huang, </a:t>
            </a:r>
            <a:r>
              <a:rPr lang="en-US" altLang="zh-CN" sz="800" dirty="0" err="1">
                <a:cs typeface="+mn-ea"/>
                <a:sym typeface="+mn-lt"/>
              </a:rPr>
              <a:t>Ziyu</a:t>
            </a:r>
            <a:r>
              <a:rPr lang="en-US" altLang="zh-CN" sz="800" dirty="0">
                <a:cs typeface="+mn-ea"/>
                <a:sym typeface="+mn-lt"/>
              </a:rPr>
              <a:t> Dong &lt; Research on architecture and query performance based on distributed graph database Neo4j &gt;</a:t>
            </a:r>
          </a:p>
        </p:txBody>
      </p:sp>
    </p:spTree>
    <p:extLst>
      <p:ext uri="{BB962C8B-B14F-4D97-AF65-F5344CB8AC3E}">
        <p14:creationId xmlns:p14="http://schemas.microsoft.com/office/powerpoint/2010/main" val="3227565144"/>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a:extLst>
              <a:ext uri="{FF2B5EF4-FFF2-40B4-BE49-F238E27FC236}">
                <a16:creationId xmlns:a16="http://schemas.microsoft.com/office/drawing/2014/main" id="{3FF1BEC2-4BEA-42EB-AE52-26CCF7A18826}"/>
              </a:ext>
            </a:extLst>
          </p:cNvPr>
          <p:cNvSpPr/>
          <p:nvPr/>
        </p:nvSpPr>
        <p:spPr>
          <a:xfrm>
            <a:off x="7634822" y="3009211"/>
            <a:ext cx="3994711" cy="13360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174" name="矩形 173"/>
          <p:cNvSpPr/>
          <p:nvPr/>
        </p:nvSpPr>
        <p:spPr>
          <a:xfrm>
            <a:off x="7681203" y="2783337"/>
            <a:ext cx="723275" cy="253916"/>
          </a:xfrm>
          <a:prstGeom prst="rect">
            <a:avLst/>
          </a:prstGeom>
        </p:spPr>
        <p:txBody>
          <a:bodyPr wrap="none">
            <a:spAutoFit/>
          </a:bodyPr>
          <a:lstStyle/>
          <a:p>
            <a:pPr algn="ctr"/>
            <a:r>
              <a:rPr lang="zh-CN" altLang="en-US" sz="1050" b="1" dirty="0">
                <a:cs typeface="+mn-ea"/>
                <a:sym typeface="+mn-lt"/>
              </a:rPr>
              <a:t>数据组件</a:t>
            </a:r>
            <a:endParaRPr lang="en-US" altLang="zh-CN" sz="1050" b="1" dirty="0">
              <a:cs typeface="+mn-ea"/>
              <a:sym typeface="+mn-lt"/>
            </a:endParaRPr>
          </a:p>
        </p:txBody>
      </p:sp>
      <p:sp>
        <p:nvSpPr>
          <p:cNvPr id="87" name="矩形 86">
            <a:extLst>
              <a:ext uri="{FF2B5EF4-FFF2-40B4-BE49-F238E27FC236}">
                <a16:creationId xmlns:a16="http://schemas.microsoft.com/office/drawing/2014/main" id="{DE13F387-1BC5-4F1F-9F1C-78CCC411C36C}"/>
              </a:ext>
            </a:extLst>
          </p:cNvPr>
          <p:cNvSpPr/>
          <p:nvPr/>
        </p:nvSpPr>
        <p:spPr>
          <a:xfrm>
            <a:off x="4456161" y="4772728"/>
            <a:ext cx="3942511" cy="10218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cs typeface="+mn-ea"/>
              <a:sym typeface="+mn-lt"/>
            </a:endParaRPr>
          </a:p>
        </p:txBody>
      </p:sp>
      <p:sp>
        <p:nvSpPr>
          <p:cNvPr id="117" name="矩形 116">
            <a:extLst>
              <a:ext uri="{FF2B5EF4-FFF2-40B4-BE49-F238E27FC236}">
                <a16:creationId xmlns:a16="http://schemas.microsoft.com/office/drawing/2014/main" id="{3FF1BEC2-4BEA-42EB-AE52-26CCF7A18826}"/>
              </a:ext>
            </a:extLst>
          </p:cNvPr>
          <p:cNvSpPr/>
          <p:nvPr/>
        </p:nvSpPr>
        <p:spPr>
          <a:xfrm>
            <a:off x="8504129" y="4772727"/>
            <a:ext cx="2976104" cy="10218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id="{099265A5-C26B-40EC-A69B-529E0E032550}"/>
              </a:ext>
            </a:extLst>
          </p:cNvPr>
          <p:cNvSpPr/>
          <p:nvPr/>
        </p:nvSpPr>
        <p:spPr>
          <a:xfrm>
            <a:off x="1326971" y="4772633"/>
            <a:ext cx="2976104" cy="102187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58" name="îṥlîde">
            <a:extLst>
              <a:ext uri="{FF2B5EF4-FFF2-40B4-BE49-F238E27FC236}">
                <a16:creationId xmlns:a16="http://schemas.microsoft.com/office/drawing/2014/main" id="{5E8B7DA5-3C77-4E83-B9F9-EA4837E9A57E}"/>
              </a:ext>
            </a:extLst>
          </p:cNvPr>
          <p:cNvSpPr txBox="1"/>
          <p:nvPr/>
        </p:nvSpPr>
        <p:spPr bwMode="auto">
          <a:xfrm>
            <a:off x="355234" y="1461866"/>
            <a:ext cx="924996" cy="720000"/>
          </a:xfrm>
          <a:prstGeom prst="rect">
            <a:avLst/>
          </a:prstGeom>
          <a:ln>
            <a:noFill/>
          </a:ln>
        </p:spPr>
        <p:txBody>
          <a:bodyPr vert="horz" wrap="square" lIns="90000" tIns="46800" rIns="90000" bIns="46800" anchor="ctr">
            <a:noAutofit/>
            <a:scene3d>
              <a:camera prst="orthographicFront"/>
              <a:lightRig rig="threePt" dir="t"/>
            </a:scene3d>
            <a:sp3d>
              <a:bevelT w="0" h="0"/>
            </a:sp3d>
          </a:bodyPr>
          <a:lstStyle/>
          <a:p>
            <a:pPr marL="0" indent="0">
              <a:defRPr/>
            </a:pPr>
            <a:r>
              <a:rPr lang="zh-CN" altLang="en-US" sz="1600" dirty="0">
                <a:cs typeface="+mn-ea"/>
                <a:sym typeface="+mn-lt"/>
              </a:rPr>
              <a:t>组装层</a:t>
            </a:r>
            <a:endParaRPr lang="en-US" sz="1600" dirty="0">
              <a:cs typeface="+mn-ea"/>
              <a:sym typeface="+mn-lt"/>
            </a:endParaRPr>
          </a:p>
        </p:txBody>
      </p:sp>
      <p:sp>
        <p:nvSpPr>
          <p:cNvPr id="59" name="îṥlîde">
            <a:extLst>
              <a:ext uri="{FF2B5EF4-FFF2-40B4-BE49-F238E27FC236}">
                <a16:creationId xmlns:a16="http://schemas.microsoft.com/office/drawing/2014/main" id="{68AB7F4F-9885-4F9D-82CA-F91FDD8E801A}"/>
              </a:ext>
            </a:extLst>
          </p:cNvPr>
          <p:cNvSpPr txBox="1"/>
          <p:nvPr/>
        </p:nvSpPr>
        <p:spPr bwMode="auto">
          <a:xfrm>
            <a:off x="351809" y="3214617"/>
            <a:ext cx="947763" cy="729715"/>
          </a:xfrm>
          <a:prstGeom prst="rect">
            <a:avLst/>
          </a:prstGeom>
          <a:ln>
            <a:noFill/>
          </a:ln>
        </p:spPr>
        <p:txBody>
          <a:bodyPr wrap="square" lIns="90000" tIns="46800" rIns="90000" bIns="46800" anchor="ctr">
            <a:noAutofit/>
            <a:scene3d>
              <a:camera prst="orthographicFront"/>
              <a:lightRig rig="threePt" dir="t"/>
            </a:scene3d>
            <a:sp3d>
              <a:bevelT w="0" h="0"/>
            </a:sp3d>
          </a:bodyPr>
          <a:lstStyle/>
          <a:p>
            <a:pPr marL="0" indent="0">
              <a:defRPr/>
            </a:pPr>
            <a:r>
              <a:rPr lang="zh-CN" altLang="en-US" sz="1600" dirty="0">
                <a:cs typeface="+mn-ea"/>
                <a:sym typeface="+mn-lt"/>
              </a:rPr>
              <a:t>组件层</a:t>
            </a:r>
            <a:endParaRPr lang="en-US" sz="1600" dirty="0">
              <a:cs typeface="+mn-ea"/>
              <a:sym typeface="+mn-lt"/>
            </a:endParaRPr>
          </a:p>
        </p:txBody>
      </p:sp>
      <p:sp>
        <p:nvSpPr>
          <p:cNvPr id="53" name="îṥlîde">
            <a:extLst>
              <a:ext uri="{FF2B5EF4-FFF2-40B4-BE49-F238E27FC236}">
                <a16:creationId xmlns:a16="http://schemas.microsoft.com/office/drawing/2014/main" id="{0B10E572-245D-43FC-80EB-1BD819C66F1E}"/>
              </a:ext>
            </a:extLst>
          </p:cNvPr>
          <p:cNvSpPr txBox="1"/>
          <p:nvPr/>
        </p:nvSpPr>
        <p:spPr bwMode="auto">
          <a:xfrm>
            <a:off x="362850" y="4954628"/>
            <a:ext cx="909765" cy="720000"/>
          </a:xfrm>
          <a:prstGeom prst="rect">
            <a:avLst/>
          </a:prstGeom>
          <a:ln>
            <a:noFill/>
          </a:ln>
        </p:spPr>
        <p:txBody>
          <a:bodyPr wrap="square" lIns="90000" tIns="46800" rIns="90000" bIns="46800" anchor="ctr">
            <a:noAutofit/>
            <a:scene3d>
              <a:camera prst="orthographicFront"/>
              <a:lightRig rig="threePt" dir="t"/>
            </a:scene3d>
            <a:sp3d>
              <a:bevelT w="0" h="0"/>
            </a:sp3d>
          </a:bodyPr>
          <a:lstStyle/>
          <a:p>
            <a:pPr marL="0" indent="0">
              <a:defRPr/>
            </a:pPr>
            <a:r>
              <a:rPr lang="zh-CN" altLang="en-US" sz="1600" dirty="0">
                <a:cs typeface="+mn-ea"/>
                <a:sym typeface="+mn-lt"/>
              </a:rPr>
              <a:t>环境层</a:t>
            </a:r>
            <a:endParaRPr lang="en-US" sz="1600" dirty="0">
              <a:cs typeface="+mn-ea"/>
              <a:sym typeface="+mn-lt"/>
            </a:endParaRPr>
          </a:p>
        </p:txBody>
      </p:sp>
      <p:sp>
        <p:nvSpPr>
          <p:cNvPr id="5" name="标题 4">
            <a:extLst>
              <a:ext uri="{FF2B5EF4-FFF2-40B4-BE49-F238E27FC236}">
                <a16:creationId xmlns:a16="http://schemas.microsoft.com/office/drawing/2014/main" id="{4F2F5EEF-E9AC-44B7-9F84-F46A1050ED40}"/>
              </a:ext>
            </a:extLst>
          </p:cNvPr>
          <p:cNvSpPr>
            <a:spLocks noGrp="1"/>
          </p:cNvSpPr>
          <p:nvPr>
            <p:ph type="title"/>
          </p:nvPr>
        </p:nvSpPr>
        <p:spPr>
          <a:xfrm>
            <a:off x="669924" y="1"/>
            <a:ext cx="10850563" cy="1028699"/>
          </a:xfrm>
        </p:spPr>
        <p:txBody>
          <a:bodyPr/>
          <a:lstStyle/>
          <a:p>
            <a:r>
              <a:rPr lang="zh-CN" altLang="en-US" dirty="0">
                <a:latin typeface="+mn-lt"/>
                <a:ea typeface="+mn-ea"/>
                <a:cs typeface="+mn-ea"/>
                <a:sym typeface="+mn-lt"/>
              </a:rPr>
              <a:t>参考模型</a:t>
            </a:r>
            <a:r>
              <a:rPr lang="en-US" altLang="zh-CN" dirty="0">
                <a:latin typeface="+mn-lt"/>
                <a:ea typeface="+mn-ea"/>
                <a:cs typeface="+mn-ea"/>
                <a:sym typeface="+mn-lt"/>
              </a:rPr>
              <a:t> – </a:t>
            </a:r>
            <a:r>
              <a:rPr lang="zh-CN" altLang="en-US" dirty="0">
                <a:latin typeface="+mn-lt"/>
                <a:ea typeface="+mn-ea"/>
                <a:cs typeface="+mn-ea"/>
                <a:sym typeface="+mn-lt"/>
              </a:rPr>
              <a:t>卫生领域</a:t>
            </a:r>
            <a:endParaRPr lang="zh-CN" altLang="zh-CN" dirty="0">
              <a:latin typeface="+mn-lt"/>
              <a:ea typeface="+mn-ea"/>
              <a:cs typeface="+mn-ea"/>
              <a:sym typeface="+mn-lt"/>
            </a:endParaRPr>
          </a:p>
        </p:txBody>
      </p:sp>
      <p:sp>
        <p:nvSpPr>
          <p:cNvPr id="29" name="页脚占位符 3">
            <a:extLst>
              <a:ext uri="{FF2B5EF4-FFF2-40B4-BE49-F238E27FC236}">
                <a16:creationId xmlns:a16="http://schemas.microsoft.com/office/drawing/2014/main" id="{42F0E1A5-0747-476E-8CA5-1A334EB031ED}"/>
              </a:ext>
            </a:extLst>
          </p:cNvPr>
          <p:cNvSpPr>
            <a:spLocks noGrp="1"/>
          </p:cNvSpPr>
          <p:nvPr>
            <p:ph type="ftr" sz="quarter" idx="11"/>
          </p:nvPr>
        </p:nvSpPr>
        <p:spPr>
          <a:xfrm>
            <a:off x="669924" y="6240463"/>
            <a:ext cx="4140201" cy="206381"/>
          </a:xfrm>
        </p:spPr>
        <p:txBody>
          <a:bodyPr/>
          <a:lstStyle/>
          <a:p>
            <a:r>
              <a:rPr lang="en-US" altLang="zh-CN" dirty="0">
                <a:cs typeface="+mn-ea"/>
                <a:sym typeface="+mn-lt"/>
              </a:rPr>
              <a:t>Sinosoft</a:t>
            </a:r>
            <a:endParaRPr lang="zh-CN" altLang="en-US" dirty="0">
              <a:cs typeface="+mn-ea"/>
              <a:sym typeface="+mn-lt"/>
            </a:endParaRPr>
          </a:p>
        </p:txBody>
      </p:sp>
      <p:sp>
        <p:nvSpPr>
          <p:cNvPr id="30" name="灯片编号占位符 4">
            <a:extLst>
              <a:ext uri="{FF2B5EF4-FFF2-40B4-BE49-F238E27FC236}">
                <a16:creationId xmlns:a16="http://schemas.microsoft.com/office/drawing/2014/main" id="{1551BA0E-1299-4DFB-8D91-2FABCA2531BF}"/>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57" name="矩形: 剪去单角 56">
            <a:extLst>
              <a:ext uri="{FF2B5EF4-FFF2-40B4-BE49-F238E27FC236}">
                <a16:creationId xmlns:a16="http://schemas.microsoft.com/office/drawing/2014/main" id="{B05E7A42-64D2-4E22-9C8C-ECBD9DC08F17}"/>
              </a:ext>
            </a:extLst>
          </p:cNvPr>
          <p:cNvSpPr/>
          <p:nvPr/>
        </p:nvSpPr>
        <p:spPr>
          <a:xfrm>
            <a:off x="2359389" y="488723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功能集</a:t>
            </a:r>
            <a:endParaRPr lang="en-US" altLang="zh-CN" sz="900" b="1" dirty="0">
              <a:cs typeface="+mn-ea"/>
              <a:sym typeface="+mn-lt"/>
            </a:endParaRPr>
          </a:p>
        </p:txBody>
      </p:sp>
      <p:sp>
        <p:nvSpPr>
          <p:cNvPr id="41" name="矩形: 剪去单角 40">
            <a:extLst>
              <a:ext uri="{FF2B5EF4-FFF2-40B4-BE49-F238E27FC236}">
                <a16:creationId xmlns:a16="http://schemas.microsoft.com/office/drawing/2014/main" id="{49ADA25F-615D-4ABF-A15E-F1A0B2BDC12B}"/>
              </a:ext>
            </a:extLst>
          </p:cNvPr>
          <p:cNvSpPr/>
          <p:nvPr/>
        </p:nvSpPr>
        <p:spPr>
          <a:xfrm>
            <a:off x="1401887" y="488791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词根表</a:t>
            </a:r>
            <a:r>
              <a:rPr lang="en-US" altLang="zh-CN" sz="900" b="1" dirty="0">
                <a:cs typeface="+mn-ea"/>
                <a:sym typeface="+mn-lt"/>
              </a:rPr>
              <a:t> </a:t>
            </a:r>
          </a:p>
        </p:txBody>
      </p:sp>
      <p:sp>
        <p:nvSpPr>
          <p:cNvPr id="73" name="矩形: 剪去单角 72">
            <a:extLst>
              <a:ext uri="{FF2B5EF4-FFF2-40B4-BE49-F238E27FC236}">
                <a16:creationId xmlns:a16="http://schemas.microsoft.com/office/drawing/2014/main" id="{98DD9398-3F3B-474C-87A3-C9289CBB1E76}"/>
              </a:ext>
            </a:extLst>
          </p:cNvPr>
          <p:cNvSpPr/>
          <p:nvPr/>
        </p:nvSpPr>
        <p:spPr>
          <a:xfrm>
            <a:off x="2359389" y="520291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参考模型架构</a:t>
            </a:r>
            <a:endParaRPr lang="en-US" altLang="zh-CN" sz="900" b="1" dirty="0">
              <a:cs typeface="+mn-ea"/>
              <a:sym typeface="+mn-lt"/>
            </a:endParaRPr>
          </a:p>
        </p:txBody>
      </p:sp>
      <p:sp>
        <p:nvSpPr>
          <p:cNvPr id="74" name="矩形: 剪去单角 73">
            <a:extLst>
              <a:ext uri="{FF2B5EF4-FFF2-40B4-BE49-F238E27FC236}">
                <a16:creationId xmlns:a16="http://schemas.microsoft.com/office/drawing/2014/main" id="{DC87214F-6EAF-455E-A99E-8F7BA9B75DAF}"/>
              </a:ext>
            </a:extLst>
          </p:cNvPr>
          <p:cNvSpPr/>
          <p:nvPr/>
        </p:nvSpPr>
        <p:spPr>
          <a:xfrm>
            <a:off x="1401887" y="520291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样本程序</a:t>
            </a:r>
            <a:endParaRPr lang="en-US" altLang="zh-CN" sz="900" b="1" dirty="0">
              <a:cs typeface="+mn-ea"/>
              <a:sym typeface="+mn-lt"/>
            </a:endParaRPr>
          </a:p>
        </p:txBody>
      </p:sp>
      <p:sp>
        <p:nvSpPr>
          <p:cNvPr id="75" name="矩形: 剪去单角 74">
            <a:extLst>
              <a:ext uri="{FF2B5EF4-FFF2-40B4-BE49-F238E27FC236}">
                <a16:creationId xmlns:a16="http://schemas.microsoft.com/office/drawing/2014/main" id="{D5D0ED35-6E5A-475E-98B0-53B50999C46A}"/>
              </a:ext>
            </a:extLst>
          </p:cNvPr>
          <p:cNvSpPr/>
          <p:nvPr/>
        </p:nvSpPr>
        <p:spPr>
          <a:xfrm>
            <a:off x="3316890" y="488656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蓝图数据结构</a:t>
            </a:r>
            <a:endParaRPr lang="en-US" altLang="zh-CN" sz="900" b="1" dirty="0">
              <a:cs typeface="+mn-ea"/>
              <a:sym typeface="+mn-lt"/>
            </a:endParaRPr>
          </a:p>
        </p:txBody>
      </p:sp>
      <p:sp>
        <p:nvSpPr>
          <p:cNvPr id="78" name="矩形: 剪去单角 77">
            <a:extLst>
              <a:ext uri="{FF2B5EF4-FFF2-40B4-BE49-F238E27FC236}">
                <a16:creationId xmlns:a16="http://schemas.microsoft.com/office/drawing/2014/main" id="{1F3F7ACA-A09E-46A4-A0A9-66FABCBB5BAE}"/>
              </a:ext>
            </a:extLst>
          </p:cNvPr>
          <p:cNvSpPr/>
          <p:nvPr/>
        </p:nvSpPr>
        <p:spPr>
          <a:xfrm>
            <a:off x="3316890" y="520291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领域标准规范</a:t>
            </a:r>
            <a:endParaRPr lang="en-US" altLang="zh-CN" sz="900" b="1" dirty="0">
              <a:cs typeface="+mn-ea"/>
              <a:sym typeface="+mn-lt"/>
            </a:endParaRPr>
          </a:p>
        </p:txBody>
      </p:sp>
      <p:sp>
        <p:nvSpPr>
          <p:cNvPr id="79" name="矩形: 剪去单角 78">
            <a:extLst>
              <a:ext uri="{FF2B5EF4-FFF2-40B4-BE49-F238E27FC236}">
                <a16:creationId xmlns:a16="http://schemas.microsoft.com/office/drawing/2014/main" id="{6A16CE97-E05E-44BC-A8AD-6F8F7ED91765}"/>
              </a:ext>
            </a:extLst>
          </p:cNvPr>
          <p:cNvSpPr/>
          <p:nvPr/>
        </p:nvSpPr>
        <p:spPr>
          <a:xfrm>
            <a:off x="2359389" y="551825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领域环境配置</a:t>
            </a:r>
            <a:endParaRPr lang="en-US" altLang="zh-CN" sz="900" b="1" dirty="0">
              <a:cs typeface="+mn-ea"/>
              <a:sym typeface="+mn-lt"/>
            </a:endParaRPr>
          </a:p>
        </p:txBody>
      </p:sp>
      <p:sp>
        <p:nvSpPr>
          <p:cNvPr id="80" name="矩形: 剪去单角 79">
            <a:extLst>
              <a:ext uri="{FF2B5EF4-FFF2-40B4-BE49-F238E27FC236}">
                <a16:creationId xmlns:a16="http://schemas.microsoft.com/office/drawing/2014/main" id="{37CAD831-1FC8-4AD4-ADCB-335FBF0F9D20}"/>
              </a:ext>
            </a:extLst>
          </p:cNvPr>
          <p:cNvSpPr/>
          <p:nvPr/>
        </p:nvSpPr>
        <p:spPr>
          <a:xfrm>
            <a:off x="1401887" y="551825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领域数据结构</a:t>
            </a:r>
            <a:endParaRPr lang="en-US" altLang="zh-CN" sz="900" b="1" dirty="0">
              <a:cs typeface="+mn-ea"/>
              <a:sym typeface="+mn-lt"/>
            </a:endParaRPr>
          </a:p>
        </p:txBody>
      </p:sp>
      <p:sp>
        <p:nvSpPr>
          <p:cNvPr id="81" name="矩形: 剪去单角 80">
            <a:extLst>
              <a:ext uri="{FF2B5EF4-FFF2-40B4-BE49-F238E27FC236}">
                <a16:creationId xmlns:a16="http://schemas.microsoft.com/office/drawing/2014/main" id="{32A0B774-1977-4A22-9123-85ACD3D7B8A6}"/>
              </a:ext>
            </a:extLst>
          </p:cNvPr>
          <p:cNvSpPr/>
          <p:nvPr/>
        </p:nvSpPr>
        <p:spPr>
          <a:xfrm>
            <a:off x="3316890" y="551825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a:t>
            </a:r>
          </a:p>
        </p:txBody>
      </p:sp>
      <p:sp>
        <p:nvSpPr>
          <p:cNvPr id="120" name="矩形: 剪去单角 119">
            <a:extLst>
              <a:ext uri="{FF2B5EF4-FFF2-40B4-BE49-F238E27FC236}">
                <a16:creationId xmlns:a16="http://schemas.microsoft.com/office/drawing/2014/main" id="{1F63FEE0-AAF1-4BA9-A5C9-395A55CCA2BF}"/>
              </a:ext>
            </a:extLst>
          </p:cNvPr>
          <p:cNvSpPr/>
          <p:nvPr/>
        </p:nvSpPr>
        <p:spPr>
          <a:xfrm>
            <a:off x="8697709" y="313775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1" name="矩形: 剪去单角 120">
            <a:extLst>
              <a:ext uri="{FF2B5EF4-FFF2-40B4-BE49-F238E27FC236}">
                <a16:creationId xmlns:a16="http://schemas.microsoft.com/office/drawing/2014/main" id="{E1345FCB-6DE8-454C-979F-E5EE500948CB}"/>
              </a:ext>
            </a:extLst>
          </p:cNvPr>
          <p:cNvSpPr/>
          <p:nvPr/>
        </p:nvSpPr>
        <p:spPr>
          <a:xfrm>
            <a:off x="7740207" y="3138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2" name="矩形: 剪去单角 121">
            <a:extLst>
              <a:ext uri="{FF2B5EF4-FFF2-40B4-BE49-F238E27FC236}">
                <a16:creationId xmlns:a16="http://schemas.microsoft.com/office/drawing/2014/main" id="{A14CC6F2-04B2-4593-AA5A-73F403E8A2A1}"/>
              </a:ext>
            </a:extLst>
          </p:cNvPr>
          <p:cNvSpPr/>
          <p:nvPr/>
        </p:nvSpPr>
        <p:spPr>
          <a:xfrm>
            <a:off x="8697709"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3" name="矩形: 剪去单角 122">
            <a:extLst>
              <a:ext uri="{FF2B5EF4-FFF2-40B4-BE49-F238E27FC236}">
                <a16:creationId xmlns:a16="http://schemas.microsoft.com/office/drawing/2014/main" id="{7B72442D-D664-4586-B80A-5192BFE75D0A}"/>
              </a:ext>
            </a:extLst>
          </p:cNvPr>
          <p:cNvSpPr/>
          <p:nvPr/>
        </p:nvSpPr>
        <p:spPr>
          <a:xfrm>
            <a:off x="7740207"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5" name="矩形: 剪去单角 124">
            <a:extLst>
              <a:ext uri="{FF2B5EF4-FFF2-40B4-BE49-F238E27FC236}">
                <a16:creationId xmlns:a16="http://schemas.microsoft.com/office/drawing/2014/main" id="{DF06A53A-1F93-4C3C-B878-8A05C79C5D54}"/>
              </a:ext>
            </a:extLst>
          </p:cNvPr>
          <p:cNvSpPr/>
          <p:nvPr/>
        </p:nvSpPr>
        <p:spPr>
          <a:xfrm>
            <a:off x="9655210" y="313707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6" name="矩形: 剪去单角 125">
            <a:extLst>
              <a:ext uri="{FF2B5EF4-FFF2-40B4-BE49-F238E27FC236}">
                <a16:creationId xmlns:a16="http://schemas.microsoft.com/office/drawing/2014/main" id="{0B0907AF-75D5-4542-8DE7-B562BE2326C8}"/>
              </a:ext>
            </a:extLst>
          </p:cNvPr>
          <p:cNvSpPr/>
          <p:nvPr/>
        </p:nvSpPr>
        <p:spPr>
          <a:xfrm>
            <a:off x="9655210"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7" name="矩形: 剪去单角 126">
            <a:extLst>
              <a:ext uri="{FF2B5EF4-FFF2-40B4-BE49-F238E27FC236}">
                <a16:creationId xmlns:a16="http://schemas.microsoft.com/office/drawing/2014/main" id="{911FC215-F81A-4869-A642-72B408CB310B}"/>
              </a:ext>
            </a:extLst>
          </p:cNvPr>
          <p:cNvSpPr/>
          <p:nvPr/>
        </p:nvSpPr>
        <p:spPr>
          <a:xfrm>
            <a:off x="8697709"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8" name="矩形: 剪去单角 127">
            <a:extLst>
              <a:ext uri="{FF2B5EF4-FFF2-40B4-BE49-F238E27FC236}">
                <a16:creationId xmlns:a16="http://schemas.microsoft.com/office/drawing/2014/main" id="{B86B9805-14BD-4373-BB07-D0CC681BDAEB}"/>
              </a:ext>
            </a:extLst>
          </p:cNvPr>
          <p:cNvSpPr/>
          <p:nvPr/>
        </p:nvSpPr>
        <p:spPr>
          <a:xfrm>
            <a:off x="7740207"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29" name="矩形: 剪去单角 128">
            <a:extLst>
              <a:ext uri="{FF2B5EF4-FFF2-40B4-BE49-F238E27FC236}">
                <a16:creationId xmlns:a16="http://schemas.microsoft.com/office/drawing/2014/main" id="{63E96CC3-54D8-4917-BF7A-3D27CA4D3C57}"/>
              </a:ext>
            </a:extLst>
          </p:cNvPr>
          <p:cNvSpPr/>
          <p:nvPr/>
        </p:nvSpPr>
        <p:spPr>
          <a:xfrm>
            <a:off x="9655210"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45" name="矩形: 剪去单角 144">
            <a:extLst>
              <a:ext uri="{FF2B5EF4-FFF2-40B4-BE49-F238E27FC236}">
                <a16:creationId xmlns:a16="http://schemas.microsoft.com/office/drawing/2014/main" id="{96E392FC-8A92-4929-A87D-772041214E9E}"/>
              </a:ext>
            </a:extLst>
          </p:cNvPr>
          <p:cNvSpPr/>
          <p:nvPr/>
        </p:nvSpPr>
        <p:spPr>
          <a:xfrm>
            <a:off x="8697709" y="408915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46" name="矩形: 剪去单角 145">
            <a:extLst>
              <a:ext uri="{FF2B5EF4-FFF2-40B4-BE49-F238E27FC236}">
                <a16:creationId xmlns:a16="http://schemas.microsoft.com/office/drawing/2014/main" id="{FCDA74CF-C95D-49EC-AB25-D0949261B2DF}"/>
              </a:ext>
            </a:extLst>
          </p:cNvPr>
          <p:cNvSpPr/>
          <p:nvPr/>
        </p:nvSpPr>
        <p:spPr>
          <a:xfrm>
            <a:off x="7740207" y="408915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63" name="矩形: 剪去单角 162">
            <a:extLst>
              <a:ext uri="{FF2B5EF4-FFF2-40B4-BE49-F238E27FC236}">
                <a16:creationId xmlns:a16="http://schemas.microsoft.com/office/drawing/2014/main" id="{03CBAE9D-DBED-4072-9D17-007F73484F6E}"/>
              </a:ext>
            </a:extLst>
          </p:cNvPr>
          <p:cNvSpPr/>
          <p:nvPr/>
        </p:nvSpPr>
        <p:spPr>
          <a:xfrm>
            <a:off x="10612489" y="312733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66" name="矩形: 剪去单角 165">
            <a:extLst>
              <a:ext uri="{FF2B5EF4-FFF2-40B4-BE49-F238E27FC236}">
                <a16:creationId xmlns:a16="http://schemas.microsoft.com/office/drawing/2014/main" id="{40AAF17B-5CC4-4385-929C-0CCB6F6C9386}"/>
              </a:ext>
            </a:extLst>
          </p:cNvPr>
          <p:cNvSpPr/>
          <p:nvPr/>
        </p:nvSpPr>
        <p:spPr>
          <a:xfrm>
            <a:off x="10610927" y="344933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67" name="矩形: 剪去单角 166">
            <a:extLst>
              <a:ext uri="{FF2B5EF4-FFF2-40B4-BE49-F238E27FC236}">
                <a16:creationId xmlns:a16="http://schemas.microsoft.com/office/drawing/2014/main" id="{74D717D8-876D-4279-8112-D44174B5B2B3}"/>
              </a:ext>
            </a:extLst>
          </p:cNvPr>
          <p:cNvSpPr/>
          <p:nvPr/>
        </p:nvSpPr>
        <p:spPr>
          <a:xfrm>
            <a:off x="10610927" y="376433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68" name="矩形: 剪去单角 167">
            <a:extLst>
              <a:ext uri="{FF2B5EF4-FFF2-40B4-BE49-F238E27FC236}">
                <a16:creationId xmlns:a16="http://schemas.microsoft.com/office/drawing/2014/main" id="{D38D055A-1C50-4B25-A5A4-038A5ADF48B5}"/>
              </a:ext>
            </a:extLst>
          </p:cNvPr>
          <p:cNvSpPr/>
          <p:nvPr/>
        </p:nvSpPr>
        <p:spPr>
          <a:xfrm>
            <a:off x="9655210" y="408410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82" name="矩形: 剪去单角 81">
            <a:extLst>
              <a:ext uri="{FF2B5EF4-FFF2-40B4-BE49-F238E27FC236}">
                <a16:creationId xmlns:a16="http://schemas.microsoft.com/office/drawing/2014/main" id="{E761EDC7-EACE-4133-81F4-4C748E453F7B}"/>
              </a:ext>
            </a:extLst>
          </p:cNvPr>
          <p:cNvSpPr/>
          <p:nvPr/>
        </p:nvSpPr>
        <p:spPr>
          <a:xfrm>
            <a:off x="5490966" y="488733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测试工具</a:t>
            </a:r>
            <a:endParaRPr lang="en-US" altLang="zh-CN" sz="900" b="1" dirty="0">
              <a:cs typeface="+mn-ea"/>
              <a:sym typeface="+mn-lt"/>
            </a:endParaRPr>
          </a:p>
        </p:txBody>
      </p:sp>
      <p:sp>
        <p:nvSpPr>
          <p:cNvPr id="83" name="矩形: 剪去单角 82">
            <a:extLst>
              <a:ext uri="{FF2B5EF4-FFF2-40B4-BE49-F238E27FC236}">
                <a16:creationId xmlns:a16="http://schemas.microsoft.com/office/drawing/2014/main" id="{40B269E5-D3BD-473A-9CC8-F75065052E6F}"/>
              </a:ext>
            </a:extLst>
          </p:cNvPr>
          <p:cNvSpPr/>
          <p:nvPr/>
        </p:nvSpPr>
        <p:spPr>
          <a:xfrm>
            <a:off x="4509541" y="488800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操作系统</a:t>
            </a:r>
            <a:endParaRPr lang="en-US" altLang="zh-CN" sz="900" b="1" dirty="0">
              <a:cs typeface="+mn-ea"/>
              <a:sym typeface="+mn-lt"/>
            </a:endParaRPr>
          </a:p>
        </p:txBody>
      </p:sp>
      <p:sp>
        <p:nvSpPr>
          <p:cNvPr id="84" name="矩形: 剪去单角 83">
            <a:extLst>
              <a:ext uri="{FF2B5EF4-FFF2-40B4-BE49-F238E27FC236}">
                <a16:creationId xmlns:a16="http://schemas.microsoft.com/office/drawing/2014/main" id="{9CC3CD82-8640-49A6-9B26-824348C2E6C7}"/>
              </a:ext>
            </a:extLst>
          </p:cNvPr>
          <p:cNvSpPr/>
          <p:nvPr/>
        </p:nvSpPr>
        <p:spPr>
          <a:xfrm>
            <a:off x="5490966" y="520300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非关系数据库</a:t>
            </a:r>
            <a:endParaRPr lang="en-US" altLang="zh-CN" sz="900" b="1" dirty="0">
              <a:cs typeface="+mn-ea"/>
              <a:sym typeface="+mn-lt"/>
            </a:endParaRPr>
          </a:p>
        </p:txBody>
      </p:sp>
      <p:sp>
        <p:nvSpPr>
          <p:cNvPr id="85" name="矩形: 剪去单角 84">
            <a:extLst>
              <a:ext uri="{FF2B5EF4-FFF2-40B4-BE49-F238E27FC236}">
                <a16:creationId xmlns:a16="http://schemas.microsoft.com/office/drawing/2014/main" id="{A19E5315-5EF9-45A4-B480-1B73F575B462}"/>
              </a:ext>
            </a:extLst>
          </p:cNvPr>
          <p:cNvSpPr/>
          <p:nvPr/>
        </p:nvSpPr>
        <p:spPr>
          <a:xfrm>
            <a:off x="4509541" y="520300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关系型数据库</a:t>
            </a:r>
            <a:endParaRPr lang="en-US" altLang="zh-CN" sz="900" b="1" dirty="0">
              <a:cs typeface="+mn-ea"/>
              <a:sym typeface="+mn-lt"/>
            </a:endParaRPr>
          </a:p>
        </p:txBody>
      </p:sp>
      <p:sp>
        <p:nvSpPr>
          <p:cNvPr id="89" name="矩形: 剪去单角 88">
            <a:extLst>
              <a:ext uri="{FF2B5EF4-FFF2-40B4-BE49-F238E27FC236}">
                <a16:creationId xmlns:a16="http://schemas.microsoft.com/office/drawing/2014/main" id="{084C0FA3-8561-4FBE-A984-0243A9E0D073}"/>
              </a:ext>
            </a:extLst>
          </p:cNvPr>
          <p:cNvSpPr/>
          <p:nvPr/>
        </p:nvSpPr>
        <p:spPr>
          <a:xfrm>
            <a:off x="6472391" y="488665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代码检查工具</a:t>
            </a:r>
            <a:endParaRPr lang="en-US" altLang="zh-CN" sz="900" b="1" dirty="0">
              <a:cs typeface="+mn-ea"/>
              <a:sym typeface="+mn-lt"/>
            </a:endParaRPr>
          </a:p>
        </p:txBody>
      </p:sp>
      <p:sp>
        <p:nvSpPr>
          <p:cNvPr id="90" name="矩形: 剪去单角 89">
            <a:extLst>
              <a:ext uri="{FF2B5EF4-FFF2-40B4-BE49-F238E27FC236}">
                <a16:creationId xmlns:a16="http://schemas.microsoft.com/office/drawing/2014/main" id="{D6A19587-D7AF-4F2F-B056-B8A351613EFC}"/>
              </a:ext>
            </a:extLst>
          </p:cNvPr>
          <p:cNvSpPr/>
          <p:nvPr/>
        </p:nvSpPr>
        <p:spPr>
          <a:xfrm>
            <a:off x="6472391" y="520300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文件存储系统</a:t>
            </a:r>
            <a:endParaRPr lang="en-US" altLang="zh-CN" sz="900" b="1" dirty="0">
              <a:cs typeface="+mn-ea"/>
              <a:sym typeface="+mn-lt"/>
            </a:endParaRPr>
          </a:p>
        </p:txBody>
      </p:sp>
      <p:sp>
        <p:nvSpPr>
          <p:cNvPr id="91" name="矩形: 剪去单角 90">
            <a:extLst>
              <a:ext uri="{FF2B5EF4-FFF2-40B4-BE49-F238E27FC236}">
                <a16:creationId xmlns:a16="http://schemas.microsoft.com/office/drawing/2014/main" id="{AE45B4DD-A728-4BC0-B50F-A6B5066BF9EC}"/>
              </a:ext>
            </a:extLst>
          </p:cNvPr>
          <p:cNvSpPr/>
          <p:nvPr/>
        </p:nvSpPr>
        <p:spPr>
          <a:xfrm>
            <a:off x="5490966" y="551834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报表工具</a:t>
            </a:r>
            <a:endParaRPr lang="en-US" altLang="zh-CN" sz="900" b="1" dirty="0">
              <a:cs typeface="+mn-ea"/>
              <a:sym typeface="+mn-lt"/>
            </a:endParaRPr>
          </a:p>
        </p:txBody>
      </p:sp>
      <p:sp>
        <p:nvSpPr>
          <p:cNvPr id="92" name="矩形: 剪去单角 91">
            <a:extLst>
              <a:ext uri="{FF2B5EF4-FFF2-40B4-BE49-F238E27FC236}">
                <a16:creationId xmlns:a16="http://schemas.microsoft.com/office/drawing/2014/main" id="{7B7ED6C0-F516-41D0-8766-34292873D194}"/>
              </a:ext>
            </a:extLst>
          </p:cNvPr>
          <p:cNvSpPr/>
          <p:nvPr/>
        </p:nvSpPr>
        <p:spPr>
          <a:xfrm>
            <a:off x="4509541" y="551834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中间件</a:t>
            </a:r>
            <a:endParaRPr lang="en-US" altLang="zh-CN" sz="900" b="1" dirty="0">
              <a:cs typeface="+mn-ea"/>
              <a:sym typeface="+mn-lt"/>
            </a:endParaRPr>
          </a:p>
        </p:txBody>
      </p:sp>
      <p:sp>
        <p:nvSpPr>
          <p:cNvPr id="93" name="矩形: 剪去单角 92">
            <a:extLst>
              <a:ext uri="{FF2B5EF4-FFF2-40B4-BE49-F238E27FC236}">
                <a16:creationId xmlns:a16="http://schemas.microsoft.com/office/drawing/2014/main" id="{0E51E4CA-2C87-4AF8-B36F-DC94E1E01151}"/>
              </a:ext>
            </a:extLst>
          </p:cNvPr>
          <p:cNvSpPr/>
          <p:nvPr/>
        </p:nvSpPr>
        <p:spPr>
          <a:xfrm>
            <a:off x="6472391" y="551834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ETL</a:t>
            </a:r>
            <a:r>
              <a:rPr lang="zh-CN" altLang="en-US" sz="900" b="1" dirty="0">
                <a:cs typeface="+mn-ea"/>
                <a:sym typeface="+mn-lt"/>
              </a:rPr>
              <a:t>工具</a:t>
            </a:r>
            <a:endParaRPr lang="en-US" altLang="zh-CN" sz="900" b="1" dirty="0">
              <a:cs typeface="+mn-ea"/>
              <a:sym typeface="+mn-lt"/>
            </a:endParaRPr>
          </a:p>
        </p:txBody>
      </p:sp>
      <p:sp>
        <p:nvSpPr>
          <p:cNvPr id="285" name="矩形: 剪去单角 284">
            <a:extLst>
              <a:ext uri="{FF2B5EF4-FFF2-40B4-BE49-F238E27FC236}">
                <a16:creationId xmlns:a16="http://schemas.microsoft.com/office/drawing/2014/main" id="{4A22E9AB-5DF9-4496-8A55-B0467CF33408}"/>
              </a:ext>
            </a:extLst>
          </p:cNvPr>
          <p:cNvSpPr/>
          <p:nvPr/>
        </p:nvSpPr>
        <p:spPr>
          <a:xfrm>
            <a:off x="7453816" y="489043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版本管理工具</a:t>
            </a:r>
            <a:endParaRPr lang="en-US" altLang="zh-CN" sz="900" b="1" dirty="0">
              <a:cs typeface="+mn-ea"/>
              <a:sym typeface="+mn-lt"/>
            </a:endParaRPr>
          </a:p>
        </p:txBody>
      </p:sp>
      <p:sp>
        <p:nvSpPr>
          <p:cNvPr id="286" name="矩形: 剪去单角 285">
            <a:extLst>
              <a:ext uri="{FF2B5EF4-FFF2-40B4-BE49-F238E27FC236}">
                <a16:creationId xmlns:a16="http://schemas.microsoft.com/office/drawing/2014/main" id="{AB63CE38-E2BE-432A-8398-ECF3A52E9A6C}"/>
              </a:ext>
            </a:extLst>
          </p:cNvPr>
          <p:cNvSpPr/>
          <p:nvPr/>
        </p:nvSpPr>
        <p:spPr>
          <a:xfrm>
            <a:off x="7453816" y="5206784"/>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运维平台</a:t>
            </a:r>
            <a:endParaRPr lang="en-US" altLang="zh-CN" sz="900" b="1" dirty="0">
              <a:cs typeface="+mn-ea"/>
              <a:sym typeface="+mn-lt"/>
            </a:endParaRPr>
          </a:p>
        </p:txBody>
      </p:sp>
      <p:sp>
        <p:nvSpPr>
          <p:cNvPr id="287" name="矩形: 剪去单角 286">
            <a:extLst>
              <a:ext uri="{FF2B5EF4-FFF2-40B4-BE49-F238E27FC236}">
                <a16:creationId xmlns:a16="http://schemas.microsoft.com/office/drawing/2014/main" id="{8D1B9E53-6190-4F2D-8B03-302960F2D67D}"/>
              </a:ext>
            </a:extLst>
          </p:cNvPr>
          <p:cNvSpPr/>
          <p:nvPr/>
        </p:nvSpPr>
        <p:spPr>
          <a:xfrm>
            <a:off x="7453816" y="552212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a:t>
            </a:r>
          </a:p>
        </p:txBody>
      </p:sp>
      <p:sp>
        <p:nvSpPr>
          <p:cNvPr id="144" name="矩形 143">
            <a:extLst>
              <a:ext uri="{FF2B5EF4-FFF2-40B4-BE49-F238E27FC236}">
                <a16:creationId xmlns:a16="http://schemas.microsoft.com/office/drawing/2014/main" id="{044B99EF-A6A6-47C4-B541-93659EDA616E}"/>
              </a:ext>
            </a:extLst>
          </p:cNvPr>
          <p:cNvSpPr/>
          <p:nvPr/>
        </p:nvSpPr>
        <p:spPr>
          <a:xfrm>
            <a:off x="1328324" y="3009211"/>
            <a:ext cx="2053506" cy="13360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050" b="1" dirty="0">
              <a:cs typeface="+mn-ea"/>
              <a:sym typeface="+mn-lt"/>
            </a:endParaRPr>
          </a:p>
        </p:txBody>
      </p:sp>
      <p:sp>
        <p:nvSpPr>
          <p:cNvPr id="139" name="矩形: 剪去单角 138">
            <a:extLst>
              <a:ext uri="{FF2B5EF4-FFF2-40B4-BE49-F238E27FC236}">
                <a16:creationId xmlns:a16="http://schemas.microsoft.com/office/drawing/2014/main" id="{7659B3B4-0CD4-44F7-809A-CB347768AEEC}"/>
              </a:ext>
            </a:extLst>
          </p:cNvPr>
          <p:cNvSpPr/>
          <p:nvPr/>
        </p:nvSpPr>
        <p:spPr>
          <a:xfrm>
            <a:off x="1426530" y="33153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采集</a:t>
            </a:r>
            <a:endParaRPr lang="en-US" altLang="zh-CN" sz="900" b="1" dirty="0">
              <a:cs typeface="+mn-ea"/>
              <a:sym typeface="+mn-lt"/>
            </a:endParaRPr>
          </a:p>
        </p:txBody>
      </p:sp>
      <p:sp>
        <p:nvSpPr>
          <p:cNvPr id="140" name="矩形: 剪去单角 139">
            <a:extLst>
              <a:ext uri="{FF2B5EF4-FFF2-40B4-BE49-F238E27FC236}">
                <a16:creationId xmlns:a16="http://schemas.microsoft.com/office/drawing/2014/main" id="{CD84371F-C6EA-4086-B032-616A2CD98281}"/>
              </a:ext>
            </a:extLst>
          </p:cNvPr>
          <p:cNvSpPr/>
          <p:nvPr/>
        </p:nvSpPr>
        <p:spPr>
          <a:xfrm>
            <a:off x="1426530" y="357709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预警</a:t>
            </a:r>
            <a:endParaRPr lang="en-US" altLang="zh-CN" sz="900" b="1" dirty="0">
              <a:cs typeface="+mn-ea"/>
              <a:sym typeface="+mn-lt"/>
            </a:endParaRPr>
          </a:p>
        </p:txBody>
      </p:sp>
      <p:sp>
        <p:nvSpPr>
          <p:cNvPr id="142" name="矩形: 剪去单角 141">
            <a:extLst>
              <a:ext uri="{FF2B5EF4-FFF2-40B4-BE49-F238E27FC236}">
                <a16:creationId xmlns:a16="http://schemas.microsoft.com/office/drawing/2014/main" id="{4AA0CD15-EBDD-4C21-80B5-FC6DCF713489}"/>
              </a:ext>
            </a:extLst>
          </p:cNvPr>
          <p:cNvSpPr/>
          <p:nvPr/>
        </p:nvSpPr>
        <p:spPr>
          <a:xfrm>
            <a:off x="2356817" y="4094158"/>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900" b="1" dirty="0">
              <a:cs typeface="+mn-ea"/>
              <a:sym typeface="+mn-lt"/>
            </a:endParaRPr>
          </a:p>
        </p:txBody>
      </p:sp>
      <p:sp>
        <p:nvSpPr>
          <p:cNvPr id="149" name="矩形: 剪去单角 148">
            <a:extLst>
              <a:ext uri="{FF2B5EF4-FFF2-40B4-BE49-F238E27FC236}">
                <a16:creationId xmlns:a16="http://schemas.microsoft.com/office/drawing/2014/main" id="{80D5E3FC-6EC7-443B-A220-DFAE79DE4A99}"/>
              </a:ext>
            </a:extLst>
          </p:cNvPr>
          <p:cNvSpPr/>
          <p:nvPr/>
        </p:nvSpPr>
        <p:spPr>
          <a:xfrm>
            <a:off x="2356817" y="357294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a:t>
            </a:r>
          </a:p>
        </p:txBody>
      </p:sp>
      <p:sp>
        <p:nvSpPr>
          <p:cNvPr id="151" name="矩形: 剪去单角 150">
            <a:extLst>
              <a:ext uri="{FF2B5EF4-FFF2-40B4-BE49-F238E27FC236}">
                <a16:creationId xmlns:a16="http://schemas.microsoft.com/office/drawing/2014/main" id="{593CC772-DDCB-403B-A12A-B3EF2E558B02}"/>
              </a:ext>
            </a:extLst>
          </p:cNvPr>
          <p:cNvSpPr/>
          <p:nvPr/>
        </p:nvSpPr>
        <p:spPr>
          <a:xfrm>
            <a:off x="2356817" y="331233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舆情</a:t>
            </a:r>
            <a:endParaRPr lang="en-US" altLang="zh-CN" sz="900" b="1" dirty="0">
              <a:cs typeface="+mn-ea"/>
              <a:sym typeface="+mn-lt"/>
            </a:endParaRPr>
          </a:p>
        </p:txBody>
      </p:sp>
      <p:sp>
        <p:nvSpPr>
          <p:cNvPr id="154" name="矩形: 剪去单角 153">
            <a:extLst>
              <a:ext uri="{FF2B5EF4-FFF2-40B4-BE49-F238E27FC236}">
                <a16:creationId xmlns:a16="http://schemas.microsoft.com/office/drawing/2014/main" id="{62C7AEB3-104B-4BE1-925C-47F5B9998F19}"/>
              </a:ext>
            </a:extLst>
          </p:cNvPr>
          <p:cNvSpPr/>
          <p:nvPr/>
        </p:nvSpPr>
        <p:spPr>
          <a:xfrm>
            <a:off x="1426530" y="410063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700" b="1" dirty="0">
              <a:cs typeface="+mn-ea"/>
              <a:sym typeface="+mn-lt"/>
            </a:endParaRPr>
          </a:p>
        </p:txBody>
      </p:sp>
      <p:sp>
        <p:nvSpPr>
          <p:cNvPr id="164" name="矩形 163">
            <a:extLst>
              <a:ext uri="{FF2B5EF4-FFF2-40B4-BE49-F238E27FC236}">
                <a16:creationId xmlns:a16="http://schemas.microsoft.com/office/drawing/2014/main" id="{C8D00AEF-F039-469D-A93F-7814D296FB36}"/>
              </a:ext>
            </a:extLst>
          </p:cNvPr>
          <p:cNvSpPr/>
          <p:nvPr/>
        </p:nvSpPr>
        <p:spPr>
          <a:xfrm>
            <a:off x="1401101" y="3091801"/>
            <a:ext cx="1883416" cy="180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网信领域组件</a:t>
            </a:r>
          </a:p>
        </p:txBody>
      </p:sp>
      <p:sp>
        <p:nvSpPr>
          <p:cNvPr id="107" name="矩形: 剪去单角 106">
            <a:extLst>
              <a:ext uri="{FF2B5EF4-FFF2-40B4-BE49-F238E27FC236}">
                <a16:creationId xmlns:a16="http://schemas.microsoft.com/office/drawing/2014/main" id="{C954C52F-5292-4BD5-81B2-19D07496D742}"/>
              </a:ext>
            </a:extLst>
          </p:cNvPr>
          <p:cNvSpPr/>
          <p:nvPr/>
        </p:nvSpPr>
        <p:spPr>
          <a:xfrm>
            <a:off x="9546920" y="488733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原始数据</a:t>
            </a:r>
            <a:endParaRPr lang="en-US" altLang="zh-CN" sz="900" b="1" dirty="0">
              <a:cs typeface="+mn-ea"/>
              <a:sym typeface="+mn-lt"/>
            </a:endParaRPr>
          </a:p>
        </p:txBody>
      </p:sp>
      <p:sp>
        <p:nvSpPr>
          <p:cNvPr id="108" name="矩形: 剪去单角 107">
            <a:extLst>
              <a:ext uri="{FF2B5EF4-FFF2-40B4-BE49-F238E27FC236}">
                <a16:creationId xmlns:a16="http://schemas.microsoft.com/office/drawing/2014/main" id="{A080D191-75D7-4EE0-B1E6-AE97E9633838}"/>
              </a:ext>
            </a:extLst>
          </p:cNvPr>
          <p:cNvSpPr/>
          <p:nvPr/>
        </p:nvSpPr>
        <p:spPr>
          <a:xfrm>
            <a:off x="8589418" y="488800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基础数据</a:t>
            </a:r>
            <a:endParaRPr lang="en-US" altLang="zh-CN" sz="900" b="1" dirty="0">
              <a:cs typeface="+mn-ea"/>
              <a:sym typeface="+mn-lt"/>
            </a:endParaRPr>
          </a:p>
        </p:txBody>
      </p:sp>
      <p:sp>
        <p:nvSpPr>
          <p:cNvPr id="109" name="矩形: 剪去单角 108">
            <a:extLst>
              <a:ext uri="{FF2B5EF4-FFF2-40B4-BE49-F238E27FC236}">
                <a16:creationId xmlns:a16="http://schemas.microsoft.com/office/drawing/2014/main" id="{0B528892-6EE0-4355-9346-9CEEB29F4845}"/>
              </a:ext>
            </a:extLst>
          </p:cNvPr>
          <p:cNvSpPr/>
          <p:nvPr/>
        </p:nvSpPr>
        <p:spPr>
          <a:xfrm>
            <a:off x="9546920" y="520300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运维数据</a:t>
            </a:r>
            <a:endParaRPr lang="en-US" altLang="zh-CN" sz="900" b="1" dirty="0">
              <a:cs typeface="+mn-ea"/>
              <a:sym typeface="+mn-lt"/>
            </a:endParaRPr>
          </a:p>
        </p:txBody>
      </p:sp>
      <p:sp>
        <p:nvSpPr>
          <p:cNvPr id="110" name="矩形: 剪去单角 109">
            <a:extLst>
              <a:ext uri="{FF2B5EF4-FFF2-40B4-BE49-F238E27FC236}">
                <a16:creationId xmlns:a16="http://schemas.microsoft.com/office/drawing/2014/main" id="{92D4D1A0-056A-4A92-AF64-2A148E3C33FE}"/>
              </a:ext>
            </a:extLst>
          </p:cNvPr>
          <p:cNvSpPr/>
          <p:nvPr/>
        </p:nvSpPr>
        <p:spPr>
          <a:xfrm>
            <a:off x="8589418" y="520300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监控数据</a:t>
            </a:r>
            <a:endParaRPr lang="en-US" altLang="zh-CN" sz="900" b="1" dirty="0">
              <a:cs typeface="+mn-ea"/>
              <a:sym typeface="+mn-lt"/>
            </a:endParaRPr>
          </a:p>
        </p:txBody>
      </p:sp>
      <p:sp>
        <p:nvSpPr>
          <p:cNvPr id="112" name="矩形: 剪去单角 111">
            <a:extLst>
              <a:ext uri="{FF2B5EF4-FFF2-40B4-BE49-F238E27FC236}">
                <a16:creationId xmlns:a16="http://schemas.microsoft.com/office/drawing/2014/main" id="{AA967196-06D8-4427-ABB3-F1A74D7FA734}"/>
              </a:ext>
            </a:extLst>
          </p:cNvPr>
          <p:cNvSpPr/>
          <p:nvPr/>
        </p:nvSpPr>
        <p:spPr>
          <a:xfrm>
            <a:off x="10504421" y="488665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结构大数据</a:t>
            </a:r>
            <a:endParaRPr lang="en-US" altLang="zh-CN" sz="900" b="1" dirty="0">
              <a:cs typeface="+mn-ea"/>
              <a:sym typeface="+mn-lt"/>
            </a:endParaRPr>
          </a:p>
        </p:txBody>
      </p:sp>
      <p:sp>
        <p:nvSpPr>
          <p:cNvPr id="113" name="矩形: 剪去单角 112">
            <a:extLst>
              <a:ext uri="{FF2B5EF4-FFF2-40B4-BE49-F238E27FC236}">
                <a16:creationId xmlns:a16="http://schemas.microsoft.com/office/drawing/2014/main" id="{7E4F6B00-F45E-4818-8F95-096B67BF5B74}"/>
              </a:ext>
            </a:extLst>
          </p:cNvPr>
          <p:cNvSpPr/>
          <p:nvPr/>
        </p:nvSpPr>
        <p:spPr>
          <a:xfrm>
            <a:off x="10504421" y="520300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样本数据</a:t>
            </a:r>
            <a:endParaRPr lang="en-US" altLang="zh-CN" sz="900" b="1" dirty="0">
              <a:cs typeface="+mn-ea"/>
              <a:sym typeface="+mn-lt"/>
            </a:endParaRPr>
          </a:p>
        </p:txBody>
      </p:sp>
      <p:sp>
        <p:nvSpPr>
          <p:cNvPr id="115" name="矩形: 剪去单角 114">
            <a:extLst>
              <a:ext uri="{FF2B5EF4-FFF2-40B4-BE49-F238E27FC236}">
                <a16:creationId xmlns:a16="http://schemas.microsoft.com/office/drawing/2014/main" id="{757A28A7-87B7-4DE5-B2C9-78952F29391F}"/>
              </a:ext>
            </a:extLst>
          </p:cNvPr>
          <p:cNvSpPr/>
          <p:nvPr/>
        </p:nvSpPr>
        <p:spPr>
          <a:xfrm>
            <a:off x="8589418" y="551834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分析数据</a:t>
            </a:r>
            <a:endParaRPr lang="en-US" altLang="zh-CN" sz="900" b="1" dirty="0">
              <a:cs typeface="+mn-ea"/>
              <a:sym typeface="+mn-lt"/>
            </a:endParaRPr>
          </a:p>
        </p:txBody>
      </p:sp>
      <p:sp>
        <p:nvSpPr>
          <p:cNvPr id="116" name="矩形: 剪去单角 115">
            <a:extLst>
              <a:ext uri="{FF2B5EF4-FFF2-40B4-BE49-F238E27FC236}">
                <a16:creationId xmlns:a16="http://schemas.microsoft.com/office/drawing/2014/main" id="{14303AE7-EC33-4488-A1CC-93E88747634B}"/>
              </a:ext>
            </a:extLst>
          </p:cNvPr>
          <p:cNvSpPr/>
          <p:nvPr/>
        </p:nvSpPr>
        <p:spPr>
          <a:xfrm>
            <a:off x="10504421" y="551834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a:t>
            </a:r>
          </a:p>
        </p:txBody>
      </p:sp>
      <p:sp>
        <p:nvSpPr>
          <p:cNvPr id="291" name="矩形: 剪去单角 290">
            <a:extLst>
              <a:ext uri="{FF2B5EF4-FFF2-40B4-BE49-F238E27FC236}">
                <a16:creationId xmlns:a16="http://schemas.microsoft.com/office/drawing/2014/main" id="{FA7586DA-C4CC-4440-AD36-876099B61423}"/>
              </a:ext>
            </a:extLst>
          </p:cNvPr>
          <p:cNvSpPr/>
          <p:nvPr/>
        </p:nvSpPr>
        <p:spPr>
          <a:xfrm>
            <a:off x="9551693" y="551852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词库数据</a:t>
            </a:r>
            <a:endParaRPr lang="en-US" altLang="zh-CN" sz="900" b="1" dirty="0">
              <a:cs typeface="+mn-ea"/>
              <a:sym typeface="+mn-lt"/>
            </a:endParaRPr>
          </a:p>
        </p:txBody>
      </p:sp>
      <p:sp>
        <p:nvSpPr>
          <p:cNvPr id="4" name="矩形 3"/>
          <p:cNvSpPr/>
          <p:nvPr/>
        </p:nvSpPr>
        <p:spPr>
          <a:xfrm>
            <a:off x="1248106" y="2777347"/>
            <a:ext cx="723275" cy="253916"/>
          </a:xfrm>
          <a:prstGeom prst="rect">
            <a:avLst/>
          </a:prstGeom>
        </p:spPr>
        <p:txBody>
          <a:bodyPr wrap="none">
            <a:spAutoFit/>
          </a:bodyPr>
          <a:lstStyle/>
          <a:p>
            <a:pPr algn="ctr"/>
            <a:r>
              <a:rPr lang="zh-CN" altLang="en-US" sz="1050" b="1" dirty="0">
                <a:cs typeface="+mn-ea"/>
                <a:sym typeface="+mn-lt"/>
              </a:rPr>
              <a:t>领域组件</a:t>
            </a:r>
            <a:endParaRPr lang="en-US" altLang="zh-CN" sz="1050" b="1" dirty="0">
              <a:cs typeface="+mn-ea"/>
              <a:sym typeface="+mn-lt"/>
            </a:endParaRPr>
          </a:p>
        </p:txBody>
      </p:sp>
      <p:sp>
        <p:nvSpPr>
          <p:cNvPr id="169" name="矩形 168"/>
          <p:cNvSpPr/>
          <p:nvPr/>
        </p:nvSpPr>
        <p:spPr>
          <a:xfrm>
            <a:off x="1273590" y="4546853"/>
            <a:ext cx="723275" cy="253916"/>
          </a:xfrm>
          <a:prstGeom prst="rect">
            <a:avLst/>
          </a:prstGeom>
        </p:spPr>
        <p:txBody>
          <a:bodyPr wrap="none">
            <a:spAutoFit/>
          </a:bodyPr>
          <a:lstStyle/>
          <a:p>
            <a:pPr algn="ctr"/>
            <a:r>
              <a:rPr lang="zh-CN" altLang="en-US" sz="1050" b="1" dirty="0">
                <a:cs typeface="+mn-ea"/>
                <a:sym typeface="+mn-lt"/>
              </a:rPr>
              <a:t>领域环境</a:t>
            </a:r>
            <a:endParaRPr lang="en-US" altLang="zh-CN" sz="1050" b="1" dirty="0">
              <a:cs typeface="+mn-ea"/>
              <a:sym typeface="+mn-lt"/>
            </a:endParaRPr>
          </a:p>
        </p:txBody>
      </p:sp>
      <p:sp>
        <p:nvSpPr>
          <p:cNvPr id="170" name="矩形 169"/>
          <p:cNvSpPr/>
          <p:nvPr/>
        </p:nvSpPr>
        <p:spPr>
          <a:xfrm>
            <a:off x="4378509" y="4542749"/>
            <a:ext cx="723275" cy="253916"/>
          </a:xfrm>
          <a:prstGeom prst="rect">
            <a:avLst/>
          </a:prstGeom>
        </p:spPr>
        <p:txBody>
          <a:bodyPr wrap="none">
            <a:spAutoFit/>
          </a:bodyPr>
          <a:lstStyle/>
          <a:p>
            <a:pPr algn="ctr"/>
            <a:r>
              <a:rPr lang="zh-CN" altLang="en-US" sz="1050" b="1" dirty="0">
                <a:cs typeface="+mn-ea"/>
                <a:sym typeface="+mn-lt"/>
              </a:rPr>
              <a:t>通用环境</a:t>
            </a:r>
            <a:endParaRPr lang="en-US" altLang="zh-CN" sz="1050" b="1" dirty="0">
              <a:cs typeface="+mn-ea"/>
              <a:sym typeface="+mn-lt"/>
            </a:endParaRPr>
          </a:p>
        </p:txBody>
      </p:sp>
      <p:sp>
        <p:nvSpPr>
          <p:cNvPr id="171" name="矩形 170"/>
          <p:cNvSpPr/>
          <p:nvPr/>
        </p:nvSpPr>
        <p:spPr>
          <a:xfrm>
            <a:off x="8471959" y="4546853"/>
            <a:ext cx="723275" cy="253916"/>
          </a:xfrm>
          <a:prstGeom prst="rect">
            <a:avLst/>
          </a:prstGeom>
        </p:spPr>
        <p:txBody>
          <a:bodyPr wrap="none">
            <a:spAutoFit/>
          </a:bodyPr>
          <a:lstStyle/>
          <a:p>
            <a:pPr algn="ctr"/>
            <a:r>
              <a:rPr lang="zh-CN" altLang="en-US" sz="1050" b="1" dirty="0">
                <a:cs typeface="+mn-ea"/>
                <a:sym typeface="+mn-lt"/>
              </a:rPr>
              <a:t>数据环境</a:t>
            </a:r>
            <a:endParaRPr lang="en-US" altLang="zh-CN" sz="1050" b="1" dirty="0">
              <a:cs typeface="+mn-ea"/>
              <a:sym typeface="+mn-lt"/>
            </a:endParaRPr>
          </a:p>
        </p:txBody>
      </p:sp>
      <p:sp>
        <p:nvSpPr>
          <p:cNvPr id="175" name="矩形 174"/>
          <p:cNvSpPr/>
          <p:nvPr/>
        </p:nvSpPr>
        <p:spPr>
          <a:xfrm>
            <a:off x="193431" y="2627382"/>
            <a:ext cx="11998569" cy="1800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176" name="矩形 175"/>
          <p:cNvSpPr/>
          <p:nvPr/>
        </p:nvSpPr>
        <p:spPr>
          <a:xfrm>
            <a:off x="171469" y="4460514"/>
            <a:ext cx="11998569" cy="1800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111" name="矩形 110">
            <a:extLst>
              <a:ext uri="{FF2B5EF4-FFF2-40B4-BE49-F238E27FC236}">
                <a16:creationId xmlns:a16="http://schemas.microsoft.com/office/drawing/2014/main" id="{568E058B-99E9-46C5-9ACC-BABA2C590FC6}"/>
              </a:ext>
            </a:extLst>
          </p:cNvPr>
          <p:cNvSpPr/>
          <p:nvPr/>
        </p:nvSpPr>
        <p:spPr>
          <a:xfrm>
            <a:off x="1401101" y="3837596"/>
            <a:ext cx="1883416" cy="180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卫生领域组件</a:t>
            </a:r>
          </a:p>
        </p:txBody>
      </p:sp>
      <p:sp>
        <p:nvSpPr>
          <p:cNvPr id="114" name="矩形 113">
            <a:extLst>
              <a:ext uri="{FF2B5EF4-FFF2-40B4-BE49-F238E27FC236}">
                <a16:creationId xmlns:a16="http://schemas.microsoft.com/office/drawing/2014/main" id="{F89549DF-927E-4889-92B0-10DBD63FF1F9}"/>
              </a:ext>
            </a:extLst>
          </p:cNvPr>
          <p:cNvSpPr/>
          <p:nvPr/>
        </p:nvSpPr>
        <p:spPr>
          <a:xfrm>
            <a:off x="3510970" y="3009211"/>
            <a:ext cx="3994711" cy="13360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cs typeface="+mn-ea"/>
              <a:sym typeface="+mn-lt"/>
            </a:endParaRPr>
          </a:p>
        </p:txBody>
      </p:sp>
      <p:sp>
        <p:nvSpPr>
          <p:cNvPr id="118" name="矩形: 剪去单角 117">
            <a:extLst>
              <a:ext uri="{FF2B5EF4-FFF2-40B4-BE49-F238E27FC236}">
                <a16:creationId xmlns:a16="http://schemas.microsoft.com/office/drawing/2014/main" id="{5CF28DCA-7978-46E7-A94C-939B1953F4A2}"/>
              </a:ext>
            </a:extLst>
          </p:cNvPr>
          <p:cNvSpPr/>
          <p:nvPr/>
        </p:nvSpPr>
        <p:spPr>
          <a:xfrm>
            <a:off x="4573857" y="313775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翻译引擎</a:t>
            </a:r>
            <a:endParaRPr lang="en-US" altLang="zh-CN" sz="900" b="1" dirty="0">
              <a:cs typeface="+mn-ea"/>
              <a:sym typeface="+mn-lt"/>
            </a:endParaRPr>
          </a:p>
        </p:txBody>
      </p:sp>
      <p:sp>
        <p:nvSpPr>
          <p:cNvPr id="119" name="矩形: 剪去单角 118">
            <a:extLst>
              <a:ext uri="{FF2B5EF4-FFF2-40B4-BE49-F238E27FC236}">
                <a16:creationId xmlns:a16="http://schemas.microsoft.com/office/drawing/2014/main" id="{044B1FEB-C4F1-4F0E-8FA6-38B6CC0C9AA8}"/>
              </a:ext>
            </a:extLst>
          </p:cNvPr>
          <p:cNvSpPr/>
          <p:nvPr/>
        </p:nvSpPr>
        <p:spPr>
          <a:xfrm>
            <a:off x="3616355" y="3138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搜索引擎</a:t>
            </a:r>
            <a:endParaRPr lang="en-US" altLang="zh-CN" sz="900" b="1" dirty="0">
              <a:cs typeface="+mn-ea"/>
              <a:sym typeface="+mn-lt"/>
            </a:endParaRPr>
          </a:p>
        </p:txBody>
      </p:sp>
      <p:sp>
        <p:nvSpPr>
          <p:cNvPr id="124" name="矩形: 剪去单角 123">
            <a:extLst>
              <a:ext uri="{FF2B5EF4-FFF2-40B4-BE49-F238E27FC236}">
                <a16:creationId xmlns:a16="http://schemas.microsoft.com/office/drawing/2014/main" id="{60D4DFAC-3832-4337-8260-D02EB24444C7}"/>
              </a:ext>
            </a:extLst>
          </p:cNvPr>
          <p:cNvSpPr/>
          <p:nvPr/>
        </p:nvSpPr>
        <p:spPr>
          <a:xfrm>
            <a:off x="4573857"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图片特征提取</a:t>
            </a:r>
            <a:endParaRPr lang="en-US" altLang="zh-CN" sz="900" b="1" dirty="0">
              <a:cs typeface="+mn-ea"/>
              <a:sym typeface="+mn-lt"/>
            </a:endParaRPr>
          </a:p>
        </p:txBody>
      </p:sp>
      <p:sp>
        <p:nvSpPr>
          <p:cNvPr id="130" name="矩形: 剪去单角 129">
            <a:extLst>
              <a:ext uri="{FF2B5EF4-FFF2-40B4-BE49-F238E27FC236}">
                <a16:creationId xmlns:a16="http://schemas.microsoft.com/office/drawing/2014/main" id="{921560EF-EB8A-4176-8F6C-4F7C44CB4334}"/>
              </a:ext>
            </a:extLst>
          </p:cNvPr>
          <p:cNvSpPr/>
          <p:nvPr/>
        </p:nvSpPr>
        <p:spPr>
          <a:xfrm>
            <a:off x="3616355"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安全认证</a:t>
            </a:r>
            <a:endParaRPr lang="en-US" altLang="zh-CN" sz="900" b="1" dirty="0">
              <a:cs typeface="+mn-ea"/>
              <a:sym typeface="+mn-lt"/>
            </a:endParaRPr>
          </a:p>
        </p:txBody>
      </p:sp>
      <p:sp>
        <p:nvSpPr>
          <p:cNvPr id="131" name="矩形: 剪去单角 130">
            <a:extLst>
              <a:ext uri="{FF2B5EF4-FFF2-40B4-BE49-F238E27FC236}">
                <a16:creationId xmlns:a16="http://schemas.microsoft.com/office/drawing/2014/main" id="{66566A3F-B29C-4555-A188-49975167692F}"/>
              </a:ext>
            </a:extLst>
          </p:cNvPr>
          <p:cNvSpPr/>
          <p:nvPr/>
        </p:nvSpPr>
        <p:spPr>
          <a:xfrm>
            <a:off x="5531358" y="3137076"/>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模型引擎</a:t>
            </a:r>
            <a:endParaRPr lang="en-US" altLang="zh-CN" sz="900" b="1" dirty="0">
              <a:cs typeface="+mn-ea"/>
              <a:sym typeface="+mn-lt"/>
            </a:endParaRPr>
          </a:p>
        </p:txBody>
      </p:sp>
      <p:sp>
        <p:nvSpPr>
          <p:cNvPr id="132" name="矩形: 剪去单角 131">
            <a:extLst>
              <a:ext uri="{FF2B5EF4-FFF2-40B4-BE49-F238E27FC236}">
                <a16:creationId xmlns:a16="http://schemas.microsoft.com/office/drawing/2014/main" id="{E3643D46-9EE3-4C06-97CC-4E2DFF2AF5D7}"/>
              </a:ext>
            </a:extLst>
          </p:cNvPr>
          <p:cNvSpPr/>
          <p:nvPr/>
        </p:nvSpPr>
        <p:spPr>
          <a:xfrm>
            <a:off x="5531358" y="3453427"/>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图片文字提取</a:t>
            </a:r>
            <a:endParaRPr lang="en-US" altLang="zh-CN" sz="900" b="1" dirty="0">
              <a:cs typeface="+mn-ea"/>
              <a:sym typeface="+mn-lt"/>
            </a:endParaRPr>
          </a:p>
        </p:txBody>
      </p:sp>
      <p:sp>
        <p:nvSpPr>
          <p:cNvPr id="137" name="矩形: 剪去单角 136">
            <a:extLst>
              <a:ext uri="{FF2B5EF4-FFF2-40B4-BE49-F238E27FC236}">
                <a16:creationId xmlns:a16="http://schemas.microsoft.com/office/drawing/2014/main" id="{A6887D8D-96A0-42D5-912D-287A07774845}"/>
              </a:ext>
            </a:extLst>
          </p:cNvPr>
          <p:cNvSpPr/>
          <p:nvPr/>
        </p:nvSpPr>
        <p:spPr>
          <a:xfrm>
            <a:off x="4573857"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音频语音转写</a:t>
            </a:r>
            <a:endParaRPr lang="en-US" altLang="zh-CN" sz="900" b="1" dirty="0">
              <a:cs typeface="+mn-ea"/>
              <a:sym typeface="+mn-lt"/>
            </a:endParaRPr>
          </a:p>
        </p:txBody>
      </p:sp>
      <p:sp>
        <p:nvSpPr>
          <p:cNvPr id="143" name="矩形: 剪去单角 142">
            <a:extLst>
              <a:ext uri="{FF2B5EF4-FFF2-40B4-BE49-F238E27FC236}">
                <a16:creationId xmlns:a16="http://schemas.microsoft.com/office/drawing/2014/main" id="{C87E5711-82B5-49AD-8BA6-E162D4B7F8DE}"/>
              </a:ext>
            </a:extLst>
          </p:cNvPr>
          <p:cNvSpPr/>
          <p:nvPr/>
        </p:nvSpPr>
        <p:spPr>
          <a:xfrm>
            <a:off x="3616355"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音频特征提取</a:t>
            </a:r>
            <a:endParaRPr lang="en-US" altLang="zh-CN" sz="900" b="1" dirty="0">
              <a:cs typeface="+mn-ea"/>
              <a:sym typeface="+mn-lt"/>
            </a:endParaRPr>
          </a:p>
        </p:txBody>
      </p:sp>
      <p:sp>
        <p:nvSpPr>
          <p:cNvPr id="147" name="矩形: 剪去单角 146">
            <a:extLst>
              <a:ext uri="{FF2B5EF4-FFF2-40B4-BE49-F238E27FC236}">
                <a16:creationId xmlns:a16="http://schemas.microsoft.com/office/drawing/2014/main" id="{D219C5BE-4F6C-4C02-93BD-26770540AE66}"/>
              </a:ext>
            </a:extLst>
          </p:cNvPr>
          <p:cNvSpPr/>
          <p:nvPr/>
        </p:nvSpPr>
        <p:spPr>
          <a:xfrm>
            <a:off x="5531358" y="3768765"/>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音频声纹提取</a:t>
            </a:r>
            <a:endParaRPr lang="en-US" altLang="zh-CN" sz="900" b="1" dirty="0">
              <a:cs typeface="+mn-ea"/>
              <a:sym typeface="+mn-lt"/>
            </a:endParaRPr>
          </a:p>
        </p:txBody>
      </p:sp>
      <p:sp>
        <p:nvSpPr>
          <p:cNvPr id="159" name="矩形: 剪去单角 158">
            <a:extLst>
              <a:ext uri="{FF2B5EF4-FFF2-40B4-BE49-F238E27FC236}">
                <a16:creationId xmlns:a16="http://schemas.microsoft.com/office/drawing/2014/main" id="{BA853C3E-3453-49DE-BCD7-08825FAF1D02}"/>
              </a:ext>
            </a:extLst>
          </p:cNvPr>
          <p:cNvSpPr/>
          <p:nvPr/>
        </p:nvSpPr>
        <p:spPr>
          <a:xfrm>
            <a:off x="4573857" y="408915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综合服务</a:t>
            </a:r>
            <a:endParaRPr lang="en-US" altLang="zh-CN" sz="900" b="1" dirty="0">
              <a:cs typeface="+mn-ea"/>
              <a:sym typeface="+mn-lt"/>
            </a:endParaRPr>
          </a:p>
        </p:txBody>
      </p:sp>
      <p:sp>
        <p:nvSpPr>
          <p:cNvPr id="160" name="矩形: 剪去单角 159">
            <a:extLst>
              <a:ext uri="{FF2B5EF4-FFF2-40B4-BE49-F238E27FC236}">
                <a16:creationId xmlns:a16="http://schemas.microsoft.com/office/drawing/2014/main" id="{088C553F-28B2-4672-8A29-8E9CD918A52B}"/>
              </a:ext>
            </a:extLst>
          </p:cNvPr>
          <p:cNvSpPr/>
          <p:nvPr/>
        </p:nvSpPr>
        <p:spPr>
          <a:xfrm>
            <a:off x="3616355" y="408915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人工判别管理</a:t>
            </a:r>
            <a:endParaRPr lang="en-US" altLang="zh-CN" sz="900" b="1" dirty="0">
              <a:cs typeface="+mn-ea"/>
              <a:sym typeface="+mn-lt"/>
            </a:endParaRPr>
          </a:p>
        </p:txBody>
      </p:sp>
      <p:sp>
        <p:nvSpPr>
          <p:cNvPr id="161" name="矩形: 剪去单角 160">
            <a:extLst>
              <a:ext uri="{FF2B5EF4-FFF2-40B4-BE49-F238E27FC236}">
                <a16:creationId xmlns:a16="http://schemas.microsoft.com/office/drawing/2014/main" id="{97774CA3-2062-4EFC-9981-D0E8C41A7AF7}"/>
              </a:ext>
            </a:extLst>
          </p:cNvPr>
          <p:cNvSpPr/>
          <p:nvPr/>
        </p:nvSpPr>
        <p:spPr>
          <a:xfrm>
            <a:off x="6488637" y="3127331"/>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工作流引擎</a:t>
            </a:r>
            <a:endParaRPr lang="en-US" altLang="zh-CN" sz="900" b="1" dirty="0">
              <a:cs typeface="+mn-ea"/>
              <a:sym typeface="+mn-lt"/>
            </a:endParaRPr>
          </a:p>
        </p:txBody>
      </p:sp>
      <p:sp>
        <p:nvSpPr>
          <p:cNvPr id="162" name="矩形: 剪去单角 161">
            <a:extLst>
              <a:ext uri="{FF2B5EF4-FFF2-40B4-BE49-F238E27FC236}">
                <a16:creationId xmlns:a16="http://schemas.microsoft.com/office/drawing/2014/main" id="{9517EC01-D3D1-431C-9E80-334C87813114}"/>
              </a:ext>
            </a:extLst>
          </p:cNvPr>
          <p:cNvSpPr/>
          <p:nvPr/>
        </p:nvSpPr>
        <p:spPr>
          <a:xfrm>
            <a:off x="6487075" y="344933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图片人像提取</a:t>
            </a:r>
            <a:endParaRPr lang="en-US" altLang="zh-CN" sz="900" b="1" dirty="0">
              <a:cs typeface="+mn-ea"/>
              <a:sym typeface="+mn-lt"/>
            </a:endParaRPr>
          </a:p>
        </p:txBody>
      </p:sp>
      <p:sp>
        <p:nvSpPr>
          <p:cNvPr id="165" name="矩形: 剪去单角 164">
            <a:extLst>
              <a:ext uri="{FF2B5EF4-FFF2-40B4-BE49-F238E27FC236}">
                <a16:creationId xmlns:a16="http://schemas.microsoft.com/office/drawing/2014/main" id="{D119B5E0-16EC-467C-9636-ACB27B4A8BF9}"/>
              </a:ext>
            </a:extLst>
          </p:cNvPr>
          <p:cNvSpPr/>
          <p:nvPr/>
        </p:nvSpPr>
        <p:spPr>
          <a:xfrm>
            <a:off x="6487075" y="3764332"/>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900" b="1" dirty="0">
                <a:cs typeface="+mn-ea"/>
                <a:sym typeface="+mn-lt"/>
              </a:rPr>
              <a:t>视频特征提取</a:t>
            </a:r>
            <a:endParaRPr lang="en-US" altLang="zh-CN" sz="900" b="1" dirty="0">
              <a:cs typeface="+mn-ea"/>
              <a:sym typeface="+mn-lt"/>
            </a:endParaRPr>
          </a:p>
        </p:txBody>
      </p:sp>
      <p:sp>
        <p:nvSpPr>
          <p:cNvPr id="172" name="矩形: 剪去单角 171">
            <a:extLst>
              <a:ext uri="{FF2B5EF4-FFF2-40B4-BE49-F238E27FC236}">
                <a16:creationId xmlns:a16="http://schemas.microsoft.com/office/drawing/2014/main" id="{B57218B9-3C87-4151-A26F-55DB383F31EB}"/>
              </a:ext>
            </a:extLst>
          </p:cNvPr>
          <p:cNvSpPr/>
          <p:nvPr/>
        </p:nvSpPr>
        <p:spPr>
          <a:xfrm>
            <a:off x="5531358" y="4084103"/>
            <a:ext cx="900000" cy="180000"/>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b="1" dirty="0">
                <a:cs typeface="+mn-ea"/>
                <a:sym typeface="+mn-lt"/>
              </a:rPr>
              <a:t>……</a:t>
            </a:r>
          </a:p>
        </p:txBody>
      </p:sp>
      <p:sp>
        <p:nvSpPr>
          <p:cNvPr id="181" name="矩形 180">
            <a:extLst>
              <a:ext uri="{FF2B5EF4-FFF2-40B4-BE49-F238E27FC236}">
                <a16:creationId xmlns:a16="http://schemas.microsoft.com/office/drawing/2014/main" id="{4A2A172D-8375-475A-8D22-BED52453CAE4}"/>
              </a:ext>
            </a:extLst>
          </p:cNvPr>
          <p:cNvSpPr/>
          <p:nvPr/>
        </p:nvSpPr>
        <p:spPr>
          <a:xfrm>
            <a:off x="3493617" y="2760188"/>
            <a:ext cx="723275" cy="253916"/>
          </a:xfrm>
          <a:prstGeom prst="rect">
            <a:avLst/>
          </a:prstGeom>
        </p:spPr>
        <p:txBody>
          <a:bodyPr wrap="none">
            <a:spAutoFit/>
          </a:bodyPr>
          <a:lstStyle/>
          <a:p>
            <a:pPr algn="ctr"/>
            <a:r>
              <a:rPr lang="zh-CN" altLang="en-US" sz="1050" b="1" dirty="0">
                <a:cs typeface="+mn-ea"/>
                <a:sym typeface="+mn-lt"/>
              </a:rPr>
              <a:t>通用组件</a:t>
            </a:r>
            <a:endParaRPr lang="en-US" altLang="zh-CN" sz="1050" b="1" dirty="0">
              <a:cs typeface="+mn-ea"/>
              <a:sym typeface="+mn-lt"/>
            </a:endParaRPr>
          </a:p>
        </p:txBody>
      </p:sp>
    </p:spTree>
    <p:extLst>
      <p:ext uri="{BB962C8B-B14F-4D97-AF65-F5344CB8AC3E}">
        <p14:creationId xmlns:p14="http://schemas.microsoft.com/office/powerpoint/2010/main" val="2464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CFE02-3E72-4989-8E4B-0BD0653D7873}"/>
              </a:ext>
            </a:extLst>
          </p:cNvPr>
          <p:cNvSpPr>
            <a:spLocks noGrp="1"/>
          </p:cNvSpPr>
          <p:nvPr>
            <p:ph type="title"/>
          </p:nvPr>
        </p:nvSpPr>
        <p:spPr/>
        <p:txBody>
          <a:bodyPr/>
          <a:lstStyle/>
          <a:p>
            <a:r>
              <a:rPr lang="zh-CN" altLang="en-US" dirty="0"/>
              <a:t>项目简介</a:t>
            </a:r>
          </a:p>
        </p:txBody>
      </p:sp>
      <p:sp>
        <p:nvSpPr>
          <p:cNvPr id="3" name="内容占位符 2">
            <a:extLst>
              <a:ext uri="{FF2B5EF4-FFF2-40B4-BE49-F238E27FC236}">
                <a16:creationId xmlns:a16="http://schemas.microsoft.com/office/drawing/2014/main" id="{0B069805-43FA-42C4-8157-33AD532D189B}"/>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A48526E6-4D26-4FA4-9175-5B12311E5A87}"/>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F664B47B-7EF6-41A5-A028-2F522F933BD6}"/>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3795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CFE02-3E72-4989-8E4B-0BD0653D7873}"/>
              </a:ext>
            </a:extLst>
          </p:cNvPr>
          <p:cNvSpPr>
            <a:spLocks noGrp="1"/>
          </p:cNvSpPr>
          <p:nvPr>
            <p:ph type="title"/>
          </p:nvPr>
        </p:nvSpPr>
        <p:spPr/>
        <p:txBody>
          <a:bodyPr/>
          <a:lstStyle/>
          <a:p>
            <a:r>
              <a:rPr lang="zh-CN" altLang="en-US" dirty="0"/>
              <a:t>项目简介</a:t>
            </a:r>
            <a:r>
              <a:rPr lang="en-US" altLang="zh-CN" dirty="0"/>
              <a:t>- </a:t>
            </a:r>
            <a:r>
              <a:rPr lang="zh-CN" altLang="en-US" dirty="0"/>
              <a:t>解决方案</a:t>
            </a:r>
          </a:p>
        </p:txBody>
      </p:sp>
      <p:sp>
        <p:nvSpPr>
          <p:cNvPr id="3" name="内容占位符 2">
            <a:extLst>
              <a:ext uri="{FF2B5EF4-FFF2-40B4-BE49-F238E27FC236}">
                <a16:creationId xmlns:a16="http://schemas.microsoft.com/office/drawing/2014/main" id="{0B069805-43FA-42C4-8157-33AD532D189B}"/>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A48526E6-4D26-4FA4-9175-5B12311E5A87}"/>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F664B47B-7EF6-41A5-A028-2F522F933BD6}"/>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118302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F18F86-DDFC-4348-BF3A-F7D19DECCDEB}"/>
              </a:ext>
            </a:extLst>
          </p:cNvPr>
          <p:cNvSpPr>
            <a:spLocks noGrp="1"/>
          </p:cNvSpPr>
          <p:nvPr>
            <p:ph type="body" sz="quarter" idx="10"/>
          </p:nvPr>
        </p:nvSpPr>
        <p:spPr/>
        <p:txBody>
          <a:bodyPr/>
          <a:lstStyle/>
          <a:p>
            <a:r>
              <a:rPr lang="en-US" altLang="zh-CN" dirty="0">
                <a:latin typeface="+mn-lt"/>
                <a:ea typeface="+mn-ea"/>
                <a:cs typeface="+mn-ea"/>
                <a:sym typeface="+mn-lt"/>
              </a:rPr>
              <a:t>02</a:t>
            </a:r>
            <a:endParaRPr lang="zh-CN" altLang="en-US" dirty="0">
              <a:latin typeface="+mn-lt"/>
              <a:ea typeface="+mn-ea"/>
              <a:cs typeface="+mn-ea"/>
              <a:sym typeface="+mn-lt"/>
            </a:endParaRPr>
          </a:p>
        </p:txBody>
      </p:sp>
      <p:sp>
        <p:nvSpPr>
          <p:cNvPr id="3" name="标题 2">
            <a:extLst>
              <a:ext uri="{FF2B5EF4-FFF2-40B4-BE49-F238E27FC236}">
                <a16:creationId xmlns:a16="http://schemas.microsoft.com/office/drawing/2014/main" id="{54E3D9F0-7F42-4020-8B7A-EDC36B0270B4}"/>
              </a:ext>
            </a:extLst>
          </p:cNvPr>
          <p:cNvSpPr>
            <a:spLocks noGrp="1"/>
          </p:cNvSpPr>
          <p:nvPr>
            <p:ph type="title"/>
          </p:nvPr>
        </p:nvSpPr>
        <p:spPr/>
        <p:txBody>
          <a:bodyPr>
            <a:normAutofit fontScale="90000"/>
          </a:bodyPr>
          <a:lstStyle/>
          <a:p>
            <a:r>
              <a:rPr lang="zh-CN" altLang="en-US" dirty="0">
                <a:solidFill>
                  <a:schemeClr val="accent3">
                    <a:lumMod val="100000"/>
                  </a:schemeClr>
                </a:solidFill>
                <a:latin typeface="+mn-lt"/>
                <a:ea typeface="+mn-ea"/>
                <a:cs typeface="+mn-ea"/>
                <a:sym typeface="+mn-lt"/>
              </a:rPr>
              <a:t>大数据存储</a:t>
            </a:r>
            <a:br>
              <a:rPr lang="en-US" altLang="zh-CN" dirty="0">
                <a:solidFill>
                  <a:schemeClr val="accent3">
                    <a:lumMod val="100000"/>
                  </a:schemeClr>
                </a:solidFill>
                <a:latin typeface="+mn-lt"/>
                <a:ea typeface="+mn-ea"/>
                <a:cs typeface="+mn-ea"/>
                <a:sym typeface="+mn-lt"/>
              </a:rPr>
            </a:br>
            <a:r>
              <a:rPr lang="en-US" altLang="zh-CN" dirty="0">
                <a:solidFill>
                  <a:schemeClr val="accent3">
                    <a:lumMod val="100000"/>
                  </a:schemeClr>
                </a:solidFill>
                <a:latin typeface="+mn-lt"/>
                <a:ea typeface="+mn-ea"/>
                <a:cs typeface="+mn-ea"/>
                <a:sym typeface="+mn-lt"/>
              </a:rPr>
              <a:t>——MongoDB</a:t>
            </a:r>
            <a:r>
              <a:rPr lang="zh-CN" altLang="en-US" dirty="0">
                <a:solidFill>
                  <a:schemeClr val="accent3">
                    <a:lumMod val="100000"/>
                  </a:schemeClr>
                </a:solidFill>
                <a:latin typeface="+mn-lt"/>
                <a:ea typeface="+mn-ea"/>
                <a:cs typeface="+mn-ea"/>
                <a:sym typeface="+mn-lt"/>
              </a:rPr>
              <a:t>实践</a:t>
            </a:r>
          </a:p>
        </p:txBody>
      </p:sp>
      <p:sp>
        <p:nvSpPr>
          <p:cNvPr id="6" name="文本占位符 5">
            <a:extLst>
              <a:ext uri="{FF2B5EF4-FFF2-40B4-BE49-F238E27FC236}">
                <a16:creationId xmlns:a16="http://schemas.microsoft.com/office/drawing/2014/main" id="{C41948FB-D0C5-486A-B707-6A40774CD099}"/>
              </a:ext>
            </a:extLst>
          </p:cNvPr>
          <p:cNvSpPr>
            <a:spLocks noGrp="1"/>
          </p:cNvSpPr>
          <p:nvPr>
            <p:ph type="body" idx="1"/>
          </p:nvPr>
        </p:nvSpPr>
        <p:spPr>
          <a:xfrm>
            <a:off x="5202891" y="3222193"/>
            <a:ext cx="2064184" cy="1317724"/>
          </a:xfrm>
        </p:spPr>
        <p:txBody>
          <a:bodyPr>
            <a:normAutofit/>
          </a:bodyPr>
          <a:lstStyle/>
          <a:p>
            <a:r>
              <a:rPr lang="zh-CN" altLang="en-US" dirty="0">
                <a:highlight>
                  <a:srgbClr val="FFFF00"/>
                </a:highlight>
                <a:cs typeface="+mn-ea"/>
                <a:sym typeface="+mn-lt"/>
              </a:rPr>
              <a:t>待填充</a:t>
            </a:r>
          </a:p>
        </p:txBody>
      </p:sp>
    </p:spTree>
    <p:extLst>
      <p:ext uri="{BB962C8B-B14F-4D97-AF65-F5344CB8AC3E}">
        <p14:creationId xmlns:p14="http://schemas.microsoft.com/office/powerpoint/2010/main" val="1364199360"/>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42635-FAA9-48AF-94EA-A213574D895C}"/>
              </a:ext>
            </a:extLst>
          </p:cNvPr>
          <p:cNvSpPr>
            <a:spLocks noGrp="1"/>
          </p:cNvSpPr>
          <p:nvPr>
            <p:ph type="title"/>
          </p:nvPr>
        </p:nvSpPr>
        <p:spPr/>
        <p:txBody>
          <a:bodyPr/>
          <a:lstStyle/>
          <a:p>
            <a:r>
              <a:rPr lang="zh-CN" altLang="en-US" dirty="0"/>
              <a:t>电子病历 </a:t>
            </a:r>
            <a:r>
              <a:rPr lang="en-US" altLang="zh-CN" dirty="0"/>
              <a:t>- </a:t>
            </a:r>
            <a:r>
              <a:rPr lang="zh-CN" altLang="en-US" dirty="0"/>
              <a:t>业务逻辑</a:t>
            </a:r>
          </a:p>
        </p:txBody>
      </p:sp>
      <p:sp>
        <p:nvSpPr>
          <p:cNvPr id="3" name="内容占位符 2">
            <a:extLst>
              <a:ext uri="{FF2B5EF4-FFF2-40B4-BE49-F238E27FC236}">
                <a16:creationId xmlns:a16="http://schemas.microsoft.com/office/drawing/2014/main" id="{5F705334-74A3-48D5-BA18-96D522D275F7}"/>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AC3361D1-B6AB-4352-A529-7E2DD22895F7}"/>
              </a:ext>
            </a:extLst>
          </p:cNvPr>
          <p:cNvSpPr>
            <a:spLocks noGrp="1"/>
          </p:cNvSpPr>
          <p:nvPr>
            <p:ph type="ftr" sz="quarter" idx="11"/>
          </p:nvPr>
        </p:nvSpPr>
        <p:spPr/>
        <p:txBody>
          <a:bodyPr/>
          <a:lstStyle/>
          <a:p>
            <a:r>
              <a:rPr lang="en-US" altLang="zh-CN"/>
              <a:t>Sinosoft</a:t>
            </a:r>
            <a:endParaRPr lang="zh-CN" altLang="en-US" dirty="0"/>
          </a:p>
        </p:txBody>
      </p:sp>
      <p:sp>
        <p:nvSpPr>
          <p:cNvPr id="5" name="灯片编号占位符 4">
            <a:extLst>
              <a:ext uri="{FF2B5EF4-FFF2-40B4-BE49-F238E27FC236}">
                <a16:creationId xmlns:a16="http://schemas.microsoft.com/office/drawing/2014/main" id="{14F97E19-FCDC-4712-99FA-BC73B95C8D26}"/>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Tree>
    <p:extLst>
      <p:ext uri="{BB962C8B-B14F-4D97-AF65-F5344CB8AC3E}">
        <p14:creationId xmlns:p14="http://schemas.microsoft.com/office/powerpoint/2010/main" val="720179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heme/theme1.xml><?xml version="1.0" encoding="utf-8"?>
<a:theme xmlns:a="http://schemas.openxmlformats.org/drawingml/2006/main" name="主题5">
  <a:themeElements>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fontScheme name="ozwxx1eh">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0.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1.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2.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3.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4.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5.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6.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7.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8.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19.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0.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1.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2.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3.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4.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5.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26.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4.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5.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6.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7.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8.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ppt/theme/themeOverride9.xml><?xml version="1.0" encoding="utf-8"?>
<a:themeOverride xmlns:a="http://schemas.openxmlformats.org/drawingml/2006/main">
  <a:clrScheme name="自定义 4">
    <a:dk1>
      <a:srgbClr val="000000"/>
    </a:dk1>
    <a:lt1>
      <a:srgbClr val="FFFFFF"/>
    </a:lt1>
    <a:dk2>
      <a:srgbClr val="768395"/>
    </a:dk2>
    <a:lt2>
      <a:srgbClr val="F0F0F0"/>
    </a:lt2>
    <a:accent1>
      <a:srgbClr val="E5000C"/>
    </a:accent1>
    <a:accent2>
      <a:srgbClr val="EF8200"/>
    </a:accent2>
    <a:accent3>
      <a:srgbClr val="F9BD00"/>
    </a:accent3>
    <a:accent4>
      <a:srgbClr val="3096E9"/>
    </a:accent4>
    <a:accent5>
      <a:srgbClr val="65B674"/>
    </a:accent5>
    <a:accent6>
      <a:srgbClr val="B2B2B2"/>
    </a:accent6>
    <a:hlink>
      <a:srgbClr val="046DA3"/>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36326</TotalTime>
  <Words>4416</Words>
  <Application>Microsoft Office PowerPoint</Application>
  <PresentationFormat>宽屏</PresentationFormat>
  <Paragraphs>1064</Paragraphs>
  <Slides>45</Slides>
  <Notes>31</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微软雅黑</vt:lpstr>
      <vt:lpstr>Arial</vt:lpstr>
      <vt:lpstr>Calibri</vt:lpstr>
      <vt:lpstr>Cambria Math</vt:lpstr>
      <vt:lpstr>Consolas</vt:lpstr>
      <vt:lpstr>主题5</vt:lpstr>
      <vt:lpstr>开源数据架构平台的产品订阅服务及组织协同实施</vt:lpstr>
      <vt:lpstr>PowerPoint 演示文稿</vt:lpstr>
      <vt:lpstr>总体概述</vt:lpstr>
      <vt:lpstr>卫生领域背景 – 待补充</vt:lpstr>
      <vt:lpstr>参考模型 – 卫生领域</vt:lpstr>
      <vt:lpstr>项目简介</vt:lpstr>
      <vt:lpstr>项目简介- 解决方案</vt:lpstr>
      <vt:lpstr>大数据存储 ——MongoDB实践</vt:lpstr>
      <vt:lpstr>电子病历 - 业务逻辑</vt:lpstr>
      <vt:lpstr>电子病历 - 部署方案</vt:lpstr>
      <vt:lpstr>PowerPoint 演示文稿</vt:lpstr>
      <vt:lpstr>文档型数据库价值和意义</vt:lpstr>
      <vt:lpstr>同类产品对比</vt:lpstr>
      <vt:lpstr>发展历程</vt:lpstr>
      <vt:lpstr>产品生态</vt:lpstr>
      <vt:lpstr>技术架构</vt:lpstr>
      <vt:lpstr>数据结构</vt:lpstr>
      <vt:lpstr>集群部署方案</vt:lpstr>
      <vt:lpstr>最佳实践</vt:lpstr>
      <vt:lpstr>知识图谱存储 ——Neo4j</vt:lpstr>
      <vt:lpstr>PowerPoint 演示文稿</vt:lpstr>
      <vt:lpstr>知识图谱 - 学术背景</vt:lpstr>
      <vt:lpstr>知识图谱 - 数据瓶颈</vt:lpstr>
      <vt:lpstr>知识图谱 - 基本概念</vt:lpstr>
      <vt:lpstr>不良反应发现 – 数据流程</vt:lpstr>
      <vt:lpstr>不良反应发现 – 参考模型</vt:lpstr>
      <vt:lpstr>Neo4j实践 - 不良反应发现</vt:lpstr>
      <vt:lpstr>PowerPoint 演示文稿</vt:lpstr>
      <vt:lpstr>图数据库比较</vt:lpstr>
      <vt:lpstr>图数据库 VS 关系型数据库</vt:lpstr>
      <vt:lpstr>行业对比</vt:lpstr>
      <vt:lpstr>发展历史</vt:lpstr>
      <vt:lpstr>社区规模</vt:lpstr>
      <vt:lpstr>技术研究 – 总体架构</vt:lpstr>
      <vt:lpstr>技术研究 – 存储模式</vt:lpstr>
      <vt:lpstr>存储优化</vt:lpstr>
      <vt:lpstr>索引VS标签 </vt:lpstr>
      <vt:lpstr>订阅服务及协同实施</vt:lpstr>
      <vt:lpstr>订阅指南 – 待填充</vt:lpstr>
      <vt:lpstr>服务订阅</vt:lpstr>
      <vt:lpstr>产品订阅 – 待填充</vt:lpstr>
      <vt:lpstr>组织架构</vt:lpstr>
      <vt:lpstr>协作流程</vt:lpstr>
      <vt:lpstr>管理制度</vt:lpstr>
      <vt:lpstr>结束</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lux ferre</dc:creator>
  <cp:lastModifiedBy>苏展</cp:lastModifiedBy>
  <cp:revision>1189</cp:revision>
  <cp:lastPrinted>2018-01-28T16:00:00Z</cp:lastPrinted>
  <dcterms:created xsi:type="dcterms:W3CDTF">2018-01-28T16:00:00Z</dcterms:created>
  <dcterms:modified xsi:type="dcterms:W3CDTF">2019-05-14T14:17:52Z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