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8" r:id="rId2"/>
    <p:sldId id="325" r:id="rId3"/>
    <p:sldId id="1335" r:id="rId4"/>
    <p:sldId id="1328" r:id="rId5"/>
    <p:sldId id="1342" r:id="rId6"/>
    <p:sldId id="1347" r:id="rId7"/>
    <p:sldId id="1350" r:id="rId8"/>
    <p:sldId id="1348" r:id="rId9"/>
    <p:sldId id="1351" r:id="rId10"/>
    <p:sldId id="1324" r:id="rId11"/>
    <p:sldId id="1353" r:id="rId12"/>
    <p:sldId id="1354" r:id="rId13"/>
    <p:sldId id="1356" r:id="rId14"/>
    <p:sldId id="1357" r:id="rId15"/>
    <p:sldId id="327" r:id="rId16"/>
    <p:sldId id="357" r:id="rId17"/>
    <p:sldId id="365" r:id="rId18"/>
    <p:sldId id="349" r:id="rId19"/>
    <p:sldId id="1345" r:id="rId20"/>
    <p:sldId id="1346" r:id="rId21"/>
    <p:sldId id="332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5AC96B-8190-4DDF-B9F6-2047CFFA061A}">
          <p14:sldIdLst>
            <p14:sldId id="278"/>
          </p14:sldIdLst>
        </p14:section>
        <p14:section name="摘要部分" id="{3AAE8AAB-C59C-4331-BD3F-ABE9B153EC5E}">
          <p14:sldIdLst>
            <p14:sldId id="325"/>
          </p14:sldIdLst>
        </p14:section>
        <p14:section name="第 1 节" id="{00D27729-9CC0-4E44-BBF9-231B672DEA53}">
          <p14:sldIdLst>
            <p14:sldId id="1335"/>
            <p14:sldId id="1328"/>
            <p14:sldId id="1342"/>
            <p14:sldId id="1347"/>
            <p14:sldId id="1350"/>
            <p14:sldId id="1348"/>
            <p14:sldId id="1351"/>
            <p14:sldId id="1324"/>
            <p14:sldId id="1353"/>
            <p14:sldId id="1354"/>
            <p14:sldId id="1356"/>
            <p14:sldId id="1357"/>
          </p14:sldIdLst>
        </p14:section>
        <p14:section name="第 2 节" id="{E52E4CC8-E802-4B43-A5C4-2E23B2AB4BF9}">
          <p14:sldIdLst>
            <p14:sldId id="327"/>
            <p14:sldId id="357"/>
            <p14:sldId id="365"/>
          </p14:sldIdLst>
        </p14:section>
        <p14:section name="第 3 节" id="{51E471FD-D5DE-4FF8-92E4-6DFE96AD9B67}">
          <p14:sldIdLst>
            <p14:sldId id="349"/>
            <p14:sldId id="1345"/>
            <p14:sldId id="1346"/>
          </p14:sldIdLst>
        </p14:section>
        <p14:section name="无标题节" id="{80CBBECE-8F73-4549-9058-0DFBF30E57DF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pos="19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BB0"/>
    <a:srgbClr val="F2A978"/>
    <a:srgbClr val="ED7D31"/>
    <a:srgbClr val="EFA675"/>
    <a:srgbClr val="9DC583"/>
    <a:srgbClr val="9EC583"/>
    <a:srgbClr val="7BAA4E"/>
    <a:srgbClr val="052B42"/>
    <a:srgbClr val="1988C5"/>
    <a:srgbClr val="6CC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B748B-F1F7-4881-83C8-356D899CAF98}" v="1009" dt="2019-07-04T08:06:35.676"/>
    <p1510:client id="{33B4F76A-6A1F-4A73-BFFA-E7A0BAF35FE1}" v="2846" dt="2019-07-03T17:04:27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1" autoAdjust="0"/>
    <p:restoredTop sz="75313" autoAdjust="0"/>
  </p:normalViewPr>
  <p:slideViewPr>
    <p:cSldViewPr snapToGrid="0">
      <p:cViewPr varScale="1">
        <p:scale>
          <a:sx n="99" d="100"/>
          <a:sy n="99" d="100"/>
        </p:scale>
        <p:origin x="82" y="240"/>
      </p:cViewPr>
      <p:guideLst>
        <p:guide pos="19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x Wayen" userId="494a56360b44c41f" providerId="LiveId" clId="{015B748B-F1F7-4881-83C8-356D899CAF98}"/>
    <pc:docChg chg="undo redo custSel addSld delSld modSld sldOrd modSection">
      <pc:chgData name="Lex Wayen" userId="494a56360b44c41f" providerId="LiveId" clId="{015B748B-F1F7-4881-83C8-356D899CAF98}" dt="2019-07-04T08:06:33.402" v="2937" actId="478"/>
      <pc:docMkLst>
        <pc:docMk/>
      </pc:docMkLst>
      <pc:sldChg chg="modSp">
        <pc:chgData name="Lex Wayen" userId="494a56360b44c41f" providerId="LiveId" clId="{015B748B-F1F7-4881-83C8-356D899CAF98}" dt="2019-07-03T08:50:00.046" v="1201" actId="1076"/>
        <pc:sldMkLst>
          <pc:docMk/>
          <pc:sldMk cId="2091946536" sldId="325"/>
        </pc:sldMkLst>
        <pc:graphicFrameChg chg="mod modGraphic">
          <ac:chgData name="Lex Wayen" userId="494a56360b44c41f" providerId="LiveId" clId="{015B748B-F1F7-4881-83C8-356D899CAF98}" dt="2019-07-03T08:50:00.046" v="1201" actId="1076"/>
          <ac:graphicFrameMkLst>
            <pc:docMk/>
            <pc:sldMk cId="2091946536" sldId="325"/>
            <ac:graphicFrameMk id="3" creationId="{90B61681-72A1-4027-85CA-9541DDB60EF5}"/>
          </ac:graphicFrameMkLst>
        </pc:graphicFrameChg>
      </pc:sldChg>
      <pc:sldChg chg="modSp">
        <pc:chgData name="Lex Wayen" userId="494a56360b44c41f" providerId="LiveId" clId="{015B748B-F1F7-4881-83C8-356D899CAF98}" dt="2019-07-03T09:38:39.386" v="2933" actId="20577"/>
        <pc:sldMkLst>
          <pc:docMk/>
          <pc:sldMk cId="1051430822" sldId="332"/>
        </pc:sldMkLst>
        <pc:spChg chg="mod">
          <ac:chgData name="Lex Wayen" userId="494a56360b44c41f" providerId="LiveId" clId="{015B748B-F1F7-4881-83C8-356D899CAF98}" dt="2019-07-03T09:38:39.386" v="2933" actId="20577"/>
          <ac:spMkLst>
            <pc:docMk/>
            <pc:sldMk cId="1051430822" sldId="332"/>
            <ac:spMk id="11" creationId="{22D56D63-7F29-4747-BFDA-3A0F14133352}"/>
          </ac:spMkLst>
        </pc:spChg>
      </pc:sldChg>
      <pc:sldChg chg="modSp">
        <pc:chgData name="Lex Wayen" userId="494a56360b44c41f" providerId="LiveId" clId="{015B748B-F1F7-4881-83C8-356D899CAF98}" dt="2019-07-03T09:12:27.989" v="1540"/>
        <pc:sldMkLst>
          <pc:docMk/>
          <pc:sldMk cId="3846531524" sldId="349"/>
        </pc:sldMkLst>
        <pc:spChg chg="mod">
          <ac:chgData name="Lex Wayen" userId="494a56360b44c41f" providerId="LiveId" clId="{015B748B-F1F7-4881-83C8-356D899CAF98}" dt="2019-07-03T09:12:27.989" v="1540"/>
          <ac:spMkLst>
            <pc:docMk/>
            <pc:sldMk cId="3846531524" sldId="349"/>
            <ac:spMk id="4" creationId="{FCA85C9B-B6B2-4454-B96A-70A6BBA8CFC2}"/>
          </ac:spMkLst>
        </pc:spChg>
      </pc:sldChg>
      <pc:sldChg chg="modTransition">
        <pc:chgData name="Lex Wayen" userId="494a56360b44c41f" providerId="LiveId" clId="{015B748B-F1F7-4881-83C8-356D899CAF98}" dt="2019-07-03T08:51:21.523" v="1207"/>
        <pc:sldMkLst>
          <pc:docMk/>
          <pc:sldMk cId="885579440" sldId="357"/>
        </pc:sldMkLst>
      </pc:sldChg>
      <pc:sldChg chg="modTransition">
        <pc:chgData name="Lex Wayen" userId="494a56360b44c41f" providerId="LiveId" clId="{015B748B-F1F7-4881-83C8-356D899CAF98}" dt="2019-07-03T08:51:21.523" v="1207"/>
        <pc:sldMkLst>
          <pc:docMk/>
          <pc:sldMk cId="4212583273" sldId="365"/>
        </pc:sldMkLst>
      </pc:sldChg>
      <pc:sldChg chg="addSp delSp modSp modTransition">
        <pc:chgData name="Lex Wayen" userId="494a56360b44c41f" providerId="LiveId" clId="{015B748B-F1F7-4881-83C8-356D899CAF98}" dt="2019-07-03T09:28:42.048" v="2630"/>
        <pc:sldMkLst>
          <pc:docMk/>
          <pc:sldMk cId="2132307788" sldId="1324"/>
        </pc:sldMkLst>
        <pc:spChg chg="mod">
          <ac:chgData name="Lex Wayen" userId="494a56360b44c41f" providerId="LiveId" clId="{015B748B-F1F7-4881-83C8-356D899CAF98}" dt="2019-07-03T09:05:51.070" v="1453" actId="20577"/>
          <ac:spMkLst>
            <pc:docMk/>
            <pc:sldMk cId="2132307788" sldId="1324"/>
            <ac:spMk id="2" creationId="{5D512720-DE53-4A24-BB5D-83A760B7B53B}"/>
          </ac:spMkLst>
        </pc:spChg>
        <pc:spChg chg="mod">
          <ac:chgData name="Lex Wayen" userId="494a56360b44c41f" providerId="LiveId" clId="{015B748B-F1F7-4881-83C8-356D899CAF98}" dt="2019-07-03T09:06:39.301" v="1487" actId="20577"/>
          <ac:spMkLst>
            <pc:docMk/>
            <pc:sldMk cId="2132307788" sldId="1324"/>
            <ac:spMk id="4" creationId="{BDC23061-4E08-4E68-B071-32A4DDA71E78}"/>
          </ac:spMkLst>
        </pc:spChg>
        <pc:spChg chg="mod">
          <ac:chgData name="Lex Wayen" userId="494a56360b44c41f" providerId="LiveId" clId="{015B748B-F1F7-4881-83C8-356D899CAF98}" dt="2019-07-03T09:22:06.728" v="1718"/>
          <ac:spMkLst>
            <pc:docMk/>
            <pc:sldMk cId="2132307788" sldId="1324"/>
            <ac:spMk id="13" creationId="{E72CB710-9A28-499F-A136-88493E1B3BAD}"/>
          </ac:spMkLst>
        </pc:spChg>
        <pc:spChg chg="mod">
          <ac:chgData name="Lex Wayen" userId="494a56360b44c41f" providerId="LiveId" clId="{015B748B-F1F7-4881-83C8-356D899CAF98}" dt="2019-07-03T09:24:57.322" v="2142"/>
          <ac:spMkLst>
            <pc:docMk/>
            <pc:sldMk cId="2132307788" sldId="1324"/>
            <ac:spMk id="14" creationId="{D0FDAC68-5738-452D-8863-3FCAABEBD8AB}"/>
          </ac:spMkLst>
        </pc:spChg>
        <pc:spChg chg="mod">
          <ac:chgData name="Lex Wayen" userId="494a56360b44c41f" providerId="LiveId" clId="{015B748B-F1F7-4881-83C8-356D899CAF98}" dt="2019-07-03T09:25:32.871" v="2237"/>
          <ac:spMkLst>
            <pc:docMk/>
            <pc:sldMk cId="2132307788" sldId="1324"/>
            <ac:spMk id="16" creationId="{B1BCB911-8959-4A2A-B052-5CCFEFDEEB27}"/>
          </ac:spMkLst>
        </pc:spChg>
        <pc:spChg chg="mod">
          <ac:chgData name="Lex Wayen" userId="494a56360b44c41f" providerId="LiveId" clId="{015B748B-F1F7-4881-83C8-356D899CAF98}" dt="2019-07-03T09:22:06.728" v="1718"/>
          <ac:spMkLst>
            <pc:docMk/>
            <pc:sldMk cId="2132307788" sldId="1324"/>
            <ac:spMk id="18" creationId="{7CB94025-20A3-4E46-AAE0-4D718B9BABE2}"/>
          </ac:spMkLst>
        </pc:spChg>
        <pc:spChg chg="mod">
          <ac:chgData name="Lex Wayen" userId="494a56360b44c41f" providerId="LiveId" clId="{015B748B-F1F7-4881-83C8-356D899CAF98}" dt="2019-07-03T09:27:28.075" v="2457"/>
          <ac:spMkLst>
            <pc:docMk/>
            <pc:sldMk cId="2132307788" sldId="1324"/>
            <ac:spMk id="19" creationId="{A78374A9-354B-47EF-B1A6-E0B135E232B5}"/>
          </ac:spMkLst>
        </pc:spChg>
        <pc:spChg chg="mod">
          <ac:chgData name="Lex Wayen" userId="494a56360b44c41f" providerId="LiveId" clId="{015B748B-F1F7-4881-83C8-356D899CAF98}" dt="2019-07-03T09:27:39.674" v="2484"/>
          <ac:spMkLst>
            <pc:docMk/>
            <pc:sldMk cId="2132307788" sldId="1324"/>
            <ac:spMk id="20" creationId="{093B1F65-F5CB-475B-90E6-F025D2133195}"/>
          </ac:spMkLst>
        </pc:spChg>
        <pc:spChg chg="mod">
          <ac:chgData name="Lex Wayen" userId="494a56360b44c41f" providerId="LiveId" clId="{015B748B-F1F7-4881-83C8-356D899CAF98}" dt="2019-07-03T09:22:06.728" v="1718"/>
          <ac:spMkLst>
            <pc:docMk/>
            <pc:sldMk cId="2132307788" sldId="1324"/>
            <ac:spMk id="22" creationId="{4A35C9F7-D81D-4B11-A303-3A45C2C939DD}"/>
          </ac:spMkLst>
        </pc:spChg>
        <pc:spChg chg="mod">
          <ac:chgData name="Lex Wayen" userId="494a56360b44c41f" providerId="LiveId" clId="{015B748B-F1F7-4881-83C8-356D899CAF98}" dt="2019-07-03T09:28:21.031" v="2583"/>
          <ac:spMkLst>
            <pc:docMk/>
            <pc:sldMk cId="2132307788" sldId="1324"/>
            <ac:spMk id="23" creationId="{E9FD7F00-D732-4AD8-BB8C-401E83A889E8}"/>
          </ac:spMkLst>
        </pc:spChg>
        <pc:spChg chg="mod">
          <ac:chgData name="Lex Wayen" userId="494a56360b44c41f" providerId="LiveId" clId="{015B748B-F1F7-4881-83C8-356D899CAF98}" dt="2019-07-03T09:28:42.048" v="2630"/>
          <ac:spMkLst>
            <pc:docMk/>
            <pc:sldMk cId="2132307788" sldId="1324"/>
            <ac:spMk id="24" creationId="{07D6E54E-39BE-422B-8480-A907C6C3CAD8}"/>
          </ac:spMkLst>
        </pc:spChg>
        <pc:spChg chg="del">
          <ac:chgData name="Lex Wayen" userId="494a56360b44c41f" providerId="LiveId" clId="{015B748B-F1F7-4881-83C8-356D899CAF98}" dt="2019-07-03T09:21:27.031" v="1707" actId="478"/>
          <ac:spMkLst>
            <pc:docMk/>
            <pc:sldMk cId="2132307788" sldId="1324"/>
            <ac:spMk id="26" creationId="{4112B690-B9FD-4B09-8841-53AFE7A7D21E}"/>
          </ac:spMkLst>
        </pc:spChg>
        <pc:spChg chg="del mod">
          <ac:chgData name="Lex Wayen" userId="494a56360b44c41f" providerId="LiveId" clId="{015B748B-F1F7-4881-83C8-356D899CAF98}" dt="2019-07-03T09:21:33.064" v="1708" actId="478"/>
          <ac:spMkLst>
            <pc:docMk/>
            <pc:sldMk cId="2132307788" sldId="1324"/>
            <ac:spMk id="27" creationId="{47E100A0-D609-4CD6-BCE5-D2E7A247E831}"/>
          </ac:spMkLst>
        </pc:spChg>
        <pc:spChg chg="del mod">
          <ac:chgData name="Lex Wayen" userId="494a56360b44c41f" providerId="LiveId" clId="{015B748B-F1F7-4881-83C8-356D899CAF98}" dt="2019-07-03T09:21:33.064" v="1708" actId="478"/>
          <ac:spMkLst>
            <pc:docMk/>
            <pc:sldMk cId="2132307788" sldId="1324"/>
            <ac:spMk id="28" creationId="{0F535E1C-A1C7-4320-BEE7-10EBFB64C234}"/>
          </ac:spMkLst>
        </pc:spChg>
        <pc:spChg chg="mod">
          <ac:chgData name="Lex Wayen" userId="494a56360b44c41f" providerId="LiveId" clId="{015B748B-F1F7-4881-83C8-356D899CAF98}" dt="2019-07-03T09:22:06.728" v="1718"/>
          <ac:spMkLst>
            <pc:docMk/>
            <pc:sldMk cId="2132307788" sldId="1324"/>
            <ac:spMk id="30" creationId="{28BAEAFA-AA67-401D-B2E9-B46142E8545B}"/>
          </ac:spMkLst>
        </pc:spChg>
        <pc:spChg chg="mod">
          <ac:chgData name="Lex Wayen" userId="494a56360b44c41f" providerId="LiveId" clId="{015B748B-F1F7-4881-83C8-356D899CAF98}" dt="2019-07-03T09:23:03.391" v="1785"/>
          <ac:spMkLst>
            <pc:docMk/>
            <pc:sldMk cId="2132307788" sldId="1324"/>
            <ac:spMk id="31" creationId="{DB064E9B-5D60-4FC2-8726-97C29B194732}"/>
          </ac:spMkLst>
        </pc:spChg>
        <pc:spChg chg="mod">
          <ac:chgData name="Lex Wayen" userId="494a56360b44c41f" providerId="LiveId" clId="{015B748B-F1F7-4881-83C8-356D899CAF98}" dt="2019-07-03T09:24:03.530" v="1995"/>
          <ac:spMkLst>
            <pc:docMk/>
            <pc:sldMk cId="2132307788" sldId="1324"/>
            <ac:spMk id="32" creationId="{E409E5EB-510A-42B7-8714-6130529BD7C5}"/>
          </ac:spMkLst>
        </pc:spChg>
        <pc:spChg chg="del">
          <ac:chgData name="Lex Wayen" userId="494a56360b44c41f" providerId="LiveId" clId="{015B748B-F1F7-4881-83C8-356D899CAF98}" dt="2019-07-03T09:21:27.031" v="1707" actId="478"/>
          <ac:spMkLst>
            <pc:docMk/>
            <pc:sldMk cId="2132307788" sldId="1324"/>
            <ac:spMk id="33" creationId="{B06D74C6-05CB-4C5E-AAD9-6E0560A9FDA7}"/>
          </ac:spMkLst>
        </pc:spChg>
        <pc:spChg chg="del mod">
          <ac:chgData name="Lex Wayen" userId="494a56360b44c41f" providerId="LiveId" clId="{015B748B-F1F7-4881-83C8-356D899CAF98}" dt="2019-07-03T09:21:33.064" v="1708" actId="478"/>
          <ac:spMkLst>
            <pc:docMk/>
            <pc:sldMk cId="2132307788" sldId="1324"/>
            <ac:spMk id="34" creationId="{C9F20370-DB86-4694-AE42-EE6BE1C122EB}"/>
          </ac:spMkLst>
        </pc:spChg>
        <pc:spChg chg="del mod">
          <ac:chgData name="Lex Wayen" userId="494a56360b44c41f" providerId="LiveId" clId="{015B748B-F1F7-4881-83C8-356D899CAF98}" dt="2019-07-03T09:21:33.064" v="1708" actId="478"/>
          <ac:spMkLst>
            <pc:docMk/>
            <pc:sldMk cId="2132307788" sldId="1324"/>
            <ac:spMk id="35" creationId="{3255F52D-0D94-4625-BE5E-1E3820A8092A}"/>
          </ac:spMkLst>
        </pc:spChg>
        <pc:picChg chg="del mod">
          <ac:chgData name="Lex Wayen" userId="494a56360b44c41f" providerId="LiveId" clId="{015B748B-F1F7-4881-83C8-356D899CAF98}" dt="2019-07-03T09:11:05.792" v="1505" actId="478"/>
          <ac:picMkLst>
            <pc:docMk/>
            <pc:sldMk cId="2132307788" sldId="1324"/>
            <ac:picMk id="7" creationId="{0A9A71B0-19D2-4F42-9706-423880B1692E}"/>
          </ac:picMkLst>
        </pc:picChg>
        <pc:picChg chg="add mod">
          <ac:chgData name="Lex Wayen" userId="494a56360b44c41f" providerId="LiveId" clId="{015B748B-F1F7-4881-83C8-356D899CAF98}" dt="2019-07-03T09:17:50.849" v="1566" actId="1076"/>
          <ac:picMkLst>
            <pc:docMk/>
            <pc:sldMk cId="2132307788" sldId="1324"/>
            <ac:picMk id="36" creationId="{665B8F0A-5310-4447-84C8-1A2D3EF33A3C}"/>
          </ac:picMkLst>
        </pc:picChg>
        <pc:picChg chg="add mod">
          <ac:chgData name="Lex Wayen" userId="494a56360b44c41f" providerId="LiveId" clId="{015B748B-F1F7-4881-83C8-356D899CAF98}" dt="2019-07-03T09:17:35.170" v="1565" actId="1076"/>
          <ac:picMkLst>
            <pc:docMk/>
            <pc:sldMk cId="2132307788" sldId="1324"/>
            <ac:picMk id="37" creationId="{46EACEDD-B35B-40AC-B7AC-72AC56D40112}"/>
          </ac:picMkLst>
        </pc:picChg>
        <pc:picChg chg="del mod">
          <ac:chgData name="Lex Wayen" userId="494a56360b44c41f" providerId="LiveId" clId="{015B748B-F1F7-4881-83C8-356D899CAF98}" dt="2019-07-03T09:11:05.792" v="1505" actId="478"/>
          <ac:picMkLst>
            <pc:docMk/>
            <pc:sldMk cId="2132307788" sldId="1324"/>
            <ac:picMk id="4098" creationId="{721A3DE1-541A-43FB-B94B-1FD60E3A0C77}"/>
          </ac:picMkLst>
        </pc:picChg>
        <pc:cxnChg chg="mod">
          <ac:chgData name="Lex Wayen" userId="494a56360b44c41f" providerId="LiveId" clId="{015B748B-F1F7-4881-83C8-356D899CAF98}" dt="2019-07-03T09:22:06.728" v="1718"/>
          <ac:cxnSpMkLst>
            <pc:docMk/>
            <pc:sldMk cId="2132307788" sldId="1324"/>
            <ac:cxnSpMk id="9" creationId="{5C398DB4-CCA9-40CF-8B3D-6B486A2BE7DF}"/>
          </ac:cxnSpMkLst>
        </pc:cxnChg>
        <pc:cxnChg chg="mod">
          <ac:chgData name="Lex Wayen" userId="494a56360b44c41f" providerId="LiveId" clId="{015B748B-F1F7-4881-83C8-356D899CAF98}" dt="2019-07-03T09:22:06.728" v="1718"/>
          <ac:cxnSpMkLst>
            <pc:docMk/>
            <pc:sldMk cId="2132307788" sldId="1324"/>
            <ac:cxnSpMk id="17" creationId="{053761FB-421C-4ADF-8552-D1923552A3A0}"/>
          </ac:cxnSpMkLst>
        </pc:cxnChg>
        <pc:cxnChg chg="mod">
          <ac:chgData name="Lex Wayen" userId="494a56360b44c41f" providerId="LiveId" clId="{015B748B-F1F7-4881-83C8-356D899CAF98}" dt="2019-07-03T09:22:06.728" v="1718"/>
          <ac:cxnSpMkLst>
            <pc:docMk/>
            <pc:sldMk cId="2132307788" sldId="1324"/>
            <ac:cxnSpMk id="21" creationId="{39C4439C-2F57-4699-9CB7-E88B4D795D64}"/>
          </ac:cxnSpMkLst>
        </pc:cxnChg>
        <pc:cxnChg chg="del mod">
          <ac:chgData name="Lex Wayen" userId="494a56360b44c41f" providerId="LiveId" clId="{015B748B-F1F7-4881-83C8-356D899CAF98}" dt="2019-07-03T09:21:35.308" v="1709" actId="478"/>
          <ac:cxnSpMkLst>
            <pc:docMk/>
            <pc:sldMk cId="2132307788" sldId="1324"/>
            <ac:cxnSpMk id="25" creationId="{1262DEF8-8142-4318-A365-C7F1D742E471}"/>
          </ac:cxnSpMkLst>
        </pc:cxnChg>
        <pc:cxnChg chg="del mod">
          <ac:chgData name="Lex Wayen" userId="494a56360b44c41f" providerId="LiveId" clId="{015B748B-F1F7-4881-83C8-356D899CAF98}" dt="2019-07-03T09:21:33.064" v="1708" actId="478"/>
          <ac:cxnSpMkLst>
            <pc:docMk/>
            <pc:sldMk cId="2132307788" sldId="1324"/>
            <ac:cxnSpMk id="29" creationId="{413C4A2F-9D7A-4867-820C-8ADC56560F1F}"/>
          </ac:cxnSpMkLst>
        </pc:cxnChg>
        <pc:cxnChg chg="add mod">
          <ac:chgData name="Lex Wayen" userId="494a56360b44c41f" providerId="LiveId" clId="{015B748B-F1F7-4881-83C8-356D899CAF98}" dt="2019-07-03T09:17:55.704" v="1568" actId="571"/>
          <ac:cxnSpMkLst>
            <pc:docMk/>
            <pc:sldMk cId="2132307788" sldId="1324"/>
            <ac:cxnSpMk id="38" creationId="{AE83B32C-49CF-4711-9902-9507827B9A33}"/>
          </ac:cxnSpMkLst>
        </pc:cxnChg>
      </pc:sldChg>
      <pc:sldChg chg="modTransition">
        <pc:chgData name="Lex Wayen" userId="494a56360b44c41f" providerId="LiveId" clId="{015B748B-F1F7-4881-83C8-356D899CAF98}" dt="2019-07-03T08:51:10.916" v="1205"/>
        <pc:sldMkLst>
          <pc:docMk/>
          <pc:sldMk cId="3103897824" sldId="1328"/>
        </pc:sldMkLst>
      </pc:sldChg>
      <pc:sldChg chg="addSp delSp modSp modTransition delAnim modAnim">
        <pc:chgData name="Lex Wayen" userId="494a56360b44c41f" providerId="LiveId" clId="{015B748B-F1F7-4881-83C8-356D899CAF98}" dt="2019-07-03T09:10:53.678" v="1500" actId="1076"/>
        <pc:sldMkLst>
          <pc:docMk/>
          <pc:sldMk cId="3971669853" sldId="1342"/>
        </pc:sldMkLst>
        <pc:spChg chg="add del mod topLvl">
          <ac:chgData name="Lex Wayen" userId="494a56360b44c41f" providerId="LiveId" clId="{015B748B-F1F7-4881-83C8-356D899CAF98}" dt="2019-07-03T08:47:01.282" v="1177"/>
          <ac:spMkLst>
            <pc:docMk/>
            <pc:sldMk cId="3971669853" sldId="1342"/>
            <ac:spMk id="6" creationId="{853CE62F-C21C-49DD-98C4-E649C0247120}"/>
          </ac:spMkLst>
        </pc:spChg>
        <pc:spChg chg="add del mod topLvl">
          <ac:chgData name="Lex Wayen" userId="494a56360b44c41f" providerId="LiveId" clId="{015B748B-F1F7-4881-83C8-356D899CAF98}" dt="2019-07-03T08:47:01.282" v="1177"/>
          <ac:spMkLst>
            <pc:docMk/>
            <pc:sldMk cId="3971669853" sldId="1342"/>
            <ac:spMk id="39" creationId="{E4B6C2DA-E4C2-4B61-BFB6-96B68400956E}"/>
          </ac:spMkLst>
        </pc:spChg>
        <pc:spChg chg="del mod">
          <ac:chgData name="Lex Wayen" userId="494a56360b44c41f" providerId="LiveId" clId="{015B748B-F1F7-4881-83C8-356D899CAF98}" dt="2019-07-03T09:01:05.741" v="1415" actId="478"/>
          <ac:spMkLst>
            <pc:docMk/>
            <pc:sldMk cId="3971669853" sldId="1342"/>
            <ac:spMk id="41" creationId="{253F6D25-5B82-4C80-A5E5-23E1FA4D5A43}"/>
          </ac:spMkLst>
        </pc:spChg>
        <pc:spChg chg="add mod">
          <ac:chgData name="Lex Wayen" userId="494a56360b44c41f" providerId="LiveId" clId="{015B748B-F1F7-4881-83C8-356D899CAF98}" dt="2019-07-03T09:01:08.891" v="1417" actId="1076"/>
          <ac:spMkLst>
            <pc:docMk/>
            <pc:sldMk cId="3971669853" sldId="1342"/>
            <ac:spMk id="43" creationId="{637C7BE5-38E5-476D-81CF-CBB751486213}"/>
          </ac:spMkLst>
        </pc:spChg>
        <pc:spChg chg="add del mod">
          <ac:chgData name="Lex Wayen" userId="494a56360b44c41f" providerId="LiveId" clId="{015B748B-F1F7-4881-83C8-356D899CAF98}" dt="2019-07-03T09:02:02.060" v="1428"/>
          <ac:spMkLst>
            <pc:docMk/>
            <pc:sldMk cId="3971669853" sldId="1342"/>
            <ac:spMk id="44" creationId="{669FFD8C-EA45-47DC-AF72-95E754AD0EF2}"/>
          </ac:spMkLst>
        </pc:spChg>
        <pc:spChg chg="add del mod">
          <ac:chgData name="Lex Wayen" userId="494a56360b44c41f" providerId="LiveId" clId="{015B748B-F1F7-4881-83C8-356D899CAF98}" dt="2019-07-03T09:02:02.060" v="1428"/>
          <ac:spMkLst>
            <pc:docMk/>
            <pc:sldMk cId="3971669853" sldId="1342"/>
            <ac:spMk id="45" creationId="{078556AA-2FA8-40F3-B2C6-D935E5444F83}"/>
          </ac:spMkLst>
        </pc:spChg>
        <pc:spChg chg="mod">
          <ac:chgData name="Lex Wayen" userId="494a56360b44c41f" providerId="LiveId" clId="{015B748B-F1F7-4881-83C8-356D899CAF98}" dt="2019-07-03T09:02:02.060" v="1428"/>
          <ac:spMkLst>
            <pc:docMk/>
            <pc:sldMk cId="3971669853" sldId="1342"/>
            <ac:spMk id="49" creationId="{3C65608A-FDA9-4CDF-898E-8D0E615FE093}"/>
          </ac:spMkLst>
        </pc:spChg>
        <pc:grpChg chg="add del mod">
          <ac:chgData name="Lex Wayen" userId="494a56360b44c41f" providerId="LiveId" clId="{015B748B-F1F7-4881-83C8-356D899CAF98}" dt="2019-07-03T08:46:41.564" v="1174" actId="165"/>
          <ac:grpSpMkLst>
            <pc:docMk/>
            <pc:sldMk cId="3971669853" sldId="1342"/>
            <ac:grpSpMk id="7" creationId="{FC3BAA5B-391D-4074-A054-E6AAAA34A2F7}"/>
          </ac:grpSpMkLst>
        </pc:grpChg>
        <pc:picChg chg="mod">
          <ac:chgData name="Lex Wayen" userId="494a56360b44c41f" providerId="LiveId" clId="{015B748B-F1F7-4881-83C8-356D899CAF98}" dt="2019-07-03T09:00:55.775" v="1413" actId="1076"/>
          <ac:picMkLst>
            <pc:docMk/>
            <pc:sldMk cId="3971669853" sldId="1342"/>
            <ac:picMk id="34" creationId="{294C9FF7-D381-4E08-A00C-26A9036BB003}"/>
          </ac:picMkLst>
        </pc:picChg>
        <pc:picChg chg="del">
          <ac:chgData name="Lex Wayen" userId="494a56360b44c41f" providerId="LiveId" clId="{015B748B-F1F7-4881-83C8-356D899CAF98}" dt="2019-07-03T09:00:20.529" v="1404" actId="478"/>
          <ac:picMkLst>
            <pc:docMk/>
            <pc:sldMk cId="3971669853" sldId="1342"/>
            <ac:picMk id="37" creationId="{778CCD35-BCB7-4136-9B22-DFD8DC69B64C}"/>
          </ac:picMkLst>
        </pc:picChg>
        <pc:picChg chg="mod">
          <ac:chgData name="Lex Wayen" userId="494a56360b44c41f" providerId="LiveId" clId="{015B748B-F1F7-4881-83C8-356D899CAF98}" dt="2019-07-03T09:10:53.678" v="1500" actId="1076"/>
          <ac:picMkLst>
            <pc:docMk/>
            <pc:sldMk cId="3971669853" sldId="1342"/>
            <ac:picMk id="38" creationId="{A7D2B4C8-71EA-4888-BEE4-A57BC2EE6042}"/>
          </ac:picMkLst>
        </pc:picChg>
        <pc:picChg chg="mod">
          <ac:chgData name="Lex Wayen" userId="494a56360b44c41f" providerId="LiveId" clId="{015B748B-F1F7-4881-83C8-356D899CAF98}" dt="2019-07-03T09:01:01.164" v="1414" actId="1076"/>
          <ac:picMkLst>
            <pc:docMk/>
            <pc:sldMk cId="3971669853" sldId="1342"/>
            <ac:picMk id="61" creationId="{123C7718-D2A9-479C-9BF4-1EC1E6DA09E9}"/>
          </ac:picMkLst>
        </pc:picChg>
        <pc:picChg chg="del">
          <ac:chgData name="Lex Wayen" userId="494a56360b44c41f" providerId="LiveId" clId="{015B748B-F1F7-4881-83C8-356D899CAF98}" dt="2019-07-03T09:00:22.071" v="1405" actId="478"/>
          <ac:picMkLst>
            <pc:docMk/>
            <pc:sldMk cId="3971669853" sldId="1342"/>
            <ac:picMk id="2058" creationId="{09409C45-80D1-4C4D-B89B-86EA52903B3A}"/>
          </ac:picMkLst>
        </pc:picChg>
        <pc:picChg chg="mod">
          <ac:chgData name="Lex Wayen" userId="494a56360b44c41f" providerId="LiveId" clId="{015B748B-F1F7-4881-83C8-356D899CAF98}" dt="2019-07-03T09:10:53.678" v="1500" actId="1076"/>
          <ac:picMkLst>
            <pc:docMk/>
            <pc:sldMk cId="3971669853" sldId="1342"/>
            <ac:picMk id="2060" creationId="{5EAAB1FE-FC99-4C9F-896A-D5C0F803E90A}"/>
          </ac:picMkLst>
        </pc:picChg>
      </pc:sldChg>
      <pc:sldChg chg="modSp modTransition">
        <pc:chgData name="Lex Wayen" userId="494a56360b44c41f" providerId="LiveId" clId="{015B748B-F1F7-4881-83C8-356D899CAF98}" dt="2019-07-03T08:56:29.428" v="1403"/>
        <pc:sldMkLst>
          <pc:docMk/>
          <pc:sldMk cId="3306581272" sldId="1345"/>
        </pc:sldMkLst>
        <pc:spChg chg="mod">
          <ac:chgData name="Lex Wayen" userId="494a56360b44c41f" providerId="LiveId" clId="{015B748B-F1F7-4881-83C8-356D899CAF98}" dt="2019-07-03T08:56:29.428" v="1403"/>
          <ac:spMkLst>
            <pc:docMk/>
            <pc:sldMk cId="3306581272" sldId="1345"/>
            <ac:spMk id="71" creationId="{1D5B4544-DEE9-42DF-A653-E6F26873789A}"/>
          </ac:spMkLst>
        </pc:spChg>
        <pc:spChg chg="mod">
          <ac:chgData name="Lex Wayen" userId="494a56360b44c41f" providerId="LiveId" clId="{015B748B-F1F7-4881-83C8-356D899CAF98}" dt="2019-07-03T08:56:18.616" v="1395"/>
          <ac:spMkLst>
            <pc:docMk/>
            <pc:sldMk cId="3306581272" sldId="1345"/>
            <ac:spMk id="81" creationId="{F95D36BC-37D8-454D-BD6B-3396081E9D6F}"/>
          </ac:spMkLst>
        </pc:spChg>
        <pc:spChg chg="mod">
          <ac:chgData name="Lex Wayen" userId="494a56360b44c41f" providerId="LiveId" clId="{015B748B-F1F7-4881-83C8-356D899CAF98}" dt="2019-07-03T08:56:24.700" v="1396" actId="113"/>
          <ac:spMkLst>
            <pc:docMk/>
            <pc:sldMk cId="3306581272" sldId="1345"/>
            <ac:spMk id="86" creationId="{896DBD3C-6B48-4B7E-836A-C55848ACDD82}"/>
          </ac:spMkLst>
        </pc:spChg>
        <pc:spChg chg="mod">
          <ac:chgData name="Lex Wayen" userId="494a56360b44c41f" providerId="LiveId" clId="{015B748B-F1F7-4881-83C8-356D899CAF98}" dt="2019-07-03T08:54:48.962" v="1226" actId="20577"/>
          <ac:spMkLst>
            <pc:docMk/>
            <pc:sldMk cId="3306581272" sldId="1345"/>
            <ac:spMk id="88" creationId="{CA095FA3-3EFE-48F1-B321-1F4FF061C31A}"/>
          </ac:spMkLst>
        </pc:spChg>
        <pc:spChg chg="mod">
          <ac:chgData name="Lex Wayen" userId="494a56360b44c41f" providerId="LiveId" clId="{015B748B-F1F7-4881-83C8-356D899CAF98}" dt="2019-07-03T08:55:24.113" v="1258"/>
          <ac:spMkLst>
            <pc:docMk/>
            <pc:sldMk cId="3306581272" sldId="1345"/>
            <ac:spMk id="95" creationId="{BCB918C0-F327-45F8-BDE7-8959CF5D8C89}"/>
          </ac:spMkLst>
        </pc:spChg>
      </pc:sldChg>
      <pc:sldChg chg="modTransition">
        <pc:chgData name="Lex Wayen" userId="494a56360b44c41f" providerId="LiveId" clId="{015B748B-F1F7-4881-83C8-356D899CAF98}" dt="2019-07-03T08:51:26.303" v="1209"/>
        <pc:sldMkLst>
          <pc:docMk/>
          <pc:sldMk cId="1322070977" sldId="1346"/>
        </pc:sldMkLst>
      </pc:sldChg>
      <pc:sldChg chg="addSp delSp modSp modTransition">
        <pc:chgData name="Lex Wayen" userId="494a56360b44c41f" providerId="LiveId" clId="{015B748B-F1F7-4881-83C8-356D899CAF98}" dt="2019-07-04T08:06:33.402" v="2937" actId="478"/>
        <pc:sldMkLst>
          <pc:docMk/>
          <pc:sldMk cId="2881003451" sldId="1347"/>
        </pc:sldMkLst>
        <pc:spChg chg="mod">
          <ac:chgData name="Lex Wayen" userId="494a56360b44c41f" providerId="LiveId" clId="{015B748B-F1F7-4881-83C8-356D899CAF98}" dt="2019-07-03T08:44:52.749" v="1152" actId="20577"/>
          <ac:spMkLst>
            <pc:docMk/>
            <pc:sldMk cId="2881003451" sldId="1347"/>
            <ac:spMk id="2" creationId="{A7A48FE4-93C1-499B-8EC6-655A41B67FD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7" creationId="{B40F3159-0803-4550-8D5A-483DFF5C8E53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8" creationId="{8E9A76D0-3250-4E6A-920A-C07B7BECB16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9" creationId="{209636AE-588A-4EFE-85EC-163486DDDC4A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0" creationId="{C916572C-4A7B-49C6-A3E6-661E0FF75CA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1" creationId="{BD7EC744-A123-48E4-8C2E-FCA1BBE059B0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2" creationId="{DEE6C6A4-CDE9-4EBE-9FCF-9EA158F17E6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3" creationId="{6959C7AC-AADC-4C5A-904F-5C6CEB2BBF2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4" creationId="{AB758CFB-96AC-4307-8774-DEC833A9FD4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5" creationId="{76667109-08A9-4008-915F-F257AB88F0DE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6" creationId="{8325BE6D-568A-42D3-9614-C23A6EDC3722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7" creationId="{23875C01-990C-4F2C-AC68-563ACAFEBD4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18" creationId="{A1CAAEA2-7704-4F92-B696-8AC3D6F32E03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1" creationId="{29CBC838-C44E-4327-8E8A-6499D8CF5C5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2" creationId="{788481F2-5DE7-4498-B93C-64075767871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3" creationId="{F0F3A6EB-0808-4BDA-8353-3AE5CFCEDBD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6" creationId="{931B6D9F-3963-454E-A49A-04B59245346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7" creationId="{724095FF-4498-4DD5-BAE4-B78C5B50F12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8" creationId="{0E5C294B-0636-49A4-808A-AE1C954E4F94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29" creationId="{00F70750-6E18-4034-AFBB-9DFD5F102C60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1" creationId="{3300B06C-DC4B-4CF3-BBBD-3945BB417C42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3" creationId="{EC0E38F8-7366-41BF-AEA0-FF9A8D88DA34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4" creationId="{C68D8902-7189-4614-8AFB-85C5EFB2497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5" creationId="{4A4FA867-550D-4622-B8B8-8C4383941C4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7" creationId="{83B24A37-8345-4AED-AA23-FC9FB74B3D1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8" creationId="{BB26181D-D4AA-4CA9-8E4B-623097B2534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39" creationId="{0B82CBE7-750F-4D62-826B-754BE44D805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0" creationId="{192A5456-8C08-4F6C-999B-F3C4DB5CD03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2" creationId="{B8427369-8796-48FD-B4FF-D0D77AA34F95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5" creationId="{B74918B6-AA48-406C-810B-42F116C7E5C5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6" creationId="{BD419139-F7F4-467C-AC97-805C68B19019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7" creationId="{C0157884-55B4-40ED-9754-01656DDF3FB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49" creationId="{2CC693D1-E9BD-4042-8B5D-C3E48896578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0" creationId="{4E2DC9F1-A7AA-48B4-BD7D-B449957791FB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1" creationId="{539ACE78-80F7-482E-88B5-1A685B66716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2" creationId="{7864A873-F0B9-491C-AF2D-D8D48CAEBAEF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3" creationId="{D82E6BD9-C54C-47FB-9446-7A1FEEDDC75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4" creationId="{99DF8DE5-F224-4EDF-A2EB-F5FB09B456BC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5" creationId="{BC28D0C9-10C5-4094-BC36-84273C150995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6" creationId="{52119DDB-12E9-4B18-A748-CEF55B853FE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7" creationId="{54FE7527-2B73-4EED-8CB0-072B654DE50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8" creationId="{27145023-A083-46DA-8D06-8DF9B4653E68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59" creationId="{2542D6D4-7C0B-47BB-AF44-1CF7EB1F2DF1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0" creationId="{B30732C4-7938-4F15-A3BE-BE8BDF6FD3B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2" creationId="{6A889866-DDEB-406B-B2E1-A850FF1CD24A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3" creationId="{E5EB4DA7-407B-4923-9A34-E41D328685E0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5" creationId="{1EF7C48D-CA8F-4A14-B969-DE0634D0548F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6" creationId="{3E3DB950-99BB-4951-8646-FB6B8D00CC87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7" creationId="{F35DEEBD-C604-4655-AB1C-F30EC3B19CA6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8" creationId="{B7B8DB2D-57F6-41D0-AD46-78559479AD56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69" creationId="{77FDC344-563C-41FA-9E7B-AD8D99339205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70" creationId="{8A4DCB0A-07F0-4CA2-A16C-9A042AC8E21D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72" creationId="{42C641A2-3950-43A7-B520-1FF0968698FF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73" creationId="{35C8CF56-54EB-47EE-B374-449B8D0F47C3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74" creationId="{735AC87C-7E43-4CDB-8332-44BEFD8D8B22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75" creationId="{53CDD76E-3C60-4A5A-972A-397840A29CAA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76" creationId="{B7B90375-F702-4B10-9726-7855E393C589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77" creationId="{58A43459-BC3A-43E4-AB38-8B141E39FB64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78" creationId="{BC02DCE2-E9EC-43C5-BABF-FDB7ADC8B6D0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79" creationId="{5E2FE860-B057-4B41-A3DB-2C2C0E3436E4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80" creationId="{2FF62DA6-99F0-4F6F-B6D7-F4B0362C9564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81" creationId="{4A1B0963-93A1-44FF-830A-68B2950FF3D8}"/>
          </ac:spMkLst>
        </pc:spChg>
        <pc:spChg chg="add mod">
          <ac:chgData name="Lex Wayen" userId="494a56360b44c41f" providerId="LiveId" clId="{015B748B-F1F7-4881-83C8-356D899CAF98}" dt="2019-07-03T09:07:26.826" v="1490" actId="14100"/>
          <ac:spMkLst>
            <pc:docMk/>
            <pc:sldMk cId="2881003451" sldId="1347"/>
            <ac:spMk id="82" creationId="{812DAC96-D20A-4A9F-9215-6D792D7241A3}"/>
          </ac:spMkLst>
        </pc:spChg>
        <pc:spChg chg="add mod">
          <ac:chgData name="Lex Wayen" userId="494a56360b44c41f" providerId="LiveId" clId="{015B748B-F1F7-4881-83C8-356D899CAF98}" dt="2019-07-03T08:23:13.737" v="841"/>
          <ac:spMkLst>
            <pc:docMk/>
            <pc:sldMk cId="2881003451" sldId="1347"/>
            <ac:spMk id="83" creationId="{D2B3CC5C-DA16-44F6-9346-428B0F1117CD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84" creationId="{599706DB-E370-4893-8251-90ECCA8654CA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85" creationId="{7A3E3F3F-D967-45DC-AD6F-1FED4ECCE4C8}"/>
          </ac:spMkLst>
        </pc:spChg>
        <pc:spChg chg="add mod">
          <ac:chgData name="Lex Wayen" userId="494a56360b44c41f" providerId="LiveId" clId="{015B748B-F1F7-4881-83C8-356D899CAF98}" dt="2019-07-03T07:52:53.152" v="416" actId="1076"/>
          <ac:spMkLst>
            <pc:docMk/>
            <pc:sldMk cId="2881003451" sldId="1347"/>
            <ac:spMk id="86" creationId="{AF11150C-0231-48AA-8572-F2F1DD572CDA}"/>
          </ac:spMkLst>
        </pc:spChg>
        <pc:spChg chg="del">
          <ac:chgData name="Lex Wayen" userId="494a56360b44c41f" providerId="LiveId" clId="{015B748B-F1F7-4881-83C8-356D899CAF98}" dt="2019-07-03T07:27:30.890" v="1" actId="478"/>
          <ac:spMkLst>
            <pc:docMk/>
            <pc:sldMk cId="2881003451" sldId="1347"/>
            <ac:spMk id="89" creationId="{17C49DEF-D341-4749-B6A9-1E2094B8A2A7}"/>
          </ac:spMkLst>
        </pc:spChg>
        <pc:spChg chg="add del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89" creationId="{BC41695D-E00C-4FDC-8F29-AC0FCB02C14F}"/>
          </ac:spMkLst>
        </pc:spChg>
        <pc:spChg chg="add mod">
          <ac:chgData name="Lex Wayen" userId="494a56360b44c41f" providerId="LiveId" clId="{015B748B-F1F7-4881-83C8-356D899CAF98}" dt="2019-07-03T09:07:26.826" v="1490" actId="14100"/>
          <ac:spMkLst>
            <pc:docMk/>
            <pc:sldMk cId="2881003451" sldId="1347"/>
            <ac:spMk id="90" creationId="{6E6D1A42-D381-4080-A9A8-172B91A7F46C}"/>
          </ac:spMkLst>
        </pc:spChg>
        <pc:spChg chg="add mod">
          <ac:chgData name="Lex Wayen" userId="494a56360b44c41f" providerId="LiveId" clId="{015B748B-F1F7-4881-83C8-356D899CAF98}" dt="2019-07-03T07:53:04.477" v="418" actId="14100"/>
          <ac:spMkLst>
            <pc:docMk/>
            <pc:sldMk cId="2881003451" sldId="1347"/>
            <ac:spMk id="91" creationId="{5AAE0805-31B5-40EA-B756-7759B1A1A098}"/>
          </ac:spMkLst>
        </pc:spChg>
        <pc:spChg chg="add mod">
          <ac:chgData name="Lex Wayen" userId="494a56360b44c41f" providerId="LiveId" clId="{015B748B-F1F7-4881-83C8-356D899CAF98}" dt="2019-07-03T09:07:26.826" v="1490" actId="14100"/>
          <ac:spMkLst>
            <pc:docMk/>
            <pc:sldMk cId="2881003451" sldId="1347"/>
            <ac:spMk id="92" creationId="{1D1AC6DC-4AC5-4763-B979-6A5B4A9B3A86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95" creationId="{2D77E4CC-184A-4330-81CA-20C0F49A51AF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96" creationId="{ED7EB54B-0185-45C7-8DBA-B34C75E18865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97" creationId="{A58E8CFD-0011-451F-B2C9-98B8D6EC0CAA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98" creationId="{AA9FA7DA-8A99-408F-B682-7B0029A4F991}"/>
          </ac:spMkLst>
        </pc:spChg>
        <pc:spChg chg="add mod">
          <ac:chgData name="Lex Wayen" userId="494a56360b44c41f" providerId="LiveId" clId="{015B748B-F1F7-4881-83C8-356D899CAF98}" dt="2019-07-03T07:51:42.096" v="397" actId="948"/>
          <ac:spMkLst>
            <pc:docMk/>
            <pc:sldMk cId="2881003451" sldId="1347"/>
            <ac:spMk id="100" creationId="{EF9B4C50-88D1-44C3-8A27-1A51E9538C51}"/>
          </ac:spMkLst>
        </pc:spChg>
        <pc:spChg chg="add mod">
          <ac:chgData name="Lex Wayen" userId="494a56360b44c41f" providerId="LiveId" clId="{015B748B-F1F7-4881-83C8-356D899CAF98}" dt="2019-07-03T07:51:58.806" v="411" actId="20577"/>
          <ac:spMkLst>
            <pc:docMk/>
            <pc:sldMk cId="2881003451" sldId="1347"/>
            <ac:spMk id="102" creationId="{05E711F2-9B9D-4293-87B9-D10BC758237B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103" creationId="{DEC6DA9C-2A11-49E6-B6F2-DA330A024648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104" creationId="{138715E9-CFB6-4027-AAEF-6FE32D82448D}"/>
          </ac:spMkLst>
        </pc:spChg>
        <pc:spChg chg="add mod">
          <ac:chgData name="Lex Wayen" userId="494a56360b44c41f" providerId="LiveId" clId="{015B748B-F1F7-4881-83C8-356D899CAF98}" dt="2019-07-03T08:23:58.677" v="846"/>
          <ac:spMkLst>
            <pc:docMk/>
            <pc:sldMk cId="2881003451" sldId="1347"/>
            <ac:spMk id="105" creationId="{45C48051-81F2-4F0C-B3F8-052D7790274E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106" creationId="{577C3378-6C81-4953-ABBE-4395EA03EA0F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107" creationId="{67F7FC36-ED03-4D8B-AF2D-8A8E03B921ED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108" creationId="{8A52AD62-AFF1-4648-B875-88FC82B4EF4A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109" creationId="{74B4F5DC-9A80-4EB0-9C25-9CBDF77785AF}"/>
          </ac:spMkLst>
        </pc:spChg>
        <pc:spChg chg="add mod">
          <ac:chgData name="Lex Wayen" userId="494a56360b44c41f" providerId="LiveId" clId="{015B748B-F1F7-4881-83C8-356D899CAF98}" dt="2019-07-03T08:23:50.038" v="845"/>
          <ac:spMkLst>
            <pc:docMk/>
            <pc:sldMk cId="2881003451" sldId="1347"/>
            <ac:spMk id="110" creationId="{BE87D985-FF87-42A5-B2F2-134CE1BB2AF6}"/>
          </ac:spMkLst>
        </pc:spChg>
        <pc:spChg chg="add del mod">
          <ac:chgData name="Lex Wayen" userId="494a56360b44c41f" providerId="LiveId" clId="{015B748B-F1F7-4881-83C8-356D899CAF98}" dt="2019-07-03T08:23:13.737" v="841"/>
          <ac:spMkLst>
            <pc:docMk/>
            <pc:sldMk cId="2881003451" sldId="1347"/>
            <ac:spMk id="111" creationId="{22F57F39-63F8-4C2E-871D-2B4B78CF8A2D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14" creationId="{7CB3CD7A-43EF-40C4-8766-829DED0F4386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15" creationId="{202EE30A-A597-49DE-9D4B-05D02367FD71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16" creationId="{9C8800F1-AD4A-42F6-BDCF-737160A913A0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17" creationId="{FB4A5E2D-451D-4247-9846-258EBBD5B686}"/>
          </ac:spMkLst>
        </pc:spChg>
        <pc:spChg chg="add mod">
          <ac:chgData name="Lex Wayen" userId="494a56360b44c41f" providerId="LiveId" clId="{015B748B-F1F7-4881-83C8-356D899CAF98}" dt="2019-07-03T07:59:17.072" v="474" actId="14100"/>
          <ac:spMkLst>
            <pc:docMk/>
            <pc:sldMk cId="2881003451" sldId="1347"/>
            <ac:spMk id="118" creationId="{9D0499CB-6618-497E-A537-7792C8C6EB80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119" creationId="{7548DEAD-EFDA-451B-B3CB-56937D31417F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120" creationId="{4F7F54C4-9D31-4652-95AA-A45B0CD0A1E6}"/>
          </ac:spMkLst>
        </pc:spChg>
        <pc:spChg chg="add mod">
          <ac:chgData name="Lex Wayen" userId="494a56360b44c41f" providerId="LiveId" clId="{015B748B-F1F7-4881-83C8-356D899CAF98}" dt="2019-07-03T07:55:35.545" v="441" actId="14100"/>
          <ac:spMkLst>
            <pc:docMk/>
            <pc:sldMk cId="2881003451" sldId="1347"/>
            <ac:spMk id="121" creationId="{391AE6BE-B4C1-44DC-BA7F-38EC6C2DF8C0}"/>
          </ac:spMkLst>
        </pc:spChg>
        <pc:spChg chg="add mod">
          <ac:chgData name="Lex Wayen" userId="494a56360b44c41f" providerId="LiveId" clId="{015B748B-F1F7-4881-83C8-356D899CAF98}" dt="2019-07-03T07:54:42.661" v="431" actId="14100"/>
          <ac:spMkLst>
            <pc:docMk/>
            <pc:sldMk cId="2881003451" sldId="1347"/>
            <ac:spMk id="122" creationId="{B613D39F-0F5C-4C44-A052-9620A8B1FAB2}"/>
          </ac:spMkLst>
        </pc:spChg>
        <pc:spChg chg="add del mod">
          <ac:chgData name="Lex Wayen" userId="494a56360b44c41f" providerId="LiveId" clId="{015B748B-F1F7-4881-83C8-356D899CAF98}" dt="2019-07-03T07:56:12.248" v="447" actId="478"/>
          <ac:spMkLst>
            <pc:docMk/>
            <pc:sldMk cId="2881003451" sldId="1347"/>
            <ac:spMk id="123" creationId="{D7CB32A3-7C48-4D1B-B2A4-75F270FF1F9E}"/>
          </ac:spMkLst>
        </pc:spChg>
        <pc:spChg chg="add del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23" creationId="{E8109534-590E-4E12-B180-A07F3D43657C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124" creationId="{129EDDBF-2FBF-43C1-B98B-ED0BE3070E7A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125" creationId="{E53D36A1-EA4E-4120-B297-DCD30EA09F83}"/>
          </ac:spMkLst>
        </pc:spChg>
        <pc:spChg chg="add mod">
          <ac:chgData name="Lex Wayen" userId="494a56360b44c41f" providerId="LiveId" clId="{015B748B-F1F7-4881-83C8-356D899CAF98}" dt="2019-07-03T08:23:27.014" v="842"/>
          <ac:spMkLst>
            <pc:docMk/>
            <pc:sldMk cId="2881003451" sldId="1347"/>
            <ac:spMk id="126" creationId="{1BCDE1D1-EAAE-4233-A123-25999A04A75A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27" creationId="{2D9B619F-C816-4A48-BD7A-5B17CB3DC02D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28" creationId="{68BA5D74-3816-401D-82B1-B189BE812D6E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29" creationId="{3D73E2E1-E6F8-441A-8A16-2072AE4D40E7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30" creationId="{08615C31-D16F-4218-A6D6-8BCBE9C44FCF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31" creationId="{24102988-85D8-40C6-B8C5-708129022FC5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32" creationId="{89FC3967-0CE4-4A39-B8A2-81EB0B2064A8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33" creationId="{82725E70-788E-4A4F-98CC-CB64DA3FFCD9}"/>
          </ac:spMkLst>
        </pc:spChg>
        <pc:spChg chg="add mod">
          <ac:chgData name="Lex Wayen" userId="494a56360b44c41f" providerId="LiveId" clId="{015B748B-F1F7-4881-83C8-356D899CAF98}" dt="2019-07-03T07:59:21.246" v="475" actId="14100"/>
          <ac:spMkLst>
            <pc:docMk/>
            <pc:sldMk cId="2881003451" sldId="1347"/>
            <ac:spMk id="134" creationId="{51850EFF-97CD-447C-92E2-8BDE4DD1DF73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35" creationId="{D52CEFEE-52FF-4CB4-916A-77691BEC0B2C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36" creationId="{2983E70E-55B7-4F90-B754-4BB5AA742A4E}"/>
          </ac:spMkLst>
        </pc:spChg>
        <pc:spChg chg="add del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37" creationId="{4EECC561-A323-4098-AA88-221CD060A86B}"/>
          </ac:spMkLst>
        </pc:spChg>
        <pc:spChg chg="add del mod">
          <ac:chgData name="Lex Wayen" userId="494a56360b44c41f" providerId="LiveId" clId="{015B748B-F1F7-4881-83C8-356D899CAF98}" dt="2019-07-03T07:58:46.606" v="464" actId="478"/>
          <ac:spMkLst>
            <pc:docMk/>
            <pc:sldMk cId="2881003451" sldId="1347"/>
            <ac:spMk id="137" creationId="{52139674-1B0C-4433-BC19-D945A369CE11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38" creationId="{718B3F03-86CF-4BAD-BAD0-B2FC98F77EA0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39" creationId="{D80D5D7B-C1C1-4C71-9AD5-13AD2D2BEFCC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40" creationId="{440343A6-F596-48F6-8661-4F1037A9EA82}"/>
          </ac:spMkLst>
        </pc:spChg>
        <pc:spChg chg="add mod">
          <ac:chgData name="Lex Wayen" userId="494a56360b44c41f" providerId="LiveId" clId="{015B748B-F1F7-4881-83C8-356D899CAF98}" dt="2019-07-03T08:23:34.339" v="843"/>
          <ac:spMkLst>
            <pc:docMk/>
            <pc:sldMk cId="2881003451" sldId="1347"/>
            <ac:spMk id="141" creationId="{E0B5ACF2-1934-4936-AE7E-F0D0334EC2A3}"/>
          </ac:spMkLst>
        </pc:spChg>
        <pc:spChg chg="add del mod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42" creationId="{A0C1F2F4-D85D-4C10-AA51-0014BDCAF442}"/>
          </ac:spMkLst>
        </pc:spChg>
        <pc:spChg chg="add mod">
          <ac:chgData name="Lex Wayen" userId="494a56360b44c41f" providerId="LiveId" clId="{015B748B-F1F7-4881-83C8-356D899CAF98}" dt="2019-07-03T07:59:29.223" v="477" actId="14100"/>
          <ac:spMkLst>
            <pc:docMk/>
            <pc:sldMk cId="2881003451" sldId="1347"/>
            <ac:spMk id="143" creationId="{E4E1A007-D7DF-4E76-B9D1-6201F61685CE}"/>
          </ac:spMkLst>
        </pc:spChg>
        <pc:spChg chg="mod">
          <ac:chgData name="Lex Wayen" userId="494a56360b44c41f" providerId="LiveId" clId="{015B748B-F1F7-4881-83C8-356D899CAF98}" dt="2019-07-03T07:48:42.115" v="101" actId="208"/>
          <ac:spMkLst>
            <pc:docMk/>
            <pc:sldMk cId="2881003451" sldId="1347"/>
            <ac:spMk id="146" creationId="{A9B59789-4641-4E3B-BB76-6693B6EF4EF4}"/>
          </ac:spMkLst>
        </pc:spChg>
        <pc:spChg chg="add del">
          <ac:chgData name="Lex Wayen" userId="494a56360b44c41f" providerId="LiveId" clId="{015B748B-F1F7-4881-83C8-356D899CAF98}" dt="2019-07-04T08:06:33.402" v="2937" actId="478"/>
          <ac:spMkLst>
            <pc:docMk/>
            <pc:sldMk cId="2881003451" sldId="1347"/>
            <ac:spMk id="147" creationId="{39338292-7453-4AE2-BF27-CD07EB4C0DF8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48" creationId="{17EEE35E-DA0E-401D-91F7-787D947B59DE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49" creationId="{0CAE90FB-8787-452E-833C-10CB95902A88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50" creationId="{27E0B146-3F06-4AE3-A3B9-855D0A88F5C1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51" creationId="{F6238B4D-F886-449D-A0EA-7553BC1C12A5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52" creationId="{4942CD24-C039-4779-BEB1-CAC297033047}"/>
          </ac:spMkLst>
        </pc:spChg>
        <pc:spChg chg="mod">
          <ac:chgData name="Lex Wayen" userId="494a56360b44c41f" providerId="LiveId" clId="{015B748B-F1F7-4881-83C8-356D899CAF98}" dt="2019-07-04T08:06:08.513" v="2936" actId="207"/>
          <ac:spMkLst>
            <pc:docMk/>
            <pc:sldMk cId="2881003451" sldId="1347"/>
            <ac:spMk id="153" creationId="{47B89881-0E4C-49BC-8174-1B3E7A396809}"/>
          </ac:spMkLst>
        </pc:spChg>
        <pc:spChg chg="add del mod">
          <ac:chgData name="Lex Wayen" userId="494a56360b44c41f" providerId="LiveId" clId="{015B748B-F1F7-4881-83C8-356D899CAF98}" dt="2019-07-03T07:59:05.751" v="471" actId="478"/>
          <ac:spMkLst>
            <pc:docMk/>
            <pc:sldMk cId="2881003451" sldId="1347"/>
            <ac:spMk id="182" creationId="{A56DABB3-16B2-4DF9-9735-8A694ADE043D}"/>
          </ac:spMkLst>
        </pc:spChg>
        <pc:grpChg chg="add mod">
          <ac:chgData name="Lex Wayen" userId="494a56360b44c41f" providerId="LiveId" clId="{015B748B-F1F7-4881-83C8-356D899CAF98}" dt="2019-07-03T07:59:47.632" v="479" actId="14100"/>
          <ac:grpSpMkLst>
            <pc:docMk/>
            <pc:sldMk cId="2881003451" sldId="1347"/>
            <ac:grpSpMk id="144" creationId="{9A1A015C-617D-4FC2-91EF-3C45CDA72CFB}"/>
          </ac:grpSpMkLst>
        </pc:grp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6" creationId="{83444562-284B-4DF0-A4E6-2ECE34419EBD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19" creationId="{64693F1D-244E-40AE-87E5-C0321ACCEE2B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20" creationId="{5E86AC68-F819-4D4B-A6A5-6AE39E6B3170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24" creationId="{AE4DEF6C-EDED-4488-A2CA-67EB8FD56308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25" creationId="{6E3CB2A3-278B-4FD2-A83A-0221C4F94EAA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30" creationId="{A5C71547-85F2-476E-858C-A6388145C784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32" creationId="{BC89CD38-1D88-488E-B380-0488E15D7C70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43" creationId="{DFE30CBC-EDD7-4A0F-8DE5-ECB2FD685700}"/>
          </ac:cxnSpMkLst>
        </pc:cxnChg>
        <pc:cxnChg chg="del mod">
          <ac:chgData name="Lex Wayen" userId="494a56360b44c41f" providerId="LiveId" clId="{015B748B-F1F7-4881-83C8-356D899CAF98}" dt="2019-07-03T07:27:30.890" v="1" actId="478"/>
          <ac:cxnSpMkLst>
            <pc:docMk/>
            <pc:sldMk cId="2881003451" sldId="1347"/>
            <ac:cxnSpMk id="44" creationId="{7284EFC2-4AF8-4134-B156-082AE19E6039}"/>
          </ac:cxnSpMkLst>
        </pc:cxnChg>
        <pc:cxnChg chg="add mod ord">
          <ac:chgData name="Lex Wayen" userId="494a56360b44c41f" providerId="LiveId" clId="{015B748B-F1F7-4881-83C8-356D899CAF98}" dt="2019-07-03T08:23:27.014" v="842"/>
          <ac:cxnSpMkLst>
            <pc:docMk/>
            <pc:sldMk cId="2881003451" sldId="1347"/>
            <ac:cxnSpMk id="71" creationId="{83AAD2FF-BBE1-42CF-9792-F4C6DF0BB1EE}"/>
          </ac:cxnSpMkLst>
        </pc:cxnChg>
        <pc:cxnChg chg="add mod">
          <ac:chgData name="Lex Wayen" userId="494a56360b44c41f" providerId="LiveId" clId="{015B748B-F1F7-4881-83C8-356D899CAF98}" dt="2019-07-03T08:23:58.677" v="846"/>
          <ac:cxnSpMkLst>
            <pc:docMk/>
            <pc:sldMk cId="2881003451" sldId="1347"/>
            <ac:cxnSpMk id="87" creationId="{E77B77DA-5D67-4FC9-ABC2-A0A1D7B8C086}"/>
          </ac:cxnSpMkLst>
        </pc:cxnChg>
        <pc:cxnChg chg="add mod">
          <ac:chgData name="Lex Wayen" userId="494a56360b44c41f" providerId="LiveId" clId="{015B748B-F1F7-4881-83C8-356D899CAF98}" dt="2019-07-03T08:23:39.704" v="844" actId="14100"/>
          <ac:cxnSpMkLst>
            <pc:docMk/>
            <pc:sldMk cId="2881003451" sldId="1347"/>
            <ac:cxnSpMk id="88" creationId="{AFA56635-97DE-4024-9CFE-EE646FBE1770}"/>
          </ac:cxnSpMkLst>
        </pc:cxnChg>
        <pc:cxnChg chg="add mod">
          <ac:chgData name="Lex Wayen" userId="494a56360b44c41f" providerId="LiveId" clId="{015B748B-F1F7-4881-83C8-356D899CAF98}" dt="2019-07-03T09:07:26.826" v="1490" actId="14100"/>
          <ac:cxnSpMkLst>
            <pc:docMk/>
            <pc:sldMk cId="2881003451" sldId="1347"/>
            <ac:cxnSpMk id="93" creationId="{36B95E6C-37D0-4756-8A3C-CA84197FC943}"/>
          </ac:cxnSpMkLst>
        </pc:cxnChg>
        <pc:cxnChg chg="add mod">
          <ac:chgData name="Lex Wayen" userId="494a56360b44c41f" providerId="LiveId" clId="{015B748B-F1F7-4881-83C8-356D899CAF98}" dt="2019-07-03T09:07:26.826" v="1490" actId="14100"/>
          <ac:cxnSpMkLst>
            <pc:docMk/>
            <pc:sldMk cId="2881003451" sldId="1347"/>
            <ac:cxnSpMk id="94" creationId="{F5A456FF-5B1E-4871-A756-634FE480BDE7}"/>
          </ac:cxnSpMkLst>
        </pc:cxnChg>
        <pc:cxnChg chg="add mod">
          <ac:chgData name="Lex Wayen" userId="494a56360b44c41f" providerId="LiveId" clId="{015B748B-F1F7-4881-83C8-356D899CAF98}" dt="2019-07-03T09:07:30.355" v="1491" actId="14100"/>
          <ac:cxnSpMkLst>
            <pc:docMk/>
            <pc:sldMk cId="2881003451" sldId="1347"/>
            <ac:cxnSpMk id="99" creationId="{DB8B30C0-4BA9-44C7-9A68-20DF1985C863}"/>
          </ac:cxnSpMkLst>
        </pc:cxnChg>
        <pc:cxnChg chg="add mod">
          <ac:chgData name="Lex Wayen" userId="494a56360b44c41f" providerId="LiveId" clId="{015B748B-F1F7-4881-83C8-356D899CAF98}" dt="2019-07-03T08:23:50.038" v="845"/>
          <ac:cxnSpMkLst>
            <pc:docMk/>
            <pc:sldMk cId="2881003451" sldId="1347"/>
            <ac:cxnSpMk id="101" creationId="{A7240494-5A0F-447C-AA94-8EF4E6E31B07}"/>
          </ac:cxnSpMkLst>
        </pc:cxnChg>
        <pc:cxnChg chg="add mod">
          <ac:chgData name="Lex Wayen" userId="494a56360b44c41f" providerId="LiveId" clId="{015B748B-F1F7-4881-83C8-356D899CAF98}" dt="2019-07-03T08:23:13.737" v="841"/>
          <ac:cxnSpMkLst>
            <pc:docMk/>
            <pc:sldMk cId="2881003451" sldId="1347"/>
            <ac:cxnSpMk id="112" creationId="{390C86A8-8BE1-40F2-83D9-960F186B0C5A}"/>
          </ac:cxnSpMkLst>
        </pc:cxnChg>
        <pc:cxnChg chg="add mod">
          <ac:chgData name="Lex Wayen" userId="494a56360b44c41f" providerId="LiveId" clId="{015B748B-F1F7-4881-83C8-356D899CAF98}" dt="2019-07-03T07:59:47.632" v="479" actId="14100"/>
          <ac:cxnSpMkLst>
            <pc:docMk/>
            <pc:sldMk cId="2881003451" sldId="1347"/>
            <ac:cxnSpMk id="113" creationId="{65FCA801-CF7A-46BF-B55F-C0663DA490D4}"/>
          </ac:cxnSpMkLst>
        </pc:cxnChg>
      </pc:sldChg>
      <pc:sldChg chg="modTransition">
        <pc:chgData name="Lex Wayen" userId="494a56360b44c41f" providerId="LiveId" clId="{015B748B-F1F7-4881-83C8-356D899CAF98}" dt="2019-07-03T08:51:10.916" v="1205"/>
        <pc:sldMkLst>
          <pc:docMk/>
          <pc:sldMk cId="3639991174" sldId="1348"/>
        </pc:sldMkLst>
      </pc:sldChg>
      <pc:sldChg chg="delSp modSp add del">
        <pc:chgData name="Lex Wayen" userId="494a56360b44c41f" providerId="LiveId" clId="{015B748B-F1F7-4881-83C8-356D899CAF98}" dt="2019-07-03T08:00:31.059" v="483" actId="2696"/>
        <pc:sldMkLst>
          <pc:docMk/>
          <pc:sldMk cId="3376543214" sldId="1349"/>
        </pc:sldMkLst>
        <pc:spChg chg="mod">
          <ac:chgData name="Lex Wayen" userId="494a56360b44c41f" providerId="LiveId" clId="{015B748B-F1F7-4881-83C8-356D899CAF98}" dt="2019-07-03T07:37:23.029" v="55" actId="20577"/>
          <ac:spMkLst>
            <pc:docMk/>
            <pc:sldMk cId="3376543214" sldId="1349"/>
            <ac:spMk id="2" creationId="{A7A48FE4-93C1-499B-8EC6-655A41B67FDC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75" creationId="{53CDD76E-3C60-4A5A-972A-397840A29CA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76" creationId="{B7B90375-F702-4B10-9726-7855E393C589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77" creationId="{58A43459-BC3A-43E4-AB38-8B141E39FB64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78" creationId="{BC02DCE2-E9EC-43C5-BABF-FDB7ADC8B6D0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79" creationId="{5E2FE860-B057-4B41-A3DB-2C2C0E3436E4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80" creationId="{2FF62DA6-99F0-4F6F-B6D7-F4B0362C9564}"/>
          </ac:spMkLst>
        </pc:spChg>
        <pc:spChg chg="mod">
          <ac:chgData name="Lex Wayen" userId="494a56360b44c41f" providerId="LiveId" clId="{015B748B-F1F7-4881-83C8-356D899CAF98}" dt="2019-07-03T07:37:46.604" v="61" actId="20577"/>
          <ac:spMkLst>
            <pc:docMk/>
            <pc:sldMk cId="3376543214" sldId="1349"/>
            <ac:spMk id="83" creationId="{D2B3CC5C-DA16-44F6-9346-428B0F1117CD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86" creationId="{AF11150C-0231-48AA-8572-F2F1DD572CD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91" creationId="{5AAE0805-31B5-40EA-B756-7759B1A1A098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95" creationId="{2D77E4CC-184A-4330-81CA-20C0F49A51AF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96" creationId="{ED7EB54B-0185-45C7-8DBA-B34C75E18865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97" creationId="{A58E8CFD-0011-451F-B2C9-98B8D6EC0CA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98" creationId="{AA9FA7DA-8A99-408F-B682-7B0029A4F991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3" creationId="{DEC6DA9C-2A11-49E6-B6F2-DA330A024648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4" creationId="{138715E9-CFB6-4027-AAEF-6FE32D82448D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5" creationId="{45C48051-81F2-4F0C-B3F8-052D7790274E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6" creationId="{577C3378-6C81-4953-ABBE-4395EA03EA0F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7" creationId="{67F7FC36-ED03-4D8B-AF2D-8A8E03B921ED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8" creationId="{8A52AD62-AFF1-4648-B875-88FC82B4EF4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09" creationId="{74B4F5DC-9A80-4EB0-9C25-9CBDF77785AF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0" creationId="{BE87D985-FF87-42A5-B2F2-134CE1BB2AF6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1" creationId="{22F57F39-63F8-4C2E-871D-2B4B78CF8A2D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4" creationId="{7CB3CD7A-43EF-40C4-8766-829DED0F4386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5" creationId="{202EE30A-A597-49DE-9D4B-05D02367FD71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6" creationId="{9C8800F1-AD4A-42F6-BDCF-737160A913A0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17" creationId="{FB4A5E2D-451D-4247-9846-258EBBD5B686}"/>
          </ac:spMkLst>
        </pc:spChg>
        <pc:spChg chg="mod">
          <ac:chgData name="Lex Wayen" userId="494a56360b44c41f" providerId="LiveId" clId="{015B748B-F1F7-4881-83C8-356D899CAF98}" dt="2019-07-03T07:45:54.138" v="90" actId="14100"/>
          <ac:spMkLst>
            <pc:docMk/>
            <pc:sldMk cId="3376543214" sldId="1349"/>
            <ac:spMk id="118" creationId="{9D0499CB-6618-497E-A537-7792C8C6EB80}"/>
          </ac:spMkLst>
        </pc:spChg>
        <pc:spChg chg="del mod">
          <ac:chgData name="Lex Wayen" userId="494a56360b44c41f" providerId="LiveId" clId="{015B748B-F1F7-4881-83C8-356D899CAF98}" dt="2019-07-03T07:43:52.776" v="78" actId="478"/>
          <ac:spMkLst>
            <pc:docMk/>
            <pc:sldMk cId="3376543214" sldId="1349"/>
            <ac:spMk id="119" creationId="{7548DEAD-EFDA-451B-B3CB-56937D31417F}"/>
          </ac:spMkLst>
        </pc:spChg>
        <pc:spChg chg="del mod">
          <ac:chgData name="Lex Wayen" userId="494a56360b44c41f" providerId="LiveId" clId="{015B748B-F1F7-4881-83C8-356D899CAF98}" dt="2019-07-03T07:43:52.776" v="78" actId="478"/>
          <ac:spMkLst>
            <pc:docMk/>
            <pc:sldMk cId="3376543214" sldId="1349"/>
            <ac:spMk id="120" creationId="{4F7F54C4-9D31-4652-95AA-A45B0CD0A1E6}"/>
          </ac:spMkLst>
        </pc:spChg>
        <pc:spChg chg="del">
          <ac:chgData name="Lex Wayen" userId="494a56360b44c41f" providerId="LiveId" clId="{015B748B-F1F7-4881-83C8-356D899CAF98}" dt="2019-07-03T07:43:15.335" v="75" actId="478"/>
          <ac:spMkLst>
            <pc:docMk/>
            <pc:sldMk cId="3376543214" sldId="1349"/>
            <ac:spMk id="121" creationId="{391AE6BE-B4C1-44DC-BA7F-38EC6C2DF8C0}"/>
          </ac:spMkLst>
        </pc:spChg>
        <pc:spChg chg="mod">
          <ac:chgData name="Lex Wayen" userId="494a56360b44c41f" providerId="LiveId" clId="{015B748B-F1F7-4881-83C8-356D899CAF98}" dt="2019-07-03T07:47:45.097" v="98" actId="14100"/>
          <ac:spMkLst>
            <pc:docMk/>
            <pc:sldMk cId="3376543214" sldId="1349"/>
            <ac:spMk id="122" creationId="{B613D39F-0F5C-4C44-A052-9620A8B1FAB2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3" creationId="{D7CB32A3-7C48-4D1B-B2A4-75F270FF1F9E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4" creationId="{129EDDBF-2FBF-43C1-B98B-ED0BE3070E7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5" creationId="{E53D36A1-EA4E-4120-B297-DCD30EA09F83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6" creationId="{1BCDE1D1-EAAE-4233-A123-25999A04A75A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7" creationId="{2D9B619F-C816-4A48-BD7A-5B17CB3DC02D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8" creationId="{68BA5D74-3816-401D-82B1-B189BE812D6E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29" creationId="{3D73E2E1-E6F8-441A-8A16-2072AE4D40E7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0" creationId="{08615C31-D16F-4218-A6D6-8BCBE9C44FCF}"/>
          </ac:spMkLst>
        </pc:spChg>
        <pc:spChg chg="del">
          <ac:chgData name="Lex Wayen" userId="494a56360b44c41f" providerId="LiveId" clId="{015B748B-F1F7-4881-83C8-356D899CAF98}" dt="2019-07-03T07:43:52.776" v="78" actId="478"/>
          <ac:spMkLst>
            <pc:docMk/>
            <pc:sldMk cId="3376543214" sldId="1349"/>
            <ac:spMk id="131" creationId="{24102988-85D8-40C6-B8C5-708129022FC5}"/>
          </ac:spMkLst>
        </pc:spChg>
        <pc:spChg chg="del mod">
          <ac:chgData name="Lex Wayen" userId="494a56360b44c41f" providerId="LiveId" clId="{015B748B-F1F7-4881-83C8-356D899CAF98}" dt="2019-07-03T07:43:52.776" v="78" actId="478"/>
          <ac:spMkLst>
            <pc:docMk/>
            <pc:sldMk cId="3376543214" sldId="1349"/>
            <ac:spMk id="132" creationId="{89FC3967-0CE4-4A39-B8A2-81EB0B2064A8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3" creationId="{82725E70-788E-4A4F-98CC-CB64DA3FFCD9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5" creationId="{D52CEFEE-52FF-4CB4-916A-77691BEC0B2C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6" creationId="{2983E70E-55B7-4F90-B754-4BB5AA742A4E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7" creationId="{52139674-1B0C-4433-BC19-D945A369CE11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8" creationId="{718B3F03-86CF-4BAD-BAD0-B2FC98F77EA0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39" creationId="{D80D5D7B-C1C1-4C71-9AD5-13AD2D2BEFCC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40" creationId="{440343A6-F596-48F6-8661-4F1037A9EA82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41" creationId="{E0B5ACF2-1934-4936-AE7E-F0D0334EC2A3}"/>
          </ac:spMkLst>
        </pc:spChg>
        <pc:spChg chg="mod">
          <ac:chgData name="Lex Wayen" userId="494a56360b44c41f" providerId="LiveId" clId="{015B748B-F1F7-4881-83C8-356D899CAF98}" dt="2019-07-03T07:50:19.366" v="383" actId="2085"/>
          <ac:spMkLst>
            <pc:docMk/>
            <pc:sldMk cId="3376543214" sldId="1349"/>
            <ac:spMk id="142" creationId="{A0C1F2F4-D85D-4C10-AA51-0014BDCAF442}"/>
          </ac:spMkLst>
        </pc:spChg>
        <pc:cxnChg chg="mod">
          <ac:chgData name="Lex Wayen" userId="494a56360b44c41f" providerId="LiveId" clId="{015B748B-F1F7-4881-83C8-356D899CAF98}" dt="2019-07-03T07:43:52.776" v="78" actId="478"/>
          <ac:cxnSpMkLst>
            <pc:docMk/>
            <pc:sldMk cId="3376543214" sldId="1349"/>
            <ac:cxnSpMk id="71" creationId="{83AAD2FF-BBE1-42CF-9792-F4C6DF0BB1EE}"/>
          </ac:cxnSpMkLst>
        </pc:cxnChg>
        <pc:cxnChg chg="del mod">
          <ac:chgData name="Lex Wayen" userId="494a56360b44c41f" providerId="LiveId" clId="{015B748B-F1F7-4881-83C8-356D899CAF98}" dt="2019-07-03T07:43:15.335" v="75" actId="478"/>
          <ac:cxnSpMkLst>
            <pc:docMk/>
            <pc:sldMk cId="3376543214" sldId="1349"/>
            <ac:cxnSpMk id="99" creationId="{DB8B30C0-4BA9-44C7-9A68-20DF1985C863}"/>
          </ac:cxnSpMkLst>
        </pc:cxnChg>
      </pc:sldChg>
      <pc:sldChg chg="addSp delSp modSp add del ord modTransition">
        <pc:chgData name="Lex Wayen" userId="494a56360b44c41f" providerId="LiveId" clId="{015B748B-F1F7-4881-83C8-356D899CAF98}" dt="2019-07-04T08:03:48.300" v="2934" actId="207"/>
        <pc:sldMkLst>
          <pc:docMk/>
          <pc:sldMk cId="3919349269" sldId="1350"/>
        </pc:sldMkLst>
        <pc:spChg chg="mod">
          <ac:chgData name="Lex Wayen" userId="494a56360b44c41f" providerId="LiveId" clId="{015B748B-F1F7-4881-83C8-356D899CAF98}" dt="2019-07-03T08:00:25.011" v="482" actId="20577"/>
          <ac:spMkLst>
            <pc:docMk/>
            <pc:sldMk cId="3919349269" sldId="1350"/>
            <ac:spMk id="2" creationId="{A7A48FE4-93C1-499B-8EC6-655A41B67FDC}"/>
          </ac:spMkLst>
        </pc:spChg>
        <pc:spChg chg="add del mod">
          <ac:chgData name="Lex Wayen" userId="494a56360b44c41f" providerId="LiveId" clId="{015B748B-F1F7-4881-83C8-356D899CAF98}" dt="2019-07-03T08:10:15.686" v="639" actId="20577"/>
          <ac:spMkLst>
            <pc:docMk/>
            <pc:sldMk cId="3919349269" sldId="1350"/>
            <ac:spMk id="82" creationId="{812DAC96-D20A-4A9F-9215-6D792D7241A3}"/>
          </ac:spMkLst>
        </pc:spChg>
        <pc:spChg chg="mod">
          <ac:chgData name="Lex Wayen" userId="494a56360b44c41f" providerId="LiveId" clId="{015B748B-F1F7-4881-83C8-356D899CAF98}" dt="2019-07-03T08:37:01.583" v="998" actId="1076"/>
          <ac:spMkLst>
            <pc:docMk/>
            <pc:sldMk cId="3919349269" sldId="1350"/>
            <ac:spMk id="83" creationId="{D2B3CC5C-DA16-44F6-9346-428B0F1117CD}"/>
          </ac:spMkLst>
        </pc:spChg>
        <pc:spChg chg="mod">
          <ac:chgData name="Lex Wayen" userId="494a56360b44c41f" providerId="LiveId" clId="{015B748B-F1F7-4881-83C8-356D899CAF98}" dt="2019-07-03T08:43:04.107" v="1109" actId="1076"/>
          <ac:spMkLst>
            <pc:docMk/>
            <pc:sldMk cId="3919349269" sldId="1350"/>
            <ac:spMk id="84" creationId="{599706DB-E370-4893-8251-90ECCA8654CA}"/>
          </ac:spMkLst>
        </pc:spChg>
        <pc:spChg chg="mod">
          <ac:chgData name="Lex Wayen" userId="494a56360b44c41f" providerId="LiveId" clId="{015B748B-F1F7-4881-83C8-356D899CAF98}" dt="2019-07-03T08:39:20.738" v="1047"/>
          <ac:spMkLst>
            <pc:docMk/>
            <pc:sldMk cId="3919349269" sldId="1350"/>
            <ac:spMk id="85" creationId="{7A3E3F3F-D967-45DC-AD6F-1FED4ECCE4C8}"/>
          </ac:spMkLst>
        </pc:spChg>
        <pc:spChg chg="add del mod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89" creationId="{E6457ABD-9D7A-480F-960F-BEE30497DD7F}"/>
          </ac:spMkLst>
        </pc:spChg>
        <pc:spChg chg="del">
          <ac:chgData name="Lex Wayen" userId="494a56360b44c41f" providerId="LiveId" clId="{015B748B-F1F7-4881-83C8-356D899CAF98}" dt="2019-07-03T09:07:44.912" v="1494" actId="478"/>
          <ac:spMkLst>
            <pc:docMk/>
            <pc:sldMk cId="3919349269" sldId="1350"/>
            <ac:spMk id="90" creationId="{6E6D1A42-D381-4080-A9A8-172B91A7F46C}"/>
          </ac:spMkLst>
        </pc:spChg>
        <pc:spChg chg="del mod">
          <ac:chgData name="Lex Wayen" userId="494a56360b44c41f" providerId="LiveId" clId="{015B748B-F1F7-4881-83C8-356D899CAF98}" dt="2019-07-03T09:07:44.912" v="1494" actId="478"/>
          <ac:spMkLst>
            <pc:docMk/>
            <pc:sldMk cId="3919349269" sldId="1350"/>
            <ac:spMk id="92" creationId="{1D1AC6DC-4AC5-4763-B979-6A5B4A9B3A86}"/>
          </ac:spMkLst>
        </pc:spChg>
        <pc:spChg chg="del mod">
          <ac:chgData name="Lex Wayen" userId="494a56360b44c41f" providerId="LiveId" clId="{015B748B-F1F7-4881-83C8-356D899CAF98}" dt="2019-07-03T08:36:47.491" v="997" actId="478"/>
          <ac:spMkLst>
            <pc:docMk/>
            <pc:sldMk cId="3919349269" sldId="1350"/>
            <ac:spMk id="102" creationId="{05E711F2-9B9D-4293-87B9-D10BC758237B}"/>
          </ac:spMkLst>
        </pc:spChg>
        <pc:spChg chg="del mod">
          <ac:chgData name="Lex Wayen" userId="494a56360b44c41f" providerId="LiveId" clId="{015B748B-F1F7-4881-83C8-356D899CAF98}" dt="2019-07-03T08:22:18.170" v="827" actId="478"/>
          <ac:spMkLst>
            <pc:docMk/>
            <pc:sldMk cId="3919349269" sldId="1350"/>
            <ac:spMk id="111" creationId="{22F57F39-63F8-4C2E-871D-2B4B78CF8A2D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14" creationId="{7CB3CD7A-43EF-40C4-8766-829DED0F4386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15" creationId="{202EE30A-A597-49DE-9D4B-05D02367FD71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16" creationId="{9C8800F1-AD4A-42F6-BDCF-737160A913A0}"/>
          </ac:spMkLst>
        </pc:spChg>
        <pc:spChg chg="del mod topLvl">
          <ac:chgData name="Lex Wayen" userId="494a56360b44c41f" providerId="LiveId" clId="{015B748B-F1F7-4881-83C8-356D899CAF98}" dt="2019-07-03T08:25:32.051" v="866" actId="478"/>
          <ac:spMkLst>
            <pc:docMk/>
            <pc:sldMk cId="3919349269" sldId="1350"/>
            <ac:spMk id="117" creationId="{FB4A5E2D-451D-4247-9846-258EBBD5B686}"/>
          </ac:spMkLst>
        </pc:spChg>
        <pc:spChg chg="del">
          <ac:chgData name="Lex Wayen" userId="494a56360b44c41f" providerId="LiveId" clId="{015B748B-F1F7-4881-83C8-356D899CAF98}" dt="2019-07-03T08:01:47.467" v="496" actId="478"/>
          <ac:spMkLst>
            <pc:docMk/>
            <pc:sldMk cId="3919349269" sldId="1350"/>
            <ac:spMk id="118" creationId="{9D0499CB-6618-497E-A537-7792C8C6EB80}"/>
          </ac:spMkLst>
        </pc:spChg>
        <pc:spChg chg="del">
          <ac:chgData name="Lex Wayen" userId="494a56360b44c41f" providerId="LiveId" clId="{015B748B-F1F7-4881-83C8-356D899CAF98}" dt="2019-07-03T08:06:54.504" v="536" actId="478"/>
          <ac:spMkLst>
            <pc:docMk/>
            <pc:sldMk cId="3919349269" sldId="1350"/>
            <ac:spMk id="119" creationId="{7548DEAD-EFDA-451B-B3CB-56937D31417F}"/>
          </ac:spMkLst>
        </pc:spChg>
        <pc:spChg chg="del mod">
          <ac:chgData name="Lex Wayen" userId="494a56360b44c41f" providerId="LiveId" clId="{015B748B-F1F7-4881-83C8-356D899CAF98}" dt="2019-07-03T08:22:18.170" v="827" actId="478"/>
          <ac:spMkLst>
            <pc:docMk/>
            <pc:sldMk cId="3919349269" sldId="1350"/>
            <ac:spMk id="120" creationId="{4F7F54C4-9D31-4652-95AA-A45B0CD0A1E6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121" creationId="{391AE6BE-B4C1-44DC-BA7F-38EC6C2DF8C0}"/>
          </ac:spMkLst>
        </pc:spChg>
        <pc:spChg chg="del mod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2" creationId="{B613D39F-0F5C-4C44-A052-9620A8B1FAB2}"/>
          </ac:spMkLst>
        </pc:spChg>
        <pc:spChg chg="add del mod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3" creationId="{8152DD50-0F0F-46E7-B328-7E19BBD76243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4" creationId="{129EDDBF-2FBF-43C1-B98B-ED0BE3070E7A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5" creationId="{E53D36A1-EA4E-4120-B297-DCD30EA09F83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6" creationId="{1BCDE1D1-EAAE-4233-A123-25999A04A75A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7" creationId="{2D9B619F-C816-4A48-BD7A-5B17CB3DC02D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8" creationId="{68BA5D74-3816-401D-82B1-B189BE812D6E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29" creationId="{3D73E2E1-E6F8-441A-8A16-2072AE4D40E7}"/>
          </ac:spMkLst>
        </pc:spChg>
        <pc:spChg chg="mod topLvl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130" creationId="{08615C31-D16F-4218-A6D6-8BCBE9C44FCF}"/>
          </ac:spMkLst>
        </pc:spChg>
        <pc:spChg chg="del">
          <ac:chgData name="Lex Wayen" userId="494a56360b44c41f" providerId="LiveId" clId="{015B748B-F1F7-4881-83C8-356D899CAF98}" dt="2019-07-03T08:06:54.504" v="536" actId="478"/>
          <ac:spMkLst>
            <pc:docMk/>
            <pc:sldMk cId="3919349269" sldId="1350"/>
            <ac:spMk id="131" creationId="{24102988-85D8-40C6-B8C5-708129022FC5}"/>
          </ac:spMkLst>
        </pc:spChg>
        <pc:spChg chg="del">
          <ac:chgData name="Lex Wayen" userId="494a56360b44c41f" providerId="LiveId" clId="{015B748B-F1F7-4881-83C8-356D899CAF98}" dt="2019-07-03T08:07:04.065" v="540" actId="478"/>
          <ac:spMkLst>
            <pc:docMk/>
            <pc:sldMk cId="3919349269" sldId="1350"/>
            <ac:spMk id="132" creationId="{89FC3967-0CE4-4A39-B8A2-81EB0B2064A8}"/>
          </ac:spMkLst>
        </pc:spChg>
        <pc:spChg chg="del">
          <ac:chgData name="Lex Wayen" userId="494a56360b44c41f" providerId="LiveId" clId="{015B748B-F1F7-4881-83C8-356D899CAF98}" dt="2019-07-03T08:07:04.065" v="540" actId="478"/>
          <ac:spMkLst>
            <pc:docMk/>
            <pc:sldMk cId="3919349269" sldId="1350"/>
            <ac:spMk id="133" creationId="{82725E70-788E-4A4F-98CC-CB64DA3FFCD9}"/>
          </ac:spMkLst>
        </pc:spChg>
        <pc:spChg chg="del">
          <ac:chgData name="Lex Wayen" userId="494a56360b44c41f" providerId="LiveId" clId="{015B748B-F1F7-4881-83C8-356D899CAF98}" dt="2019-07-03T08:01:47.467" v="496" actId="478"/>
          <ac:spMkLst>
            <pc:docMk/>
            <pc:sldMk cId="3919349269" sldId="1350"/>
            <ac:spMk id="134" creationId="{51850EFF-97CD-447C-92E2-8BDE4DD1DF73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35" creationId="{D52CEFEE-52FF-4CB4-916A-77691BEC0B2C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36" creationId="{2983E70E-55B7-4F90-B754-4BB5AA742A4E}"/>
          </ac:spMkLst>
        </pc:spChg>
        <pc:spChg chg="add del mod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37" creationId="{2679D0E2-33EB-4E78-AD61-B6A461D81B2B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38" creationId="{718B3F03-86CF-4BAD-BAD0-B2FC98F77EA0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39" creationId="{D80D5D7B-C1C1-4C71-9AD5-13AD2D2BEFCC}"/>
          </ac:spMkLst>
        </pc:spChg>
        <pc:spChg chg="mod topLvl">
          <ac:chgData name="Lex Wayen" userId="494a56360b44c41f" providerId="LiveId" clId="{015B748B-F1F7-4881-83C8-356D899CAF98}" dt="2019-07-03T08:19:49.976" v="797"/>
          <ac:spMkLst>
            <pc:docMk/>
            <pc:sldMk cId="3919349269" sldId="1350"/>
            <ac:spMk id="140" creationId="{440343A6-F596-48F6-8661-4F1037A9EA82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41" creationId="{E0B5ACF2-1934-4936-AE7E-F0D0334EC2A3}"/>
          </ac:spMkLst>
        </pc:spChg>
        <pc:spChg chg="del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42" creationId="{A0C1F2F4-D85D-4C10-AA51-0014BDCAF442}"/>
          </ac:spMkLst>
        </pc:spChg>
        <pc:spChg chg="del">
          <ac:chgData name="Lex Wayen" userId="494a56360b44c41f" providerId="LiveId" clId="{015B748B-F1F7-4881-83C8-356D899CAF98}" dt="2019-07-03T08:01:47.467" v="496" actId="478"/>
          <ac:spMkLst>
            <pc:docMk/>
            <pc:sldMk cId="3919349269" sldId="1350"/>
            <ac:spMk id="143" creationId="{E4E1A007-D7DF-4E76-B9D1-6201F61685CE}"/>
          </ac:spMkLst>
        </pc:spChg>
        <pc:spChg chg="add del mod">
          <ac:chgData name="Lex Wayen" userId="494a56360b44c41f" providerId="LiveId" clId="{015B748B-F1F7-4881-83C8-356D899CAF98}" dt="2019-07-03T08:03:23.995" v="520" actId="478"/>
          <ac:spMkLst>
            <pc:docMk/>
            <pc:sldMk cId="3919349269" sldId="1350"/>
            <ac:spMk id="147" creationId="{326E3083-E48C-4C24-89A6-6573744A9274}"/>
          </ac:spMkLst>
        </pc:spChg>
        <pc:spChg chg="add mod topLvl">
          <ac:chgData name="Lex Wayen" userId="494a56360b44c41f" providerId="LiveId" clId="{015B748B-F1F7-4881-83C8-356D899CAF98}" dt="2019-07-03T08:18:42.412" v="777" actId="14100"/>
          <ac:spMkLst>
            <pc:docMk/>
            <pc:sldMk cId="3919349269" sldId="1350"/>
            <ac:spMk id="148" creationId="{277103A4-44D4-4381-9C96-9BEBB0A4D4F7}"/>
          </ac:spMkLst>
        </pc:spChg>
        <pc:spChg chg="add del mod">
          <ac:chgData name="Lex Wayen" userId="494a56360b44c41f" providerId="LiveId" clId="{015B748B-F1F7-4881-83C8-356D899CAF98}" dt="2019-07-03T08:22:18.170" v="827" actId="478"/>
          <ac:spMkLst>
            <pc:docMk/>
            <pc:sldMk cId="3919349269" sldId="1350"/>
            <ac:spMk id="149" creationId="{AC7E2C5D-7137-4258-B033-AC4190D87732}"/>
          </ac:spMkLst>
        </pc:spChg>
        <pc:spChg chg="add del mod">
          <ac:chgData name="Lex Wayen" userId="494a56360b44c41f" providerId="LiveId" clId="{015B748B-F1F7-4881-83C8-356D899CAF98}" dt="2019-07-03T08:22:18.170" v="827" actId="478"/>
          <ac:spMkLst>
            <pc:docMk/>
            <pc:sldMk cId="3919349269" sldId="1350"/>
            <ac:spMk id="150" creationId="{1A9FE603-4AE0-4525-A29F-6A8F38FA2B73}"/>
          </ac:spMkLst>
        </pc:spChg>
        <pc:spChg chg="add del mod">
          <ac:chgData name="Lex Wayen" userId="494a56360b44c41f" providerId="LiveId" clId="{015B748B-F1F7-4881-83C8-356D899CAF98}" dt="2019-07-03T08:22:18.170" v="827" actId="478"/>
          <ac:spMkLst>
            <pc:docMk/>
            <pc:sldMk cId="3919349269" sldId="1350"/>
            <ac:spMk id="151" creationId="{49A1ED2A-8A53-4118-9E9D-B3D59379C46D}"/>
          </ac:spMkLst>
        </pc:spChg>
        <pc:spChg chg="add del">
          <ac:chgData name="Lex Wayen" userId="494a56360b44c41f" providerId="LiveId" clId="{015B748B-F1F7-4881-83C8-356D899CAF98}" dt="2019-07-03T08:10:53.014" v="649"/>
          <ac:spMkLst>
            <pc:docMk/>
            <pc:sldMk cId="3919349269" sldId="1350"/>
            <ac:spMk id="152" creationId="{DA78E6F9-4A72-4881-BC1F-D294AF3A22BA}"/>
          </ac:spMkLst>
        </pc:spChg>
        <pc:spChg chg="add del">
          <ac:chgData name="Lex Wayen" userId="494a56360b44c41f" providerId="LiveId" clId="{015B748B-F1F7-4881-83C8-356D899CAF98}" dt="2019-07-03T08:10:53.014" v="649"/>
          <ac:spMkLst>
            <pc:docMk/>
            <pc:sldMk cId="3919349269" sldId="1350"/>
            <ac:spMk id="153" creationId="{3D034676-BF3A-42B9-AE8D-3EA76E1959AA}"/>
          </ac:spMkLst>
        </pc:spChg>
        <pc:spChg chg="add del">
          <ac:chgData name="Lex Wayen" userId="494a56360b44c41f" providerId="LiveId" clId="{015B748B-F1F7-4881-83C8-356D899CAF98}" dt="2019-07-03T08:10:53.014" v="649"/>
          <ac:spMkLst>
            <pc:docMk/>
            <pc:sldMk cId="3919349269" sldId="1350"/>
            <ac:spMk id="154" creationId="{1ABB283E-795E-4DBA-9340-2896AB2401B7}"/>
          </ac:spMkLst>
        </pc:spChg>
        <pc:spChg chg="add del">
          <ac:chgData name="Lex Wayen" userId="494a56360b44c41f" providerId="LiveId" clId="{015B748B-F1F7-4881-83C8-356D899CAF98}" dt="2019-07-03T08:10:53.014" v="649"/>
          <ac:spMkLst>
            <pc:docMk/>
            <pc:sldMk cId="3919349269" sldId="1350"/>
            <ac:spMk id="155" creationId="{C6466664-B7DF-41CA-85D1-9FEAD034EC79}"/>
          </ac:spMkLst>
        </pc:spChg>
        <pc:spChg chg="add del">
          <ac:chgData name="Lex Wayen" userId="494a56360b44c41f" providerId="LiveId" clId="{015B748B-F1F7-4881-83C8-356D899CAF98}" dt="2019-07-03T08:10:53.014" v="649"/>
          <ac:spMkLst>
            <pc:docMk/>
            <pc:sldMk cId="3919349269" sldId="1350"/>
            <ac:spMk id="156" creationId="{17C1767D-C946-466C-8D91-ACD21112C7DB}"/>
          </ac:spMkLst>
        </pc:spChg>
        <pc:spChg chg="del mod topLvl">
          <ac:chgData name="Lex Wayen" userId="494a56360b44c41f" providerId="LiveId" clId="{015B748B-F1F7-4881-83C8-356D899CAF98}" dt="2019-07-03T08:24:55.380" v="857" actId="478"/>
          <ac:spMkLst>
            <pc:docMk/>
            <pc:sldMk cId="3919349269" sldId="1350"/>
            <ac:spMk id="188" creationId="{5137E657-047E-408C-AD70-2A28C0F0E493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189" creationId="{677AA1BB-DED2-4E27-BB3B-BAB7DDADAB58}"/>
          </ac:spMkLst>
        </pc:spChg>
        <pc:spChg chg="del mod topLvl">
          <ac:chgData name="Lex Wayen" userId="494a56360b44c41f" providerId="LiveId" clId="{015B748B-F1F7-4881-83C8-356D899CAF98}" dt="2019-07-03T08:26:13.881" v="874" actId="478"/>
          <ac:spMkLst>
            <pc:docMk/>
            <pc:sldMk cId="3919349269" sldId="1350"/>
            <ac:spMk id="190" creationId="{05611301-A0C2-45D4-93E7-DE7DAD7A3DF2}"/>
          </ac:spMkLst>
        </pc:spChg>
        <pc:spChg chg="mod topLvl">
          <ac:chgData name="Lex Wayen" userId="494a56360b44c41f" providerId="LiveId" clId="{015B748B-F1F7-4881-83C8-356D899CAF98}" dt="2019-07-03T08:19:08.250" v="786" actId="14100"/>
          <ac:spMkLst>
            <pc:docMk/>
            <pc:sldMk cId="3919349269" sldId="1350"/>
            <ac:spMk id="191" creationId="{EDF3968E-23C3-4AAF-967B-6EDA5244643D}"/>
          </ac:spMkLst>
        </pc:spChg>
        <pc:spChg chg="mod topLvl">
          <ac:chgData name="Lex Wayen" userId="494a56360b44c41f" providerId="LiveId" clId="{015B748B-F1F7-4881-83C8-356D899CAF98}" dt="2019-07-03T08:26:17.196" v="875" actId="14100"/>
          <ac:spMkLst>
            <pc:docMk/>
            <pc:sldMk cId="3919349269" sldId="1350"/>
            <ac:spMk id="192" creationId="{096D92AC-F78B-4036-9F7D-A5B352E0C52F}"/>
          </ac:spMkLst>
        </pc:spChg>
        <pc:spChg chg="del mod topLvl">
          <ac:chgData name="Lex Wayen" userId="494a56360b44c41f" providerId="LiveId" clId="{015B748B-F1F7-4881-83C8-356D899CAF98}" dt="2019-07-03T08:24:55.380" v="857" actId="478"/>
          <ac:spMkLst>
            <pc:docMk/>
            <pc:sldMk cId="3919349269" sldId="1350"/>
            <ac:spMk id="194" creationId="{07A76F64-F3BC-4A24-AD0D-E2BFA91ED41F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195" creationId="{AA4A11C6-2BB4-46A0-B2C2-E480176238B9}"/>
          </ac:spMkLst>
        </pc:spChg>
        <pc:spChg chg="del mod topLvl">
          <ac:chgData name="Lex Wayen" userId="494a56360b44c41f" providerId="LiveId" clId="{015B748B-F1F7-4881-83C8-356D899CAF98}" dt="2019-07-03T08:17:03.331" v="755" actId="478"/>
          <ac:spMkLst>
            <pc:docMk/>
            <pc:sldMk cId="3919349269" sldId="1350"/>
            <ac:spMk id="196" creationId="{6FC394D1-26D8-4E60-B71D-1958838BDCDF}"/>
          </ac:spMkLst>
        </pc:spChg>
        <pc:spChg chg="mod topLvl">
          <ac:chgData name="Lex Wayen" userId="494a56360b44c41f" providerId="LiveId" clId="{015B748B-F1F7-4881-83C8-356D899CAF98}" dt="2019-07-03T08:19:08.250" v="786" actId="14100"/>
          <ac:spMkLst>
            <pc:docMk/>
            <pc:sldMk cId="3919349269" sldId="1350"/>
            <ac:spMk id="197" creationId="{FC2B7BA0-52A2-4BD3-A2A3-C34545AEA8F7}"/>
          </ac:spMkLst>
        </pc:spChg>
        <pc:spChg chg="mod topLvl">
          <ac:chgData name="Lex Wayen" userId="494a56360b44c41f" providerId="LiveId" clId="{015B748B-F1F7-4881-83C8-356D899CAF98}" dt="2019-07-03T08:20:21.840" v="805" actId="14100"/>
          <ac:spMkLst>
            <pc:docMk/>
            <pc:sldMk cId="3919349269" sldId="1350"/>
            <ac:spMk id="198" creationId="{11DA28DC-A1DD-4263-8EF5-832EEB7CA50D}"/>
          </ac:spMkLst>
        </pc:spChg>
        <pc:spChg chg="del mod topLvl">
          <ac:chgData name="Lex Wayen" userId="494a56360b44c41f" providerId="LiveId" clId="{015B748B-F1F7-4881-83C8-356D899CAF98}" dt="2019-07-03T08:24:55.380" v="857" actId="478"/>
          <ac:spMkLst>
            <pc:docMk/>
            <pc:sldMk cId="3919349269" sldId="1350"/>
            <ac:spMk id="200" creationId="{9D3F91B4-6BF6-472A-B371-32C7DA6990FC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201" creationId="{2568C348-019F-492C-8746-9DB66ABC9B6A}"/>
          </ac:spMkLst>
        </pc:spChg>
        <pc:spChg chg="mod topLvl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02" creationId="{F1FC0E18-44EE-4D66-A50F-8D63C59DC4AE}"/>
          </ac:spMkLst>
        </pc:spChg>
        <pc:spChg chg="mod topLvl">
          <ac:chgData name="Lex Wayen" userId="494a56360b44c41f" providerId="LiveId" clId="{015B748B-F1F7-4881-83C8-356D899CAF98}" dt="2019-07-03T08:19:08.250" v="786" actId="14100"/>
          <ac:spMkLst>
            <pc:docMk/>
            <pc:sldMk cId="3919349269" sldId="1350"/>
            <ac:spMk id="203" creationId="{230602D1-78B4-495A-BCA5-27EFA0FF8246}"/>
          </ac:spMkLst>
        </pc:spChg>
        <pc:spChg chg="mod topLvl">
          <ac:chgData name="Lex Wayen" userId="494a56360b44c41f" providerId="LiveId" clId="{015B748B-F1F7-4881-83C8-356D899CAF98}" dt="2019-07-03T08:25:40.405" v="868" actId="1076"/>
          <ac:spMkLst>
            <pc:docMk/>
            <pc:sldMk cId="3919349269" sldId="1350"/>
            <ac:spMk id="204" creationId="{B45C790B-BAFA-4CAE-92A4-8FFF9B5923EB}"/>
          </ac:spMkLst>
        </pc:spChg>
        <pc:spChg chg="del mod topLvl">
          <ac:chgData name="Lex Wayen" userId="494a56360b44c41f" providerId="LiveId" clId="{015B748B-F1F7-4881-83C8-356D899CAF98}" dt="2019-07-03T08:24:55.380" v="857" actId="478"/>
          <ac:spMkLst>
            <pc:docMk/>
            <pc:sldMk cId="3919349269" sldId="1350"/>
            <ac:spMk id="206" creationId="{664F80F4-08CB-40B5-97FE-CD66B5FE3161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207" creationId="{F11E532F-69AC-4612-A25D-7D0D22515FEF}"/>
          </ac:spMkLst>
        </pc:spChg>
        <pc:spChg chg="mod topLvl">
          <ac:chgData name="Lex Wayen" userId="494a56360b44c41f" providerId="LiveId" clId="{015B748B-F1F7-4881-83C8-356D899CAF98}" dt="2019-07-03T08:21:14.652" v="817"/>
          <ac:spMkLst>
            <pc:docMk/>
            <pc:sldMk cId="3919349269" sldId="1350"/>
            <ac:spMk id="208" creationId="{2094EED7-2FA9-4A87-86B2-1324FD1AF541}"/>
          </ac:spMkLst>
        </pc:spChg>
        <pc:spChg chg="mod topLvl">
          <ac:chgData name="Lex Wayen" userId="494a56360b44c41f" providerId="LiveId" clId="{015B748B-F1F7-4881-83C8-356D899CAF98}" dt="2019-07-03T08:19:08.250" v="786" actId="14100"/>
          <ac:spMkLst>
            <pc:docMk/>
            <pc:sldMk cId="3919349269" sldId="1350"/>
            <ac:spMk id="209" creationId="{4B16501D-CD2A-44A8-972B-DEE3979BE79C}"/>
          </ac:spMkLst>
        </pc:spChg>
        <pc:spChg chg="mod topLvl">
          <ac:chgData name="Lex Wayen" userId="494a56360b44c41f" providerId="LiveId" clId="{015B748B-F1F7-4881-83C8-356D899CAF98}" dt="2019-07-03T08:34:24.708" v="958" actId="14100"/>
          <ac:spMkLst>
            <pc:docMk/>
            <pc:sldMk cId="3919349269" sldId="1350"/>
            <ac:spMk id="210" creationId="{D51FFEF5-89DB-4FE4-B9CC-182A6DE1417D}"/>
          </ac:spMkLst>
        </pc:spChg>
        <pc:spChg chg="del mod topLvl">
          <ac:chgData name="Lex Wayen" userId="494a56360b44c41f" providerId="LiveId" clId="{015B748B-F1F7-4881-83C8-356D899CAF98}" dt="2019-07-03T08:24:55.380" v="857" actId="478"/>
          <ac:spMkLst>
            <pc:docMk/>
            <pc:sldMk cId="3919349269" sldId="1350"/>
            <ac:spMk id="212" creationId="{D85BD8DA-D128-46FF-A82D-708C4A6B7F94}"/>
          </ac:spMkLst>
        </pc:spChg>
        <pc:spChg chg="del mod topLvl">
          <ac:chgData name="Lex Wayen" userId="494a56360b44c41f" providerId="LiveId" clId="{015B748B-F1F7-4881-83C8-356D899CAF98}" dt="2019-07-03T08:24:38.805" v="852" actId="478"/>
          <ac:spMkLst>
            <pc:docMk/>
            <pc:sldMk cId="3919349269" sldId="1350"/>
            <ac:spMk id="213" creationId="{FBBB4591-47F0-4D89-A4BF-546227369877}"/>
          </ac:spMkLst>
        </pc:spChg>
        <pc:spChg chg="mod topLvl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14" creationId="{AD4357EB-636A-4C10-B6C2-90EBB5D97C9B}"/>
          </ac:spMkLst>
        </pc:spChg>
        <pc:spChg chg="mod topLvl">
          <ac:chgData name="Lex Wayen" userId="494a56360b44c41f" providerId="LiveId" clId="{015B748B-F1F7-4881-83C8-356D899CAF98}" dt="2019-07-03T08:19:08.250" v="786" actId="14100"/>
          <ac:spMkLst>
            <pc:docMk/>
            <pc:sldMk cId="3919349269" sldId="1350"/>
            <ac:spMk id="215" creationId="{4BA671B5-C2FF-41B5-AC39-2188C194E5A8}"/>
          </ac:spMkLst>
        </pc:spChg>
        <pc:spChg chg="mod topLvl">
          <ac:chgData name="Lex Wayen" userId="494a56360b44c41f" providerId="LiveId" clId="{015B748B-F1F7-4881-83C8-356D899CAF98}" dt="2019-07-03T08:20:37.863" v="809" actId="14100"/>
          <ac:spMkLst>
            <pc:docMk/>
            <pc:sldMk cId="3919349269" sldId="1350"/>
            <ac:spMk id="216" creationId="{B150B2FC-F1CE-429C-9046-0D0228A7BC55}"/>
          </ac:spMkLst>
        </pc:spChg>
        <pc:spChg chg="add mod">
          <ac:chgData name="Lex Wayen" userId="494a56360b44c41f" providerId="LiveId" clId="{015B748B-F1F7-4881-83C8-356D899CAF98}" dt="2019-07-03T08:20:59.028" v="813" actId="14100"/>
          <ac:spMkLst>
            <pc:docMk/>
            <pc:sldMk cId="3919349269" sldId="1350"/>
            <ac:spMk id="217" creationId="{5354BBC4-2525-450D-8F12-690EDE7D7534}"/>
          </ac:spMkLst>
        </pc:spChg>
        <pc:spChg chg="add mod">
          <ac:chgData name="Lex Wayen" userId="494a56360b44c41f" providerId="LiveId" clId="{015B748B-F1F7-4881-83C8-356D899CAF98}" dt="2019-07-03T08:26:51.063" v="877"/>
          <ac:spMkLst>
            <pc:docMk/>
            <pc:sldMk cId="3919349269" sldId="1350"/>
            <ac:spMk id="218" creationId="{608B470F-8FC7-4BD4-98C8-D0A0C5AA1E42}"/>
          </ac:spMkLst>
        </pc:spChg>
        <pc:spChg chg="add mod">
          <ac:chgData name="Lex Wayen" userId="494a56360b44c41f" providerId="LiveId" clId="{015B748B-F1F7-4881-83C8-356D899CAF98}" dt="2019-07-03T08:16:52.760" v="752" actId="571"/>
          <ac:spMkLst>
            <pc:docMk/>
            <pc:sldMk cId="3919349269" sldId="1350"/>
            <ac:spMk id="219" creationId="{DB464EEA-48E6-41B3-ADBD-50C62046445C}"/>
          </ac:spMkLst>
        </pc:spChg>
        <pc:spChg chg="add mod">
          <ac:chgData name="Lex Wayen" userId="494a56360b44c41f" providerId="LiveId" clId="{015B748B-F1F7-4881-83C8-356D899CAF98}" dt="2019-07-03T08:16:52.760" v="752" actId="571"/>
          <ac:spMkLst>
            <pc:docMk/>
            <pc:sldMk cId="3919349269" sldId="1350"/>
            <ac:spMk id="220" creationId="{968D4261-790E-4093-B157-A2665A974BDE}"/>
          </ac:spMkLst>
        </pc:spChg>
        <pc:spChg chg="add mod">
          <ac:chgData name="Lex Wayen" userId="494a56360b44c41f" providerId="LiveId" clId="{015B748B-F1F7-4881-83C8-356D899CAF98}" dt="2019-07-03T08:26:51.063" v="877"/>
          <ac:spMkLst>
            <pc:docMk/>
            <pc:sldMk cId="3919349269" sldId="1350"/>
            <ac:spMk id="221" creationId="{CBAF6F9F-0899-4A2A-864B-5AE96FAFA74F}"/>
          </ac:spMkLst>
        </pc:spChg>
        <pc:spChg chg="add mod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22" creationId="{AEC6DABC-1889-4C2E-B277-093E2BEB475C}"/>
          </ac:spMkLst>
        </pc:spChg>
        <pc:spChg chg="add mod">
          <ac:chgData name="Lex Wayen" userId="494a56360b44c41f" providerId="LiveId" clId="{015B748B-F1F7-4881-83C8-356D899CAF98}" dt="2019-07-03T08:19:00.077" v="784" actId="571"/>
          <ac:spMkLst>
            <pc:docMk/>
            <pc:sldMk cId="3919349269" sldId="1350"/>
            <ac:spMk id="223" creationId="{F017AB26-7579-4C53-ABF6-C92C7C4DA6DC}"/>
          </ac:spMkLst>
        </pc:spChg>
        <pc:spChg chg="add mod">
          <ac:chgData name="Lex Wayen" userId="494a56360b44c41f" providerId="LiveId" clId="{015B748B-F1F7-4881-83C8-356D899CAF98}" dt="2019-07-03T08:19:00.077" v="784" actId="571"/>
          <ac:spMkLst>
            <pc:docMk/>
            <pc:sldMk cId="3919349269" sldId="1350"/>
            <ac:spMk id="224" creationId="{2F185332-B0F5-4A18-8048-17F6A6E43B9F}"/>
          </ac:spMkLst>
        </pc:spChg>
        <pc:spChg chg="add mod">
          <ac:chgData name="Lex Wayen" userId="494a56360b44c41f" providerId="LiveId" clId="{015B748B-F1F7-4881-83C8-356D899CAF98}" dt="2019-07-03T08:19:47.076" v="796" actId="571"/>
          <ac:spMkLst>
            <pc:docMk/>
            <pc:sldMk cId="3919349269" sldId="1350"/>
            <ac:spMk id="225" creationId="{2BA6A2AA-1FE0-4B38-870D-0E449A65AD80}"/>
          </ac:spMkLst>
        </pc:spChg>
        <pc:spChg chg="add mod">
          <ac:chgData name="Lex Wayen" userId="494a56360b44c41f" providerId="LiveId" clId="{015B748B-F1F7-4881-83C8-356D899CAF98}" dt="2019-07-03T08:19:47.076" v="796" actId="571"/>
          <ac:spMkLst>
            <pc:docMk/>
            <pc:sldMk cId="3919349269" sldId="1350"/>
            <ac:spMk id="226" creationId="{A3A45534-4802-4416-9BDA-7EB7E8F6136A}"/>
          </ac:spMkLst>
        </pc:spChg>
        <pc:spChg chg="add mod">
          <ac:chgData name="Lex Wayen" userId="494a56360b44c41f" providerId="LiveId" clId="{015B748B-F1F7-4881-83C8-356D899CAF98}" dt="2019-07-03T08:21:14.652" v="817"/>
          <ac:spMkLst>
            <pc:docMk/>
            <pc:sldMk cId="3919349269" sldId="1350"/>
            <ac:spMk id="227" creationId="{E53CDA37-E96A-4419-90FA-F5097C56034E}"/>
          </ac:spMkLst>
        </pc:spChg>
        <pc:spChg chg="add del mod">
          <ac:chgData name="Lex Wayen" userId="494a56360b44c41f" providerId="LiveId" clId="{015B748B-F1F7-4881-83C8-356D899CAF98}" dt="2019-07-03T08:22:24.850" v="830" actId="478"/>
          <ac:spMkLst>
            <pc:docMk/>
            <pc:sldMk cId="3919349269" sldId="1350"/>
            <ac:spMk id="228" creationId="{747A949F-1793-444F-9DD0-B8AA0FFE26F6}"/>
          </ac:spMkLst>
        </pc:spChg>
        <pc:spChg chg="add mod">
          <ac:chgData name="Lex Wayen" userId="494a56360b44c41f" providerId="LiveId" clId="{015B748B-F1F7-4881-83C8-356D899CAF98}" dt="2019-07-03T08:28:42.270" v="898"/>
          <ac:spMkLst>
            <pc:docMk/>
            <pc:sldMk cId="3919349269" sldId="1350"/>
            <ac:spMk id="229" creationId="{AAFBA6A2-5DF6-4019-B61B-AD61AB85E234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0" creationId="{15A7F708-37CB-4AAE-B4DC-5B27E58C07FC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1" creationId="{7585EAD7-DD62-4F15-BD1D-2D9E15ED7C4B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2" creationId="{F22BF223-34A5-4B71-A1D3-8FCBCE4E5726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3" creationId="{12AF8615-C283-469C-9230-E5340AC99A94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4" creationId="{420C4555-BB39-4E76-AEF8-790C6AF2B553}"/>
          </ac:spMkLst>
        </pc:spChg>
        <pc:spChg chg="add mod">
          <ac:chgData name="Lex Wayen" userId="494a56360b44c41f" providerId="LiveId" clId="{015B748B-F1F7-4881-83C8-356D899CAF98}" dt="2019-07-03T08:25:27.519" v="864" actId="207"/>
          <ac:spMkLst>
            <pc:docMk/>
            <pc:sldMk cId="3919349269" sldId="1350"/>
            <ac:spMk id="235" creationId="{E2ECD7C0-26C6-4DA9-ABA8-DA59FE75B79E}"/>
          </ac:spMkLst>
        </pc:spChg>
        <pc:spChg chg="add mod">
          <ac:chgData name="Lex Wayen" userId="494a56360b44c41f" providerId="LiveId" clId="{015B748B-F1F7-4881-83C8-356D899CAF98}" dt="2019-07-03T08:26:51.063" v="877"/>
          <ac:spMkLst>
            <pc:docMk/>
            <pc:sldMk cId="3919349269" sldId="1350"/>
            <ac:spMk id="236" creationId="{437A84B1-8455-460E-94B3-18E316DE71F7}"/>
          </ac:spMkLst>
        </pc:spChg>
        <pc:spChg chg="add mod">
          <ac:chgData name="Lex Wayen" userId="494a56360b44c41f" providerId="LiveId" clId="{015B748B-F1F7-4881-83C8-356D899CAF98}" dt="2019-07-03T08:33:42.029" v="952" actId="14100"/>
          <ac:spMkLst>
            <pc:docMk/>
            <pc:sldMk cId="3919349269" sldId="1350"/>
            <ac:spMk id="237" creationId="{3E8825EE-CA7F-47D5-AD23-71AC1838C6E7}"/>
          </ac:spMkLst>
        </pc:spChg>
        <pc:spChg chg="add mod">
          <ac:chgData name="Lex Wayen" userId="494a56360b44c41f" providerId="LiveId" clId="{015B748B-F1F7-4881-83C8-356D899CAF98}" dt="2019-07-03T08:37:19.957" v="1006"/>
          <ac:spMkLst>
            <pc:docMk/>
            <pc:sldMk cId="3919349269" sldId="1350"/>
            <ac:spMk id="238" creationId="{C57C1C8B-F9EB-42ED-8874-A104997CC9D7}"/>
          </ac:spMkLst>
        </pc:spChg>
        <pc:spChg chg="add mod">
          <ac:chgData name="Lex Wayen" userId="494a56360b44c41f" providerId="LiveId" clId="{015B748B-F1F7-4881-83C8-356D899CAF98}" dt="2019-07-03T08:29:13.158" v="938" actId="207"/>
          <ac:spMkLst>
            <pc:docMk/>
            <pc:sldMk cId="3919349269" sldId="1350"/>
            <ac:spMk id="239" creationId="{BBE4AD97-5E68-4860-90CB-A34BE7A10217}"/>
          </ac:spMkLst>
        </pc:spChg>
        <pc:spChg chg="add mod">
          <ac:chgData name="Lex Wayen" userId="494a56360b44c41f" providerId="LiveId" clId="{015B748B-F1F7-4881-83C8-356D899CAF98}" dt="2019-07-03T08:29:13.158" v="938" actId="207"/>
          <ac:spMkLst>
            <pc:docMk/>
            <pc:sldMk cId="3919349269" sldId="1350"/>
            <ac:spMk id="240" creationId="{9FA841E5-1D6C-44BC-946F-BD3330FD0127}"/>
          </ac:spMkLst>
        </pc:spChg>
        <pc:spChg chg="add mod">
          <ac:chgData name="Lex Wayen" userId="494a56360b44c41f" providerId="LiveId" clId="{015B748B-F1F7-4881-83C8-356D899CAF98}" dt="2019-07-03T08:29:13.158" v="938" actId="207"/>
          <ac:spMkLst>
            <pc:docMk/>
            <pc:sldMk cId="3919349269" sldId="1350"/>
            <ac:spMk id="241" creationId="{DB3C7883-5F3F-45DC-AAD4-645F5D51D8A3}"/>
          </ac:spMkLst>
        </pc:spChg>
        <pc:spChg chg="add mod">
          <ac:chgData name="Lex Wayen" userId="494a56360b44c41f" providerId="LiveId" clId="{015B748B-F1F7-4881-83C8-356D899CAF98}" dt="2019-07-03T08:33:19.930" v="948" actId="1076"/>
          <ac:spMkLst>
            <pc:docMk/>
            <pc:sldMk cId="3919349269" sldId="1350"/>
            <ac:spMk id="242" creationId="{63834D2C-928C-4023-ACAC-79C6336C78FA}"/>
          </ac:spMkLst>
        </pc:spChg>
        <pc:spChg chg="add mod">
          <ac:chgData name="Lex Wayen" userId="494a56360b44c41f" providerId="LiveId" clId="{015B748B-F1F7-4881-83C8-356D899CAF98}" dt="2019-07-03T08:33:36.358" v="951" actId="14100"/>
          <ac:spMkLst>
            <pc:docMk/>
            <pc:sldMk cId="3919349269" sldId="1350"/>
            <ac:spMk id="243" creationId="{5AF1354A-5002-4B2F-9F14-F4D5DACC92DA}"/>
          </ac:spMkLst>
        </pc:spChg>
        <pc:spChg chg="add mod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44" creationId="{3D15779E-ABF2-4A0F-8EB7-3E3A00367359}"/>
          </ac:spMkLst>
        </pc:spChg>
        <pc:spChg chg="add mod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45" creationId="{8C0FC385-CEF9-4BA3-A315-739320289B46}"/>
          </ac:spMkLst>
        </pc:spChg>
        <pc:spChg chg="add mod">
          <ac:chgData name="Lex Wayen" userId="494a56360b44c41f" providerId="LiveId" clId="{015B748B-F1F7-4881-83C8-356D899CAF98}" dt="2019-07-03T08:34:01.961" v="954" actId="1076"/>
          <ac:spMkLst>
            <pc:docMk/>
            <pc:sldMk cId="3919349269" sldId="1350"/>
            <ac:spMk id="246" creationId="{5B299407-C1B5-4D7B-AAF2-362758C846DB}"/>
          </ac:spMkLst>
        </pc:spChg>
        <pc:spChg chg="add mod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47" creationId="{55FF9F9B-19E7-48FF-9163-2F5DDC7EF194}"/>
          </ac:spMkLst>
        </pc:spChg>
        <pc:spChg chg="add del mod">
          <ac:chgData name="Lex Wayen" userId="494a56360b44c41f" providerId="LiveId" clId="{015B748B-F1F7-4881-83C8-356D899CAF98}" dt="2019-07-03T08:34:21.089" v="957" actId="478"/>
          <ac:spMkLst>
            <pc:docMk/>
            <pc:sldMk cId="3919349269" sldId="1350"/>
            <ac:spMk id="248" creationId="{CF061AEE-AFBF-4590-A57B-FA6F48469FE1}"/>
          </ac:spMkLst>
        </pc:spChg>
        <pc:spChg chg="add mod">
          <ac:chgData name="Lex Wayen" userId="494a56360b44c41f" providerId="LiveId" clId="{015B748B-F1F7-4881-83C8-356D899CAF98}" dt="2019-07-03T08:38:17.949" v="1021" actId="1076"/>
          <ac:spMkLst>
            <pc:docMk/>
            <pc:sldMk cId="3919349269" sldId="1350"/>
            <ac:spMk id="249" creationId="{6B7BF459-B8CC-4DF7-B2A4-445191A1EA67}"/>
          </ac:spMkLst>
        </pc:spChg>
        <pc:spChg chg="add del mod">
          <ac:chgData name="Lex Wayen" userId="494a56360b44c41f" providerId="LiveId" clId="{015B748B-F1F7-4881-83C8-356D899CAF98}" dt="2019-07-03T08:37:36.913" v="1014"/>
          <ac:spMkLst>
            <pc:docMk/>
            <pc:sldMk cId="3919349269" sldId="1350"/>
            <ac:spMk id="252" creationId="{90EB0292-2C05-4C35-B2A5-482787922FAC}"/>
          </ac:spMkLst>
        </pc:spChg>
        <pc:spChg chg="add mod">
          <ac:chgData name="Lex Wayen" userId="494a56360b44c41f" providerId="LiveId" clId="{015B748B-F1F7-4881-83C8-356D899CAF98}" dt="2019-07-03T08:42:33.370" v="1102"/>
          <ac:spMkLst>
            <pc:docMk/>
            <pc:sldMk cId="3919349269" sldId="1350"/>
            <ac:spMk id="254" creationId="{70DAF5B0-3E80-49C0-AFA3-7F04BE2242C6}"/>
          </ac:spMkLst>
        </pc:spChg>
        <pc:spChg chg="add mod">
          <ac:chgData name="Lex Wayen" userId="494a56360b44c41f" providerId="LiveId" clId="{015B748B-F1F7-4881-83C8-356D899CAF98}" dt="2019-07-03T08:42:33.370" v="1102"/>
          <ac:spMkLst>
            <pc:docMk/>
            <pc:sldMk cId="3919349269" sldId="1350"/>
            <ac:spMk id="256" creationId="{BBD566F0-ECC8-4DD4-8E00-22EEF6E268FF}"/>
          </ac:spMkLst>
        </pc:spChg>
        <pc:spChg chg="add mod">
          <ac:chgData name="Lex Wayen" userId="494a56360b44c41f" providerId="LiveId" clId="{015B748B-F1F7-4881-83C8-356D899CAF98}" dt="2019-07-03T08:42:33.370" v="1102"/>
          <ac:spMkLst>
            <pc:docMk/>
            <pc:sldMk cId="3919349269" sldId="1350"/>
            <ac:spMk id="258" creationId="{ECB88C9E-56D3-4EB2-96DC-BE47145E5DF5}"/>
          </ac:spMkLst>
        </pc:spChg>
        <pc:spChg chg="mod">
          <ac:chgData name="Lex Wayen" userId="494a56360b44c41f" providerId="LiveId" clId="{015B748B-F1F7-4881-83C8-356D899CAF98}" dt="2019-07-04T08:03:48.300" v="2934" actId="207"/>
          <ac:spMkLst>
            <pc:docMk/>
            <pc:sldMk cId="3919349269" sldId="1350"/>
            <ac:spMk id="261" creationId="{A35DE0C5-0104-45DB-9389-FE198DE4E488}"/>
          </ac:spMkLst>
        </pc:spChg>
        <pc:spChg chg="add del">
          <ac:chgData name="Lex Wayen" userId="494a56360b44c41f" providerId="LiveId" clId="{015B748B-F1F7-4881-83C8-356D899CAF98}" dt="2019-07-03T09:07:41.678" v="1493"/>
          <ac:spMkLst>
            <pc:docMk/>
            <pc:sldMk cId="3919349269" sldId="1350"/>
            <ac:spMk id="287" creationId="{B4EE6E74-564E-44C5-A9BE-7D98EC7479A5}"/>
          </ac:spMkLst>
        </pc:spChg>
        <pc:spChg chg="add del">
          <ac:chgData name="Lex Wayen" userId="494a56360b44c41f" providerId="LiveId" clId="{015B748B-F1F7-4881-83C8-356D899CAF98}" dt="2019-07-03T09:07:41.678" v="1493"/>
          <ac:spMkLst>
            <pc:docMk/>
            <pc:sldMk cId="3919349269" sldId="1350"/>
            <ac:spMk id="288" creationId="{2E4B3F76-3B73-4C0E-927E-9242C388E3CF}"/>
          </ac:spMkLst>
        </pc:spChg>
        <pc:spChg chg="add">
          <ac:chgData name="Lex Wayen" userId="494a56360b44c41f" providerId="LiveId" clId="{015B748B-F1F7-4881-83C8-356D899CAF98}" dt="2019-07-03T09:07:45.237" v="1495"/>
          <ac:spMkLst>
            <pc:docMk/>
            <pc:sldMk cId="3919349269" sldId="1350"/>
            <ac:spMk id="291" creationId="{CB288355-DBBC-4770-B042-5199C814FCC1}"/>
          </ac:spMkLst>
        </pc:spChg>
        <pc:spChg chg="add">
          <ac:chgData name="Lex Wayen" userId="494a56360b44c41f" providerId="LiveId" clId="{015B748B-F1F7-4881-83C8-356D899CAF98}" dt="2019-07-03T09:07:45.237" v="1495"/>
          <ac:spMkLst>
            <pc:docMk/>
            <pc:sldMk cId="3919349269" sldId="1350"/>
            <ac:spMk id="292" creationId="{CCDC221F-6F63-4661-8784-C2F027BC86D4}"/>
          </ac:spMkLst>
        </pc:spChg>
        <pc:grpChg chg="add mod">
          <ac:chgData name="Lex Wayen" userId="494a56360b44c41f" providerId="LiveId" clId="{015B748B-F1F7-4881-83C8-356D899CAF98}" dt="2019-07-03T08:13:12.573" v="685" actId="164"/>
          <ac:grpSpMkLst>
            <pc:docMk/>
            <pc:sldMk cId="3919349269" sldId="1350"/>
            <ac:grpSpMk id="17" creationId="{F605D94D-53B2-49B8-A9A9-CDE25FB1E462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19" creationId="{3331AE63-435C-4585-BFEA-9ECEBD6B9A33}"/>
          </ac:grpSpMkLst>
        </pc:grpChg>
        <pc:grpChg chg="del mod">
          <ac:chgData name="Lex Wayen" userId="494a56360b44c41f" providerId="LiveId" clId="{015B748B-F1F7-4881-83C8-356D899CAF98}" dt="2019-07-03T08:36:47.491" v="997" actId="478"/>
          <ac:grpSpMkLst>
            <pc:docMk/>
            <pc:sldMk cId="3919349269" sldId="1350"/>
            <ac:grpSpMk id="144" creationId="{9A1A015C-617D-4FC2-91EF-3C45CDA72CFB}"/>
          </ac:grpSpMkLst>
        </pc:grpChg>
        <pc:grpChg chg="add del mod">
          <ac:chgData name="Lex Wayen" userId="494a56360b44c41f" providerId="LiveId" clId="{015B748B-F1F7-4881-83C8-356D899CAF98}" dt="2019-07-03T08:13:11.029" v="684"/>
          <ac:grpSpMkLst>
            <pc:docMk/>
            <pc:sldMk cId="3919349269" sldId="1350"/>
            <ac:grpSpMk id="157" creationId="{14764ED1-CB64-4C7C-A15C-A6C0ADACD965}"/>
          </ac:grpSpMkLst>
        </pc:grpChg>
        <pc:grpChg chg="add del mod">
          <ac:chgData name="Lex Wayen" userId="494a56360b44c41f" providerId="LiveId" clId="{015B748B-F1F7-4881-83C8-356D899CAF98}" dt="2019-07-03T08:13:10.674" v="683"/>
          <ac:grpSpMkLst>
            <pc:docMk/>
            <pc:sldMk cId="3919349269" sldId="1350"/>
            <ac:grpSpMk id="163" creationId="{3578261A-4EE8-497B-92F4-A04D9D58211A}"/>
          </ac:grpSpMkLst>
        </pc:grpChg>
        <pc:grpChg chg="add del mod">
          <ac:chgData name="Lex Wayen" userId="494a56360b44c41f" providerId="LiveId" clId="{015B748B-F1F7-4881-83C8-356D899CAF98}" dt="2019-07-03T08:13:10.494" v="682"/>
          <ac:grpSpMkLst>
            <pc:docMk/>
            <pc:sldMk cId="3919349269" sldId="1350"/>
            <ac:grpSpMk id="169" creationId="{1FFDEE0D-78CD-47DA-ABA0-EFE752B0FA22}"/>
          </ac:grpSpMkLst>
        </pc:grpChg>
        <pc:grpChg chg="add del mod">
          <ac:chgData name="Lex Wayen" userId="494a56360b44c41f" providerId="LiveId" clId="{015B748B-F1F7-4881-83C8-356D899CAF98}" dt="2019-07-03T08:13:10.205" v="681"/>
          <ac:grpSpMkLst>
            <pc:docMk/>
            <pc:sldMk cId="3919349269" sldId="1350"/>
            <ac:grpSpMk id="175" creationId="{1878F808-64B0-4E1B-81AF-6B7D6220B0E6}"/>
          </ac:grpSpMkLst>
        </pc:grpChg>
        <pc:grpChg chg="add del mod">
          <ac:chgData name="Lex Wayen" userId="494a56360b44c41f" providerId="LiveId" clId="{015B748B-F1F7-4881-83C8-356D899CAF98}" dt="2019-07-03T08:13:09.746" v="680"/>
          <ac:grpSpMkLst>
            <pc:docMk/>
            <pc:sldMk cId="3919349269" sldId="1350"/>
            <ac:grpSpMk id="181" creationId="{E0500508-ECCB-4545-996B-09CC259C4DAE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187" creationId="{0F2901EC-FEC4-4282-B8E5-7B01D9FB37FC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193" creationId="{1B308A4B-510F-404B-AC87-6D2F6C562FC9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199" creationId="{69279DC3-4270-446D-B9BA-EDF12C6FD3E6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205" creationId="{52446D6D-4DB4-4F3E-B964-13DEBCD0470C}"/>
          </ac:grpSpMkLst>
        </pc:grpChg>
        <pc:grpChg chg="add del mod">
          <ac:chgData name="Lex Wayen" userId="494a56360b44c41f" providerId="LiveId" clId="{015B748B-F1F7-4881-83C8-356D899CAF98}" dt="2019-07-03T08:15:49.074" v="738" actId="165"/>
          <ac:grpSpMkLst>
            <pc:docMk/>
            <pc:sldMk cId="3919349269" sldId="1350"/>
            <ac:grpSpMk id="211" creationId="{CA3D0A65-4C52-41E5-A1AD-D587226FCFD2}"/>
          </ac:grpSpMkLst>
        </pc:grpChg>
        <pc:cxnChg chg="mod ord">
          <ac:chgData name="Lex Wayen" userId="494a56360b44c41f" providerId="LiveId" clId="{015B748B-F1F7-4881-83C8-356D899CAF98}" dt="2019-07-03T08:39:20.738" v="1047"/>
          <ac:cxnSpMkLst>
            <pc:docMk/>
            <pc:sldMk cId="3919349269" sldId="1350"/>
            <ac:cxnSpMk id="71" creationId="{83AAD2FF-BBE1-42CF-9792-F4C6DF0BB1EE}"/>
          </ac:cxnSpMkLst>
        </pc:cxnChg>
        <pc:cxnChg chg="mod">
          <ac:chgData name="Lex Wayen" userId="494a56360b44c41f" providerId="LiveId" clId="{015B748B-F1F7-4881-83C8-356D899CAF98}" dt="2019-07-03T08:43:04.107" v="1109" actId="1076"/>
          <ac:cxnSpMkLst>
            <pc:docMk/>
            <pc:sldMk cId="3919349269" sldId="1350"/>
            <ac:cxnSpMk id="88" creationId="{AFA56635-97DE-4024-9CFE-EE646FBE1770}"/>
          </ac:cxnSpMkLst>
        </pc:cxnChg>
        <pc:cxnChg chg="del mod">
          <ac:chgData name="Lex Wayen" userId="494a56360b44c41f" providerId="LiveId" clId="{015B748B-F1F7-4881-83C8-356D899CAF98}" dt="2019-07-03T09:07:44.912" v="1494" actId="478"/>
          <ac:cxnSpMkLst>
            <pc:docMk/>
            <pc:sldMk cId="3919349269" sldId="1350"/>
            <ac:cxnSpMk id="93" creationId="{36B95E6C-37D0-4756-8A3C-CA84197FC943}"/>
          </ac:cxnSpMkLst>
        </pc:cxnChg>
        <pc:cxnChg chg="del mod">
          <ac:chgData name="Lex Wayen" userId="494a56360b44c41f" providerId="LiveId" clId="{015B748B-F1F7-4881-83C8-356D899CAF98}" dt="2019-07-03T09:07:44.912" v="1494" actId="478"/>
          <ac:cxnSpMkLst>
            <pc:docMk/>
            <pc:sldMk cId="3919349269" sldId="1350"/>
            <ac:cxnSpMk id="94" creationId="{F5A456FF-5B1E-4871-A756-634FE480BDE7}"/>
          </ac:cxnSpMkLst>
        </pc:cxnChg>
        <pc:cxnChg chg="mod">
          <ac:chgData name="Lex Wayen" userId="494a56360b44c41f" providerId="LiveId" clId="{015B748B-F1F7-4881-83C8-356D899CAF98}" dt="2019-07-03T08:27:36.500" v="883" actId="14100"/>
          <ac:cxnSpMkLst>
            <pc:docMk/>
            <pc:sldMk cId="3919349269" sldId="1350"/>
            <ac:cxnSpMk id="99" creationId="{DB8B30C0-4BA9-44C7-9A68-20DF1985C863}"/>
          </ac:cxnSpMkLst>
        </pc:cxnChg>
        <pc:cxnChg chg="mod">
          <ac:chgData name="Lex Wayen" userId="494a56360b44c41f" providerId="LiveId" clId="{015B748B-F1F7-4881-83C8-356D899CAF98}" dt="2019-07-03T08:37:01.583" v="998" actId="1076"/>
          <ac:cxnSpMkLst>
            <pc:docMk/>
            <pc:sldMk cId="3919349269" sldId="1350"/>
            <ac:cxnSpMk id="112" creationId="{390C86A8-8BE1-40F2-83D9-960F186B0C5A}"/>
          </ac:cxnSpMkLst>
        </pc:cxnChg>
        <pc:cxnChg chg="del mod">
          <ac:chgData name="Lex Wayen" userId="494a56360b44c41f" providerId="LiveId" clId="{015B748B-F1F7-4881-83C8-356D899CAF98}" dt="2019-07-03T08:36:47.491" v="997" actId="478"/>
          <ac:cxnSpMkLst>
            <pc:docMk/>
            <pc:sldMk cId="3919349269" sldId="1350"/>
            <ac:cxnSpMk id="113" creationId="{65FCA801-CF7A-46BF-B55F-C0663DA490D4}"/>
          </ac:cxnSpMkLst>
        </pc:cxnChg>
        <pc:cxnChg chg="add mod">
          <ac:chgData name="Lex Wayen" userId="494a56360b44c41f" providerId="LiveId" clId="{015B748B-F1F7-4881-83C8-356D899CAF98}" dt="2019-07-03T08:38:17.949" v="1021" actId="1076"/>
          <ac:cxnSpMkLst>
            <pc:docMk/>
            <pc:sldMk cId="3919349269" sldId="1350"/>
            <ac:cxnSpMk id="250" creationId="{A9F8949E-D33B-47B2-AE6E-298F7407445E}"/>
          </ac:cxnSpMkLst>
        </pc:cxnChg>
        <pc:cxnChg chg="add del mod">
          <ac:chgData name="Lex Wayen" userId="494a56360b44c41f" providerId="LiveId" clId="{015B748B-F1F7-4881-83C8-356D899CAF98}" dt="2019-07-03T08:37:36.913" v="1014"/>
          <ac:cxnSpMkLst>
            <pc:docMk/>
            <pc:sldMk cId="3919349269" sldId="1350"/>
            <ac:cxnSpMk id="253" creationId="{94F18BDA-DFA6-44D1-A818-5C81FA6DC2B1}"/>
          </ac:cxnSpMkLst>
        </pc:cxnChg>
        <pc:cxnChg chg="add mod">
          <ac:chgData name="Lex Wayen" userId="494a56360b44c41f" providerId="LiveId" clId="{015B748B-F1F7-4881-83C8-356D899CAF98}" dt="2019-07-03T08:42:33.370" v="1102"/>
          <ac:cxnSpMkLst>
            <pc:docMk/>
            <pc:sldMk cId="3919349269" sldId="1350"/>
            <ac:cxnSpMk id="255" creationId="{6F0F995F-0456-432E-81F0-DB438EDFA7AD}"/>
          </ac:cxnSpMkLst>
        </pc:cxnChg>
        <pc:cxnChg chg="add mod">
          <ac:chgData name="Lex Wayen" userId="494a56360b44c41f" providerId="LiveId" clId="{015B748B-F1F7-4881-83C8-356D899CAF98}" dt="2019-07-03T08:42:20.947" v="1098" actId="1076"/>
          <ac:cxnSpMkLst>
            <pc:docMk/>
            <pc:sldMk cId="3919349269" sldId="1350"/>
            <ac:cxnSpMk id="257" creationId="{40E7253B-289C-47EE-8723-5A0132301EAF}"/>
          </ac:cxnSpMkLst>
        </pc:cxnChg>
        <pc:cxnChg chg="add mod">
          <ac:chgData name="Lex Wayen" userId="494a56360b44c41f" providerId="LiveId" clId="{015B748B-F1F7-4881-83C8-356D899CAF98}" dt="2019-07-03T08:42:25.785" v="1100" actId="1076"/>
          <ac:cxnSpMkLst>
            <pc:docMk/>
            <pc:sldMk cId="3919349269" sldId="1350"/>
            <ac:cxnSpMk id="259" creationId="{BE886D9B-D3A0-4EC7-B84E-E619A1BA96EB}"/>
          </ac:cxnSpMkLst>
        </pc:cxnChg>
        <pc:cxnChg chg="add del">
          <ac:chgData name="Lex Wayen" userId="494a56360b44c41f" providerId="LiveId" clId="{015B748B-F1F7-4881-83C8-356D899CAF98}" dt="2019-07-03T09:07:41.678" v="1493"/>
          <ac:cxnSpMkLst>
            <pc:docMk/>
            <pc:sldMk cId="3919349269" sldId="1350"/>
            <ac:cxnSpMk id="289" creationId="{5A38CC71-EBF1-41B5-BC4C-48AF80CF35C7}"/>
          </ac:cxnSpMkLst>
        </pc:cxnChg>
        <pc:cxnChg chg="add del">
          <ac:chgData name="Lex Wayen" userId="494a56360b44c41f" providerId="LiveId" clId="{015B748B-F1F7-4881-83C8-356D899CAF98}" dt="2019-07-03T09:07:41.678" v="1493"/>
          <ac:cxnSpMkLst>
            <pc:docMk/>
            <pc:sldMk cId="3919349269" sldId="1350"/>
            <ac:cxnSpMk id="290" creationId="{D1DFCD54-D902-45A5-9686-59911C883616}"/>
          </ac:cxnSpMkLst>
        </pc:cxnChg>
        <pc:cxnChg chg="add mod">
          <ac:chgData name="Lex Wayen" userId="494a56360b44c41f" providerId="LiveId" clId="{015B748B-F1F7-4881-83C8-356D899CAF98}" dt="2019-07-04T08:03:48.300" v="2934" actId="207"/>
          <ac:cxnSpMkLst>
            <pc:docMk/>
            <pc:sldMk cId="3919349269" sldId="1350"/>
            <ac:cxnSpMk id="293" creationId="{A03C912A-6FF4-44D5-91A1-9A647A7C0DFF}"/>
          </ac:cxnSpMkLst>
        </pc:cxnChg>
        <pc:cxnChg chg="add mod">
          <ac:chgData name="Lex Wayen" userId="494a56360b44c41f" providerId="LiveId" clId="{015B748B-F1F7-4881-83C8-356D899CAF98}" dt="2019-07-03T09:07:51.454" v="1497" actId="14100"/>
          <ac:cxnSpMkLst>
            <pc:docMk/>
            <pc:sldMk cId="3919349269" sldId="1350"/>
            <ac:cxnSpMk id="294" creationId="{A32EDFDE-3CB1-406B-86B9-3B70661A9745}"/>
          </ac:cxnSpMkLst>
        </pc:cxnChg>
      </pc:sldChg>
      <pc:sldChg chg="addSp delSp modSp add modTransition">
        <pc:chgData name="Lex Wayen" userId="494a56360b44c41f" providerId="LiveId" clId="{015B748B-F1F7-4881-83C8-356D899CAF98}" dt="2019-07-03T09:15:27.787" v="1564" actId="478"/>
        <pc:sldMkLst>
          <pc:docMk/>
          <pc:sldMk cId="1768416110" sldId="1351"/>
        </pc:sldMkLst>
        <pc:spChg chg="mod">
          <ac:chgData name="Lex Wayen" userId="494a56360b44c41f" providerId="LiveId" clId="{015B748B-F1F7-4881-83C8-356D899CAF98}" dt="2019-07-03T08:52:27.522" v="1221" actId="20577"/>
          <ac:spMkLst>
            <pc:docMk/>
            <pc:sldMk cId="1768416110" sldId="1351"/>
            <ac:spMk id="2" creationId="{A7A48FE4-93C1-499B-8EC6-655A41B67FDC}"/>
          </ac:spMkLst>
        </pc:spChg>
        <pc:spChg chg="mod">
          <ac:chgData name="Lex Wayen" userId="494a56360b44c41f" providerId="LiveId" clId="{015B748B-F1F7-4881-83C8-356D899CAF98}" dt="2019-07-03T09:14:24.690" v="1553" actId="20577"/>
          <ac:spMkLst>
            <pc:docMk/>
            <pc:sldMk cId="1768416110" sldId="1351"/>
            <ac:spMk id="98" creationId="{19FF5598-E40B-48EF-BAF5-C4CDB6D6AD50}"/>
          </ac:spMkLst>
        </pc:spChg>
        <pc:spChg chg="mod">
          <ac:chgData name="Lex Wayen" userId="494a56360b44c41f" providerId="LiveId" clId="{015B748B-F1F7-4881-83C8-356D899CAF98}" dt="2019-07-03T09:14:16.401" v="1544" actId="20577"/>
          <ac:spMkLst>
            <pc:docMk/>
            <pc:sldMk cId="1768416110" sldId="1351"/>
            <ac:spMk id="102" creationId="{09B2B952-62CE-4308-9008-4B8AC32E7046}"/>
          </ac:spMkLst>
        </pc:spChg>
        <pc:spChg chg="mod">
          <ac:chgData name="Lex Wayen" userId="494a56360b44c41f" providerId="LiveId" clId="{015B748B-F1F7-4881-83C8-356D899CAF98}" dt="2019-07-03T09:14:13.344" v="1541" actId="20577"/>
          <ac:spMkLst>
            <pc:docMk/>
            <pc:sldMk cId="1768416110" sldId="1351"/>
            <ac:spMk id="109" creationId="{E8A894BE-AE2A-4AEB-BE4A-D3105561A31E}"/>
          </ac:spMkLst>
        </pc:spChg>
        <pc:spChg chg="add del mod">
          <ac:chgData name="Lex Wayen" userId="494a56360b44c41f" providerId="LiveId" clId="{015B748B-F1F7-4881-83C8-356D899CAF98}" dt="2019-07-03T09:15:16.958" v="1563" actId="478"/>
          <ac:spMkLst>
            <pc:docMk/>
            <pc:sldMk cId="1768416110" sldId="1351"/>
            <ac:spMk id="139" creationId="{4A516165-AF26-40C2-A7BE-4DF468A5F1FC}"/>
          </ac:spMkLst>
        </pc:spChg>
        <pc:spChg chg="add del">
          <ac:chgData name="Lex Wayen" userId="494a56360b44c41f" providerId="LiveId" clId="{015B748B-F1F7-4881-83C8-356D899CAF98}" dt="2019-07-03T09:15:16.958" v="1563" actId="478"/>
          <ac:spMkLst>
            <pc:docMk/>
            <pc:sldMk cId="1768416110" sldId="1351"/>
            <ac:spMk id="148" creationId="{22161261-5147-4795-BC2F-0B42742E030D}"/>
          </ac:spMkLst>
        </pc:spChg>
        <pc:spChg chg="del">
          <ac:chgData name="Lex Wayen" userId="494a56360b44c41f" providerId="LiveId" clId="{015B748B-F1F7-4881-83C8-356D899CAF98}" dt="2019-07-03T09:15:27.787" v="1564" actId="478"/>
          <ac:spMkLst>
            <pc:docMk/>
            <pc:sldMk cId="1768416110" sldId="1351"/>
            <ac:spMk id="163" creationId="{B8F29AD4-8FB0-4A00-A3B2-7FC170C8A851}"/>
          </ac:spMkLst>
        </pc:spChg>
        <pc:cxnChg chg="add del mod">
          <ac:chgData name="Lex Wayen" userId="494a56360b44c41f" providerId="LiveId" clId="{015B748B-F1F7-4881-83C8-356D899CAF98}" dt="2019-07-03T09:15:16.958" v="1563" actId="478"/>
          <ac:cxnSpMkLst>
            <pc:docMk/>
            <pc:sldMk cId="1768416110" sldId="1351"/>
            <ac:cxnSpMk id="145" creationId="{E9653A03-C61C-4D14-82D4-874B25C59AD8}"/>
          </ac:cxnSpMkLst>
        </pc:cxnChg>
        <pc:cxnChg chg="del mod">
          <ac:chgData name="Lex Wayen" userId="494a56360b44c41f" providerId="LiveId" clId="{015B748B-F1F7-4881-83C8-356D899CAF98}" dt="2019-07-03T09:15:27.787" v="1564" actId="478"/>
          <ac:cxnSpMkLst>
            <pc:docMk/>
            <pc:sldMk cId="1768416110" sldId="1351"/>
            <ac:cxnSpMk id="160" creationId="{12A4116D-8114-45A9-92A6-249D22BB4119}"/>
          </ac:cxnSpMkLst>
        </pc:cxnChg>
        <pc:cxnChg chg="mod">
          <ac:chgData name="Lex Wayen" userId="494a56360b44c41f" providerId="LiveId" clId="{015B748B-F1F7-4881-83C8-356D899CAF98}" dt="2019-07-03T09:15:16.958" v="1563" actId="478"/>
          <ac:cxnSpMkLst>
            <pc:docMk/>
            <pc:sldMk cId="1768416110" sldId="1351"/>
            <ac:cxnSpMk id="190" creationId="{32D2D521-CB38-4487-A549-59D8A6FBE072}"/>
          </ac:cxnSpMkLst>
        </pc:cxnChg>
      </pc:sldChg>
      <pc:sldChg chg="modSp add del">
        <pc:chgData name="Lex Wayen" userId="494a56360b44c41f" providerId="LiveId" clId="{015B748B-F1F7-4881-83C8-356D899CAF98}" dt="2019-07-03T09:20:06.270" v="1622" actId="2696"/>
        <pc:sldMkLst>
          <pc:docMk/>
          <pc:sldMk cId="1159617041" sldId="1352"/>
        </pc:sldMkLst>
        <pc:spChg chg="mod">
          <ac:chgData name="Lex Wayen" userId="494a56360b44c41f" providerId="LiveId" clId="{015B748B-F1F7-4881-83C8-356D899CAF98}" dt="2019-07-03T09:19:52.358" v="1618"/>
          <ac:spMkLst>
            <pc:docMk/>
            <pc:sldMk cId="1159617041" sldId="1352"/>
            <ac:spMk id="2" creationId="{5D512720-DE53-4A24-BB5D-83A760B7B53B}"/>
          </ac:spMkLst>
        </pc:spChg>
        <pc:spChg chg="mod">
          <ac:chgData name="Lex Wayen" userId="494a56360b44c41f" providerId="LiveId" clId="{015B748B-F1F7-4881-83C8-356D899CAF98}" dt="2019-07-03T09:06:43.939" v="1488"/>
          <ac:spMkLst>
            <pc:docMk/>
            <pc:sldMk cId="1159617041" sldId="1352"/>
            <ac:spMk id="4" creationId="{BDC23061-4E08-4E68-B071-32A4DDA71E78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14" creationId="{D0FDAC68-5738-452D-8863-3FCAABEBD8AB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16" creationId="{B1BCB911-8959-4A2A-B052-5CCFEFDEEB27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19" creationId="{A78374A9-354B-47EF-B1A6-E0B135E232B5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20" creationId="{093B1F65-F5CB-475B-90E6-F025D2133195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23" creationId="{E9FD7F00-D732-4AD8-BB8C-401E83A889E8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24" creationId="{07D6E54E-39BE-422B-8480-A907C6C3CAD8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27" creationId="{47E100A0-D609-4CD6-BCE5-D2E7A247E831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28" creationId="{0F535E1C-A1C7-4320-BEE7-10EBFB64C234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31" creationId="{DB064E9B-5D60-4FC2-8726-97C29B194732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32" creationId="{E409E5EB-510A-42B7-8714-6130529BD7C5}"/>
          </ac:spMkLst>
        </pc:spChg>
        <pc:spChg chg="mod">
          <ac:chgData name="Lex Wayen" userId="494a56360b44c41f" providerId="LiveId" clId="{015B748B-F1F7-4881-83C8-356D899CAF98}" dt="2019-07-03T09:18:43.514" v="1609" actId="1076"/>
          <ac:spMkLst>
            <pc:docMk/>
            <pc:sldMk cId="1159617041" sldId="1352"/>
            <ac:spMk id="34" creationId="{C9F20370-DB86-4694-AE42-EE6BE1C122EB}"/>
          </ac:spMkLst>
        </pc:spChg>
        <pc:spChg chg="mod">
          <ac:chgData name="Lex Wayen" userId="494a56360b44c41f" providerId="LiveId" clId="{015B748B-F1F7-4881-83C8-356D899CAF98}" dt="2019-07-03T09:18:50.603" v="1610" actId="1076"/>
          <ac:spMkLst>
            <pc:docMk/>
            <pc:sldMk cId="1159617041" sldId="1352"/>
            <ac:spMk id="35" creationId="{3255F52D-0D94-4625-BE5E-1E3820A8092A}"/>
          </ac:spMkLst>
        </pc:spChg>
        <pc:picChg chg="mod">
          <ac:chgData name="Lex Wayen" userId="494a56360b44c41f" providerId="LiveId" clId="{015B748B-F1F7-4881-83C8-356D899CAF98}" dt="2019-07-03T09:18:50.603" v="1610" actId="1076"/>
          <ac:picMkLst>
            <pc:docMk/>
            <pc:sldMk cId="1159617041" sldId="1352"/>
            <ac:picMk id="7" creationId="{0A9A71B0-19D2-4F42-9706-423880B1692E}"/>
          </ac:picMkLst>
        </pc:picChg>
        <pc:picChg chg="mod">
          <ac:chgData name="Lex Wayen" userId="494a56360b44c41f" providerId="LiveId" clId="{015B748B-F1F7-4881-83C8-356D899CAF98}" dt="2019-07-03T09:18:43.514" v="1609" actId="1076"/>
          <ac:picMkLst>
            <pc:docMk/>
            <pc:sldMk cId="1159617041" sldId="1352"/>
            <ac:picMk id="4098" creationId="{721A3DE1-541A-43FB-B94B-1FD60E3A0C77}"/>
          </ac:picMkLst>
        </pc:picChg>
      </pc:sldChg>
      <pc:sldChg chg="add del">
        <pc:chgData name="Lex Wayen" userId="494a56360b44c41f" providerId="LiveId" clId="{015B748B-F1F7-4881-83C8-356D899CAF98}" dt="2019-07-03T08:48:22.084" v="1185" actId="2696"/>
        <pc:sldMkLst>
          <pc:docMk/>
          <pc:sldMk cId="1676352006" sldId="1352"/>
        </pc:sldMkLst>
      </pc:sldChg>
      <pc:sldChg chg="addSp delSp modSp add modTransition">
        <pc:chgData name="Lex Wayen" userId="494a56360b44c41f" providerId="LiveId" clId="{015B748B-F1F7-4881-83C8-356D899CAF98}" dt="2019-07-03T09:29:21.752" v="2638"/>
        <pc:sldMkLst>
          <pc:docMk/>
          <pc:sldMk cId="3984049319" sldId="1353"/>
        </pc:sldMkLst>
        <pc:spChg chg="mod">
          <ac:chgData name="Lex Wayen" userId="494a56360b44c41f" providerId="LiveId" clId="{015B748B-F1F7-4881-83C8-356D899CAF98}" dt="2019-07-03T09:19:57.693" v="1619"/>
          <ac:spMkLst>
            <pc:docMk/>
            <pc:sldMk cId="3984049319" sldId="1353"/>
            <ac:spMk id="2" creationId="{5D512720-DE53-4A24-BB5D-83A760B7B53B}"/>
          </ac:spMkLst>
        </pc:spChg>
        <pc:picChg chg="del">
          <ac:chgData name="Lex Wayen" userId="494a56360b44c41f" providerId="LiveId" clId="{015B748B-F1F7-4881-83C8-356D899CAF98}" dt="2019-07-03T09:19:43.172" v="1616" actId="478"/>
          <ac:picMkLst>
            <pc:docMk/>
            <pc:sldMk cId="3984049319" sldId="1353"/>
            <ac:picMk id="36" creationId="{665B8F0A-5310-4447-84C8-1A2D3EF33A3C}"/>
          </ac:picMkLst>
        </pc:picChg>
        <pc:picChg chg="add del">
          <ac:chgData name="Lex Wayen" userId="494a56360b44c41f" providerId="LiveId" clId="{015B748B-F1F7-4881-83C8-356D899CAF98}" dt="2019-07-03T09:19:41.217" v="1615" actId="478"/>
          <ac:picMkLst>
            <pc:docMk/>
            <pc:sldMk cId="3984049319" sldId="1353"/>
            <ac:picMk id="37" creationId="{46EACEDD-B35B-40AC-B7AC-72AC56D40112}"/>
          </ac:picMkLst>
        </pc:picChg>
        <pc:picChg chg="add del">
          <ac:chgData name="Lex Wayen" userId="494a56360b44c41f" providerId="LiveId" clId="{015B748B-F1F7-4881-83C8-356D899CAF98}" dt="2019-07-03T09:19:41.217" v="1615" actId="478"/>
          <ac:picMkLst>
            <pc:docMk/>
            <pc:sldMk cId="3984049319" sldId="1353"/>
            <ac:picMk id="38" creationId="{3560729F-FFC8-44F8-AE4F-D78F6727A35E}"/>
          </ac:picMkLst>
        </pc:picChg>
        <pc:picChg chg="add">
          <ac:chgData name="Lex Wayen" userId="494a56360b44c41f" providerId="LiveId" clId="{015B748B-F1F7-4881-83C8-356D899CAF98}" dt="2019-07-03T09:19:27.157" v="1612"/>
          <ac:picMkLst>
            <pc:docMk/>
            <pc:sldMk cId="3984049319" sldId="1353"/>
            <ac:picMk id="39" creationId="{DCA2F4B2-CB4C-46D9-9747-662C1AC7426A}"/>
          </ac:picMkLst>
        </pc:picChg>
        <pc:picChg chg="add">
          <ac:chgData name="Lex Wayen" userId="494a56360b44c41f" providerId="LiveId" clId="{015B748B-F1F7-4881-83C8-356D899CAF98}" dt="2019-07-03T09:19:47.519" v="1617"/>
          <ac:picMkLst>
            <pc:docMk/>
            <pc:sldMk cId="3984049319" sldId="1353"/>
            <ac:picMk id="40" creationId="{8AEDF7EA-B08B-42FB-A158-1907321D624C}"/>
          </ac:picMkLst>
        </pc:picChg>
      </pc:sldChg>
      <pc:sldChg chg="addSp delSp modSp add modTransition modAnim">
        <pc:chgData name="Lex Wayen" userId="494a56360b44c41f" providerId="LiveId" clId="{015B748B-F1F7-4881-83C8-356D899CAF98}" dt="2019-07-03T09:37:41.336" v="2931" actId="207"/>
        <pc:sldMkLst>
          <pc:docMk/>
          <pc:sldMk cId="2554685039" sldId="1354"/>
        </pc:sldMkLst>
        <pc:spChg chg="add del mod ord">
          <ac:chgData name="Lex Wayen" userId="494a56360b44c41f" providerId="LiveId" clId="{015B748B-F1F7-4881-83C8-356D899CAF98}" dt="2019-07-03T09:37:41.336" v="2931" actId="207"/>
          <ac:spMkLst>
            <pc:docMk/>
            <pc:sldMk cId="2554685039" sldId="1354"/>
            <ac:spMk id="3" creationId="{DB8314C0-C98A-4655-BE62-078CE5C41015}"/>
          </ac:spMkLst>
        </pc:spChg>
        <pc:spChg chg="add del mod">
          <ac:chgData name="Lex Wayen" userId="494a56360b44c41f" providerId="LiveId" clId="{015B748B-F1F7-4881-83C8-356D899CAF98}" dt="2019-07-03T09:31:14.020" v="2658" actId="207"/>
          <ac:spMkLst>
            <pc:docMk/>
            <pc:sldMk cId="2554685039" sldId="1354"/>
            <ac:spMk id="18" creationId="{7CB94025-20A3-4E46-AAE0-4D718B9BABE2}"/>
          </ac:spMkLst>
        </pc:spChg>
        <pc:spChg chg="mod">
          <ac:chgData name="Lex Wayen" userId="494a56360b44c41f" providerId="LiveId" clId="{015B748B-F1F7-4881-83C8-356D899CAF98}" dt="2019-07-03T09:31:14.020" v="2658" actId="207"/>
          <ac:spMkLst>
            <pc:docMk/>
            <pc:sldMk cId="2554685039" sldId="1354"/>
            <ac:spMk id="19" creationId="{A78374A9-354B-47EF-B1A6-E0B135E232B5}"/>
          </ac:spMkLst>
        </pc:spChg>
        <pc:spChg chg="mod">
          <ac:chgData name="Lex Wayen" userId="494a56360b44c41f" providerId="LiveId" clId="{015B748B-F1F7-4881-83C8-356D899CAF98}" dt="2019-07-03T09:31:14.020" v="2658" actId="207"/>
          <ac:spMkLst>
            <pc:docMk/>
            <pc:sldMk cId="2554685039" sldId="1354"/>
            <ac:spMk id="20" creationId="{093B1F65-F5CB-475B-90E6-F025D2133195}"/>
          </ac:spMkLst>
        </pc:spChg>
        <pc:spChg chg="add del mod">
          <ac:chgData name="Lex Wayen" userId="494a56360b44c41f" providerId="LiveId" clId="{015B748B-F1F7-4881-83C8-356D899CAF98}" dt="2019-07-03T09:36:34.246" v="2916"/>
          <ac:spMkLst>
            <pc:docMk/>
            <pc:sldMk cId="2554685039" sldId="1354"/>
            <ac:spMk id="36" creationId="{73331BF7-1E65-4B6D-88BF-7D018CCE96ED}"/>
          </ac:spMkLst>
        </pc:spChg>
      </pc:sldChg>
      <pc:sldChg chg="addSp modSp add ord modTransition">
        <pc:chgData name="Lex Wayen" userId="494a56360b44c41f" providerId="LiveId" clId="{015B748B-F1F7-4881-83C8-356D899CAF98}" dt="2019-07-03T09:37:29.437" v="2928" actId="207"/>
        <pc:sldMkLst>
          <pc:docMk/>
          <pc:sldMk cId="2893894327" sldId="1355"/>
        </pc:sldMkLst>
        <pc:spChg chg="mod">
          <ac:chgData name="Lex Wayen" userId="494a56360b44c41f" providerId="LiveId" clId="{015B748B-F1F7-4881-83C8-356D899CAF98}" dt="2019-07-03T09:36:44.600" v="2917" actId="207"/>
          <ac:spMkLst>
            <pc:docMk/>
            <pc:sldMk cId="2893894327" sldId="1355"/>
            <ac:spMk id="33" creationId="{B06D74C6-05CB-4C5E-AAD9-6E0560A9FDA7}"/>
          </ac:spMkLst>
        </pc:spChg>
        <pc:spChg chg="mod">
          <ac:chgData name="Lex Wayen" userId="494a56360b44c41f" providerId="LiveId" clId="{015B748B-F1F7-4881-83C8-356D899CAF98}" dt="2019-07-03T09:36:44.600" v="2917" actId="207"/>
          <ac:spMkLst>
            <pc:docMk/>
            <pc:sldMk cId="2893894327" sldId="1355"/>
            <ac:spMk id="34" creationId="{C9F20370-DB86-4694-AE42-EE6BE1C122EB}"/>
          </ac:spMkLst>
        </pc:spChg>
        <pc:spChg chg="mod">
          <ac:chgData name="Lex Wayen" userId="494a56360b44c41f" providerId="LiveId" clId="{015B748B-F1F7-4881-83C8-356D899CAF98}" dt="2019-07-03T09:36:44.600" v="2917" actId="207"/>
          <ac:spMkLst>
            <pc:docMk/>
            <pc:sldMk cId="2893894327" sldId="1355"/>
            <ac:spMk id="35" creationId="{3255F52D-0D94-4625-BE5E-1E3820A8092A}"/>
          </ac:spMkLst>
        </pc:spChg>
        <pc:spChg chg="add mod ord">
          <ac:chgData name="Lex Wayen" userId="494a56360b44c41f" providerId="LiveId" clId="{015B748B-F1F7-4881-83C8-356D899CAF98}" dt="2019-07-03T09:37:29.437" v="2928" actId="207"/>
          <ac:spMkLst>
            <pc:docMk/>
            <pc:sldMk cId="2893894327" sldId="1355"/>
            <ac:spMk id="36" creationId="{75AD0F64-FD91-41E9-BA8F-A14C9DB50387}"/>
          </ac:spMkLst>
        </pc:spChg>
        <pc:cxnChg chg="mod">
          <ac:chgData name="Lex Wayen" userId="494a56360b44c41f" providerId="LiveId" clId="{015B748B-F1F7-4881-83C8-356D899CAF98}" dt="2019-07-03T09:36:44.600" v="2917" actId="207"/>
          <ac:cxnSpMkLst>
            <pc:docMk/>
            <pc:sldMk cId="2893894327" sldId="1355"/>
            <ac:cxnSpMk id="29" creationId="{413C4A2F-9D7A-4867-820C-8ADC56560F1F}"/>
          </ac:cxnSpMkLst>
        </pc:cxnChg>
      </pc:sldChg>
    </pc:docChg>
  </pc:docChgLst>
  <pc:docChgLst>
    <pc:chgData name="Lex Wayen" userId="494a56360b44c41f" providerId="LiveId" clId="{33B4F76A-6A1F-4A73-BFFA-E7A0BAF35FE1}"/>
    <pc:docChg chg="undo redo custSel addSld delSld modSld sldOrd modSection">
      <pc:chgData name="Lex Wayen" userId="494a56360b44c41f" providerId="LiveId" clId="{33B4F76A-6A1F-4A73-BFFA-E7A0BAF35FE1}" dt="2019-07-03T17:04:36.453" v="6122" actId="1076"/>
      <pc:docMkLst>
        <pc:docMk/>
      </pc:docMkLst>
      <pc:sldChg chg="addSp modSp ord">
        <pc:chgData name="Lex Wayen" userId="494a56360b44c41f" providerId="LiveId" clId="{33B4F76A-6A1F-4A73-BFFA-E7A0BAF35FE1}" dt="2019-07-03T15:02:51.792" v="4219"/>
        <pc:sldMkLst>
          <pc:docMk/>
          <pc:sldMk cId="2132307788" sldId="1324"/>
        </pc:sldMkLst>
        <pc:spChg chg="mod">
          <ac:chgData name="Lex Wayen" userId="494a56360b44c41f" providerId="LiveId" clId="{33B4F76A-6A1F-4A73-BFFA-E7A0BAF35FE1}" dt="2019-07-02T07:29:27.557" v="1724"/>
          <ac:spMkLst>
            <pc:docMk/>
            <pc:sldMk cId="2132307788" sldId="1324"/>
            <ac:spMk id="13" creationId="{E72CB710-9A28-499F-A136-88493E1B3BAD}"/>
          </ac:spMkLst>
        </pc:spChg>
        <pc:spChg chg="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14" creationId="{D0FDAC68-5738-452D-8863-3FCAABEBD8AB}"/>
          </ac:spMkLst>
        </pc:spChg>
        <pc:spChg chg="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16" creationId="{B1BCB911-8959-4A2A-B052-5CCFEFDEEB27}"/>
          </ac:spMkLst>
        </pc:spChg>
        <pc:spChg chg="mod">
          <ac:chgData name="Lex Wayen" userId="494a56360b44c41f" providerId="LiveId" clId="{33B4F76A-6A1F-4A73-BFFA-E7A0BAF35FE1}" dt="2019-07-02T07:29:27.557" v="1724"/>
          <ac:spMkLst>
            <pc:docMk/>
            <pc:sldMk cId="2132307788" sldId="1324"/>
            <ac:spMk id="18" creationId="{7CB94025-20A3-4E46-AAE0-4D718B9BABE2}"/>
          </ac:spMkLst>
        </pc:spChg>
        <pc:spChg chg="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19" creationId="{A78374A9-354B-47EF-B1A6-E0B135E232B5}"/>
          </ac:spMkLst>
        </pc:spChg>
        <pc:spChg chg="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20" creationId="{093B1F65-F5CB-475B-90E6-F025D2133195}"/>
          </ac:spMkLst>
        </pc:spChg>
        <pc:spChg chg="mod">
          <ac:chgData name="Lex Wayen" userId="494a56360b44c41f" providerId="LiveId" clId="{33B4F76A-6A1F-4A73-BFFA-E7A0BAF35FE1}" dt="2019-07-02T07:29:27.557" v="1724"/>
          <ac:spMkLst>
            <pc:docMk/>
            <pc:sldMk cId="2132307788" sldId="1324"/>
            <ac:spMk id="22" creationId="{4A35C9F7-D81D-4B11-A303-3A45C2C939DD}"/>
          </ac:spMkLst>
        </pc:spChg>
        <pc:spChg chg="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23" creationId="{E9FD7F00-D732-4AD8-BB8C-401E83A889E8}"/>
          </ac:spMkLst>
        </pc:spChg>
        <pc:spChg chg="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24" creationId="{07D6E54E-39BE-422B-8480-A907C6C3CAD8}"/>
          </ac:spMkLst>
        </pc:spChg>
        <pc:spChg chg="mod">
          <ac:chgData name="Lex Wayen" userId="494a56360b44c41f" providerId="LiveId" clId="{33B4F76A-6A1F-4A73-BFFA-E7A0BAF35FE1}" dt="2019-07-02T07:29:27.557" v="1724"/>
          <ac:spMkLst>
            <pc:docMk/>
            <pc:sldMk cId="2132307788" sldId="1324"/>
            <ac:spMk id="26" creationId="{4112B690-B9FD-4B09-8841-53AFE7A7D21E}"/>
          </ac:spMkLst>
        </pc:spChg>
        <pc:spChg chg="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27" creationId="{47E100A0-D609-4CD6-BCE5-D2E7A247E831}"/>
          </ac:spMkLst>
        </pc:spChg>
        <pc:spChg chg="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28" creationId="{0F535E1C-A1C7-4320-BEE7-10EBFB64C234}"/>
          </ac:spMkLst>
        </pc:spChg>
        <pc:spChg chg="mod">
          <ac:chgData name="Lex Wayen" userId="494a56360b44c41f" providerId="LiveId" clId="{33B4F76A-6A1F-4A73-BFFA-E7A0BAF35FE1}" dt="2019-07-02T07:29:36.712" v="1727"/>
          <ac:spMkLst>
            <pc:docMk/>
            <pc:sldMk cId="2132307788" sldId="1324"/>
            <ac:spMk id="30" creationId="{28BAEAFA-AA67-401D-B2E9-B46142E8545B}"/>
          </ac:spMkLst>
        </pc:spChg>
        <pc:spChg chg="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31" creationId="{DB064E9B-5D60-4FC2-8726-97C29B194732}"/>
          </ac:spMkLst>
        </pc:spChg>
        <pc:spChg chg="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32" creationId="{E409E5EB-510A-42B7-8714-6130529BD7C5}"/>
          </ac:spMkLst>
        </pc:spChg>
        <pc:spChg chg="add mod">
          <ac:chgData name="Lex Wayen" userId="494a56360b44c41f" providerId="LiveId" clId="{33B4F76A-6A1F-4A73-BFFA-E7A0BAF35FE1}" dt="2019-07-02T07:29:27.557" v="1724"/>
          <ac:spMkLst>
            <pc:docMk/>
            <pc:sldMk cId="2132307788" sldId="1324"/>
            <ac:spMk id="33" creationId="{B06D74C6-05CB-4C5E-AAD9-6E0560A9FDA7}"/>
          </ac:spMkLst>
        </pc:spChg>
        <pc:spChg chg="add mod">
          <ac:chgData name="Lex Wayen" userId="494a56360b44c41f" providerId="LiveId" clId="{33B4F76A-6A1F-4A73-BFFA-E7A0BAF35FE1}" dt="2019-07-02T07:31:11.890" v="1855"/>
          <ac:spMkLst>
            <pc:docMk/>
            <pc:sldMk cId="2132307788" sldId="1324"/>
            <ac:spMk id="34" creationId="{C9F20370-DB86-4694-AE42-EE6BE1C122EB}"/>
          </ac:spMkLst>
        </pc:spChg>
        <pc:spChg chg="add mod">
          <ac:chgData name="Lex Wayen" userId="494a56360b44c41f" providerId="LiveId" clId="{33B4F76A-6A1F-4A73-BFFA-E7A0BAF35FE1}" dt="2019-07-02T07:31:15.025" v="1856"/>
          <ac:spMkLst>
            <pc:docMk/>
            <pc:sldMk cId="2132307788" sldId="1324"/>
            <ac:spMk id="35" creationId="{3255F52D-0D94-4625-BE5E-1E3820A8092A}"/>
          </ac:spMkLst>
        </pc:spChg>
        <pc:picChg chg="mod">
          <ac:chgData name="Lex Wayen" userId="494a56360b44c41f" providerId="LiveId" clId="{33B4F76A-6A1F-4A73-BFFA-E7A0BAF35FE1}" dt="2019-07-02T07:31:15.025" v="1856"/>
          <ac:picMkLst>
            <pc:docMk/>
            <pc:sldMk cId="2132307788" sldId="1324"/>
            <ac:picMk id="7" creationId="{0A9A71B0-19D2-4F42-9706-423880B1692E}"/>
          </ac:picMkLst>
        </pc:picChg>
        <pc:picChg chg="mod">
          <ac:chgData name="Lex Wayen" userId="494a56360b44c41f" providerId="LiveId" clId="{33B4F76A-6A1F-4A73-BFFA-E7A0BAF35FE1}" dt="2019-07-02T07:31:11.890" v="1855"/>
          <ac:picMkLst>
            <pc:docMk/>
            <pc:sldMk cId="2132307788" sldId="1324"/>
            <ac:picMk id="4098" creationId="{721A3DE1-541A-43FB-B94B-1FD60E3A0C77}"/>
          </ac:picMkLst>
        </pc:picChg>
        <pc:cxnChg chg="mod">
          <ac:chgData name="Lex Wayen" userId="494a56360b44c41f" providerId="LiveId" clId="{33B4F76A-6A1F-4A73-BFFA-E7A0BAF35FE1}" dt="2019-07-02T07:29:27.557" v="1724"/>
          <ac:cxnSpMkLst>
            <pc:docMk/>
            <pc:sldMk cId="2132307788" sldId="1324"/>
            <ac:cxnSpMk id="9" creationId="{5C398DB4-CCA9-40CF-8B3D-6B486A2BE7DF}"/>
          </ac:cxnSpMkLst>
        </pc:cxnChg>
        <pc:cxnChg chg="mod">
          <ac:chgData name="Lex Wayen" userId="494a56360b44c41f" providerId="LiveId" clId="{33B4F76A-6A1F-4A73-BFFA-E7A0BAF35FE1}" dt="2019-07-02T07:29:27.557" v="1724"/>
          <ac:cxnSpMkLst>
            <pc:docMk/>
            <pc:sldMk cId="2132307788" sldId="1324"/>
            <ac:cxnSpMk id="17" creationId="{053761FB-421C-4ADF-8552-D1923552A3A0}"/>
          </ac:cxnSpMkLst>
        </pc:cxnChg>
        <pc:cxnChg chg="mod">
          <ac:chgData name="Lex Wayen" userId="494a56360b44c41f" providerId="LiveId" clId="{33B4F76A-6A1F-4A73-BFFA-E7A0BAF35FE1}" dt="2019-07-02T07:29:27.557" v="1724"/>
          <ac:cxnSpMkLst>
            <pc:docMk/>
            <pc:sldMk cId="2132307788" sldId="1324"/>
            <ac:cxnSpMk id="21" creationId="{39C4439C-2F57-4699-9CB7-E88B4D795D64}"/>
          </ac:cxnSpMkLst>
        </pc:cxnChg>
        <pc:cxnChg chg="mod">
          <ac:chgData name="Lex Wayen" userId="494a56360b44c41f" providerId="LiveId" clId="{33B4F76A-6A1F-4A73-BFFA-E7A0BAF35FE1}" dt="2019-07-02T07:29:27.557" v="1724"/>
          <ac:cxnSpMkLst>
            <pc:docMk/>
            <pc:sldMk cId="2132307788" sldId="1324"/>
            <ac:cxnSpMk id="25" creationId="{1262DEF8-8142-4318-A365-C7F1D742E471}"/>
          </ac:cxnSpMkLst>
        </pc:cxnChg>
        <pc:cxnChg chg="add mod">
          <ac:chgData name="Lex Wayen" userId="494a56360b44c41f" providerId="LiveId" clId="{33B4F76A-6A1F-4A73-BFFA-E7A0BAF35FE1}" dt="2019-07-02T07:30:01" v="1732" actId="1076"/>
          <ac:cxnSpMkLst>
            <pc:docMk/>
            <pc:sldMk cId="2132307788" sldId="1324"/>
            <ac:cxnSpMk id="29" creationId="{413C4A2F-9D7A-4867-820C-8ADC56560F1F}"/>
          </ac:cxnSpMkLst>
        </pc:cxnChg>
      </pc:sldChg>
      <pc:sldChg chg="addSp delSp modSp">
        <pc:chgData name="Lex Wayen" userId="494a56360b44c41f" providerId="LiveId" clId="{33B4F76A-6A1F-4A73-BFFA-E7A0BAF35FE1}" dt="2019-07-03T17:04:36.453" v="6122" actId="1076"/>
        <pc:sldMkLst>
          <pc:docMk/>
          <pc:sldMk cId="3103897824" sldId="1328"/>
        </pc:sldMkLst>
        <pc:spChg chg="mod">
          <ac:chgData name="Lex Wayen" userId="494a56360b44c41f" providerId="LiveId" clId="{33B4F76A-6A1F-4A73-BFFA-E7A0BAF35FE1}" dt="2019-07-03T17:03:01.365" v="6100" actId="1076"/>
          <ac:spMkLst>
            <pc:docMk/>
            <pc:sldMk cId="3103897824" sldId="1328"/>
            <ac:spMk id="6" creationId="{8DBBE571-1E50-4B18-AC61-5531222DF3F5}"/>
          </ac:spMkLst>
        </pc:spChg>
        <pc:spChg chg="add del mod">
          <ac:chgData name="Lex Wayen" userId="494a56360b44c41f" providerId="LiveId" clId="{33B4F76A-6A1F-4A73-BFFA-E7A0BAF35FE1}" dt="2019-07-03T16:49:26.391" v="5111"/>
          <ac:spMkLst>
            <pc:docMk/>
            <pc:sldMk cId="3103897824" sldId="1328"/>
            <ac:spMk id="46" creationId="{FC3E3382-7549-43E4-AAB0-A521379A2B46}"/>
          </ac:spMkLst>
        </pc:spChg>
        <pc:spChg chg="add mod">
          <ac:chgData name="Lex Wayen" userId="494a56360b44c41f" providerId="LiveId" clId="{33B4F76A-6A1F-4A73-BFFA-E7A0BAF35FE1}" dt="2019-07-03T16:52:14.180" v="5159"/>
          <ac:spMkLst>
            <pc:docMk/>
            <pc:sldMk cId="3103897824" sldId="1328"/>
            <ac:spMk id="47" creationId="{FC3E3382-7549-43E4-AAB0-A521379A2B46}"/>
          </ac:spMkLst>
        </pc:spChg>
        <pc:spChg chg="add mod">
          <ac:chgData name="Lex Wayen" userId="494a56360b44c41f" providerId="LiveId" clId="{33B4F76A-6A1F-4A73-BFFA-E7A0BAF35FE1}" dt="2019-07-03T16:52:25.271" v="5161"/>
          <ac:spMkLst>
            <pc:docMk/>
            <pc:sldMk cId="3103897824" sldId="1328"/>
            <ac:spMk id="68" creationId="{C2919FCF-94B1-491D-9DEF-134097E8F8A4}"/>
          </ac:spMkLst>
        </pc:spChg>
        <pc:spChg chg="add mod">
          <ac:chgData name="Lex Wayen" userId="494a56360b44c41f" providerId="LiveId" clId="{33B4F76A-6A1F-4A73-BFFA-E7A0BAF35FE1}" dt="2019-07-03T16:52:18.832" v="5160"/>
          <ac:spMkLst>
            <pc:docMk/>
            <pc:sldMk cId="3103897824" sldId="1328"/>
            <ac:spMk id="69" creationId="{5479D744-6685-41CC-A95B-9EB6B1034364}"/>
          </ac:spMkLst>
        </pc:spChg>
        <pc:spChg chg="add mod">
          <ac:chgData name="Lex Wayen" userId="494a56360b44c41f" providerId="LiveId" clId="{33B4F76A-6A1F-4A73-BFFA-E7A0BAF35FE1}" dt="2019-07-03T16:52:14.180" v="5159"/>
          <ac:spMkLst>
            <pc:docMk/>
            <pc:sldMk cId="3103897824" sldId="1328"/>
            <ac:spMk id="73" creationId="{57999EDF-CE26-4D67-AB1B-2A80E413E2F4}"/>
          </ac:spMkLst>
        </pc:spChg>
        <pc:spChg chg="add mod">
          <ac:chgData name="Lex Wayen" userId="494a56360b44c41f" providerId="LiveId" clId="{33B4F76A-6A1F-4A73-BFFA-E7A0BAF35FE1}" dt="2019-07-03T16:52:25.271" v="5161"/>
          <ac:spMkLst>
            <pc:docMk/>
            <pc:sldMk cId="3103897824" sldId="1328"/>
            <ac:spMk id="74" creationId="{DCA3F9A1-A15F-4247-9F1A-5981B2E4EA52}"/>
          </ac:spMkLst>
        </pc:spChg>
        <pc:spChg chg="add mod">
          <ac:chgData name="Lex Wayen" userId="494a56360b44c41f" providerId="LiveId" clId="{33B4F76A-6A1F-4A73-BFFA-E7A0BAF35FE1}" dt="2019-07-03T16:52:18.832" v="5160"/>
          <ac:spMkLst>
            <pc:docMk/>
            <pc:sldMk cId="3103897824" sldId="1328"/>
            <ac:spMk id="75" creationId="{7FE5727C-E7D7-41E3-8DC7-8D6DE48F6341}"/>
          </ac:spMkLst>
        </pc:spChg>
        <pc:spChg chg="mod">
          <ac:chgData name="Lex Wayen" userId="494a56360b44c41f" providerId="LiveId" clId="{33B4F76A-6A1F-4A73-BFFA-E7A0BAF35FE1}" dt="2019-07-03T16:51:44.382" v="5156" actId="1076"/>
          <ac:spMkLst>
            <pc:docMk/>
            <pc:sldMk cId="3103897824" sldId="1328"/>
            <ac:spMk id="77" creationId="{8C8DD572-2A44-452D-8B44-52E94F302B47}"/>
          </ac:spMkLst>
        </pc:spChg>
        <pc:spChg chg="add mod">
          <ac:chgData name="Lex Wayen" userId="494a56360b44c41f" providerId="LiveId" clId="{33B4F76A-6A1F-4A73-BFFA-E7A0BAF35FE1}" dt="2019-07-03T16:52:14.180" v="5159"/>
          <ac:spMkLst>
            <pc:docMk/>
            <pc:sldMk cId="3103897824" sldId="1328"/>
            <ac:spMk id="82" creationId="{DC727325-ABAC-42FA-9819-203473FCACB4}"/>
          </ac:spMkLst>
        </pc:spChg>
        <pc:spChg chg="add mod">
          <ac:chgData name="Lex Wayen" userId="494a56360b44c41f" providerId="LiveId" clId="{33B4F76A-6A1F-4A73-BFFA-E7A0BAF35FE1}" dt="2019-07-03T16:52:25.271" v="5161"/>
          <ac:spMkLst>
            <pc:docMk/>
            <pc:sldMk cId="3103897824" sldId="1328"/>
            <ac:spMk id="83" creationId="{29C2E510-58E5-4C7C-9A12-5D755E4CBC1E}"/>
          </ac:spMkLst>
        </pc:spChg>
        <pc:spChg chg="add mod">
          <ac:chgData name="Lex Wayen" userId="494a56360b44c41f" providerId="LiveId" clId="{33B4F76A-6A1F-4A73-BFFA-E7A0BAF35FE1}" dt="2019-07-03T16:52:18.832" v="5160"/>
          <ac:spMkLst>
            <pc:docMk/>
            <pc:sldMk cId="3103897824" sldId="1328"/>
            <ac:spMk id="84" creationId="{A4B913B6-9C97-43B5-AE7A-A6A6146452EF}"/>
          </ac:spMkLst>
        </pc:spChg>
        <pc:spChg chg="add mod">
          <ac:chgData name="Lex Wayen" userId="494a56360b44c41f" providerId="LiveId" clId="{33B4F76A-6A1F-4A73-BFFA-E7A0BAF35FE1}" dt="2019-07-03T16:56:58.019" v="5417" actId="20577"/>
          <ac:spMkLst>
            <pc:docMk/>
            <pc:sldMk cId="3103897824" sldId="1328"/>
            <ac:spMk id="85" creationId="{9A497674-B092-42DA-B54C-06A4A639F729}"/>
          </ac:spMkLst>
        </pc:spChg>
        <pc:spChg chg="add mod">
          <ac:chgData name="Lex Wayen" userId="494a56360b44c41f" providerId="LiveId" clId="{33B4F76A-6A1F-4A73-BFFA-E7A0BAF35FE1}" dt="2019-07-03T16:57:54.954" v="5601" actId="20577"/>
          <ac:spMkLst>
            <pc:docMk/>
            <pc:sldMk cId="3103897824" sldId="1328"/>
            <ac:spMk id="86" creationId="{6730C4EF-1A3A-4951-AC36-145CB7C518B9}"/>
          </ac:spMkLst>
        </pc:spChg>
        <pc:spChg chg="add mod">
          <ac:chgData name="Lex Wayen" userId="494a56360b44c41f" providerId="LiveId" clId="{33B4F76A-6A1F-4A73-BFFA-E7A0BAF35FE1}" dt="2019-07-03T17:02:09.111" v="6092"/>
          <ac:spMkLst>
            <pc:docMk/>
            <pc:sldMk cId="3103897824" sldId="1328"/>
            <ac:spMk id="87" creationId="{30ACFBAE-958D-4DBC-9178-52354446CCB8}"/>
          </ac:spMkLst>
        </pc:spChg>
        <pc:spChg chg="mod">
          <ac:chgData name="Lex Wayen" userId="494a56360b44c41f" providerId="LiveId" clId="{33B4F76A-6A1F-4A73-BFFA-E7A0BAF35FE1}" dt="2019-07-02T14:26:22.037" v="1866" actId="1076"/>
          <ac:spMkLst>
            <pc:docMk/>
            <pc:sldMk cId="3103897824" sldId="1328"/>
            <ac:spMk id="89" creationId="{CFF73D68-2186-4655-8474-0AD98983EC94}"/>
          </ac:spMkLst>
        </pc:spChg>
        <pc:spChg chg="mod">
          <ac:chgData name="Lex Wayen" userId="494a56360b44c41f" providerId="LiveId" clId="{33B4F76A-6A1F-4A73-BFFA-E7A0BAF35FE1}" dt="2019-07-02T14:26:22.037" v="1866" actId="1076"/>
          <ac:spMkLst>
            <pc:docMk/>
            <pc:sldMk cId="3103897824" sldId="1328"/>
            <ac:spMk id="90" creationId="{32AB8362-7AE6-439F-8DE7-D8247B5232DB}"/>
          </ac:spMkLst>
        </pc:spChg>
        <pc:spChg chg="mod">
          <ac:chgData name="Lex Wayen" userId="494a56360b44c41f" providerId="LiveId" clId="{33B4F76A-6A1F-4A73-BFFA-E7A0BAF35FE1}" dt="2019-07-02T14:26:22.037" v="1866" actId="1076"/>
          <ac:spMkLst>
            <pc:docMk/>
            <pc:sldMk cId="3103897824" sldId="1328"/>
            <ac:spMk id="91" creationId="{A2293E7D-CAE3-4021-A53B-D387D910C49A}"/>
          </ac:spMkLst>
        </pc:spChg>
        <pc:spChg chg="mod">
          <ac:chgData name="Lex Wayen" userId="494a56360b44c41f" providerId="LiveId" clId="{33B4F76A-6A1F-4A73-BFFA-E7A0BAF35FE1}" dt="2019-07-02T14:26:22.037" v="1866" actId="1076"/>
          <ac:spMkLst>
            <pc:docMk/>
            <pc:sldMk cId="3103897824" sldId="1328"/>
            <ac:spMk id="92" creationId="{FB207F4A-7748-4A42-8DAD-A588C57986D2}"/>
          </ac:spMkLst>
        </pc:spChg>
        <pc:spChg chg="add mod">
          <ac:chgData name="Lex Wayen" userId="494a56360b44c41f" providerId="LiveId" clId="{33B4F76A-6A1F-4A73-BFFA-E7A0BAF35FE1}" dt="2019-07-03T17:04:12.873" v="6116" actId="1076"/>
          <ac:spMkLst>
            <pc:docMk/>
            <pc:sldMk cId="3103897824" sldId="1328"/>
            <ac:spMk id="93" creationId="{A19A4D93-28FA-4EDA-81D0-0586BAEABD73}"/>
          </ac:spMkLst>
        </pc:spChg>
        <pc:spChg chg="add mod">
          <ac:chgData name="Lex Wayen" userId="494a56360b44c41f" providerId="LiveId" clId="{33B4F76A-6A1F-4A73-BFFA-E7A0BAF35FE1}" dt="2019-07-03T17:04:12.873" v="6116" actId="1076"/>
          <ac:spMkLst>
            <pc:docMk/>
            <pc:sldMk cId="3103897824" sldId="1328"/>
            <ac:spMk id="94" creationId="{D9E36A72-BC3A-44D9-9A78-751CCDAD2A08}"/>
          </ac:spMkLst>
        </pc:spChg>
        <pc:spChg chg="add mod">
          <ac:chgData name="Lex Wayen" userId="494a56360b44c41f" providerId="LiveId" clId="{33B4F76A-6A1F-4A73-BFFA-E7A0BAF35FE1}" dt="2019-07-03T17:04:12.873" v="6116" actId="1076"/>
          <ac:spMkLst>
            <pc:docMk/>
            <pc:sldMk cId="3103897824" sldId="1328"/>
            <ac:spMk id="95" creationId="{4DEC853A-4A84-48CF-BC2F-0FCC10A14596}"/>
          </ac:spMkLst>
        </pc:spChg>
        <pc:spChg chg="add del mod">
          <ac:chgData name="Lex Wayen" userId="494a56360b44c41f" providerId="LiveId" clId="{33B4F76A-6A1F-4A73-BFFA-E7A0BAF35FE1}" dt="2019-07-03T17:04:02.914" v="6115" actId="478"/>
          <ac:spMkLst>
            <pc:docMk/>
            <pc:sldMk cId="3103897824" sldId="1328"/>
            <ac:spMk id="96" creationId="{C86B1C43-78EA-484C-BF78-CC657406D66B}"/>
          </ac:spMkLst>
        </pc:spChg>
        <pc:spChg chg="add del mod">
          <ac:chgData name="Lex Wayen" userId="494a56360b44c41f" providerId="LiveId" clId="{33B4F76A-6A1F-4A73-BFFA-E7A0BAF35FE1}" dt="2019-07-03T17:04:02.914" v="6115" actId="478"/>
          <ac:spMkLst>
            <pc:docMk/>
            <pc:sldMk cId="3103897824" sldId="1328"/>
            <ac:spMk id="97" creationId="{A0585CD3-D63F-4C93-B8E2-B17FFF53E10F}"/>
          </ac:spMkLst>
        </pc:spChg>
        <pc:spChg chg="add del mod">
          <ac:chgData name="Lex Wayen" userId="494a56360b44c41f" providerId="LiveId" clId="{33B4F76A-6A1F-4A73-BFFA-E7A0BAF35FE1}" dt="2019-07-03T17:04:02.914" v="6115" actId="478"/>
          <ac:spMkLst>
            <pc:docMk/>
            <pc:sldMk cId="3103897824" sldId="1328"/>
            <ac:spMk id="98" creationId="{047A092A-BCFE-4874-AA2F-E41B5E52CE74}"/>
          </ac:spMkLst>
        </pc:spChg>
        <pc:spChg chg="add mod">
          <ac:chgData name="Lex Wayen" userId="494a56360b44c41f" providerId="LiveId" clId="{33B4F76A-6A1F-4A73-BFFA-E7A0BAF35FE1}" dt="2019-07-03T17:03:32.206" v="6109"/>
          <ac:spMkLst>
            <pc:docMk/>
            <pc:sldMk cId="3103897824" sldId="1328"/>
            <ac:spMk id="99" creationId="{B3495868-6128-452D-9A94-2C6813402A3A}"/>
          </ac:spMkLst>
        </pc:spChg>
        <pc:spChg chg="add mod">
          <ac:chgData name="Lex Wayen" userId="494a56360b44c41f" providerId="LiveId" clId="{33B4F76A-6A1F-4A73-BFFA-E7A0BAF35FE1}" dt="2019-07-03T17:02:46.647" v="6096" actId="1076"/>
          <ac:spMkLst>
            <pc:docMk/>
            <pc:sldMk cId="3103897824" sldId="1328"/>
            <ac:spMk id="100" creationId="{5C4B9CDC-0AD1-4AD5-8214-FC887663B31B}"/>
          </ac:spMkLst>
        </pc:spChg>
        <pc:spChg chg="add mod">
          <ac:chgData name="Lex Wayen" userId="494a56360b44c41f" providerId="LiveId" clId="{33B4F76A-6A1F-4A73-BFFA-E7A0BAF35FE1}" dt="2019-07-03T17:03:37.132" v="6110"/>
          <ac:spMkLst>
            <pc:docMk/>
            <pc:sldMk cId="3103897824" sldId="1328"/>
            <ac:spMk id="101" creationId="{BC51C7A0-32ED-44EB-A797-C75477B53E2C}"/>
          </ac:spMkLst>
        </pc:spChg>
        <pc:spChg chg="add mod">
          <ac:chgData name="Lex Wayen" userId="494a56360b44c41f" providerId="LiveId" clId="{33B4F76A-6A1F-4A73-BFFA-E7A0BAF35FE1}" dt="2019-07-03T17:04:12.873" v="6116" actId="1076"/>
          <ac:spMkLst>
            <pc:docMk/>
            <pc:sldMk cId="3103897824" sldId="1328"/>
            <ac:spMk id="102" creationId="{F6C25778-054B-46CC-BA62-CAE9B746A091}"/>
          </ac:spMkLst>
        </pc:spChg>
        <pc:spChg chg="add mod">
          <ac:chgData name="Lex Wayen" userId="494a56360b44c41f" providerId="LiveId" clId="{33B4F76A-6A1F-4A73-BFFA-E7A0BAF35FE1}" dt="2019-07-03T17:04:18.014" v="6117" actId="1076"/>
          <ac:spMkLst>
            <pc:docMk/>
            <pc:sldMk cId="3103897824" sldId="1328"/>
            <ac:spMk id="103" creationId="{FF6F9199-0B7F-4103-9ECE-A9A70EF29FE2}"/>
          </ac:spMkLst>
        </pc:spChg>
        <pc:spChg chg="add mod">
          <ac:chgData name="Lex Wayen" userId="494a56360b44c41f" providerId="LiveId" clId="{33B4F76A-6A1F-4A73-BFFA-E7A0BAF35FE1}" dt="2019-07-03T17:04:18.014" v="6117" actId="1076"/>
          <ac:spMkLst>
            <pc:docMk/>
            <pc:sldMk cId="3103897824" sldId="1328"/>
            <ac:spMk id="104" creationId="{888C58B8-1E8F-4D8B-9F9D-58B32488ECC7}"/>
          </ac:spMkLst>
        </pc:spChg>
        <pc:spChg chg="add mod">
          <ac:chgData name="Lex Wayen" userId="494a56360b44c41f" providerId="LiveId" clId="{33B4F76A-6A1F-4A73-BFFA-E7A0BAF35FE1}" dt="2019-07-03T17:04:18.014" v="6117" actId="1076"/>
          <ac:spMkLst>
            <pc:docMk/>
            <pc:sldMk cId="3103897824" sldId="1328"/>
            <ac:spMk id="105" creationId="{C2CE7D5B-6DE8-4D56-BB00-FD38728DA758}"/>
          </ac:spMkLst>
        </pc:spChg>
        <pc:spChg chg="add mod">
          <ac:chgData name="Lex Wayen" userId="494a56360b44c41f" providerId="LiveId" clId="{33B4F76A-6A1F-4A73-BFFA-E7A0BAF35FE1}" dt="2019-07-03T17:04:18.014" v="6117" actId="1076"/>
          <ac:spMkLst>
            <pc:docMk/>
            <pc:sldMk cId="3103897824" sldId="1328"/>
            <ac:spMk id="106" creationId="{6E548368-DC2D-4D96-B06B-94934F543355}"/>
          </ac:spMkLst>
        </pc:spChg>
        <pc:spChg chg="add del">
          <ac:chgData name="Lex Wayen" userId="494a56360b44c41f" providerId="LiveId" clId="{33B4F76A-6A1F-4A73-BFFA-E7A0BAF35FE1}" dt="2019-07-03T17:04:24.380" v="6119"/>
          <ac:spMkLst>
            <pc:docMk/>
            <pc:sldMk cId="3103897824" sldId="1328"/>
            <ac:spMk id="107" creationId="{F73CB7FF-72FA-4081-9B05-1689DA955BAB}"/>
          </ac:spMkLst>
        </pc:spChg>
        <pc:spChg chg="add del">
          <ac:chgData name="Lex Wayen" userId="494a56360b44c41f" providerId="LiveId" clId="{33B4F76A-6A1F-4A73-BFFA-E7A0BAF35FE1}" dt="2019-07-03T17:04:24.380" v="6119"/>
          <ac:spMkLst>
            <pc:docMk/>
            <pc:sldMk cId="3103897824" sldId="1328"/>
            <ac:spMk id="108" creationId="{7F5E8168-0D97-41F3-8425-A2689A555F15}"/>
          </ac:spMkLst>
        </pc:spChg>
        <pc:spChg chg="add del">
          <ac:chgData name="Lex Wayen" userId="494a56360b44c41f" providerId="LiveId" clId="{33B4F76A-6A1F-4A73-BFFA-E7A0BAF35FE1}" dt="2019-07-03T17:04:24.380" v="6119"/>
          <ac:spMkLst>
            <pc:docMk/>
            <pc:sldMk cId="3103897824" sldId="1328"/>
            <ac:spMk id="109" creationId="{03BF546C-88BB-489D-B81B-13ED313618DF}"/>
          </ac:spMkLst>
        </pc:spChg>
        <pc:spChg chg="add del">
          <ac:chgData name="Lex Wayen" userId="494a56360b44c41f" providerId="LiveId" clId="{33B4F76A-6A1F-4A73-BFFA-E7A0BAF35FE1}" dt="2019-07-03T17:04:24.380" v="6119"/>
          <ac:spMkLst>
            <pc:docMk/>
            <pc:sldMk cId="3103897824" sldId="1328"/>
            <ac:spMk id="110" creationId="{6D40D775-F6A9-45BD-A6A5-83E842B2D5F4}"/>
          </ac:spMkLst>
        </pc:spChg>
        <pc:spChg chg="add mod">
          <ac:chgData name="Lex Wayen" userId="494a56360b44c41f" providerId="LiveId" clId="{33B4F76A-6A1F-4A73-BFFA-E7A0BAF35FE1}" dt="2019-07-03T17:04:36.453" v="6122" actId="1076"/>
          <ac:spMkLst>
            <pc:docMk/>
            <pc:sldMk cId="3103897824" sldId="1328"/>
            <ac:spMk id="111" creationId="{34CDE158-9172-4EEA-995E-40AC72F7E1D9}"/>
          </ac:spMkLst>
        </pc:spChg>
        <pc:spChg chg="add mod">
          <ac:chgData name="Lex Wayen" userId="494a56360b44c41f" providerId="LiveId" clId="{33B4F76A-6A1F-4A73-BFFA-E7A0BAF35FE1}" dt="2019-07-03T17:04:36.453" v="6122" actId="1076"/>
          <ac:spMkLst>
            <pc:docMk/>
            <pc:sldMk cId="3103897824" sldId="1328"/>
            <ac:spMk id="112" creationId="{138F1CA3-A2BB-4A3C-8E69-8789E3F7388D}"/>
          </ac:spMkLst>
        </pc:spChg>
        <pc:spChg chg="add mod">
          <ac:chgData name="Lex Wayen" userId="494a56360b44c41f" providerId="LiveId" clId="{33B4F76A-6A1F-4A73-BFFA-E7A0BAF35FE1}" dt="2019-07-03T17:04:36.453" v="6122" actId="1076"/>
          <ac:spMkLst>
            <pc:docMk/>
            <pc:sldMk cId="3103897824" sldId="1328"/>
            <ac:spMk id="113" creationId="{0142892F-1D10-4AEB-BB75-387F47980B09}"/>
          </ac:spMkLst>
        </pc:spChg>
        <pc:grpChg chg="mod ord">
          <ac:chgData name="Lex Wayen" userId="494a56360b44c41f" providerId="LiveId" clId="{33B4F76A-6A1F-4A73-BFFA-E7A0BAF35FE1}" dt="2019-07-03T16:51:54.992" v="5157" actId="167"/>
          <ac:grpSpMkLst>
            <pc:docMk/>
            <pc:sldMk cId="3103897824" sldId="1328"/>
            <ac:grpSpMk id="10" creationId="{A578560A-1091-465A-941A-1B35479C94EE}"/>
          </ac:grpSpMkLst>
        </pc:grpChg>
        <pc:grpChg chg="mod ord">
          <ac:chgData name="Lex Wayen" userId="494a56360b44c41f" providerId="LiveId" clId="{33B4F76A-6A1F-4A73-BFFA-E7A0BAF35FE1}" dt="2019-07-03T16:51:54.992" v="5157" actId="167"/>
          <ac:grpSpMkLst>
            <pc:docMk/>
            <pc:sldMk cId="3103897824" sldId="1328"/>
            <ac:grpSpMk id="11" creationId="{4A0421FD-6615-4D91-92A1-46CE511A405F}"/>
          </ac:grpSpMkLst>
        </pc:grpChg>
        <pc:grpChg chg="mod ord">
          <ac:chgData name="Lex Wayen" userId="494a56360b44c41f" providerId="LiveId" clId="{33B4F76A-6A1F-4A73-BFFA-E7A0BAF35FE1}" dt="2019-07-03T16:52:18.832" v="5160"/>
          <ac:grpSpMkLst>
            <pc:docMk/>
            <pc:sldMk cId="3103897824" sldId="1328"/>
            <ac:grpSpMk id="13" creationId="{BA64FEC7-7CDF-4CE3-A478-14E39EB1D9A8}"/>
          </ac:grpSpMkLst>
        </pc:grpChg>
        <pc:grpChg chg="mod ord">
          <ac:chgData name="Lex Wayen" userId="494a56360b44c41f" providerId="LiveId" clId="{33B4F76A-6A1F-4A73-BFFA-E7A0BAF35FE1}" dt="2019-07-03T16:52:18.832" v="5160"/>
          <ac:grpSpMkLst>
            <pc:docMk/>
            <pc:sldMk cId="3103897824" sldId="1328"/>
            <ac:grpSpMk id="14" creationId="{B398F45C-FA9E-4FC3-9204-A1F9CE4431AF}"/>
          </ac:grpSpMkLst>
        </pc:grpChg>
        <pc:grpChg chg="mod">
          <ac:chgData name="Lex Wayen" userId="494a56360b44c41f" providerId="LiveId" clId="{33B4F76A-6A1F-4A73-BFFA-E7A0BAF35FE1}" dt="2019-07-02T14:26:11.100" v="1863" actId="14100"/>
          <ac:grpSpMkLst>
            <pc:docMk/>
            <pc:sldMk cId="3103897824" sldId="1328"/>
            <ac:grpSpMk id="48" creationId="{99DF5815-36F1-45D4-B5E1-E0B15BCC4797}"/>
          </ac:grpSpMkLst>
        </pc:grpChg>
        <pc:grpChg chg="mod">
          <ac:chgData name="Lex Wayen" userId="494a56360b44c41f" providerId="LiveId" clId="{33B4F76A-6A1F-4A73-BFFA-E7A0BAF35FE1}" dt="2019-07-02T14:26:11.100" v="1863" actId="14100"/>
          <ac:grpSpMkLst>
            <pc:docMk/>
            <pc:sldMk cId="3103897824" sldId="1328"/>
            <ac:grpSpMk id="49" creationId="{FE88236E-50BD-4602-8B6D-BFEB8B37F712}"/>
          </ac:grpSpMkLst>
        </pc:grpChg>
        <pc:grpChg chg="mod">
          <ac:chgData name="Lex Wayen" userId="494a56360b44c41f" providerId="LiveId" clId="{33B4F76A-6A1F-4A73-BFFA-E7A0BAF35FE1}" dt="2019-07-02T14:26:11.100" v="1863" actId="14100"/>
          <ac:grpSpMkLst>
            <pc:docMk/>
            <pc:sldMk cId="3103897824" sldId="1328"/>
            <ac:grpSpMk id="50" creationId="{515CF933-6C5D-4923-8AF1-EAD1FEC5C459}"/>
          </ac:grpSpMkLst>
        </pc:grpChg>
        <pc:grpChg chg="mod">
          <ac:chgData name="Lex Wayen" userId="494a56360b44c41f" providerId="LiveId" clId="{33B4F76A-6A1F-4A73-BFFA-E7A0BAF35FE1}" dt="2019-07-02T14:26:11.100" v="1863" actId="14100"/>
          <ac:grpSpMkLst>
            <pc:docMk/>
            <pc:sldMk cId="3103897824" sldId="1328"/>
            <ac:grpSpMk id="51" creationId="{1D47B504-E769-4AD5-AA00-E0C7D1764C25}"/>
          </ac:grpSpMkLst>
        </pc:grpChg>
        <pc:grpChg chg="add mod ord">
          <ac:chgData name="Lex Wayen" userId="494a56360b44c41f" providerId="LiveId" clId="{33B4F76A-6A1F-4A73-BFFA-E7A0BAF35FE1}" dt="2019-07-03T16:52:18.832" v="5160"/>
          <ac:grpSpMkLst>
            <pc:docMk/>
            <pc:sldMk cId="3103897824" sldId="1328"/>
            <ac:grpSpMk id="70" creationId="{B24F7CAE-5DD7-4A48-9760-7D8FDDA98432}"/>
          </ac:grpSpMkLst>
        </pc:grpChg>
        <pc:grpChg chg="add mod ord">
          <ac:chgData name="Lex Wayen" userId="494a56360b44c41f" providerId="LiveId" clId="{33B4F76A-6A1F-4A73-BFFA-E7A0BAF35FE1}" dt="2019-07-03T16:51:54.992" v="5157" actId="167"/>
          <ac:grpSpMkLst>
            <pc:docMk/>
            <pc:sldMk cId="3103897824" sldId="1328"/>
            <ac:grpSpMk id="76" creationId="{C0A713AD-9F63-4283-AC14-F952C0D43882}"/>
          </ac:grpSpMkLst>
        </pc:grpChg>
      </pc:sldChg>
      <pc:sldChg chg="addSp delSp modSp">
        <pc:chgData name="Lex Wayen" userId="494a56360b44c41f" providerId="LiveId" clId="{33B4F76A-6A1F-4A73-BFFA-E7A0BAF35FE1}" dt="2019-07-02T07:24:33.728" v="1417"/>
        <pc:sldMkLst>
          <pc:docMk/>
          <pc:sldMk cId="3306581272" sldId="1345"/>
        </pc:sldMkLst>
        <pc:spChg chg="add 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36" creationId="{90CEC094-75C2-4549-B0E3-45F879AE272C}"/>
          </ac:spMkLst>
        </pc:spChg>
        <pc:spChg chg="add 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37" creationId="{F8A18AA8-EBB2-4C90-986C-14BE15719192}"/>
          </ac:spMkLst>
        </pc:spChg>
        <pc:spChg chg="add 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38" creationId="{71996FBB-76DA-4C1B-B93A-8920DAD6A42C}"/>
          </ac:spMkLst>
        </pc:spChg>
        <pc:spChg chg="add 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39" creationId="{23CAEDA4-E067-45F5-BDB1-7778DE3F67BF}"/>
          </ac:spMkLst>
        </pc:spChg>
        <pc:spChg chg="add del mod">
          <ac:chgData name="Lex Wayen" userId="494a56360b44c41f" providerId="LiveId" clId="{33B4F76A-6A1F-4A73-BFFA-E7A0BAF35FE1}" dt="2019-07-02T06:58:56.454" v="1338"/>
          <ac:spMkLst>
            <pc:docMk/>
            <pc:sldMk cId="3306581272" sldId="1345"/>
            <ac:spMk id="40" creationId="{90379DE2-E28E-451B-B8AA-308D08DB9C61}"/>
          </ac:spMkLst>
        </pc:spChg>
        <pc:spChg chg="add del mod">
          <ac:chgData name="Lex Wayen" userId="494a56360b44c41f" providerId="LiveId" clId="{33B4F76A-6A1F-4A73-BFFA-E7A0BAF35FE1}" dt="2019-07-02T06:58:56.454" v="1338"/>
          <ac:spMkLst>
            <pc:docMk/>
            <pc:sldMk cId="3306581272" sldId="1345"/>
            <ac:spMk id="41" creationId="{2E734E1A-E3A4-4F4C-8497-917D3C933374}"/>
          </ac:spMkLst>
        </pc:spChg>
        <pc:spChg chg="add del mod">
          <ac:chgData name="Lex Wayen" userId="494a56360b44c41f" providerId="LiveId" clId="{33B4F76A-6A1F-4A73-BFFA-E7A0BAF35FE1}" dt="2019-07-02T06:58:56.454" v="1338"/>
          <ac:spMkLst>
            <pc:docMk/>
            <pc:sldMk cId="3306581272" sldId="1345"/>
            <ac:spMk id="42" creationId="{D16CEAAD-3069-4D55-ABBD-5FA75E426F93}"/>
          </ac:spMkLst>
        </pc:spChg>
        <pc:spChg chg="add del mod">
          <ac:chgData name="Lex Wayen" userId="494a56360b44c41f" providerId="LiveId" clId="{33B4F76A-6A1F-4A73-BFFA-E7A0BAF35FE1}" dt="2019-07-02T06:58:56.454" v="1338"/>
          <ac:spMkLst>
            <pc:docMk/>
            <pc:sldMk cId="3306581272" sldId="1345"/>
            <ac:spMk id="43" creationId="{6FF09340-9FF8-4F73-ADC4-F10393723330}"/>
          </ac:spMkLst>
        </pc:spChg>
        <pc:spChg chg="add del mod">
          <ac:chgData name="Lex Wayen" userId="494a56360b44c41f" providerId="LiveId" clId="{33B4F76A-6A1F-4A73-BFFA-E7A0BAF35FE1}" dt="2019-07-02T07:06:57.827" v="1384"/>
          <ac:spMkLst>
            <pc:docMk/>
            <pc:sldMk cId="3306581272" sldId="1345"/>
            <ac:spMk id="44" creationId="{B10C7C04-7CF8-4FE1-9FA7-FFF44A79BF9A}"/>
          </ac:spMkLst>
        </pc:spChg>
        <pc:spChg chg="add del mod">
          <ac:chgData name="Lex Wayen" userId="494a56360b44c41f" providerId="LiveId" clId="{33B4F76A-6A1F-4A73-BFFA-E7A0BAF35FE1}" dt="2019-07-02T07:06:57.827" v="1384"/>
          <ac:spMkLst>
            <pc:docMk/>
            <pc:sldMk cId="3306581272" sldId="1345"/>
            <ac:spMk id="45" creationId="{7B6366BC-EB2A-47A1-8241-E059A1B54F43}"/>
          </ac:spMkLst>
        </pc:spChg>
        <pc:spChg chg="add del mod">
          <ac:chgData name="Lex Wayen" userId="494a56360b44c41f" providerId="LiveId" clId="{33B4F76A-6A1F-4A73-BFFA-E7A0BAF35FE1}" dt="2019-07-02T07:06:57.827" v="1384"/>
          <ac:spMkLst>
            <pc:docMk/>
            <pc:sldMk cId="3306581272" sldId="1345"/>
            <ac:spMk id="46" creationId="{5A1328C3-F9AA-4208-8C7C-209A0DEC6DCC}"/>
          </ac:spMkLst>
        </pc:spChg>
        <pc:spChg chg="add del mod">
          <ac:chgData name="Lex Wayen" userId="494a56360b44c41f" providerId="LiveId" clId="{33B4F76A-6A1F-4A73-BFFA-E7A0BAF35FE1}" dt="2019-07-02T07:06:57.827" v="1384"/>
          <ac:spMkLst>
            <pc:docMk/>
            <pc:sldMk cId="3306581272" sldId="1345"/>
            <ac:spMk id="47" creationId="{0352CA41-90B2-423B-B06F-625EF2AB344D}"/>
          </ac:spMkLst>
        </pc:spChg>
        <pc:spChg chg="add del mod">
          <ac:chgData name="Lex Wayen" userId="494a56360b44c41f" providerId="LiveId" clId="{33B4F76A-6A1F-4A73-BFFA-E7A0BAF35FE1}" dt="2019-07-02T07:23:32.058" v="1405"/>
          <ac:spMkLst>
            <pc:docMk/>
            <pc:sldMk cId="3306581272" sldId="1345"/>
            <ac:spMk id="48" creationId="{0B017433-922A-4B2B-B8C2-3C5481E03F1B}"/>
          </ac:spMkLst>
        </pc:spChg>
        <pc:spChg chg="add del mod">
          <ac:chgData name="Lex Wayen" userId="494a56360b44c41f" providerId="LiveId" clId="{33B4F76A-6A1F-4A73-BFFA-E7A0BAF35FE1}" dt="2019-07-02T07:23:32.058" v="1405"/>
          <ac:spMkLst>
            <pc:docMk/>
            <pc:sldMk cId="3306581272" sldId="1345"/>
            <ac:spMk id="49" creationId="{BC26C14E-8DDF-448B-85EF-56B3A2AA432E}"/>
          </ac:spMkLst>
        </pc:spChg>
        <pc:spChg chg="del">
          <ac:chgData name="Lex Wayen" userId="494a56360b44c41f" providerId="LiveId" clId="{33B4F76A-6A1F-4A73-BFFA-E7A0BAF35FE1}" dt="2019-07-02T06:56:01.762" v="1322"/>
          <ac:spMkLst>
            <pc:docMk/>
            <pc:sldMk cId="3306581272" sldId="1345"/>
            <ac:spMk id="50" creationId="{60E69815-702B-4092-8FB5-BDF75FC609D7}"/>
          </ac:spMkLst>
        </pc:spChg>
        <pc:spChg chg="add del mod">
          <ac:chgData name="Lex Wayen" userId="494a56360b44c41f" providerId="LiveId" clId="{33B4F76A-6A1F-4A73-BFFA-E7A0BAF35FE1}" dt="2019-07-02T07:23:32.058" v="1405"/>
          <ac:spMkLst>
            <pc:docMk/>
            <pc:sldMk cId="3306581272" sldId="1345"/>
            <ac:spMk id="51" creationId="{A56BA7AE-8BD7-4F4F-B811-CFDC9AB9CFDA}"/>
          </ac:spMkLst>
        </pc:spChg>
        <pc:spChg chg="add del mod">
          <ac:chgData name="Lex Wayen" userId="494a56360b44c41f" providerId="LiveId" clId="{33B4F76A-6A1F-4A73-BFFA-E7A0BAF35FE1}" dt="2019-07-02T07:23:32.058" v="1405"/>
          <ac:spMkLst>
            <pc:docMk/>
            <pc:sldMk cId="3306581272" sldId="1345"/>
            <ac:spMk id="52" creationId="{09A95BD1-1A92-4910-A02C-DC8F0D060396}"/>
          </ac:spMkLst>
        </pc:spChg>
        <pc:spChg chg="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53" creationId="{8AC423C9-4BA3-4246-ADEF-C40389DB9975}"/>
          </ac:spMkLst>
        </pc:spChg>
        <pc:spChg chg="add 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54" creationId="{AA643991-E671-4CDE-A8CC-D5BA2E96C24D}"/>
          </ac:spMkLst>
        </pc:spChg>
        <pc:spChg chg="add 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55" creationId="{DC24BE2E-C476-41E1-B3AB-E34A823C3A6A}"/>
          </ac:spMkLst>
        </pc:spChg>
        <pc:spChg chg="del">
          <ac:chgData name="Lex Wayen" userId="494a56360b44c41f" providerId="LiveId" clId="{33B4F76A-6A1F-4A73-BFFA-E7A0BAF35FE1}" dt="2019-07-02T06:57:29.396" v="1328"/>
          <ac:spMkLst>
            <pc:docMk/>
            <pc:sldMk cId="3306581272" sldId="1345"/>
            <ac:spMk id="56" creationId="{9389C3D3-EE09-4478-95EA-05F9881319A9}"/>
          </ac:spMkLst>
        </pc:spChg>
        <pc:spChg chg="add 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57" creationId="{B8A29779-FE4A-41BF-9EF5-F1C050E7ACD4}"/>
          </ac:spMkLst>
        </pc:spChg>
        <pc:spChg chg="add 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58" creationId="{390C5B32-A22E-4CCB-834D-2C26858814F0}"/>
          </ac:spMkLst>
        </pc:spChg>
        <pc:spChg chg="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71" creationId="{1D5B4544-DEE9-42DF-A653-E6F26873789A}"/>
          </ac:spMkLst>
        </pc:spChg>
        <pc:spChg chg="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73" creationId="{FBEAB0FC-0E02-46A6-B50C-7C0CF9B92E85}"/>
          </ac:spMkLst>
        </pc:spChg>
        <pc:spChg chg="del">
          <ac:chgData name="Lex Wayen" userId="494a56360b44c41f" providerId="LiveId" clId="{33B4F76A-6A1F-4A73-BFFA-E7A0BAF35FE1}" dt="2019-07-02T06:57:29.396" v="1328"/>
          <ac:spMkLst>
            <pc:docMk/>
            <pc:sldMk cId="3306581272" sldId="1345"/>
            <ac:spMk id="75" creationId="{FE374756-2838-4812-96FD-7780B5A45D38}"/>
          </ac:spMkLst>
        </pc:spChg>
        <pc:spChg chg="del">
          <ac:chgData name="Lex Wayen" userId="494a56360b44c41f" providerId="LiveId" clId="{33B4F76A-6A1F-4A73-BFFA-E7A0BAF35FE1}" dt="2019-07-02T06:57:29.396" v="1328"/>
          <ac:spMkLst>
            <pc:docMk/>
            <pc:sldMk cId="3306581272" sldId="1345"/>
            <ac:spMk id="77" creationId="{44280605-8302-4710-83BD-F2E041021F38}"/>
          </ac:spMkLst>
        </pc:spChg>
        <pc:spChg chg="del">
          <ac:chgData name="Lex Wayen" userId="494a56360b44c41f" providerId="LiveId" clId="{33B4F76A-6A1F-4A73-BFFA-E7A0BAF35FE1}" dt="2019-07-02T06:57:29.396" v="1328"/>
          <ac:spMkLst>
            <pc:docMk/>
            <pc:sldMk cId="3306581272" sldId="1345"/>
            <ac:spMk id="78" creationId="{CA6AA70F-E001-4ADD-85C2-3F8E3ABFBEEC}"/>
          </ac:spMkLst>
        </pc:spChg>
        <pc:spChg chg="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79" creationId="{E4234FD2-6681-457A-906C-DB4A2F2484B4}"/>
          </ac:spMkLst>
        </pc:spChg>
        <pc:spChg chg="del">
          <ac:chgData name="Lex Wayen" userId="494a56360b44c41f" providerId="LiveId" clId="{33B4F76A-6A1F-4A73-BFFA-E7A0BAF35FE1}" dt="2019-07-02T06:56:01.762" v="1322"/>
          <ac:spMkLst>
            <pc:docMk/>
            <pc:sldMk cId="3306581272" sldId="1345"/>
            <ac:spMk id="80" creationId="{A6E6DFF1-ECE2-4F8D-B8C5-162BA9817DBC}"/>
          </ac:spMkLst>
        </pc:spChg>
        <pc:spChg chg="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81" creationId="{F95D36BC-37D8-454D-BD6B-3396081E9D6F}"/>
          </ac:spMkLst>
        </pc:spChg>
        <pc:spChg chg="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83" creationId="{F631C53E-C960-4402-BF2F-2EDEC5715058}"/>
          </ac:spMkLst>
        </pc:spChg>
        <pc:spChg chg="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84" creationId="{8F2DB193-75EC-48E9-99C6-4B087C359937}"/>
          </ac:spMkLst>
        </pc:spChg>
        <pc:spChg chg="del">
          <ac:chgData name="Lex Wayen" userId="494a56360b44c41f" providerId="LiveId" clId="{33B4F76A-6A1F-4A73-BFFA-E7A0BAF35FE1}" dt="2019-07-02T06:56:01.762" v="1322"/>
          <ac:spMkLst>
            <pc:docMk/>
            <pc:sldMk cId="3306581272" sldId="1345"/>
            <ac:spMk id="85" creationId="{0EC3B8D7-0111-4074-A504-1FA7703946C4}"/>
          </ac:spMkLst>
        </pc:spChg>
        <pc:spChg chg="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86" creationId="{896DBD3C-6B48-4B7E-836A-C55848ACDD82}"/>
          </ac:spMkLst>
        </pc:spChg>
        <pc:spChg chg="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88" creationId="{CA095FA3-3EFE-48F1-B321-1F4FF061C31A}"/>
          </ac:spMkLst>
        </pc:spChg>
        <pc:spChg chg="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91" creationId="{88A4AA59-8C24-4F42-B84E-1A1D560B0564}"/>
          </ac:spMkLst>
        </pc:spChg>
        <pc:spChg chg="del">
          <ac:chgData name="Lex Wayen" userId="494a56360b44c41f" providerId="LiveId" clId="{33B4F76A-6A1F-4A73-BFFA-E7A0BAF35FE1}" dt="2019-07-02T06:56:01.762" v="1322"/>
          <ac:spMkLst>
            <pc:docMk/>
            <pc:sldMk cId="3306581272" sldId="1345"/>
            <ac:spMk id="93" creationId="{EDF21B4F-7A85-470D-B41F-94E8F735FB9F}"/>
          </ac:spMkLst>
        </pc:spChg>
        <pc:spChg chg="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95" creationId="{BCB918C0-F327-45F8-BDE7-8959CF5D8C89}"/>
          </ac:spMkLst>
        </pc:spChg>
        <pc:spChg chg="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97" creationId="{51DE1538-B15F-419F-88FE-ED44F3FC018D}"/>
          </ac:spMkLst>
        </pc:spChg>
        <pc:spChg chg="mod">
          <ac:chgData name="Lex Wayen" userId="494a56360b44c41f" providerId="LiveId" clId="{33B4F76A-6A1F-4A73-BFFA-E7A0BAF35FE1}" dt="2019-07-02T07:24:27.065" v="1415"/>
          <ac:spMkLst>
            <pc:docMk/>
            <pc:sldMk cId="3306581272" sldId="1345"/>
            <ac:spMk id="100" creationId="{6C0DB42D-1A00-4C26-9513-BC83B46E0767}"/>
          </ac:spMkLst>
        </pc:spChg>
        <pc:spChg chg="mod">
          <ac:chgData name="Lex Wayen" userId="494a56360b44c41f" providerId="LiveId" clId="{33B4F76A-6A1F-4A73-BFFA-E7A0BAF35FE1}" dt="2019-07-02T07:24:23.578" v="1414"/>
          <ac:spMkLst>
            <pc:docMk/>
            <pc:sldMk cId="3306581272" sldId="1345"/>
            <ac:spMk id="101" creationId="{AB868999-CF0A-4FDF-BBC0-113500A9BFEA}"/>
          </ac:spMkLst>
        </pc:spChg>
        <pc:spChg chg="mod">
          <ac:chgData name="Lex Wayen" userId="494a56360b44c41f" providerId="LiveId" clId="{33B4F76A-6A1F-4A73-BFFA-E7A0BAF35FE1}" dt="2019-07-02T07:24:30.284" v="1416"/>
          <ac:spMkLst>
            <pc:docMk/>
            <pc:sldMk cId="3306581272" sldId="1345"/>
            <ac:spMk id="102" creationId="{BCA97A0E-B5E2-4C4D-9A70-C9B526290B00}"/>
          </ac:spMkLst>
        </pc:spChg>
        <pc:spChg chg="mod">
          <ac:chgData name="Lex Wayen" userId="494a56360b44c41f" providerId="LiveId" clId="{33B4F76A-6A1F-4A73-BFFA-E7A0BAF35FE1}" dt="2019-07-02T07:24:33.728" v="1417"/>
          <ac:spMkLst>
            <pc:docMk/>
            <pc:sldMk cId="3306581272" sldId="1345"/>
            <ac:spMk id="103" creationId="{CCEDE8DC-A0FF-4849-BF69-51E704AB2577}"/>
          </ac:spMkLst>
        </pc:spChg>
      </pc:sldChg>
      <pc:sldChg chg="addSp delSp modSp">
        <pc:chgData name="Lex Wayen" userId="494a56360b44c41f" providerId="LiveId" clId="{33B4F76A-6A1F-4A73-BFFA-E7A0BAF35FE1}" dt="2019-07-02T07:24:50.701" v="1421"/>
        <pc:sldMkLst>
          <pc:docMk/>
          <pc:sldMk cId="1322070977" sldId="1346"/>
        </pc:sldMkLst>
        <pc:spChg chg="add 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36" creationId="{A287F138-66E2-47F1-B0DA-C1BF7BA5DE75}"/>
          </ac:spMkLst>
        </pc:spChg>
        <pc:spChg chg="add 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37" creationId="{5B6E030B-3A36-4DC8-ADDB-A4F23F351340}"/>
          </ac:spMkLst>
        </pc:spChg>
        <pc:spChg chg="add 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38" creationId="{CC8BCCA2-8C37-4F64-B6C4-E3C21919EB81}"/>
          </ac:spMkLst>
        </pc:spChg>
        <pc:spChg chg="add 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39" creationId="{2BA6A9C5-345B-42CA-A246-3683A8E66991}"/>
          </ac:spMkLst>
        </pc:spChg>
        <pc:spChg chg="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40" creationId="{A51638FE-770B-4A6D-BB35-AAD891E4971F}"/>
          </ac:spMkLst>
        </pc:spChg>
        <pc:spChg chg="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41" creationId="{263723F9-0C25-4F59-813E-66A11543E12B}"/>
          </ac:spMkLst>
        </pc:spChg>
        <pc:spChg chg="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42" creationId="{9E2F9272-F115-497C-AF86-B9163AA27CBF}"/>
          </ac:spMkLst>
        </pc:spChg>
        <pc:spChg chg="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43" creationId="{AF3B773A-0A2F-4EB4-8031-26BABC306A7D}"/>
          </ac:spMkLst>
        </pc:spChg>
        <pc:spChg chg="add del mod">
          <ac:chgData name="Lex Wayen" userId="494a56360b44c41f" providerId="LiveId" clId="{33B4F76A-6A1F-4A73-BFFA-E7A0BAF35FE1}" dt="2019-07-02T07:22:31.443" v="1401"/>
          <ac:spMkLst>
            <pc:docMk/>
            <pc:sldMk cId="1322070977" sldId="1346"/>
            <ac:spMk id="44" creationId="{5C65BDF3-F725-4DAF-B187-C3FDA0E6A040}"/>
          </ac:spMkLst>
        </pc:spChg>
        <pc:spChg chg="add del mod">
          <ac:chgData name="Lex Wayen" userId="494a56360b44c41f" providerId="LiveId" clId="{33B4F76A-6A1F-4A73-BFFA-E7A0BAF35FE1}" dt="2019-07-02T07:22:31.443" v="1401"/>
          <ac:spMkLst>
            <pc:docMk/>
            <pc:sldMk cId="1322070977" sldId="1346"/>
            <ac:spMk id="45" creationId="{A15E4B6F-C378-430E-A732-511BB5D60F54}"/>
          </ac:spMkLst>
        </pc:spChg>
        <pc:spChg chg="add del mod">
          <ac:chgData name="Lex Wayen" userId="494a56360b44c41f" providerId="LiveId" clId="{33B4F76A-6A1F-4A73-BFFA-E7A0BAF35FE1}" dt="2019-07-02T07:22:31.443" v="1401"/>
          <ac:spMkLst>
            <pc:docMk/>
            <pc:sldMk cId="1322070977" sldId="1346"/>
            <ac:spMk id="46" creationId="{B6A3BDF7-D72D-4648-962E-0EE55744C10D}"/>
          </ac:spMkLst>
        </pc:spChg>
        <pc:spChg chg="add del mod">
          <ac:chgData name="Lex Wayen" userId="494a56360b44c41f" providerId="LiveId" clId="{33B4F76A-6A1F-4A73-BFFA-E7A0BAF35FE1}" dt="2019-07-02T07:22:31.443" v="1401"/>
          <ac:spMkLst>
            <pc:docMk/>
            <pc:sldMk cId="1322070977" sldId="1346"/>
            <ac:spMk id="47" creationId="{BE71322D-F7DA-4626-89D5-4213D64306F4}"/>
          </ac:spMkLst>
        </pc:spChg>
        <pc:spChg chg="add del mod">
          <ac:chgData name="Lex Wayen" userId="494a56360b44c41f" providerId="LiveId" clId="{33B4F76A-6A1F-4A73-BFFA-E7A0BAF35FE1}" dt="2019-07-02T07:06:36.019" v="1377"/>
          <ac:spMkLst>
            <pc:docMk/>
            <pc:sldMk cId="1322070977" sldId="1346"/>
            <ac:spMk id="48" creationId="{B71FCC54-0C3A-451D-849D-55258B0156FE}"/>
          </ac:spMkLst>
        </pc:spChg>
        <pc:spChg chg="add del mod">
          <ac:chgData name="Lex Wayen" userId="494a56360b44c41f" providerId="LiveId" clId="{33B4F76A-6A1F-4A73-BFFA-E7A0BAF35FE1}" dt="2019-07-02T07:06:36.019" v="1377"/>
          <ac:spMkLst>
            <pc:docMk/>
            <pc:sldMk cId="1322070977" sldId="1346"/>
            <ac:spMk id="49" creationId="{6756020F-2F1A-443B-8D20-14F0B3F692A8}"/>
          </ac:spMkLst>
        </pc:spChg>
        <pc:spChg chg="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50" creationId="{60E69815-702B-4092-8FB5-BDF75FC609D7}"/>
          </ac:spMkLst>
        </pc:spChg>
        <pc:spChg chg="add del mod">
          <ac:chgData name="Lex Wayen" userId="494a56360b44c41f" providerId="LiveId" clId="{33B4F76A-6A1F-4A73-BFFA-E7A0BAF35FE1}" dt="2019-07-02T07:06:36.019" v="1377"/>
          <ac:spMkLst>
            <pc:docMk/>
            <pc:sldMk cId="1322070977" sldId="1346"/>
            <ac:spMk id="51" creationId="{DC4DE1A9-985F-4455-AC21-F172592235DD}"/>
          </ac:spMkLst>
        </pc:spChg>
        <pc:spChg chg="add del mod">
          <ac:chgData name="Lex Wayen" userId="494a56360b44c41f" providerId="LiveId" clId="{33B4F76A-6A1F-4A73-BFFA-E7A0BAF35FE1}" dt="2019-07-02T07:06:36.019" v="1377"/>
          <ac:spMkLst>
            <pc:docMk/>
            <pc:sldMk cId="1322070977" sldId="1346"/>
            <ac:spMk id="52" creationId="{93955C2E-A78D-4683-B575-1891FAC15191}"/>
          </ac:spMkLst>
        </pc:spChg>
        <pc:spChg chg="del mod">
          <ac:chgData name="Lex Wayen" userId="494a56360b44c41f" providerId="LiveId" clId="{33B4F76A-6A1F-4A73-BFFA-E7A0BAF35FE1}" dt="2019-07-02T07:01:20.748" v="1340"/>
          <ac:spMkLst>
            <pc:docMk/>
            <pc:sldMk cId="1322070977" sldId="1346"/>
            <ac:spMk id="53" creationId="{8AC423C9-4BA3-4246-ADEF-C40389DB9975}"/>
          </ac:spMkLst>
        </pc:spChg>
        <pc:spChg chg="add 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54" creationId="{DA455381-7F6C-4C7E-881D-02825110E7B5}"/>
          </ac:spMkLst>
        </pc:spChg>
        <pc:spChg chg="add 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55" creationId="{19B421D4-FB2C-4450-A57E-E1466B4C7C9E}"/>
          </ac:spMkLst>
        </pc:spChg>
        <pc:spChg chg="add 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56" creationId="{C1F45B10-1365-4D31-8363-7E303FDD2EDE}"/>
          </ac:spMkLst>
        </pc:spChg>
        <pc:spChg chg="add 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57" creationId="{F2326B53-67BA-43C6-A059-E5263BEA554E}"/>
          </ac:spMkLst>
        </pc:spChg>
        <pc:spChg chg="add 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58" creationId="{A7159A17-7366-447F-89E5-30D17A969C04}"/>
          </ac:spMkLst>
        </pc:spChg>
        <pc:spChg chg="add 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59" creationId="{71B7C909-C91C-45A9-91C0-C5F0808E3FA3}"/>
          </ac:spMkLst>
        </pc:spChg>
        <pc:spChg chg="add 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60" creationId="{DB4D3131-97DC-4A5F-8BF8-48D7E8A3D00B}"/>
          </ac:spMkLst>
        </pc:spChg>
        <pc:spChg chg="add 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61" creationId="{835BB963-480D-4080-BFBA-933F7B3920B8}"/>
          </ac:spMkLst>
        </pc:spChg>
        <pc:spChg chg="mod">
          <ac:chgData name="Lex Wayen" userId="494a56360b44c41f" providerId="LiveId" clId="{33B4F76A-6A1F-4A73-BFFA-E7A0BAF35FE1}" dt="2019-07-02T07:24:43.943" v="1419"/>
          <ac:spMkLst>
            <pc:docMk/>
            <pc:sldMk cId="1322070977" sldId="1346"/>
            <ac:spMk id="71" creationId="{1D5B4544-DEE9-42DF-A653-E6F26873789A}"/>
          </ac:spMkLst>
        </pc:spChg>
        <pc:spChg chg="del">
          <ac:chgData name="Lex Wayen" userId="494a56360b44c41f" providerId="LiveId" clId="{33B4F76A-6A1F-4A73-BFFA-E7A0BAF35FE1}" dt="2019-07-02T06:56:54.343" v="1325"/>
          <ac:spMkLst>
            <pc:docMk/>
            <pc:sldMk cId="1322070977" sldId="1346"/>
            <ac:spMk id="72" creationId="{F1671527-680C-4401-8769-2881A951F384}"/>
          </ac:spMkLst>
        </pc:spChg>
        <pc:spChg chg="del">
          <ac:chgData name="Lex Wayen" userId="494a56360b44c41f" providerId="LiveId" clId="{33B4F76A-6A1F-4A73-BFFA-E7A0BAF35FE1}" dt="2019-07-02T06:57:40.643" v="1331"/>
          <ac:spMkLst>
            <pc:docMk/>
            <pc:sldMk cId="1322070977" sldId="1346"/>
            <ac:spMk id="73" creationId="{FBEAB0FC-0E02-46A6-B50C-7C0CF9B92E85}"/>
          </ac:spMkLst>
        </pc:spChg>
        <pc:spChg chg="del mod">
          <ac:chgData name="Lex Wayen" userId="494a56360b44c41f" providerId="LiveId" clId="{33B4F76A-6A1F-4A73-BFFA-E7A0BAF35FE1}" dt="2019-07-02T07:01:20.748" v="1340"/>
          <ac:spMkLst>
            <pc:docMk/>
            <pc:sldMk cId="1322070977" sldId="1346"/>
            <ac:spMk id="79" creationId="{E4234FD2-6681-457A-906C-DB4A2F2484B4}"/>
          </ac:spMkLst>
        </pc:spChg>
        <pc:spChg chg="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80" creationId="{A6E6DFF1-ECE2-4F8D-B8C5-162BA9817DBC}"/>
          </ac:spMkLst>
        </pc:spChg>
        <pc:spChg chg="mod">
          <ac:chgData name="Lex Wayen" userId="494a56360b44c41f" providerId="LiveId" clId="{33B4F76A-6A1F-4A73-BFFA-E7A0BAF35FE1}" dt="2019-07-02T07:24:47.335" v="1420"/>
          <ac:spMkLst>
            <pc:docMk/>
            <pc:sldMk cId="1322070977" sldId="1346"/>
            <ac:spMk id="81" creationId="{F95D36BC-37D8-454D-BD6B-3396081E9D6F}"/>
          </ac:spMkLst>
        </pc:spChg>
        <pc:spChg chg="del">
          <ac:chgData name="Lex Wayen" userId="494a56360b44c41f" providerId="LiveId" clId="{33B4F76A-6A1F-4A73-BFFA-E7A0BAF35FE1}" dt="2019-07-02T06:56:54.343" v="1325"/>
          <ac:spMkLst>
            <pc:docMk/>
            <pc:sldMk cId="1322070977" sldId="1346"/>
            <ac:spMk id="82" creationId="{06D92D70-2A67-44C5-82A8-DF4A23779E24}"/>
          </ac:spMkLst>
        </pc:spChg>
        <pc:spChg chg="del">
          <ac:chgData name="Lex Wayen" userId="494a56360b44c41f" providerId="LiveId" clId="{33B4F76A-6A1F-4A73-BFFA-E7A0BAF35FE1}" dt="2019-07-02T06:57:40.643" v="1331"/>
          <ac:spMkLst>
            <pc:docMk/>
            <pc:sldMk cId="1322070977" sldId="1346"/>
            <ac:spMk id="83" creationId="{F631C53E-C960-4402-BF2F-2EDEC5715058}"/>
          </ac:spMkLst>
        </pc:spChg>
        <pc:spChg chg="del mod">
          <ac:chgData name="Lex Wayen" userId="494a56360b44c41f" providerId="LiveId" clId="{33B4F76A-6A1F-4A73-BFFA-E7A0BAF35FE1}" dt="2019-07-02T07:01:20.748" v="1340"/>
          <ac:spMkLst>
            <pc:docMk/>
            <pc:sldMk cId="1322070977" sldId="1346"/>
            <ac:spMk id="84" creationId="{8F2DB193-75EC-48E9-99C6-4B087C359937}"/>
          </ac:spMkLst>
        </pc:spChg>
        <pc:spChg chg="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85" creationId="{0EC3B8D7-0111-4074-A504-1FA7703946C4}"/>
          </ac:spMkLst>
        </pc:spChg>
        <pc:spChg chg="mod">
          <ac:chgData name="Lex Wayen" userId="494a56360b44c41f" providerId="LiveId" clId="{33B4F76A-6A1F-4A73-BFFA-E7A0BAF35FE1}" dt="2019-07-02T07:24:50.701" v="1421"/>
          <ac:spMkLst>
            <pc:docMk/>
            <pc:sldMk cId="1322070977" sldId="1346"/>
            <ac:spMk id="86" creationId="{896DBD3C-6B48-4B7E-836A-C55848ACDD82}"/>
          </ac:spMkLst>
        </pc:spChg>
        <pc:spChg chg="del">
          <ac:chgData name="Lex Wayen" userId="494a56360b44c41f" providerId="LiveId" clId="{33B4F76A-6A1F-4A73-BFFA-E7A0BAF35FE1}" dt="2019-07-02T06:56:54.343" v="1325"/>
          <ac:spMkLst>
            <pc:docMk/>
            <pc:sldMk cId="1322070977" sldId="1346"/>
            <ac:spMk id="87" creationId="{9D944840-DEC5-46F4-9EB3-6B4A8C5CDD03}"/>
          </ac:spMkLst>
        </pc:spChg>
        <pc:spChg chg="del mod">
          <ac:chgData name="Lex Wayen" userId="494a56360b44c41f" providerId="LiveId" clId="{33B4F76A-6A1F-4A73-BFFA-E7A0BAF35FE1}" dt="2019-07-02T06:57:40.643" v="1331"/>
          <ac:spMkLst>
            <pc:docMk/>
            <pc:sldMk cId="1322070977" sldId="1346"/>
            <ac:spMk id="88" creationId="{CA095FA3-3EFE-48F1-B321-1F4FF061C31A}"/>
          </ac:spMkLst>
        </pc:spChg>
        <pc:spChg chg="del mod">
          <ac:chgData name="Lex Wayen" userId="494a56360b44c41f" providerId="LiveId" clId="{33B4F76A-6A1F-4A73-BFFA-E7A0BAF35FE1}" dt="2019-07-02T07:01:20.748" v="1340"/>
          <ac:spMkLst>
            <pc:docMk/>
            <pc:sldMk cId="1322070977" sldId="1346"/>
            <ac:spMk id="91" creationId="{88A4AA59-8C24-4F42-B84E-1A1D560B0564}"/>
          </ac:spMkLst>
        </pc:spChg>
        <pc:spChg chg="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93" creationId="{EDF21B4F-7A85-470D-B41F-94E8F735FB9F}"/>
          </ac:spMkLst>
        </pc:spChg>
        <pc:spChg chg="mod">
          <ac:chgData name="Lex Wayen" userId="494a56360b44c41f" providerId="LiveId" clId="{33B4F76A-6A1F-4A73-BFFA-E7A0BAF35FE1}" dt="2019-07-02T07:24:40.609" v="1418"/>
          <ac:spMkLst>
            <pc:docMk/>
            <pc:sldMk cId="1322070977" sldId="1346"/>
            <ac:spMk id="95" creationId="{BCB918C0-F327-45F8-BDE7-8959CF5D8C89}"/>
          </ac:spMkLst>
        </pc:spChg>
        <pc:spChg chg="del">
          <ac:chgData name="Lex Wayen" userId="494a56360b44c41f" providerId="LiveId" clId="{33B4F76A-6A1F-4A73-BFFA-E7A0BAF35FE1}" dt="2019-07-02T06:56:54.343" v="1325"/>
          <ac:spMkLst>
            <pc:docMk/>
            <pc:sldMk cId="1322070977" sldId="1346"/>
            <ac:spMk id="96" creationId="{538DE53E-BB25-499C-81C0-9E1A90EE66AC}"/>
          </ac:spMkLst>
        </pc:spChg>
        <pc:spChg chg="del">
          <ac:chgData name="Lex Wayen" userId="494a56360b44c41f" providerId="LiveId" clId="{33B4F76A-6A1F-4A73-BFFA-E7A0BAF35FE1}" dt="2019-07-02T06:57:40.643" v="1331"/>
          <ac:spMkLst>
            <pc:docMk/>
            <pc:sldMk cId="1322070977" sldId="1346"/>
            <ac:spMk id="97" creationId="{51DE1538-B15F-419F-88FE-ED44F3FC018D}"/>
          </ac:spMkLst>
        </pc:spChg>
      </pc:sldChg>
      <pc:sldChg chg="addSp delSp modSp">
        <pc:chgData name="Lex Wayen" userId="494a56360b44c41f" providerId="LiveId" clId="{33B4F76A-6A1F-4A73-BFFA-E7A0BAF35FE1}" dt="2019-07-03T13:26:59.030" v="3177" actId="1076"/>
        <pc:sldMkLst>
          <pc:docMk/>
          <pc:sldMk cId="2881003451" sldId="1347"/>
        </pc:sldMkLst>
        <pc:spChg chg="mod">
          <ac:chgData name="Lex Wayen" userId="494a56360b44c41f" providerId="LiveId" clId="{33B4F76A-6A1F-4A73-BFFA-E7A0BAF35FE1}" dt="2019-07-02T14:46:04.372" v="2018" actId="1076"/>
          <ac:spMkLst>
            <pc:docMk/>
            <pc:sldMk cId="2881003451" sldId="1347"/>
            <ac:spMk id="2" creationId="{A7A48FE4-93C1-499B-8EC6-655A41B67FDC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7" creationId="{B40F3159-0803-4550-8D5A-483DFF5C8E53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8" creationId="{8E9A76D0-3250-4E6A-920A-C07B7BECB161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9" creationId="{209636AE-588A-4EFE-85EC-163486DDDC4A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10" creationId="{C916572C-4A7B-49C6-A3E6-661E0FF75CAD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11" creationId="{BD7EC744-A123-48E4-8C2E-FCA1BBE059B0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12" creationId="{DEE6C6A4-CDE9-4EBE-9FCF-9EA158F17E6D}"/>
          </ac:spMkLst>
        </pc:spChg>
        <pc:spChg chg="mod topLvl">
          <ac:chgData name="Lex Wayen" userId="494a56360b44c41f" providerId="LiveId" clId="{33B4F76A-6A1F-4A73-BFFA-E7A0BAF35FE1}" dt="2019-07-02T14:48:16.545" v="2035" actId="14100"/>
          <ac:spMkLst>
            <pc:docMk/>
            <pc:sldMk cId="2881003451" sldId="1347"/>
            <ac:spMk id="13" creationId="{6959C7AC-AADC-4C5A-904F-5C6CEB2BBF27}"/>
          </ac:spMkLst>
        </pc:spChg>
        <pc:spChg chg="mod topLvl">
          <ac:chgData name="Lex Wayen" userId="494a56360b44c41f" providerId="LiveId" clId="{33B4F76A-6A1F-4A73-BFFA-E7A0BAF35FE1}" dt="2019-07-02T14:48:08.311" v="2034" actId="1076"/>
          <ac:spMkLst>
            <pc:docMk/>
            <pc:sldMk cId="2881003451" sldId="1347"/>
            <ac:spMk id="14" creationId="{AB758CFB-96AC-4307-8774-DEC833A9FD41}"/>
          </ac:spMkLst>
        </pc:spChg>
        <pc:spChg chg="mod topLvl">
          <ac:chgData name="Lex Wayen" userId="494a56360b44c41f" providerId="LiveId" clId="{33B4F76A-6A1F-4A73-BFFA-E7A0BAF35FE1}" dt="2019-07-02T14:48:25.670" v="2038" actId="20577"/>
          <ac:spMkLst>
            <pc:docMk/>
            <pc:sldMk cId="2881003451" sldId="1347"/>
            <ac:spMk id="15" creationId="{76667109-08A9-4008-915F-F257AB88F0DE}"/>
          </ac:spMkLst>
        </pc:spChg>
        <pc:spChg chg="mod topLvl">
          <ac:chgData name="Lex Wayen" userId="494a56360b44c41f" providerId="LiveId" clId="{33B4F76A-6A1F-4A73-BFFA-E7A0BAF35FE1}" dt="2019-07-02T14:48:23.605" v="2037" actId="20577"/>
          <ac:spMkLst>
            <pc:docMk/>
            <pc:sldMk cId="2881003451" sldId="1347"/>
            <ac:spMk id="16" creationId="{8325BE6D-568A-42D3-9614-C23A6EDC3722}"/>
          </ac:spMkLst>
        </pc:spChg>
        <pc:spChg chg="mod topLvl">
          <ac:chgData name="Lex Wayen" userId="494a56360b44c41f" providerId="LiveId" clId="{33B4F76A-6A1F-4A73-BFFA-E7A0BAF35FE1}" dt="2019-07-02T14:48:16.545" v="2035" actId="14100"/>
          <ac:spMkLst>
            <pc:docMk/>
            <pc:sldMk cId="2881003451" sldId="1347"/>
            <ac:spMk id="17" creationId="{23875C01-990C-4F2C-AC68-563ACAFEBD47}"/>
          </ac:spMkLst>
        </pc:spChg>
        <pc:spChg chg="mod topLvl">
          <ac:chgData name="Lex Wayen" userId="494a56360b44c41f" providerId="LiveId" clId="{33B4F76A-6A1F-4A73-BFFA-E7A0BAF35FE1}" dt="2019-07-02T14:48:08.311" v="2034" actId="1076"/>
          <ac:spMkLst>
            <pc:docMk/>
            <pc:sldMk cId="2881003451" sldId="1347"/>
            <ac:spMk id="18" creationId="{A1CAAEA2-7704-4F92-B696-8AC3D6F32E03}"/>
          </ac:spMkLst>
        </pc:spChg>
        <pc:spChg chg="mod topLvl">
          <ac:chgData name="Lex Wayen" userId="494a56360b44c41f" providerId="LiveId" clId="{33B4F76A-6A1F-4A73-BFFA-E7A0BAF35FE1}" dt="2019-07-02T14:48:08.311" v="2034" actId="1076"/>
          <ac:spMkLst>
            <pc:docMk/>
            <pc:sldMk cId="2881003451" sldId="1347"/>
            <ac:spMk id="21" creationId="{29CBC838-C44E-4327-8E8A-6499D8CF5C51}"/>
          </ac:spMkLst>
        </pc:spChg>
        <pc:spChg chg="mod topLvl">
          <ac:chgData name="Lex Wayen" userId="494a56360b44c41f" providerId="LiveId" clId="{33B4F76A-6A1F-4A73-BFFA-E7A0BAF35FE1}" dt="2019-07-02T14:48:08.311" v="2034" actId="1076"/>
          <ac:spMkLst>
            <pc:docMk/>
            <pc:sldMk cId="2881003451" sldId="1347"/>
            <ac:spMk id="22" creationId="{788481F2-5DE7-4498-B93C-64075767871C}"/>
          </ac:spMkLst>
        </pc:spChg>
        <pc:spChg chg="mod topLvl">
          <ac:chgData name="Lex Wayen" userId="494a56360b44c41f" providerId="LiveId" clId="{33B4F76A-6A1F-4A73-BFFA-E7A0BAF35FE1}" dt="2019-07-02T14:48:08.311" v="2034" actId="1076"/>
          <ac:spMkLst>
            <pc:docMk/>
            <pc:sldMk cId="2881003451" sldId="1347"/>
            <ac:spMk id="23" creationId="{F0F3A6EB-0808-4BDA-8353-3AE5CFCEDBDC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26" creationId="{931B6D9F-3963-454E-A49A-04B592453467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27" creationId="{724095FF-4498-4DD5-BAE4-B78C5B50F128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28" creationId="{0E5C294B-0636-49A4-808A-AE1C954E4F94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29" creationId="{00F70750-6E18-4034-AFBB-9DFD5F102C60}"/>
          </ac:spMkLst>
        </pc:spChg>
        <pc:spChg chg="mod topLvl">
          <ac:chgData name="Lex Wayen" userId="494a56360b44c41f" providerId="LiveId" clId="{33B4F76A-6A1F-4A73-BFFA-E7A0BAF35FE1}" dt="2019-07-02T14:48:27.925" v="2039" actId="20577"/>
          <ac:spMkLst>
            <pc:docMk/>
            <pc:sldMk cId="2881003451" sldId="1347"/>
            <ac:spMk id="31" creationId="{3300B06C-DC4B-4CF3-BBBD-3945BB417C42}"/>
          </ac:spMkLst>
        </pc:spChg>
        <pc:spChg chg="mod topLvl">
          <ac:chgData name="Lex Wayen" userId="494a56360b44c41f" providerId="LiveId" clId="{33B4F76A-6A1F-4A73-BFFA-E7A0BAF35FE1}" dt="2019-07-02T14:48:20.330" v="2036" actId="20577"/>
          <ac:spMkLst>
            <pc:docMk/>
            <pc:sldMk cId="2881003451" sldId="1347"/>
            <ac:spMk id="33" creationId="{EC0E38F8-7366-41BF-AEA0-FF9A8D88DA34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34" creationId="{C68D8902-7189-4614-8AFB-85C5EFB2497D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35" creationId="{4A4FA867-550D-4622-B8B8-8C4383941C4C}"/>
          </ac:spMkLst>
        </pc:spChg>
        <pc:spChg chg="del mod topLvl">
          <ac:chgData name="Lex Wayen" userId="494a56360b44c41f" providerId="LiveId" clId="{33B4F76A-6A1F-4A73-BFFA-E7A0BAF35FE1}" dt="2019-07-02T14:37:50.049" v="1938" actId="478"/>
          <ac:spMkLst>
            <pc:docMk/>
            <pc:sldMk cId="2881003451" sldId="1347"/>
            <ac:spMk id="36" creationId="{7014EBEC-1B91-4050-88B3-5E672B1CAB79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37" creationId="{83B24A37-8345-4AED-AA23-FC9FB74B3D17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38" creationId="{BB26181D-D4AA-4CA9-8E4B-623097B2534C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39" creationId="{0B82CBE7-750F-4D62-826B-754BE44D8057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40" creationId="{192A5456-8C08-4F6C-999B-F3C4DB5CD03D}"/>
          </ac:spMkLst>
        </pc:spChg>
        <pc:spChg chg="del mod topLvl">
          <ac:chgData name="Lex Wayen" userId="494a56360b44c41f" providerId="LiveId" clId="{33B4F76A-6A1F-4A73-BFFA-E7A0BAF35FE1}" dt="2019-07-02T14:37:50.049" v="1938" actId="478"/>
          <ac:spMkLst>
            <pc:docMk/>
            <pc:sldMk cId="2881003451" sldId="1347"/>
            <ac:spMk id="41" creationId="{AFD64CCC-F8C3-4930-AB6A-0C7D70245D4A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42" creationId="{B8427369-8796-48FD-B4FF-D0D77AA34F95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45" creationId="{B74918B6-AA48-406C-810B-42F116C7E5C5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46" creationId="{BD419139-F7F4-467C-AC97-805C68B19019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47" creationId="{C0157884-55B4-40ED-9754-01656DDF3FB8}"/>
          </ac:spMkLst>
        </pc:spChg>
        <pc:spChg chg="del mod topLvl">
          <ac:chgData name="Lex Wayen" userId="494a56360b44c41f" providerId="LiveId" clId="{33B4F76A-6A1F-4A73-BFFA-E7A0BAF35FE1}" dt="2019-07-02T14:37:50.049" v="1938" actId="478"/>
          <ac:spMkLst>
            <pc:docMk/>
            <pc:sldMk cId="2881003451" sldId="1347"/>
            <ac:spMk id="48" creationId="{BD40C6BF-6E37-47E0-BF90-ABD1319EA2F5}"/>
          </ac:spMkLst>
        </pc:spChg>
        <pc:spChg chg="mod topLvl">
          <ac:chgData name="Lex Wayen" userId="494a56360b44c41f" providerId="LiveId" clId="{33B4F76A-6A1F-4A73-BFFA-E7A0BAF35FE1}" dt="2019-07-02T14:47:19.273" v="2032" actId="692"/>
          <ac:spMkLst>
            <pc:docMk/>
            <pc:sldMk cId="2881003451" sldId="1347"/>
            <ac:spMk id="49" creationId="{2CC693D1-E9BD-4042-8B5D-C3E488965788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0" creationId="{4E2DC9F1-A7AA-48B4-BD7D-B449957791FB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1" creationId="{539ACE78-80F7-482E-88B5-1A685B667168}"/>
          </ac:spMkLst>
        </pc:spChg>
        <pc:spChg chg="mod topLvl">
          <ac:chgData name="Lex Wayen" userId="494a56360b44c41f" providerId="LiveId" clId="{33B4F76A-6A1F-4A73-BFFA-E7A0BAF35FE1}" dt="2019-07-02T14:47:19.273" v="2032" actId="692"/>
          <ac:spMkLst>
            <pc:docMk/>
            <pc:sldMk cId="2881003451" sldId="1347"/>
            <ac:spMk id="52" creationId="{7864A873-F0B9-491C-AF2D-D8D48CAEBAEF}"/>
          </ac:spMkLst>
        </pc:spChg>
        <pc:spChg chg="mod topLvl">
          <ac:chgData name="Lex Wayen" userId="494a56360b44c41f" providerId="LiveId" clId="{33B4F76A-6A1F-4A73-BFFA-E7A0BAF35FE1}" dt="2019-07-02T14:47:19.273" v="2032" actId="692"/>
          <ac:spMkLst>
            <pc:docMk/>
            <pc:sldMk cId="2881003451" sldId="1347"/>
            <ac:spMk id="53" creationId="{D82E6BD9-C54C-47FB-9446-7A1FEEDDC751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4" creationId="{99DF8DE5-F224-4EDF-A2EB-F5FB09B456BC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5" creationId="{BC28D0C9-10C5-4094-BC36-84273C150995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6" creationId="{52119DDB-12E9-4B18-A748-CEF55B853FE1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7" creationId="{54FE7527-2B73-4EED-8CB0-072B654DE508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8" creationId="{27145023-A083-46DA-8D06-8DF9B4653E68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59" creationId="{2542D6D4-7C0B-47BB-AF44-1CF7EB1F2DF1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0" creationId="{B30732C4-7938-4F15-A3BE-BE8BDF6FD3BD}"/>
          </ac:spMkLst>
        </pc:spChg>
        <pc:spChg chg="del mod topLvl">
          <ac:chgData name="Lex Wayen" userId="494a56360b44c41f" providerId="LiveId" clId="{33B4F76A-6A1F-4A73-BFFA-E7A0BAF35FE1}" dt="2019-07-02T14:37:50.049" v="1938" actId="478"/>
          <ac:spMkLst>
            <pc:docMk/>
            <pc:sldMk cId="2881003451" sldId="1347"/>
            <ac:spMk id="61" creationId="{3C2DF242-510B-41EC-B820-6F62B833E1F9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2" creationId="{6A889866-DDEB-406B-B2E1-A850FF1CD24A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3" creationId="{E5EB4DA7-407B-4923-9A34-E41D328685E0}"/>
          </ac:spMkLst>
        </pc:spChg>
        <pc:spChg chg="del mod topLvl">
          <ac:chgData name="Lex Wayen" userId="494a56360b44c41f" providerId="LiveId" clId="{33B4F76A-6A1F-4A73-BFFA-E7A0BAF35FE1}" dt="2019-07-02T14:39:10.964" v="1947" actId="478"/>
          <ac:spMkLst>
            <pc:docMk/>
            <pc:sldMk cId="2881003451" sldId="1347"/>
            <ac:spMk id="64" creationId="{EBA548BE-68A4-44C7-A5C2-D9442AB61EDB}"/>
          </ac:spMkLst>
        </pc:spChg>
        <pc:spChg chg="mod topLvl">
          <ac:chgData name="Lex Wayen" userId="494a56360b44c41f" providerId="LiveId" clId="{33B4F76A-6A1F-4A73-BFFA-E7A0BAF35FE1}" dt="2019-07-02T14:47:19.273" v="2032" actId="692"/>
          <ac:spMkLst>
            <pc:docMk/>
            <pc:sldMk cId="2881003451" sldId="1347"/>
            <ac:spMk id="65" creationId="{1EF7C48D-CA8F-4A14-B969-DE0634D0548F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6" creationId="{3E3DB950-99BB-4951-8646-FB6B8D00CC87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7" creationId="{F35DEEBD-C604-4655-AB1C-F30EC3B19CA6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8" creationId="{B7B8DB2D-57F6-41D0-AD46-78559479AD56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69" creationId="{77FDC344-563C-41FA-9E7B-AD8D99339205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70" creationId="{8A4DCB0A-07F0-4CA2-A16C-9A042AC8E21D}"/>
          </ac:spMkLst>
        </pc:spChg>
        <pc:spChg chg="del mod topLvl">
          <ac:chgData name="Lex Wayen" userId="494a56360b44c41f" providerId="LiveId" clId="{33B4F76A-6A1F-4A73-BFFA-E7A0BAF35FE1}" dt="2019-07-02T14:37:50.049" v="1938" actId="478"/>
          <ac:spMkLst>
            <pc:docMk/>
            <pc:sldMk cId="2881003451" sldId="1347"/>
            <ac:spMk id="71" creationId="{5B8D66BB-CD5C-4428-A7EB-2C194FB9601F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72" creationId="{42C641A2-3950-43A7-B520-1FF0968698FF}"/>
          </ac:spMkLst>
        </pc:spChg>
        <pc:spChg chg="mod topLvl">
          <ac:chgData name="Lex Wayen" userId="494a56360b44c41f" providerId="LiveId" clId="{33B4F76A-6A1F-4A73-BFFA-E7A0BAF35FE1}" dt="2019-07-02T14:47:55.931" v="2033" actId="2085"/>
          <ac:spMkLst>
            <pc:docMk/>
            <pc:sldMk cId="2881003451" sldId="1347"/>
            <ac:spMk id="73" creationId="{35C8CF56-54EB-47EE-B374-449B8D0F47C3}"/>
          </ac:spMkLst>
        </pc:spChg>
        <pc:spChg chg="mod topLvl">
          <ac:chgData name="Lex Wayen" userId="494a56360b44c41f" providerId="LiveId" clId="{33B4F76A-6A1F-4A73-BFFA-E7A0BAF35FE1}" dt="2019-07-02T14:47:19.273" v="2032" actId="692"/>
          <ac:spMkLst>
            <pc:docMk/>
            <pc:sldMk cId="2881003451" sldId="1347"/>
            <ac:spMk id="74" creationId="{735AC87C-7E43-4CDB-8332-44BEFD8D8B22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75" creationId="{53CDD76E-3C60-4A5A-972A-397840A29CAA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76" creationId="{B7B90375-F702-4B10-9726-7855E393C589}"/>
          </ac:spMkLst>
        </pc:spChg>
        <pc:spChg chg="del mod topLvl">
          <ac:chgData name="Lex Wayen" userId="494a56360b44c41f" providerId="LiveId" clId="{33B4F76A-6A1F-4A73-BFFA-E7A0BAF35FE1}" dt="2019-07-02T14:44:57.365" v="2003" actId="478"/>
          <ac:spMkLst>
            <pc:docMk/>
            <pc:sldMk cId="2881003451" sldId="1347"/>
            <ac:spMk id="76" creationId="{FB674DCB-A2E8-4394-B739-48702987E512}"/>
          </ac:spMkLst>
        </pc:spChg>
        <pc:spChg chg="del mod topLvl">
          <ac:chgData name="Lex Wayen" userId="494a56360b44c41f" providerId="LiveId" clId="{33B4F76A-6A1F-4A73-BFFA-E7A0BAF35FE1}" dt="2019-07-02T14:44:55.188" v="2002" actId="478"/>
          <ac:spMkLst>
            <pc:docMk/>
            <pc:sldMk cId="2881003451" sldId="1347"/>
            <ac:spMk id="77" creationId="{2F6B5B49-B9F6-4A6D-B26F-AF697BB0140C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77" creationId="{58A43459-BC3A-43E4-AB38-8B141E39FB64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78" creationId="{BC02DCE2-E9EC-43C5-BABF-FDB7ADC8B6D0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79" creationId="{5E2FE860-B057-4B41-A3DB-2C2C0E3436E4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80" creationId="{2FF62DA6-99F0-4F6F-B6D7-F4B0362C9564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81" creationId="{4A1B0963-93A1-44FF-830A-68B2950FF3D8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82" creationId="{812DAC96-D20A-4A9F-9215-6D792D7241A3}"/>
          </ac:spMkLst>
        </pc:spChg>
        <pc:spChg chg="mod">
          <ac:chgData name="Lex Wayen" userId="494a56360b44c41f" providerId="LiveId" clId="{33B4F76A-6A1F-4A73-BFFA-E7A0BAF35FE1}" dt="2019-07-03T12:44:47.303" v="2641" actId="1076"/>
          <ac:spMkLst>
            <pc:docMk/>
            <pc:sldMk cId="2881003451" sldId="1347"/>
            <ac:spMk id="83" creationId="{D2B3CC5C-DA16-44F6-9346-428B0F1117CD}"/>
          </ac:spMkLst>
        </pc:spChg>
        <pc:spChg chg="mod">
          <ac:chgData name="Lex Wayen" userId="494a56360b44c41f" providerId="LiveId" clId="{33B4F76A-6A1F-4A73-BFFA-E7A0BAF35FE1}" dt="2019-07-03T13:26:59.030" v="3177" actId="1076"/>
          <ac:spMkLst>
            <pc:docMk/>
            <pc:sldMk cId="2881003451" sldId="1347"/>
            <ac:spMk id="84" creationId="{599706DB-E370-4893-8251-90ECCA8654CA}"/>
          </ac:spMkLst>
        </pc:spChg>
        <pc:spChg chg="mod">
          <ac:chgData name="Lex Wayen" userId="494a56360b44c41f" providerId="LiveId" clId="{33B4F76A-6A1F-4A73-BFFA-E7A0BAF35FE1}" dt="2019-07-03T13:03:30.714" v="2912" actId="1076"/>
          <ac:spMkLst>
            <pc:docMk/>
            <pc:sldMk cId="2881003451" sldId="1347"/>
            <ac:spMk id="85" creationId="{7A3E3F3F-D967-45DC-AD6F-1FED4ECCE4C8}"/>
          </ac:spMkLst>
        </pc:spChg>
        <pc:spChg chg="add del mod">
          <ac:chgData name="Lex Wayen" userId="494a56360b44c41f" providerId="LiveId" clId="{33B4F76A-6A1F-4A73-BFFA-E7A0BAF35FE1}" dt="2019-07-02T14:45:41.994" v="2014" actId="478"/>
          <ac:spMkLst>
            <pc:docMk/>
            <pc:sldMk cId="2881003451" sldId="1347"/>
            <ac:spMk id="86" creationId="{1B764B06-CF3F-4432-9407-0052470EEB04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86" creationId="{AF11150C-0231-48AA-8572-F2F1DD572CDA}"/>
          </ac:spMkLst>
        </pc:spChg>
        <pc:spChg chg="add mod">
          <ac:chgData name="Lex Wayen" userId="494a56360b44c41f" providerId="LiveId" clId="{33B4F76A-6A1F-4A73-BFFA-E7A0BAF35FE1}" dt="2019-07-02T14:46:28.623" v="2024" actId="208"/>
          <ac:spMkLst>
            <pc:docMk/>
            <pc:sldMk cId="2881003451" sldId="1347"/>
            <ac:spMk id="89" creationId="{17C49DEF-D341-4749-B6A9-1E2094B8A2A7}"/>
          </ac:spMkLst>
        </pc:spChg>
        <pc:spChg chg="add mod">
          <ac:chgData name="Lex Wayen" userId="494a56360b44c41f" providerId="LiveId" clId="{33B4F76A-6A1F-4A73-BFFA-E7A0BAF35FE1}" dt="2019-07-03T13:04:07.174" v="2920"/>
          <ac:spMkLst>
            <pc:docMk/>
            <pc:sldMk cId="2881003451" sldId="1347"/>
            <ac:spMk id="89" creationId="{BC41695D-E00C-4FDC-8F29-AC0FCB02C14F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90" creationId="{6E6D1A42-D381-4080-A9A8-172B91A7F46C}"/>
          </ac:spMkLst>
        </pc:spChg>
        <pc:spChg chg="mod">
          <ac:chgData name="Lex Wayen" userId="494a56360b44c41f" providerId="LiveId" clId="{33B4F76A-6A1F-4A73-BFFA-E7A0BAF35FE1}" dt="2019-07-03T13:05:00.808" v="2933"/>
          <ac:spMkLst>
            <pc:docMk/>
            <pc:sldMk cId="2881003451" sldId="1347"/>
            <ac:spMk id="91" creationId="{5AAE0805-31B5-40EA-B756-7759B1A1A098}"/>
          </ac:spMkLst>
        </pc:spChg>
        <pc:spChg chg="mod">
          <ac:chgData name="Lex Wayen" userId="494a56360b44c41f" providerId="LiveId" clId="{33B4F76A-6A1F-4A73-BFFA-E7A0BAF35FE1}" dt="2019-07-03T13:05:00.808" v="2933"/>
          <ac:spMkLst>
            <pc:docMk/>
            <pc:sldMk cId="2881003451" sldId="1347"/>
            <ac:spMk id="92" creationId="{1D1AC6DC-4AC5-4763-B979-6A5B4A9B3A86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95" creationId="{2D77E4CC-184A-4330-81CA-20C0F49A51AF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96" creationId="{ED7EB54B-0185-45C7-8DBA-B34C75E18865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97" creationId="{A58E8CFD-0011-451F-B2C9-98B8D6EC0CAA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98" creationId="{AA9FA7DA-8A99-408F-B682-7B0029A4F991}"/>
          </ac:spMkLst>
        </pc:spChg>
        <pc:spChg chg="mod">
          <ac:chgData name="Lex Wayen" userId="494a56360b44c41f" providerId="LiveId" clId="{33B4F76A-6A1F-4A73-BFFA-E7A0BAF35FE1}" dt="2019-07-03T12:48:53.925" v="2674" actId="1076"/>
          <ac:spMkLst>
            <pc:docMk/>
            <pc:sldMk cId="2881003451" sldId="1347"/>
            <ac:spMk id="100" creationId="{EF9B4C50-88D1-44C3-8A27-1A51E9538C51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02" creationId="{05E711F2-9B9D-4293-87B9-D10BC758237B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03" creationId="{DEC6DA9C-2A11-49E6-B6F2-DA330A024648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04" creationId="{138715E9-CFB6-4027-AAEF-6FE32D82448D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05" creationId="{45C48051-81F2-4F0C-B3F8-052D7790274E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06" creationId="{577C3378-6C81-4953-ABBE-4395EA03EA0F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07" creationId="{67F7FC36-ED03-4D8B-AF2D-8A8E03B921ED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08" creationId="{8A52AD62-AFF1-4648-B875-88FC82B4EF4A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09" creationId="{74B4F5DC-9A80-4EB0-9C25-9CBDF77785AF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10" creationId="{BE87D985-FF87-42A5-B2F2-134CE1BB2AF6}"/>
          </ac:spMkLst>
        </pc:spChg>
        <pc:spChg chg="mod">
          <ac:chgData name="Lex Wayen" userId="494a56360b44c41f" providerId="LiveId" clId="{33B4F76A-6A1F-4A73-BFFA-E7A0BAF35FE1}" dt="2019-07-03T13:04:19.985" v="2925" actId="14100"/>
          <ac:spMkLst>
            <pc:docMk/>
            <pc:sldMk cId="2881003451" sldId="1347"/>
            <ac:spMk id="111" creationId="{22F57F39-63F8-4C2E-871D-2B4B78CF8A2D}"/>
          </ac:spMkLst>
        </pc:spChg>
        <pc:spChg chg="mod">
          <ac:chgData name="Lex Wayen" userId="494a56360b44c41f" providerId="LiveId" clId="{33B4F76A-6A1F-4A73-BFFA-E7A0BAF35FE1}" dt="2019-07-03T13:04:07.174" v="2920"/>
          <ac:spMkLst>
            <pc:docMk/>
            <pc:sldMk cId="2881003451" sldId="1347"/>
            <ac:spMk id="114" creationId="{7CB3CD7A-43EF-40C4-8766-829DED0F4386}"/>
          </ac:spMkLst>
        </pc:spChg>
        <pc:spChg chg="mod">
          <ac:chgData name="Lex Wayen" userId="494a56360b44c41f" providerId="LiveId" clId="{33B4F76A-6A1F-4A73-BFFA-E7A0BAF35FE1}" dt="2019-07-03T13:04:10.548" v="2921"/>
          <ac:spMkLst>
            <pc:docMk/>
            <pc:sldMk cId="2881003451" sldId="1347"/>
            <ac:spMk id="115" creationId="{202EE30A-A597-49DE-9D4B-05D02367FD71}"/>
          </ac:spMkLst>
        </pc:spChg>
        <pc:spChg chg="mod">
          <ac:chgData name="Lex Wayen" userId="494a56360b44c41f" providerId="LiveId" clId="{33B4F76A-6A1F-4A73-BFFA-E7A0BAF35FE1}" dt="2019-07-03T13:04:13.286" v="2922"/>
          <ac:spMkLst>
            <pc:docMk/>
            <pc:sldMk cId="2881003451" sldId="1347"/>
            <ac:spMk id="116" creationId="{9C8800F1-AD4A-42F6-BDCF-737160A913A0}"/>
          </ac:spMkLst>
        </pc:spChg>
        <pc:spChg chg="mod">
          <ac:chgData name="Lex Wayen" userId="494a56360b44c41f" providerId="LiveId" clId="{33B4F76A-6A1F-4A73-BFFA-E7A0BAF35FE1}" dt="2019-07-03T13:03:06.473" v="2907"/>
          <ac:spMkLst>
            <pc:docMk/>
            <pc:sldMk cId="2881003451" sldId="1347"/>
            <ac:spMk id="117" creationId="{FB4A5E2D-451D-4247-9846-258EBBD5B686}"/>
          </ac:spMkLst>
        </pc:spChg>
        <pc:spChg chg="mod">
          <ac:chgData name="Lex Wayen" userId="494a56360b44c41f" providerId="LiveId" clId="{33B4F76A-6A1F-4A73-BFFA-E7A0BAF35FE1}" dt="2019-07-03T13:03:41.128" v="2915" actId="14100"/>
          <ac:spMkLst>
            <pc:docMk/>
            <pc:sldMk cId="2881003451" sldId="1347"/>
            <ac:spMk id="118" creationId="{9D0499CB-6618-497E-A537-7792C8C6EB80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19" creationId="{7548DEAD-EFDA-451B-B3CB-56937D31417F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20" creationId="{4F7F54C4-9D31-4652-95AA-A45B0CD0A1E6}"/>
          </ac:spMkLst>
        </pc:spChg>
        <pc:spChg chg="mod">
          <ac:chgData name="Lex Wayen" userId="494a56360b44c41f" providerId="LiveId" clId="{33B4F76A-6A1F-4A73-BFFA-E7A0BAF35FE1}" dt="2019-07-03T12:49:38.198" v="2680"/>
          <ac:spMkLst>
            <pc:docMk/>
            <pc:sldMk cId="2881003451" sldId="1347"/>
            <ac:spMk id="121" creationId="{391AE6BE-B4C1-44DC-BA7F-38EC6C2DF8C0}"/>
          </ac:spMkLst>
        </pc:spChg>
        <pc:spChg chg="mod">
          <ac:chgData name="Lex Wayen" userId="494a56360b44c41f" providerId="LiveId" clId="{33B4F76A-6A1F-4A73-BFFA-E7A0BAF35FE1}" dt="2019-07-03T13:04:29.674" v="2928" actId="14100"/>
          <ac:spMkLst>
            <pc:docMk/>
            <pc:sldMk cId="2881003451" sldId="1347"/>
            <ac:spMk id="122" creationId="{B613D39F-0F5C-4C44-A052-9620A8B1FAB2}"/>
          </ac:spMkLst>
        </pc:spChg>
        <pc:spChg chg="add mod">
          <ac:chgData name="Lex Wayen" userId="494a56360b44c41f" providerId="LiveId" clId="{33B4F76A-6A1F-4A73-BFFA-E7A0BAF35FE1}" dt="2019-07-03T13:04:10.548" v="2921"/>
          <ac:spMkLst>
            <pc:docMk/>
            <pc:sldMk cId="2881003451" sldId="1347"/>
            <ac:spMk id="123" creationId="{E8109534-590E-4E12-B180-A07F3D43657C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24" creationId="{129EDDBF-2FBF-43C1-B98B-ED0BE3070E7A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25" creationId="{E53D36A1-EA4E-4120-B297-DCD30EA09F83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26" creationId="{1BCDE1D1-EAAE-4233-A123-25999A04A75A}"/>
          </ac:spMkLst>
        </pc:spChg>
        <pc:spChg chg="mod">
          <ac:chgData name="Lex Wayen" userId="494a56360b44c41f" providerId="LiveId" clId="{33B4F76A-6A1F-4A73-BFFA-E7A0BAF35FE1}" dt="2019-07-03T13:04:07.174" v="2920"/>
          <ac:spMkLst>
            <pc:docMk/>
            <pc:sldMk cId="2881003451" sldId="1347"/>
            <ac:spMk id="127" creationId="{2D9B619F-C816-4A48-BD7A-5B17CB3DC02D}"/>
          </ac:spMkLst>
        </pc:spChg>
        <pc:spChg chg="mod">
          <ac:chgData name="Lex Wayen" userId="494a56360b44c41f" providerId="LiveId" clId="{33B4F76A-6A1F-4A73-BFFA-E7A0BAF35FE1}" dt="2019-07-03T13:04:10.548" v="2921"/>
          <ac:spMkLst>
            <pc:docMk/>
            <pc:sldMk cId="2881003451" sldId="1347"/>
            <ac:spMk id="128" creationId="{68BA5D74-3816-401D-82B1-B189BE812D6E}"/>
          </ac:spMkLst>
        </pc:spChg>
        <pc:spChg chg="mod">
          <ac:chgData name="Lex Wayen" userId="494a56360b44c41f" providerId="LiveId" clId="{33B4F76A-6A1F-4A73-BFFA-E7A0BAF35FE1}" dt="2019-07-03T13:04:13.286" v="2922"/>
          <ac:spMkLst>
            <pc:docMk/>
            <pc:sldMk cId="2881003451" sldId="1347"/>
            <ac:spMk id="129" creationId="{3D73E2E1-E6F8-441A-8A16-2072AE4D40E7}"/>
          </ac:spMkLst>
        </pc:spChg>
        <pc:spChg chg="mod">
          <ac:chgData name="Lex Wayen" userId="494a56360b44c41f" providerId="LiveId" clId="{33B4F76A-6A1F-4A73-BFFA-E7A0BAF35FE1}" dt="2019-07-03T13:03:12.683" v="2908"/>
          <ac:spMkLst>
            <pc:docMk/>
            <pc:sldMk cId="2881003451" sldId="1347"/>
            <ac:spMk id="130" creationId="{08615C31-D16F-4218-A6D6-8BCBE9C44FCF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31" creationId="{24102988-85D8-40C6-B8C5-708129022FC5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32" creationId="{89FC3967-0CE4-4A39-B8A2-81EB0B2064A8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33" creationId="{82725E70-788E-4A4F-98CC-CB64DA3FFCD9}"/>
          </ac:spMkLst>
        </pc:spChg>
        <pc:spChg chg="mod">
          <ac:chgData name="Lex Wayen" userId="494a56360b44c41f" providerId="LiveId" clId="{33B4F76A-6A1F-4A73-BFFA-E7A0BAF35FE1}" dt="2019-07-03T13:03:53.545" v="2918" actId="14100"/>
          <ac:spMkLst>
            <pc:docMk/>
            <pc:sldMk cId="2881003451" sldId="1347"/>
            <ac:spMk id="134" creationId="{51850EFF-97CD-447C-92E2-8BDE4DD1DF73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35" creationId="{D52CEFEE-52FF-4CB4-916A-77691BEC0B2C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36" creationId="{2983E70E-55B7-4F90-B754-4BB5AA742A4E}"/>
          </ac:spMkLst>
        </pc:spChg>
        <pc:spChg chg="add mod">
          <ac:chgData name="Lex Wayen" userId="494a56360b44c41f" providerId="LiveId" clId="{33B4F76A-6A1F-4A73-BFFA-E7A0BAF35FE1}" dt="2019-07-03T13:04:13.286" v="2922"/>
          <ac:spMkLst>
            <pc:docMk/>
            <pc:sldMk cId="2881003451" sldId="1347"/>
            <ac:spMk id="137" creationId="{4EECC561-A323-4098-AA88-221CD060A86B}"/>
          </ac:spMkLst>
        </pc:spChg>
        <pc:spChg chg="mod">
          <ac:chgData name="Lex Wayen" userId="494a56360b44c41f" providerId="LiveId" clId="{33B4F76A-6A1F-4A73-BFFA-E7A0BAF35FE1}" dt="2019-07-03T13:04:10.548" v="2921"/>
          <ac:spMkLst>
            <pc:docMk/>
            <pc:sldMk cId="2881003451" sldId="1347"/>
            <ac:spMk id="138" creationId="{718B3F03-86CF-4BAD-BAD0-B2FC98F77EA0}"/>
          </ac:spMkLst>
        </pc:spChg>
        <pc:spChg chg="mod">
          <ac:chgData name="Lex Wayen" userId="494a56360b44c41f" providerId="LiveId" clId="{33B4F76A-6A1F-4A73-BFFA-E7A0BAF35FE1}" dt="2019-07-03T13:04:13.286" v="2922"/>
          <ac:spMkLst>
            <pc:docMk/>
            <pc:sldMk cId="2881003451" sldId="1347"/>
            <ac:spMk id="139" creationId="{D80D5D7B-C1C1-4C71-9AD5-13AD2D2BEFCC}"/>
          </ac:spMkLst>
        </pc:spChg>
        <pc:spChg chg="mod">
          <ac:chgData name="Lex Wayen" userId="494a56360b44c41f" providerId="LiveId" clId="{33B4F76A-6A1F-4A73-BFFA-E7A0BAF35FE1}" dt="2019-07-03T13:03:06.473" v="2907"/>
          <ac:spMkLst>
            <pc:docMk/>
            <pc:sldMk cId="2881003451" sldId="1347"/>
            <ac:spMk id="140" creationId="{440343A6-F596-48F6-8661-4F1037A9EA82}"/>
          </ac:spMkLst>
        </pc:spChg>
        <pc:spChg chg="mod">
          <ac:chgData name="Lex Wayen" userId="494a56360b44c41f" providerId="LiveId" clId="{33B4F76A-6A1F-4A73-BFFA-E7A0BAF35FE1}" dt="2019-07-03T12:25:08.807" v="2517" actId="1076"/>
          <ac:spMkLst>
            <pc:docMk/>
            <pc:sldMk cId="2881003451" sldId="1347"/>
            <ac:spMk id="141" creationId="{E0B5ACF2-1934-4936-AE7E-F0D0334EC2A3}"/>
          </ac:spMkLst>
        </pc:spChg>
        <pc:spChg chg="mod">
          <ac:chgData name="Lex Wayen" userId="494a56360b44c41f" providerId="LiveId" clId="{33B4F76A-6A1F-4A73-BFFA-E7A0BAF35FE1}" dt="2019-07-03T13:04:07.174" v="2920"/>
          <ac:spMkLst>
            <pc:docMk/>
            <pc:sldMk cId="2881003451" sldId="1347"/>
            <ac:spMk id="142" creationId="{A0C1F2F4-D85D-4C10-AA51-0014BDCAF442}"/>
          </ac:spMkLst>
        </pc:spChg>
        <pc:spChg chg="mod">
          <ac:chgData name="Lex Wayen" userId="494a56360b44c41f" providerId="LiveId" clId="{33B4F76A-6A1F-4A73-BFFA-E7A0BAF35FE1}" dt="2019-07-03T13:04:31.789" v="2929" actId="14100"/>
          <ac:spMkLst>
            <pc:docMk/>
            <pc:sldMk cId="2881003451" sldId="1347"/>
            <ac:spMk id="143" creationId="{E4E1A007-D7DF-4E76-B9D1-6201F61685CE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47" creationId="{39338292-7453-4AE2-BF27-CD07EB4C0DF8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48" creationId="{17EEE35E-DA0E-401D-91F7-787D947B59DE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49" creationId="{0CAE90FB-8787-452E-833C-10CB95902A88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50" creationId="{27E0B146-3F06-4AE3-A3B9-855D0A88F5C1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51" creationId="{F6238B4D-F886-449D-A0EA-7553BC1C12A5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52" creationId="{4942CD24-C039-4779-BEB1-CAC297033047}"/>
          </ac:spMkLst>
        </pc:spChg>
        <pc:spChg chg="add mod">
          <ac:chgData name="Lex Wayen" userId="494a56360b44c41f" providerId="LiveId" clId="{33B4F76A-6A1F-4A73-BFFA-E7A0BAF35FE1}" dt="2019-07-03T13:03:24.365" v="2911"/>
          <ac:spMkLst>
            <pc:docMk/>
            <pc:sldMk cId="2881003451" sldId="1347"/>
            <ac:spMk id="153" creationId="{47B89881-0E4C-49BC-8174-1B3E7A396809}"/>
          </ac:spMkLst>
        </pc:spChg>
        <pc:grpChg chg="del mod topLvl">
          <ac:chgData name="Lex Wayen" userId="494a56360b44c41f" providerId="LiveId" clId="{33B4F76A-6A1F-4A73-BFFA-E7A0BAF35FE1}" dt="2019-07-02T14:44:55.188" v="2002" actId="478"/>
          <ac:grpSpMkLst>
            <pc:docMk/>
            <pc:sldMk cId="2881003451" sldId="1347"/>
            <ac:grpSpMk id="75" creationId="{DC584D6F-F5EB-4702-B7FF-D9F2059A16E6}"/>
          </ac:grpSpMkLst>
        </pc:grpChg>
        <pc:grpChg chg="add del mod">
          <ac:chgData name="Lex Wayen" userId="494a56360b44c41f" providerId="LiveId" clId="{33B4F76A-6A1F-4A73-BFFA-E7A0BAF35FE1}" dt="2019-07-02T14:37:43.614" v="1937" actId="165"/>
          <ac:grpSpMkLst>
            <pc:docMk/>
            <pc:sldMk cId="2881003451" sldId="1347"/>
            <ac:grpSpMk id="78" creationId="{ADD4F26A-A0A2-4B6E-ACA5-2A0C978883DD}"/>
          </ac:grpSpMkLst>
        </pc:grpChg>
        <pc:grpChg chg="mod">
          <ac:chgData name="Lex Wayen" userId="494a56360b44c41f" providerId="LiveId" clId="{33B4F76A-6A1F-4A73-BFFA-E7A0BAF35FE1}" dt="2019-07-03T12:25:08.807" v="2517" actId="1076"/>
          <ac:grpSpMkLst>
            <pc:docMk/>
            <pc:sldMk cId="2881003451" sldId="1347"/>
            <ac:grpSpMk id="144" creationId="{9A1A015C-617D-4FC2-91EF-3C45CDA72CFB}"/>
          </ac:grpSpMkLst>
        </pc:grp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6" creationId="{83444562-284B-4DF0-A4E6-2ECE34419EBD}"/>
          </ac:cxnSpMkLst>
        </pc:cxn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19" creationId="{64693F1D-244E-40AE-87E5-C0321ACCEE2B}"/>
          </ac:cxnSpMkLst>
        </pc:cxn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20" creationId="{5E86AC68-F819-4D4B-A6A5-6AE39E6B3170}"/>
          </ac:cxnSpMkLst>
        </pc:cxnChg>
        <pc:cxnChg chg="mod topLvl">
          <ac:chgData name="Lex Wayen" userId="494a56360b44c41f" providerId="LiveId" clId="{33B4F76A-6A1F-4A73-BFFA-E7A0BAF35FE1}" dt="2019-07-02T14:48:08.311" v="2034" actId="1076"/>
          <ac:cxnSpMkLst>
            <pc:docMk/>
            <pc:sldMk cId="2881003451" sldId="1347"/>
            <ac:cxnSpMk id="24" creationId="{AE4DEF6C-EDED-4488-A2CA-67EB8FD56308}"/>
          </ac:cxnSpMkLst>
        </pc:cxnChg>
        <pc:cxnChg chg="mod topLvl">
          <ac:chgData name="Lex Wayen" userId="494a56360b44c41f" providerId="LiveId" clId="{33B4F76A-6A1F-4A73-BFFA-E7A0BAF35FE1}" dt="2019-07-02T14:48:08.311" v="2034" actId="1076"/>
          <ac:cxnSpMkLst>
            <pc:docMk/>
            <pc:sldMk cId="2881003451" sldId="1347"/>
            <ac:cxnSpMk id="25" creationId="{6E3CB2A3-278B-4FD2-A83A-0221C4F94EAA}"/>
          </ac:cxnSpMkLst>
        </pc:cxnChg>
        <pc:cxnChg chg="mod topLvl">
          <ac:chgData name="Lex Wayen" userId="494a56360b44c41f" providerId="LiveId" clId="{33B4F76A-6A1F-4A73-BFFA-E7A0BAF35FE1}" dt="2019-07-02T14:48:08.311" v="2034" actId="1076"/>
          <ac:cxnSpMkLst>
            <pc:docMk/>
            <pc:sldMk cId="2881003451" sldId="1347"/>
            <ac:cxnSpMk id="30" creationId="{A5C71547-85F2-476E-858C-A6388145C784}"/>
          </ac:cxnSpMkLst>
        </pc:cxn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32" creationId="{BC89CD38-1D88-488E-B380-0488E15D7C70}"/>
          </ac:cxnSpMkLst>
        </pc:cxn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43" creationId="{DFE30CBC-EDD7-4A0F-8DE5-ECB2FD685700}"/>
          </ac:cxnSpMkLst>
        </pc:cxnChg>
        <pc:cxnChg chg="mod topLvl">
          <ac:chgData name="Lex Wayen" userId="494a56360b44c41f" providerId="LiveId" clId="{33B4F76A-6A1F-4A73-BFFA-E7A0BAF35FE1}" dt="2019-07-02T14:48:16.545" v="2035" actId="14100"/>
          <ac:cxnSpMkLst>
            <pc:docMk/>
            <pc:sldMk cId="2881003451" sldId="1347"/>
            <ac:cxnSpMk id="44" creationId="{7284EFC2-4AF8-4134-B156-082AE19E6039}"/>
          </ac:cxnSpMkLst>
        </pc:cxnChg>
        <pc:cxnChg chg="mod">
          <ac:chgData name="Lex Wayen" userId="494a56360b44c41f" providerId="LiveId" clId="{33B4F76A-6A1F-4A73-BFFA-E7A0BAF35FE1}" dt="2019-07-03T13:03:30.714" v="2912" actId="1076"/>
          <ac:cxnSpMkLst>
            <pc:docMk/>
            <pc:sldMk cId="2881003451" sldId="1347"/>
            <ac:cxnSpMk id="71" creationId="{83AAD2FF-BBE1-42CF-9792-F4C6DF0BB1EE}"/>
          </ac:cxnSpMkLst>
        </pc:cxnChg>
        <pc:cxnChg chg="mod">
          <ac:chgData name="Lex Wayen" userId="494a56360b44c41f" providerId="LiveId" clId="{33B4F76A-6A1F-4A73-BFFA-E7A0BAF35FE1}" dt="2019-07-03T12:25:08.807" v="2517" actId="1076"/>
          <ac:cxnSpMkLst>
            <pc:docMk/>
            <pc:sldMk cId="2881003451" sldId="1347"/>
            <ac:cxnSpMk id="87" creationId="{E77B77DA-5D67-4FC9-ABC2-A0A1D7B8C086}"/>
          </ac:cxnSpMkLst>
        </pc:cxnChg>
        <pc:cxnChg chg="mod">
          <ac:chgData name="Lex Wayen" userId="494a56360b44c41f" providerId="LiveId" clId="{33B4F76A-6A1F-4A73-BFFA-E7A0BAF35FE1}" dt="2019-07-03T13:26:59.030" v="3177" actId="1076"/>
          <ac:cxnSpMkLst>
            <pc:docMk/>
            <pc:sldMk cId="2881003451" sldId="1347"/>
            <ac:cxnSpMk id="88" creationId="{AFA56635-97DE-4024-9CFE-EE646FBE1770}"/>
          </ac:cxnSpMkLst>
        </pc:cxnChg>
        <pc:cxnChg chg="mod">
          <ac:chgData name="Lex Wayen" userId="494a56360b44c41f" providerId="LiveId" clId="{33B4F76A-6A1F-4A73-BFFA-E7A0BAF35FE1}" dt="2019-07-03T13:05:00.808" v="2933"/>
          <ac:cxnSpMkLst>
            <pc:docMk/>
            <pc:sldMk cId="2881003451" sldId="1347"/>
            <ac:cxnSpMk id="93" creationId="{36B95E6C-37D0-4756-8A3C-CA84197FC943}"/>
          </ac:cxnSpMkLst>
        </pc:cxnChg>
        <pc:cxnChg chg="mod">
          <ac:chgData name="Lex Wayen" userId="494a56360b44c41f" providerId="LiveId" clId="{33B4F76A-6A1F-4A73-BFFA-E7A0BAF35FE1}" dt="2019-07-03T12:25:08.807" v="2517" actId="1076"/>
          <ac:cxnSpMkLst>
            <pc:docMk/>
            <pc:sldMk cId="2881003451" sldId="1347"/>
            <ac:cxnSpMk id="94" creationId="{F5A456FF-5B1E-4871-A756-634FE480BDE7}"/>
          </ac:cxnSpMkLst>
        </pc:cxnChg>
        <pc:cxnChg chg="mod">
          <ac:chgData name="Lex Wayen" userId="494a56360b44c41f" providerId="LiveId" clId="{33B4F76A-6A1F-4A73-BFFA-E7A0BAF35FE1}" dt="2019-07-03T12:50:20.629" v="2685" actId="14100"/>
          <ac:cxnSpMkLst>
            <pc:docMk/>
            <pc:sldMk cId="2881003451" sldId="1347"/>
            <ac:cxnSpMk id="99" creationId="{DB8B30C0-4BA9-44C7-9A68-20DF1985C863}"/>
          </ac:cxnSpMkLst>
        </pc:cxnChg>
        <pc:cxnChg chg="mod">
          <ac:chgData name="Lex Wayen" userId="494a56360b44c41f" providerId="LiveId" clId="{33B4F76A-6A1F-4A73-BFFA-E7A0BAF35FE1}" dt="2019-07-03T12:48:53.925" v="2674" actId="1076"/>
          <ac:cxnSpMkLst>
            <pc:docMk/>
            <pc:sldMk cId="2881003451" sldId="1347"/>
            <ac:cxnSpMk id="101" creationId="{A7240494-5A0F-447C-AA94-8EF4E6E31B07}"/>
          </ac:cxnSpMkLst>
        </pc:cxnChg>
        <pc:cxnChg chg="mod">
          <ac:chgData name="Lex Wayen" userId="494a56360b44c41f" providerId="LiveId" clId="{33B4F76A-6A1F-4A73-BFFA-E7A0BAF35FE1}" dt="2019-07-03T13:04:19.985" v="2925" actId="14100"/>
          <ac:cxnSpMkLst>
            <pc:docMk/>
            <pc:sldMk cId="2881003451" sldId="1347"/>
            <ac:cxnSpMk id="112" creationId="{390C86A8-8BE1-40F2-83D9-960F186B0C5A}"/>
          </ac:cxnSpMkLst>
        </pc:cxnChg>
        <pc:cxnChg chg="mod">
          <ac:chgData name="Lex Wayen" userId="494a56360b44c41f" providerId="LiveId" clId="{33B4F76A-6A1F-4A73-BFFA-E7A0BAF35FE1}" dt="2019-07-03T12:25:08.807" v="2517" actId="1076"/>
          <ac:cxnSpMkLst>
            <pc:docMk/>
            <pc:sldMk cId="2881003451" sldId="1347"/>
            <ac:cxnSpMk id="113" creationId="{65FCA801-CF7A-46BF-B55F-C0663DA490D4}"/>
          </ac:cxnSpMkLst>
        </pc:cxnChg>
      </pc:sldChg>
      <pc:sldChg chg="addSp delSp modSp add del">
        <pc:chgData name="Lex Wayen" userId="494a56360b44c41f" providerId="LiveId" clId="{33B4F76A-6A1F-4A73-BFFA-E7A0BAF35FE1}" dt="2019-07-03T14:23:14.442" v="3693" actId="165"/>
        <pc:sldMkLst>
          <pc:docMk/>
          <pc:sldMk cId="3639991174" sldId="1348"/>
        </pc:sldMkLst>
        <pc:spChg chg="mod">
          <ac:chgData name="Lex Wayen" userId="494a56360b44c41f" providerId="LiveId" clId="{33B4F76A-6A1F-4A73-BFFA-E7A0BAF35FE1}" dt="2019-07-02T03:49:29.410" v="26"/>
          <ac:spMkLst>
            <pc:docMk/>
            <pc:sldMk cId="3639991174" sldId="1348"/>
            <ac:spMk id="2" creationId="{A7A48FE4-93C1-499B-8EC6-655A41B67FDC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7" creationId="{B40F3159-0803-4550-8D5A-483DFF5C8E53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8" creationId="{8E9A76D0-3250-4E6A-920A-C07B7BECB161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9" creationId="{209636AE-588A-4EFE-85EC-163486DDDC4A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0" creationId="{C916572C-4A7B-49C6-A3E6-661E0FF75CAD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1" creationId="{BD7EC744-A123-48E4-8C2E-FCA1BBE059B0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2" creationId="{DEE6C6A4-CDE9-4EBE-9FCF-9EA158F17E6D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3" creationId="{6959C7AC-AADC-4C5A-904F-5C6CEB2BBF27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14" creationId="{AB758CFB-96AC-4307-8774-DEC833A9FD41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5" creationId="{76667109-08A9-4008-915F-F257AB88F0DE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6" creationId="{8325BE6D-568A-42D3-9614-C23A6EDC3722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17" creationId="{23875C01-990C-4F2C-AC68-563ACAFEBD47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18" creationId="{A1CAAEA2-7704-4F92-B696-8AC3D6F32E03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21" creationId="{29CBC838-C44E-4327-8E8A-6499D8CF5C51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22" creationId="{788481F2-5DE7-4498-B93C-64075767871C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23" creationId="{F0F3A6EB-0808-4BDA-8353-3AE5CFCEDBDC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26" creationId="{931B6D9F-3963-454E-A49A-04B592453467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27" creationId="{724095FF-4498-4DD5-BAE4-B78C5B50F128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28" creationId="{0E5C294B-0636-49A4-808A-AE1C954E4F94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29" creationId="{00F70750-6E18-4034-AFBB-9DFD5F102C60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1" creationId="{3300B06C-DC4B-4CF3-BBBD-3945BB417C42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3" creationId="{EC0E38F8-7366-41BF-AEA0-FF9A8D88DA34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4" creationId="{C68D8902-7189-4614-8AFB-85C5EFB2497D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5" creationId="{4A4FA867-550D-4622-B8B8-8C4383941C4C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36" creationId="{7014EBEC-1B91-4050-88B3-5E672B1CAB79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7" creationId="{83B24A37-8345-4AED-AA23-FC9FB74B3D17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8" creationId="{BB26181D-D4AA-4CA9-8E4B-623097B2534C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39" creationId="{0B82CBE7-750F-4D62-826B-754BE44D8057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40" creationId="{192A5456-8C08-4F6C-999B-F3C4DB5CD03D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41" creationId="{AFD64CCC-F8C3-4930-AB6A-0C7D70245D4A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42" creationId="{B8427369-8796-48FD-B4FF-D0D77AA34F95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45" creationId="{B74918B6-AA48-406C-810B-42F116C7E5C5}"/>
          </ac:spMkLst>
        </pc:spChg>
        <pc:spChg chg="add del mod">
          <ac:chgData name="Lex Wayen" userId="494a56360b44c41f" providerId="LiveId" clId="{33B4F76A-6A1F-4A73-BFFA-E7A0BAF35FE1}" dt="2019-07-02T04:59:12.668" v="319" actId="478"/>
          <ac:spMkLst>
            <pc:docMk/>
            <pc:sldMk cId="3639991174" sldId="1348"/>
            <ac:spMk id="46" creationId="{BD419139-F7F4-467C-AC97-805C68B19019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47" creationId="{C0157884-55B4-40ED-9754-01656DDF3FB8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48" creationId="{BD40C6BF-6E37-47E0-BF90-ABD1319EA2F5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49" creationId="{2CC693D1-E9BD-4042-8B5D-C3E488965788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0" creationId="{4E2DC9F1-A7AA-48B4-BD7D-B449957791FB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1" creationId="{539ACE78-80F7-482E-88B5-1A685B667168}"/>
          </ac:spMkLst>
        </pc:spChg>
        <pc:spChg chg="del">
          <ac:chgData name="Lex Wayen" userId="494a56360b44c41f" providerId="LiveId" clId="{33B4F76A-6A1F-4A73-BFFA-E7A0BAF35FE1}" dt="2019-07-02T04:27:26.289" v="29" actId="478"/>
          <ac:spMkLst>
            <pc:docMk/>
            <pc:sldMk cId="3639991174" sldId="1348"/>
            <ac:spMk id="52" creationId="{7864A873-F0B9-491C-AF2D-D8D48CAEBAEF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3" creationId="{D82E6BD9-C54C-47FB-9446-7A1FEEDDC751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4" creationId="{99DF8DE5-F224-4EDF-A2EB-F5FB09B456BC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5" creationId="{BC28D0C9-10C5-4094-BC36-84273C150995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6" creationId="{52119DDB-12E9-4B18-A748-CEF55B853FE1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7" creationId="{54FE7527-2B73-4EED-8CB0-072B654DE508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8" creationId="{27145023-A083-46DA-8D06-8DF9B4653E68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59" creationId="{2542D6D4-7C0B-47BB-AF44-1CF7EB1F2DF1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60" creationId="{B30732C4-7938-4F15-A3BE-BE8BDF6FD3BD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61" creationId="{3C2DF242-510B-41EC-B820-6F62B833E1F9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2" creationId="{6A889866-DDEB-406B-B2E1-A850FF1CD24A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3" creationId="{E5EB4DA7-407B-4923-9A34-E41D328685E0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4" creationId="{EBA548BE-68A4-44C7-A5C2-D9442AB61EDB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5" creationId="{1EF7C48D-CA8F-4A14-B969-DE0634D0548F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6" creationId="{3E3DB950-99BB-4951-8646-FB6B8D00CC87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7" creationId="{F35DEEBD-C604-4655-AB1C-F30EC3B19CA6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8" creationId="{B7B8DB2D-57F6-41D0-AD46-78559479AD56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69" creationId="{77FDC344-563C-41FA-9E7B-AD8D99339205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70" creationId="{8A4DCB0A-07F0-4CA2-A16C-9A042AC8E21D}"/>
          </ac:spMkLst>
        </pc:spChg>
        <pc:spChg chg="del">
          <ac:chgData name="Lex Wayen" userId="494a56360b44c41f" providerId="LiveId" clId="{33B4F76A-6A1F-4A73-BFFA-E7A0BAF35FE1}" dt="2019-07-02T04:27:23.346" v="28" actId="478"/>
          <ac:spMkLst>
            <pc:docMk/>
            <pc:sldMk cId="3639991174" sldId="1348"/>
            <ac:spMk id="71" creationId="{5B8D66BB-CD5C-4428-A7EB-2C194FB9601F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72" creationId="{42C641A2-3950-43A7-B520-1FF0968698FF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73" creationId="{35C8CF56-54EB-47EE-B374-449B8D0F47C3}"/>
          </ac:spMkLst>
        </pc:spChg>
        <pc:spChg chg="del">
          <ac:chgData name="Lex Wayen" userId="494a56360b44c41f" providerId="LiveId" clId="{33B4F76A-6A1F-4A73-BFFA-E7A0BAF35FE1}" dt="2019-07-02T04:27:31.750" v="30" actId="478"/>
          <ac:spMkLst>
            <pc:docMk/>
            <pc:sldMk cId="3639991174" sldId="1348"/>
            <ac:spMk id="74" creationId="{735AC87C-7E43-4CDB-8332-44BEFD8D8B22}"/>
          </ac:spMkLst>
        </pc:spChg>
        <pc:spChg chg="add del mod">
          <ac:chgData name="Lex Wayen" userId="494a56360b44c41f" providerId="LiveId" clId="{33B4F76A-6A1F-4A73-BFFA-E7A0BAF35FE1}" dt="2019-07-02T05:44:25.857" v="382" actId="478"/>
          <ac:spMkLst>
            <pc:docMk/>
            <pc:sldMk cId="3639991174" sldId="1348"/>
            <ac:spMk id="78" creationId="{0D991B4F-A626-4E93-B1F8-09E7F43FE37B}"/>
          </ac:spMkLst>
        </pc:spChg>
        <pc:spChg chg="add del mod">
          <ac:chgData name="Lex Wayen" userId="494a56360b44c41f" providerId="LiveId" clId="{33B4F76A-6A1F-4A73-BFFA-E7A0BAF35FE1}" dt="2019-07-02T04:59:12.668" v="319" actId="478"/>
          <ac:spMkLst>
            <pc:docMk/>
            <pc:sldMk cId="3639991174" sldId="1348"/>
            <ac:spMk id="79" creationId="{7BACA174-D9C7-44A1-8CA1-E80A45612CA7}"/>
          </ac:spMkLst>
        </pc:spChg>
        <pc:spChg chg="add del mod">
          <ac:chgData name="Lex Wayen" userId="494a56360b44c41f" providerId="LiveId" clId="{33B4F76A-6A1F-4A73-BFFA-E7A0BAF35FE1}" dt="2019-07-02T04:59:12.668" v="319" actId="478"/>
          <ac:spMkLst>
            <pc:docMk/>
            <pc:sldMk cId="3639991174" sldId="1348"/>
            <ac:spMk id="80" creationId="{EF9450F1-3F48-4DEC-BFCE-EB982D989FCA}"/>
          </ac:spMkLst>
        </pc:spChg>
        <pc:spChg chg="add del mod">
          <ac:chgData name="Lex Wayen" userId="494a56360b44c41f" providerId="LiveId" clId="{33B4F76A-6A1F-4A73-BFFA-E7A0BAF35FE1}" dt="2019-07-02T05:53:18.588" v="704" actId="208"/>
          <ac:spMkLst>
            <pc:docMk/>
            <pc:sldMk cId="3639991174" sldId="1348"/>
            <ac:spMk id="81" creationId="{4099839F-B65F-4F4C-B43B-30572F7484B3}"/>
          </ac:spMkLst>
        </pc:spChg>
        <pc:spChg chg="add del mod">
          <ac:chgData name="Lex Wayen" userId="494a56360b44c41f" providerId="LiveId" clId="{33B4F76A-6A1F-4A73-BFFA-E7A0BAF35FE1}" dt="2019-07-02T04:31:32.606" v="55"/>
          <ac:spMkLst>
            <pc:docMk/>
            <pc:sldMk cId="3639991174" sldId="1348"/>
            <ac:spMk id="82" creationId="{7075E42D-3330-4302-9A82-FF5FC06DD219}"/>
          </ac:spMkLst>
        </pc:spChg>
        <pc:spChg chg="add del mod">
          <ac:chgData name="Lex Wayen" userId="494a56360b44c41f" providerId="LiveId" clId="{33B4F76A-6A1F-4A73-BFFA-E7A0BAF35FE1}" dt="2019-07-02T05:50:07.259" v="545"/>
          <ac:spMkLst>
            <pc:docMk/>
            <pc:sldMk cId="3639991174" sldId="1348"/>
            <ac:spMk id="83" creationId="{F05DCD33-DCAF-4B37-ACC0-D64683CBBF1A}"/>
          </ac:spMkLst>
        </pc:spChg>
        <pc:spChg chg="add del mod">
          <ac:chgData name="Lex Wayen" userId="494a56360b44c41f" providerId="LiveId" clId="{33B4F76A-6A1F-4A73-BFFA-E7A0BAF35FE1}" dt="2019-07-02T05:50:07.259" v="545"/>
          <ac:spMkLst>
            <pc:docMk/>
            <pc:sldMk cId="3639991174" sldId="1348"/>
            <ac:spMk id="84" creationId="{67DDD046-205F-4601-B4E5-C358D75D55C0}"/>
          </ac:spMkLst>
        </pc:spChg>
        <pc:spChg chg="add del mod">
          <ac:chgData name="Lex Wayen" userId="494a56360b44c41f" providerId="LiveId" clId="{33B4F76A-6A1F-4A73-BFFA-E7A0BAF35FE1}" dt="2019-07-02T05:43:54.681" v="370"/>
          <ac:spMkLst>
            <pc:docMk/>
            <pc:sldMk cId="3639991174" sldId="1348"/>
            <ac:spMk id="85" creationId="{C591C9AD-BF78-4D9B-86EF-FFE44C7A2049}"/>
          </ac:spMkLst>
        </pc:spChg>
        <pc:spChg chg="add del mod">
          <ac:chgData name="Lex Wayen" userId="494a56360b44c41f" providerId="LiveId" clId="{33B4F76A-6A1F-4A73-BFFA-E7A0BAF35FE1}" dt="2019-07-02T05:50:07.259" v="545"/>
          <ac:spMkLst>
            <pc:docMk/>
            <pc:sldMk cId="3639991174" sldId="1348"/>
            <ac:spMk id="86" creationId="{7044623A-EA8A-46CE-8F0D-1DB98CF2759D}"/>
          </ac:spMkLst>
        </pc:spChg>
        <pc:spChg chg="add del mod">
          <ac:chgData name="Lex Wayen" userId="494a56360b44c41f" providerId="LiveId" clId="{33B4F76A-6A1F-4A73-BFFA-E7A0BAF35FE1}" dt="2019-07-02T05:50:07.259" v="545"/>
          <ac:spMkLst>
            <pc:docMk/>
            <pc:sldMk cId="3639991174" sldId="1348"/>
            <ac:spMk id="87" creationId="{2DC0AD61-3E08-4781-BF80-AA80FAB7C1D8}"/>
          </ac:spMkLst>
        </pc:spChg>
        <pc:spChg chg="add mod">
          <ac:chgData name="Lex Wayen" userId="494a56360b44c41f" providerId="LiveId" clId="{33B4F76A-6A1F-4A73-BFFA-E7A0BAF35FE1}" dt="2019-07-02T05:43:57.136" v="372"/>
          <ac:spMkLst>
            <pc:docMk/>
            <pc:sldMk cId="3639991174" sldId="1348"/>
            <ac:spMk id="88" creationId="{E15D9215-B7E1-4CE5-B33D-21FEB8C96113}"/>
          </ac:spMkLst>
        </pc:spChg>
        <pc:spChg chg="add mod ord">
          <ac:chgData name="Lex Wayen" userId="494a56360b44c41f" providerId="LiveId" clId="{33B4F76A-6A1F-4A73-BFFA-E7A0BAF35FE1}" dt="2019-07-02T05:00:34.985" v="359" actId="164"/>
          <ac:spMkLst>
            <pc:docMk/>
            <pc:sldMk cId="3639991174" sldId="1348"/>
            <ac:spMk id="89" creationId="{D0F0AC36-FFB7-4CAE-A7AA-9C7AA9A8ADAB}"/>
          </ac:spMkLst>
        </pc:spChg>
        <pc:spChg chg="add mod">
          <ac:chgData name="Lex Wayen" userId="494a56360b44c41f" providerId="LiveId" clId="{33B4F76A-6A1F-4A73-BFFA-E7A0BAF35FE1}" dt="2019-07-02T05:00:34.985" v="359" actId="164"/>
          <ac:spMkLst>
            <pc:docMk/>
            <pc:sldMk cId="3639991174" sldId="1348"/>
            <ac:spMk id="90" creationId="{64B1AA38-B681-4772-9749-77EED36D04C3}"/>
          </ac:spMkLst>
        </pc:spChg>
        <pc:spChg chg="del mod topLvl">
          <ac:chgData name="Lex Wayen" userId="494a56360b44c41f" providerId="LiveId" clId="{33B4F76A-6A1F-4A73-BFFA-E7A0BAF35FE1}" dt="2019-07-02T05:43:33.057" v="364" actId="478"/>
          <ac:spMkLst>
            <pc:docMk/>
            <pc:sldMk cId="3639991174" sldId="1348"/>
            <ac:spMk id="94" creationId="{A5A5785A-08E4-4C74-8DA6-FCA6591B075D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95" creationId="{D694AE52-E845-471F-8D1E-2B4676D4E037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96" creationId="{E8377F35-84B1-47BA-B532-5B9DB151F2A8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97" creationId="{FF84C2F5-B490-4BFE-9CD7-E9F526B8C8B9}"/>
          </ac:spMkLst>
        </pc:spChg>
        <pc:spChg chg="add mod">
          <ac:chgData name="Lex Wayen" userId="494a56360b44c41f" providerId="LiveId" clId="{33B4F76A-6A1F-4A73-BFFA-E7A0BAF35FE1}" dt="2019-07-02T05:57:58.137" v="861" actId="20577"/>
          <ac:spMkLst>
            <pc:docMk/>
            <pc:sldMk cId="3639991174" sldId="1348"/>
            <ac:spMk id="98" creationId="{19FF5598-E40B-48EF-BAF5-C4CDB6D6AD50}"/>
          </ac:spMkLst>
        </pc:spChg>
        <pc:spChg chg="mod">
          <ac:chgData name="Lex Wayen" userId="494a56360b44c41f" providerId="LiveId" clId="{33B4F76A-6A1F-4A73-BFFA-E7A0BAF35FE1}" dt="2019-07-02T05:57:56.417" v="860" actId="20577"/>
          <ac:spMkLst>
            <pc:docMk/>
            <pc:sldMk cId="3639991174" sldId="1348"/>
            <ac:spMk id="102" creationId="{09B2B952-62CE-4308-9008-4B8AC32E7046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103" creationId="{C453509C-B77E-4E8F-B3B8-1011ECBD12AA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104" creationId="{BB534FC6-100F-45ED-A943-2E39B6398502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105" creationId="{1028BDA0-78CA-46A4-850B-F2CAF125EA6B}"/>
          </ac:spMkLst>
        </pc:spChg>
        <pc:spChg chg="add mod topLvl">
          <ac:chgData name="Lex Wayen" userId="494a56360b44c41f" providerId="LiveId" clId="{33B4F76A-6A1F-4A73-BFFA-E7A0BAF35FE1}" dt="2019-07-03T14:22:48.021" v="3691" actId="165"/>
          <ac:spMkLst>
            <pc:docMk/>
            <pc:sldMk cId="3639991174" sldId="1348"/>
            <ac:spMk id="106" creationId="{382F6E4C-68F8-415B-999A-920FFE406414}"/>
          </ac:spMkLst>
        </pc:spChg>
        <pc:spChg chg="mod">
          <ac:chgData name="Lex Wayen" userId="494a56360b44c41f" providerId="LiveId" clId="{33B4F76A-6A1F-4A73-BFFA-E7A0BAF35FE1}" dt="2019-07-02T05:57:53.497" v="859" actId="20577"/>
          <ac:spMkLst>
            <pc:docMk/>
            <pc:sldMk cId="3639991174" sldId="1348"/>
            <ac:spMk id="109" creationId="{E8A894BE-AE2A-4AEB-BE4A-D3105561A31E}"/>
          </ac:spMkLst>
        </pc:spChg>
        <pc:spChg chg="mod">
          <ac:chgData name="Lex Wayen" userId="494a56360b44c41f" providerId="LiveId" clId="{33B4F76A-6A1F-4A73-BFFA-E7A0BAF35FE1}" dt="2019-07-02T05:58:09.348" v="865" actId="1076"/>
          <ac:spMkLst>
            <pc:docMk/>
            <pc:sldMk cId="3639991174" sldId="1348"/>
            <ac:spMk id="110" creationId="{DC980CA7-A3C0-41B9-8ADB-0E7EFC5EF5BF}"/>
          </ac:spMkLst>
        </pc:spChg>
        <pc:spChg chg="mod">
          <ac:chgData name="Lex Wayen" userId="494a56360b44c41f" providerId="LiveId" clId="{33B4F76A-6A1F-4A73-BFFA-E7A0BAF35FE1}" dt="2019-07-02T05:46:24.266" v="396" actId="255"/>
          <ac:spMkLst>
            <pc:docMk/>
            <pc:sldMk cId="3639991174" sldId="1348"/>
            <ac:spMk id="111" creationId="{C7D0079E-4EDF-4BA2-81AD-2E8ACE428AA4}"/>
          </ac:spMkLst>
        </pc:spChg>
        <pc:spChg chg="mod">
          <ac:chgData name="Lex Wayen" userId="494a56360b44c41f" providerId="LiveId" clId="{33B4F76A-6A1F-4A73-BFFA-E7A0BAF35FE1}" dt="2019-07-02T05:58:09.348" v="865" actId="1076"/>
          <ac:spMkLst>
            <pc:docMk/>
            <pc:sldMk cId="3639991174" sldId="1348"/>
            <ac:spMk id="112" creationId="{40DCC3C5-F73F-4604-AA1E-0DCB27DF6AF0}"/>
          </ac:spMkLst>
        </pc:spChg>
        <pc:spChg chg="add mod">
          <ac:chgData name="Lex Wayen" userId="494a56360b44c41f" providerId="LiveId" clId="{33B4F76A-6A1F-4A73-BFFA-E7A0BAF35FE1}" dt="2019-07-02T05:49:57.850" v="538" actId="113"/>
          <ac:spMkLst>
            <pc:docMk/>
            <pc:sldMk cId="3639991174" sldId="1348"/>
            <ac:spMk id="113" creationId="{277059E2-6746-459A-94DF-A81859D93790}"/>
          </ac:spMkLst>
        </pc:spChg>
        <pc:spChg chg="add del mod">
          <ac:chgData name="Lex Wayen" userId="494a56360b44c41f" providerId="LiveId" clId="{33B4F76A-6A1F-4A73-BFFA-E7A0BAF35FE1}" dt="2019-07-02T06:02:06.894" v="953" actId="478"/>
          <ac:spMkLst>
            <pc:docMk/>
            <pc:sldMk cId="3639991174" sldId="1348"/>
            <ac:spMk id="115" creationId="{958E0FB7-D56C-4927-8CC4-915D2F7881E2}"/>
          </ac:spMkLst>
        </pc:spChg>
        <pc:spChg chg="add del mod topLvl">
          <ac:chgData name="Lex Wayen" userId="494a56360b44c41f" providerId="LiveId" clId="{33B4F76A-6A1F-4A73-BFFA-E7A0BAF35FE1}" dt="2019-07-02T05:55:37.566" v="781" actId="478"/>
          <ac:spMkLst>
            <pc:docMk/>
            <pc:sldMk cId="3639991174" sldId="1348"/>
            <ac:spMk id="116" creationId="{85DFCE1B-0D25-41D1-AEA3-D8A97D5F9857}"/>
          </ac:spMkLst>
        </pc:spChg>
        <pc:spChg chg="mod">
          <ac:chgData name="Lex Wayen" userId="494a56360b44c41f" providerId="LiveId" clId="{33B4F76A-6A1F-4A73-BFFA-E7A0BAF35FE1}" dt="2019-07-02T05:59:34.592" v="893" actId="208"/>
          <ac:spMkLst>
            <pc:docMk/>
            <pc:sldMk cId="3639991174" sldId="1348"/>
            <ac:spMk id="118" creationId="{34AA2A95-6B90-4E8D-BC44-A65414EC7ED2}"/>
          </ac:spMkLst>
        </pc:spChg>
        <pc:spChg chg="del">
          <ac:chgData name="Lex Wayen" userId="494a56360b44c41f" providerId="LiveId" clId="{33B4F76A-6A1F-4A73-BFFA-E7A0BAF35FE1}" dt="2019-07-02T05:51:29.296" v="589" actId="478"/>
          <ac:spMkLst>
            <pc:docMk/>
            <pc:sldMk cId="3639991174" sldId="1348"/>
            <ac:spMk id="119" creationId="{D2F4899E-EED3-4454-9D01-BCB0171527AC}"/>
          </ac:spMkLst>
        </pc:spChg>
        <pc:spChg chg="del">
          <ac:chgData name="Lex Wayen" userId="494a56360b44c41f" providerId="LiveId" clId="{33B4F76A-6A1F-4A73-BFFA-E7A0BAF35FE1}" dt="2019-07-02T05:51:29.296" v="589" actId="478"/>
          <ac:spMkLst>
            <pc:docMk/>
            <pc:sldMk cId="3639991174" sldId="1348"/>
            <ac:spMk id="120" creationId="{AA283ABC-ACE7-47E3-84E6-73FCBFC6EA12}"/>
          </ac:spMkLst>
        </pc:spChg>
        <pc:spChg chg="mod">
          <ac:chgData name="Lex Wayen" userId="494a56360b44c41f" providerId="LiveId" clId="{33B4F76A-6A1F-4A73-BFFA-E7A0BAF35FE1}" dt="2019-07-02T05:59:29.832" v="892" actId="207"/>
          <ac:spMkLst>
            <pc:docMk/>
            <pc:sldMk cId="3639991174" sldId="1348"/>
            <ac:spMk id="121" creationId="{A3821786-0636-459A-82BD-A2A23D9C5103}"/>
          </ac:spMkLst>
        </pc:spChg>
        <pc:spChg chg="mod">
          <ac:chgData name="Lex Wayen" userId="494a56360b44c41f" providerId="LiveId" clId="{33B4F76A-6A1F-4A73-BFFA-E7A0BAF35FE1}" dt="2019-07-02T05:59:29.832" v="892" actId="207"/>
          <ac:spMkLst>
            <pc:docMk/>
            <pc:sldMk cId="3639991174" sldId="1348"/>
            <ac:spMk id="122" creationId="{71732EB1-A5FD-41B6-BEAE-7FC6F1AEC432}"/>
          </ac:spMkLst>
        </pc:spChg>
        <pc:spChg chg="mod">
          <ac:chgData name="Lex Wayen" userId="494a56360b44c41f" providerId="LiveId" clId="{33B4F76A-6A1F-4A73-BFFA-E7A0BAF35FE1}" dt="2019-07-02T05:54:14.633" v="754" actId="1076"/>
          <ac:spMkLst>
            <pc:docMk/>
            <pc:sldMk cId="3639991174" sldId="1348"/>
            <ac:spMk id="123" creationId="{27F8D122-A456-4CAF-998F-CA767C76CCC2}"/>
          </ac:spMkLst>
        </pc:spChg>
        <pc:spChg chg="add mod">
          <ac:chgData name="Lex Wayen" userId="494a56360b44c41f" providerId="LiveId" clId="{33B4F76A-6A1F-4A73-BFFA-E7A0BAF35FE1}" dt="2019-07-02T05:59:29.832" v="892" actId="207"/>
          <ac:spMkLst>
            <pc:docMk/>
            <pc:sldMk cId="3639991174" sldId="1348"/>
            <ac:spMk id="124" creationId="{58D17B03-E5C5-4443-99B0-C555A7AAFC87}"/>
          </ac:spMkLst>
        </pc:spChg>
        <pc:spChg chg="mod topLvl">
          <ac:chgData name="Lex Wayen" userId="494a56360b44c41f" providerId="LiveId" clId="{33B4F76A-6A1F-4A73-BFFA-E7A0BAF35FE1}" dt="2019-07-03T14:22:56.625" v="3692" actId="165"/>
          <ac:spMkLst>
            <pc:docMk/>
            <pc:sldMk cId="3639991174" sldId="1348"/>
            <ac:spMk id="128" creationId="{9BC3C44B-1AAD-4DFA-BD41-8276CF1D81BB}"/>
          </ac:spMkLst>
        </pc:spChg>
        <pc:spChg chg="mod topLvl">
          <ac:chgData name="Lex Wayen" userId="494a56360b44c41f" providerId="LiveId" clId="{33B4F76A-6A1F-4A73-BFFA-E7A0BAF35FE1}" dt="2019-07-03T14:23:14.442" v="3693" actId="165"/>
          <ac:spMkLst>
            <pc:docMk/>
            <pc:sldMk cId="3639991174" sldId="1348"/>
            <ac:spMk id="129" creationId="{B559A442-A810-4B91-85D8-CE31D9DEDA83}"/>
          </ac:spMkLst>
        </pc:spChg>
        <pc:spChg chg="mod topLvl">
          <ac:chgData name="Lex Wayen" userId="494a56360b44c41f" providerId="LiveId" clId="{33B4F76A-6A1F-4A73-BFFA-E7A0BAF35FE1}" dt="2019-07-03T14:23:14.442" v="3693" actId="165"/>
          <ac:spMkLst>
            <pc:docMk/>
            <pc:sldMk cId="3639991174" sldId="1348"/>
            <ac:spMk id="130" creationId="{5BF6416F-82BC-4D16-8506-1E9FE25CEA4C}"/>
          </ac:spMkLst>
        </pc:spChg>
        <pc:spChg chg="mod topLvl">
          <ac:chgData name="Lex Wayen" userId="494a56360b44c41f" providerId="LiveId" clId="{33B4F76A-6A1F-4A73-BFFA-E7A0BAF35FE1}" dt="2019-07-03T14:23:14.442" v="3693" actId="165"/>
          <ac:spMkLst>
            <pc:docMk/>
            <pc:sldMk cId="3639991174" sldId="1348"/>
            <ac:spMk id="131" creationId="{9DA21890-7598-46D8-BC74-A84D7704A7E3}"/>
          </ac:spMkLst>
        </pc:spChg>
        <pc:spChg chg="mod topLvl">
          <ac:chgData name="Lex Wayen" userId="494a56360b44c41f" providerId="LiveId" clId="{33B4F76A-6A1F-4A73-BFFA-E7A0BAF35FE1}" dt="2019-07-03T14:23:14.442" v="3693" actId="165"/>
          <ac:spMkLst>
            <pc:docMk/>
            <pc:sldMk cId="3639991174" sldId="1348"/>
            <ac:spMk id="132" creationId="{A976554C-4F09-4B53-8CA1-84EED8706B25}"/>
          </ac:spMkLst>
        </pc:spChg>
        <pc:spChg chg="add del mod">
          <ac:chgData name="Lex Wayen" userId="494a56360b44c41f" providerId="LiveId" clId="{33B4F76A-6A1F-4A73-BFFA-E7A0BAF35FE1}" dt="2019-07-02T05:56:48.171" v="843" actId="478"/>
          <ac:spMkLst>
            <pc:docMk/>
            <pc:sldMk cId="3639991174" sldId="1348"/>
            <ac:spMk id="134" creationId="{EE05929C-7BFC-4A3C-A6A7-58DF22D29C50}"/>
          </ac:spMkLst>
        </pc:spChg>
        <pc:spChg chg="add mod topLvl">
          <ac:chgData name="Lex Wayen" userId="494a56360b44c41f" providerId="LiveId" clId="{33B4F76A-6A1F-4A73-BFFA-E7A0BAF35FE1}" dt="2019-07-03T14:22:44.862" v="3690" actId="165"/>
          <ac:spMkLst>
            <pc:docMk/>
            <pc:sldMk cId="3639991174" sldId="1348"/>
            <ac:spMk id="138" creationId="{0180157E-A85F-40F1-A1F3-0FB5B3875262}"/>
          </ac:spMkLst>
        </pc:spChg>
        <pc:spChg chg="add mod">
          <ac:chgData name="Lex Wayen" userId="494a56360b44c41f" providerId="LiveId" clId="{33B4F76A-6A1F-4A73-BFFA-E7A0BAF35FE1}" dt="2019-07-02T06:09:25.490" v="1045"/>
          <ac:spMkLst>
            <pc:docMk/>
            <pc:sldMk cId="3639991174" sldId="1348"/>
            <ac:spMk id="139" creationId="{4A516165-AF26-40C2-A7BE-4DF468A5F1FC}"/>
          </ac:spMkLst>
        </pc:spChg>
        <pc:spChg chg="add mod">
          <ac:chgData name="Lex Wayen" userId="494a56360b44c41f" providerId="LiveId" clId="{33B4F76A-6A1F-4A73-BFFA-E7A0BAF35FE1}" dt="2019-07-02T06:09:25.490" v="1045"/>
          <ac:spMkLst>
            <pc:docMk/>
            <pc:sldMk cId="3639991174" sldId="1348"/>
            <ac:spMk id="141" creationId="{5CB4F163-F1F3-4926-9831-79FE14143E0E}"/>
          </ac:spMkLst>
        </pc:spChg>
        <pc:spChg chg="add mod">
          <ac:chgData name="Lex Wayen" userId="494a56360b44c41f" providerId="LiveId" clId="{33B4F76A-6A1F-4A73-BFFA-E7A0BAF35FE1}" dt="2019-07-02T06:07:58.575" v="1011" actId="1076"/>
          <ac:spMkLst>
            <pc:docMk/>
            <pc:sldMk cId="3639991174" sldId="1348"/>
            <ac:spMk id="142" creationId="{C94B5146-1118-419C-A558-1515EB56BF11}"/>
          </ac:spMkLst>
        </pc:spChg>
        <pc:spChg chg="add mod">
          <ac:chgData name="Lex Wayen" userId="494a56360b44c41f" providerId="LiveId" clId="{33B4F76A-6A1F-4A73-BFFA-E7A0BAF35FE1}" dt="2019-07-02T06:07:58.575" v="1011" actId="1076"/>
          <ac:spMkLst>
            <pc:docMk/>
            <pc:sldMk cId="3639991174" sldId="1348"/>
            <ac:spMk id="143" creationId="{56BECBC3-5A62-4FDB-BAE5-DF2AFFE44434}"/>
          </ac:spMkLst>
        </pc:spChg>
        <pc:spChg chg="add mod">
          <ac:chgData name="Lex Wayen" userId="494a56360b44c41f" providerId="LiveId" clId="{33B4F76A-6A1F-4A73-BFFA-E7A0BAF35FE1}" dt="2019-07-02T06:07:58.575" v="1011" actId="1076"/>
          <ac:spMkLst>
            <pc:docMk/>
            <pc:sldMk cId="3639991174" sldId="1348"/>
            <ac:spMk id="144" creationId="{112E3388-C41D-4FB8-BBA5-AF5F59308100}"/>
          </ac:spMkLst>
        </pc:spChg>
        <pc:spChg chg="add mod">
          <ac:chgData name="Lex Wayen" userId="494a56360b44c41f" providerId="LiveId" clId="{33B4F76A-6A1F-4A73-BFFA-E7A0BAF35FE1}" dt="2019-07-02T06:09:42.715" v="1049" actId="122"/>
          <ac:spMkLst>
            <pc:docMk/>
            <pc:sldMk cId="3639991174" sldId="1348"/>
            <ac:spMk id="148" creationId="{22161261-5147-4795-BC2F-0B42742E030D}"/>
          </ac:spMkLst>
        </pc:spChg>
        <pc:spChg chg="add mod">
          <ac:chgData name="Lex Wayen" userId="494a56360b44c41f" providerId="LiveId" clId="{33B4F76A-6A1F-4A73-BFFA-E7A0BAF35FE1}" dt="2019-07-02T06:09:47.204" v="1066"/>
          <ac:spMkLst>
            <pc:docMk/>
            <pc:sldMk cId="3639991174" sldId="1348"/>
            <ac:spMk id="150" creationId="{E22DA1F1-6F69-4D3C-8B41-F245763E8726}"/>
          </ac:spMkLst>
        </pc:spChg>
        <pc:spChg chg="add mod">
          <ac:chgData name="Lex Wayen" userId="494a56360b44c41f" providerId="LiveId" clId="{33B4F76A-6A1F-4A73-BFFA-E7A0BAF35FE1}" dt="2019-07-02T06:10:14.500" v="1090"/>
          <ac:spMkLst>
            <pc:docMk/>
            <pc:sldMk cId="3639991174" sldId="1348"/>
            <ac:spMk id="154" creationId="{1DDBEA0B-CE64-4AB9-B150-583AF276127F}"/>
          </ac:spMkLst>
        </pc:spChg>
        <pc:spChg chg="add mod">
          <ac:chgData name="Lex Wayen" userId="494a56360b44c41f" providerId="LiveId" clId="{33B4F76A-6A1F-4A73-BFFA-E7A0BAF35FE1}" dt="2019-07-02T06:10:56.774" v="1100" actId="1076"/>
          <ac:spMkLst>
            <pc:docMk/>
            <pc:sldMk cId="3639991174" sldId="1348"/>
            <ac:spMk id="163" creationId="{B8F29AD4-8FB0-4A00-A3B2-7FC170C8A851}"/>
          </ac:spMkLst>
        </pc:spChg>
        <pc:spChg chg="add mod">
          <ac:chgData name="Lex Wayen" userId="494a56360b44c41f" providerId="LiveId" clId="{33B4F76A-6A1F-4A73-BFFA-E7A0BAF35FE1}" dt="2019-07-02T06:11:32.434" v="1165" actId="1076"/>
          <ac:spMkLst>
            <pc:docMk/>
            <pc:sldMk cId="3639991174" sldId="1348"/>
            <ac:spMk id="165" creationId="{D111CA07-FF71-4694-A760-239F1F6F3810}"/>
          </ac:spMkLst>
        </pc:spChg>
        <pc:spChg chg="add mod">
          <ac:chgData name="Lex Wayen" userId="494a56360b44c41f" providerId="LiveId" clId="{33B4F76A-6A1F-4A73-BFFA-E7A0BAF35FE1}" dt="2019-07-02T06:12:03.777" v="1191" actId="1076"/>
          <ac:spMkLst>
            <pc:docMk/>
            <pc:sldMk cId="3639991174" sldId="1348"/>
            <ac:spMk id="169" creationId="{D634C8D7-2CCF-44E7-BD5A-6BD365E9F38C}"/>
          </ac:spMkLst>
        </pc:spChg>
        <pc:spChg chg="add del">
          <ac:chgData name="Lex Wayen" userId="494a56360b44c41f" providerId="LiveId" clId="{33B4F76A-6A1F-4A73-BFFA-E7A0BAF35FE1}" dt="2019-07-02T06:12:15.249" v="1193"/>
          <ac:spMkLst>
            <pc:docMk/>
            <pc:sldMk cId="3639991174" sldId="1348"/>
            <ac:spMk id="173" creationId="{583A9E77-3344-4B09-9EF1-882396387536}"/>
          </ac:spMkLst>
        </pc:spChg>
        <pc:spChg chg="add mod">
          <ac:chgData name="Lex Wayen" userId="494a56360b44c41f" providerId="LiveId" clId="{33B4F76A-6A1F-4A73-BFFA-E7A0BAF35FE1}" dt="2019-07-03T14:20:31.034" v="3639" actId="1076"/>
          <ac:spMkLst>
            <pc:docMk/>
            <pc:sldMk cId="3639991174" sldId="1348"/>
            <ac:spMk id="175" creationId="{DBBCFC64-9B03-4B26-A0BC-2FA1E761500C}"/>
          </ac:spMkLst>
        </pc:spChg>
        <pc:spChg chg="add del">
          <ac:chgData name="Lex Wayen" userId="494a56360b44c41f" providerId="LiveId" clId="{33B4F76A-6A1F-4A73-BFFA-E7A0BAF35FE1}" dt="2019-07-02T06:12:34.338" v="1207"/>
          <ac:spMkLst>
            <pc:docMk/>
            <pc:sldMk cId="3639991174" sldId="1348"/>
            <ac:spMk id="179" creationId="{A4005D7B-DA3B-4A56-BDB5-F0B00BB0E4DC}"/>
          </ac:spMkLst>
        </pc:spChg>
        <pc:spChg chg="add mod">
          <ac:chgData name="Lex Wayen" userId="494a56360b44c41f" providerId="LiveId" clId="{33B4F76A-6A1F-4A73-BFFA-E7A0BAF35FE1}" dt="2019-07-02T06:13:09.850" v="1222" actId="1076"/>
          <ac:spMkLst>
            <pc:docMk/>
            <pc:sldMk cId="3639991174" sldId="1348"/>
            <ac:spMk id="181" creationId="{0287F5F4-057B-442D-A7D4-AF6B2CC4A1AC}"/>
          </ac:spMkLst>
        </pc:spChg>
        <pc:spChg chg="add mod">
          <ac:chgData name="Lex Wayen" userId="494a56360b44c41f" providerId="LiveId" clId="{33B4F76A-6A1F-4A73-BFFA-E7A0BAF35FE1}" dt="2019-07-02T06:13:07.094" v="1221" actId="1076"/>
          <ac:spMkLst>
            <pc:docMk/>
            <pc:sldMk cId="3639991174" sldId="1348"/>
            <ac:spMk id="185" creationId="{7D4FFD40-91D0-4069-A28A-716023D61D53}"/>
          </ac:spMkLst>
        </pc:spChg>
        <pc:spChg chg="add del">
          <ac:chgData name="Lex Wayen" userId="494a56360b44c41f" providerId="LiveId" clId="{33B4F76A-6A1F-4A73-BFFA-E7A0BAF35FE1}" dt="2019-07-02T06:13:15.124" v="1224"/>
          <ac:spMkLst>
            <pc:docMk/>
            <pc:sldMk cId="3639991174" sldId="1348"/>
            <ac:spMk id="189" creationId="{F42804C6-404A-4484-825B-A28D23A8C6EC}"/>
          </ac:spMkLst>
        </pc:spChg>
        <pc:spChg chg="add mod">
          <ac:chgData name="Lex Wayen" userId="494a56360b44c41f" providerId="LiveId" clId="{33B4F76A-6A1F-4A73-BFFA-E7A0BAF35FE1}" dt="2019-07-02T06:13:27.581" v="1229" actId="1076"/>
          <ac:spMkLst>
            <pc:docMk/>
            <pc:sldMk cId="3639991174" sldId="1348"/>
            <ac:spMk id="191" creationId="{9840DE77-5A39-4CFB-8DDF-783F81170460}"/>
          </ac:spMkLst>
        </pc:spChg>
        <pc:grpChg chg="del">
          <ac:chgData name="Lex Wayen" userId="494a56360b44c41f" providerId="LiveId" clId="{33B4F76A-6A1F-4A73-BFFA-E7A0BAF35FE1}" dt="2019-07-02T04:27:19.723" v="27" actId="478"/>
          <ac:grpSpMkLst>
            <pc:docMk/>
            <pc:sldMk cId="3639991174" sldId="1348"/>
            <ac:grpSpMk id="75" creationId="{DC584D6F-F5EB-4702-B7FF-D9F2059A16E6}"/>
          </ac:grpSpMkLst>
        </pc:grpChg>
        <pc:grpChg chg="add del mod">
          <ac:chgData name="Lex Wayen" userId="494a56360b44c41f" providerId="LiveId" clId="{33B4F76A-6A1F-4A73-BFFA-E7A0BAF35FE1}" dt="2019-07-02T05:44:20.510" v="380" actId="478"/>
          <ac:grpSpMkLst>
            <pc:docMk/>
            <pc:sldMk cId="3639991174" sldId="1348"/>
            <ac:grpSpMk id="91" creationId="{3E349B34-6FDD-46A0-8044-5C20B84B54D1}"/>
          </ac:grpSpMkLst>
        </pc:grpChg>
        <pc:grpChg chg="add del mod">
          <ac:chgData name="Lex Wayen" userId="494a56360b44c41f" providerId="LiveId" clId="{33B4F76A-6A1F-4A73-BFFA-E7A0BAF35FE1}" dt="2019-07-02T05:43:33.057" v="364" actId="478"/>
          <ac:grpSpMkLst>
            <pc:docMk/>
            <pc:sldMk cId="3639991174" sldId="1348"/>
            <ac:grpSpMk id="92" creationId="{9C17577A-4767-4BD1-AE48-906D358A4573}"/>
          </ac:grpSpMkLst>
        </pc:grpChg>
        <pc:grpChg chg="mod topLvl">
          <ac:chgData name="Lex Wayen" userId="494a56360b44c41f" providerId="LiveId" clId="{33B4F76A-6A1F-4A73-BFFA-E7A0BAF35FE1}" dt="2019-07-02T06:09:25.490" v="1045"/>
          <ac:grpSpMkLst>
            <pc:docMk/>
            <pc:sldMk cId="3639991174" sldId="1348"/>
            <ac:grpSpMk id="93" creationId="{0D2492A7-20EE-494E-AA24-C0621BDC9F0F}"/>
          </ac:grpSpMkLst>
        </pc:grpChg>
        <pc:grpChg chg="add mod topLvl">
          <ac:chgData name="Lex Wayen" userId="494a56360b44c41f" providerId="LiveId" clId="{33B4F76A-6A1F-4A73-BFFA-E7A0BAF35FE1}" dt="2019-07-03T14:22:48.021" v="3691" actId="165"/>
          <ac:grpSpMkLst>
            <pc:docMk/>
            <pc:sldMk cId="3639991174" sldId="1348"/>
            <ac:grpSpMk id="99" creationId="{1B44168E-409E-4ED8-BFFE-C52869D72301}"/>
          </ac:grpSpMkLst>
        </pc:grpChg>
        <pc:grpChg chg="add mod topLvl">
          <ac:chgData name="Lex Wayen" userId="494a56360b44c41f" providerId="LiveId" clId="{33B4F76A-6A1F-4A73-BFFA-E7A0BAF35FE1}" dt="2019-07-03T14:22:48.021" v="3691" actId="165"/>
          <ac:grpSpMkLst>
            <pc:docMk/>
            <pc:sldMk cId="3639991174" sldId="1348"/>
            <ac:grpSpMk id="100" creationId="{6279E06D-11A8-4F65-8D5C-FE9D2B9BF947}"/>
          </ac:grpSpMkLst>
        </pc:grpChg>
        <pc:grpChg chg="mod">
          <ac:chgData name="Lex Wayen" userId="494a56360b44c41f" providerId="LiveId" clId="{33B4F76A-6A1F-4A73-BFFA-E7A0BAF35FE1}" dt="2019-07-02T06:09:25.490" v="1045"/>
          <ac:grpSpMkLst>
            <pc:docMk/>
            <pc:sldMk cId="3639991174" sldId="1348"/>
            <ac:grpSpMk id="101" creationId="{3D7EFA61-38E1-42FF-B6A3-DF57E2CB94EA}"/>
          </ac:grpSpMkLst>
        </pc:grpChg>
        <pc:grpChg chg="add mod topLvl">
          <ac:chgData name="Lex Wayen" userId="494a56360b44c41f" providerId="LiveId" clId="{33B4F76A-6A1F-4A73-BFFA-E7A0BAF35FE1}" dt="2019-07-03T14:22:48.021" v="3691" actId="165"/>
          <ac:grpSpMkLst>
            <pc:docMk/>
            <pc:sldMk cId="3639991174" sldId="1348"/>
            <ac:grpSpMk id="107" creationId="{BBAEB08D-8708-418B-9CA3-55A31E8ED88D}"/>
          </ac:grpSpMkLst>
        </pc:grpChg>
        <pc:grpChg chg="mod">
          <ac:chgData name="Lex Wayen" userId="494a56360b44c41f" providerId="LiveId" clId="{33B4F76A-6A1F-4A73-BFFA-E7A0BAF35FE1}" dt="2019-07-02T06:09:25.490" v="1045"/>
          <ac:grpSpMkLst>
            <pc:docMk/>
            <pc:sldMk cId="3639991174" sldId="1348"/>
            <ac:grpSpMk id="108" creationId="{41F077EC-D438-42DE-926F-31B7AC213715}"/>
          </ac:grpSpMkLst>
        </pc:grpChg>
        <pc:grpChg chg="add mod">
          <ac:chgData name="Lex Wayen" userId="494a56360b44c41f" providerId="LiveId" clId="{33B4F76A-6A1F-4A73-BFFA-E7A0BAF35FE1}" dt="2019-07-02T06:09:25.490" v="1045"/>
          <ac:grpSpMkLst>
            <pc:docMk/>
            <pc:sldMk cId="3639991174" sldId="1348"/>
            <ac:grpSpMk id="114" creationId="{1BD5B9F9-7909-4213-BEC3-8F3F019B4FF7}"/>
          </ac:grpSpMkLst>
        </pc:grpChg>
        <pc:grpChg chg="add mod">
          <ac:chgData name="Lex Wayen" userId="494a56360b44c41f" providerId="LiveId" clId="{33B4F76A-6A1F-4A73-BFFA-E7A0BAF35FE1}" dt="2019-07-02T05:54:11.462" v="753"/>
          <ac:grpSpMkLst>
            <pc:docMk/>
            <pc:sldMk cId="3639991174" sldId="1348"/>
            <ac:grpSpMk id="117" creationId="{04B166B3-E3ED-4A47-99DC-837EC5D5BBF6}"/>
          </ac:grpSpMkLst>
        </pc:grpChg>
        <pc:grpChg chg="add mod">
          <ac:chgData name="Lex Wayen" userId="494a56360b44c41f" providerId="LiveId" clId="{33B4F76A-6A1F-4A73-BFFA-E7A0BAF35FE1}" dt="2019-07-02T05:54:29.356" v="757" actId="1076"/>
          <ac:grpSpMkLst>
            <pc:docMk/>
            <pc:sldMk cId="3639991174" sldId="1348"/>
            <ac:grpSpMk id="125" creationId="{7C49B9F4-5BC3-49A6-9203-1E8CE50E0D59}"/>
          </ac:grpSpMkLst>
        </pc:grpChg>
        <pc:grpChg chg="add del mod topLvl">
          <ac:chgData name="Lex Wayen" userId="494a56360b44c41f" providerId="LiveId" clId="{33B4F76A-6A1F-4A73-BFFA-E7A0BAF35FE1}" dt="2019-07-03T14:22:56.625" v="3692" actId="165"/>
          <ac:grpSpMkLst>
            <pc:docMk/>
            <pc:sldMk cId="3639991174" sldId="1348"/>
            <ac:grpSpMk id="126" creationId="{6BB12068-F5D1-41DF-9614-CFD88331367C}"/>
          </ac:grpSpMkLst>
        </pc:grpChg>
        <pc:grpChg chg="del mod topLvl">
          <ac:chgData name="Lex Wayen" userId="494a56360b44c41f" providerId="LiveId" clId="{33B4F76A-6A1F-4A73-BFFA-E7A0BAF35FE1}" dt="2019-07-03T14:23:14.442" v="3693" actId="165"/>
          <ac:grpSpMkLst>
            <pc:docMk/>
            <pc:sldMk cId="3639991174" sldId="1348"/>
            <ac:grpSpMk id="127" creationId="{96998B91-61BA-46A3-A75E-107A8F97FDC0}"/>
          </ac:grpSpMkLst>
        </pc:grpChg>
        <pc:grpChg chg="add del mod">
          <ac:chgData name="Lex Wayen" userId="494a56360b44c41f" providerId="LiveId" clId="{33B4F76A-6A1F-4A73-BFFA-E7A0BAF35FE1}" dt="2019-07-02T05:55:37.566" v="781" actId="478"/>
          <ac:grpSpMkLst>
            <pc:docMk/>
            <pc:sldMk cId="3639991174" sldId="1348"/>
            <ac:grpSpMk id="133" creationId="{D9934DDD-56C1-4016-842A-AE305F86C4C9}"/>
          </ac:grpSpMkLst>
        </pc:grpChg>
        <pc:grpChg chg="add del mod">
          <ac:chgData name="Lex Wayen" userId="494a56360b44c41f" providerId="LiveId" clId="{33B4F76A-6A1F-4A73-BFFA-E7A0BAF35FE1}" dt="2019-07-02T05:57:30.441" v="852" actId="478"/>
          <ac:grpSpMkLst>
            <pc:docMk/>
            <pc:sldMk cId="3639991174" sldId="1348"/>
            <ac:grpSpMk id="136" creationId="{8D5279BA-881D-44AB-9099-60EFAEAF9AA4}"/>
          </ac:grpSpMkLst>
        </pc:grpChg>
        <pc:grpChg chg="add del mod topLvl">
          <ac:chgData name="Lex Wayen" userId="494a56360b44c41f" providerId="LiveId" clId="{33B4F76A-6A1F-4A73-BFFA-E7A0BAF35FE1}" dt="2019-07-03T14:22:48.021" v="3691" actId="165"/>
          <ac:grpSpMkLst>
            <pc:docMk/>
            <pc:sldMk cId="3639991174" sldId="1348"/>
            <ac:grpSpMk id="137" creationId="{B97616B2-F343-4E6B-9008-D0025F1D121E}"/>
          </ac:grpSpMkLst>
        </pc:grpChg>
        <pc:grpChg chg="add del mod">
          <ac:chgData name="Lex Wayen" userId="494a56360b44c41f" providerId="LiveId" clId="{33B4F76A-6A1F-4A73-BFFA-E7A0BAF35FE1}" dt="2019-07-03T14:22:44.862" v="3690" actId="165"/>
          <ac:grpSpMkLst>
            <pc:docMk/>
            <pc:sldMk cId="3639991174" sldId="1348"/>
            <ac:grpSpMk id="140" creationId="{09B0D995-0421-41E9-8D80-17EB2C594924}"/>
          </ac:grpSpMkLst>
        </pc:grpChg>
        <pc:cxnChg chg="del mod">
          <ac:chgData name="Lex Wayen" userId="494a56360b44c41f" providerId="LiveId" clId="{33B4F76A-6A1F-4A73-BFFA-E7A0BAF35FE1}" dt="2019-07-02T04:27:31.750" v="30" actId="478"/>
          <ac:cxnSpMkLst>
            <pc:docMk/>
            <pc:sldMk cId="3639991174" sldId="1348"/>
            <ac:cxnSpMk id="6" creationId="{83444562-284B-4DF0-A4E6-2ECE34419EBD}"/>
          </ac:cxnSpMkLst>
        </pc:cxnChg>
        <pc:cxnChg chg="del mod">
          <ac:chgData name="Lex Wayen" userId="494a56360b44c41f" providerId="LiveId" clId="{33B4F76A-6A1F-4A73-BFFA-E7A0BAF35FE1}" dt="2019-07-02T04:27:31.750" v="30" actId="478"/>
          <ac:cxnSpMkLst>
            <pc:docMk/>
            <pc:sldMk cId="3639991174" sldId="1348"/>
            <ac:cxnSpMk id="19" creationId="{64693F1D-244E-40AE-87E5-C0321ACCEE2B}"/>
          </ac:cxnSpMkLst>
        </pc:cxnChg>
        <pc:cxnChg chg="del mod">
          <ac:chgData name="Lex Wayen" userId="494a56360b44c41f" providerId="LiveId" clId="{33B4F76A-6A1F-4A73-BFFA-E7A0BAF35FE1}" dt="2019-07-02T04:27:19.723" v="27" actId="478"/>
          <ac:cxnSpMkLst>
            <pc:docMk/>
            <pc:sldMk cId="3639991174" sldId="1348"/>
            <ac:cxnSpMk id="20" creationId="{5E86AC68-F819-4D4B-A6A5-6AE39E6B3170}"/>
          </ac:cxnSpMkLst>
        </pc:cxnChg>
        <pc:cxnChg chg="del mod">
          <ac:chgData name="Lex Wayen" userId="494a56360b44c41f" providerId="LiveId" clId="{33B4F76A-6A1F-4A73-BFFA-E7A0BAF35FE1}" dt="2019-07-02T04:27:23.346" v="28" actId="478"/>
          <ac:cxnSpMkLst>
            <pc:docMk/>
            <pc:sldMk cId="3639991174" sldId="1348"/>
            <ac:cxnSpMk id="24" creationId="{AE4DEF6C-EDED-4488-A2CA-67EB8FD56308}"/>
          </ac:cxnSpMkLst>
        </pc:cxnChg>
        <pc:cxnChg chg="del mod">
          <ac:chgData name="Lex Wayen" userId="494a56360b44c41f" providerId="LiveId" clId="{33B4F76A-6A1F-4A73-BFFA-E7A0BAF35FE1}" dt="2019-07-02T04:27:23.346" v="28" actId="478"/>
          <ac:cxnSpMkLst>
            <pc:docMk/>
            <pc:sldMk cId="3639991174" sldId="1348"/>
            <ac:cxnSpMk id="25" creationId="{6E3CB2A3-278B-4FD2-A83A-0221C4F94EAA}"/>
          </ac:cxnSpMkLst>
        </pc:cxnChg>
        <pc:cxnChg chg="del mod">
          <ac:chgData name="Lex Wayen" userId="494a56360b44c41f" providerId="LiveId" clId="{33B4F76A-6A1F-4A73-BFFA-E7A0BAF35FE1}" dt="2019-07-02T04:27:23.346" v="28" actId="478"/>
          <ac:cxnSpMkLst>
            <pc:docMk/>
            <pc:sldMk cId="3639991174" sldId="1348"/>
            <ac:cxnSpMk id="30" creationId="{A5C71547-85F2-476E-858C-A6388145C784}"/>
          </ac:cxnSpMkLst>
        </pc:cxnChg>
        <pc:cxnChg chg="del mod">
          <ac:chgData name="Lex Wayen" userId="494a56360b44c41f" providerId="LiveId" clId="{33B4F76A-6A1F-4A73-BFFA-E7A0BAF35FE1}" dt="2019-07-02T04:27:31.750" v="30" actId="478"/>
          <ac:cxnSpMkLst>
            <pc:docMk/>
            <pc:sldMk cId="3639991174" sldId="1348"/>
            <ac:cxnSpMk id="32" creationId="{BC89CD38-1D88-488E-B380-0488E15D7C70}"/>
          </ac:cxnSpMkLst>
        </pc:cxnChg>
        <pc:cxnChg chg="del mod">
          <ac:chgData name="Lex Wayen" userId="494a56360b44c41f" providerId="LiveId" clId="{33B4F76A-6A1F-4A73-BFFA-E7A0BAF35FE1}" dt="2019-07-02T04:27:31.750" v="30" actId="478"/>
          <ac:cxnSpMkLst>
            <pc:docMk/>
            <pc:sldMk cId="3639991174" sldId="1348"/>
            <ac:cxnSpMk id="43" creationId="{DFE30CBC-EDD7-4A0F-8DE5-ECB2FD685700}"/>
          </ac:cxnSpMkLst>
        </pc:cxnChg>
        <pc:cxnChg chg="del mod">
          <ac:chgData name="Lex Wayen" userId="494a56360b44c41f" providerId="LiveId" clId="{33B4F76A-6A1F-4A73-BFFA-E7A0BAF35FE1}" dt="2019-07-02T04:27:19.723" v="27" actId="478"/>
          <ac:cxnSpMkLst>
            <pc:docMk/>
            <pc:sldMk cId="3639991174" sldId="1348"/>
            <ac:cxnSpMk id="44" creationId="{7284EFC2-4AF8-4134-B156-082AE19E6039}"/>
          </ac:cxnSpMkLst>
        </pc:cxnChg>
        <pc:cxnChg chg="add del mod topLvl">
          <ac:chgData name="Lex Wayen" userId="494a56360b44c41f" providerId="LiveId" clId="{33B4F76A-6A1F-4A73-BFFA-E7A0BAF35FE1}" dt="2019-07-02T05:57:30.441" v="852" actId="478"/>
          <ac:cxnSpMkLst>
            <pc:docMk/>
            <pc:sldMk cId="3639991174" sldId="1348"/>
            <ac:cxnSpMk id="135" creationId="{73D27C98-9746-458B-9663-C3750F3AC90B}"/>
          </ac:cxnSpMkLst>
        </pc:cxnChg>
        <pc:cxnChg chg="add mod">
          <ac:chgData name="Lex Wayen" userId="494a56360b44c41f" providerId="LiveId" clId="{33B4F76A-6A1F-4A73-BFFA-E7A0BAF35FE1}" dt="2019-07-02T06:09:25.490" v="1045"/>
          <ac:cxnSpMkLst>
            <pc:docMk/>
            <pc:sldMk cId="3639991174" sldId="1348"/>
            <ac:cxnSpMk id="145" creationId="{E9653A03-C61C-4D14-82D4-874B25C59AD8}"/>
          </ac:cxnSpMkLst>
        </pc:cxnChg>
        <pc:cxnChg chg="add mod">
          <ac:chgData name="Lex Wayen" userId="494a56360b44c41f" providerId="LiveId" clId="{33B4F76A-6A1F-4A73-BFFA-E7A0BAF35FE1}" dt="2019-07-02T06:09:31.495" v="1047" actId="14100"/>
          <ac:cxnSpMkLst>
            <pc:docMk/>
            <pc:sldMk cId="3639991174" sldId="1348"/>
            <ac:cxnSpMk id="149" creationId="{033CCF53-2BA5-4DB3-BB60-8363A5B56CC3}"/>
          </ac:cxnSpMkLst>
        </pc:cxnChg>
        <pc:cxnChg chg="add mod">
          <ac:chgData name="Lex Wayen" userId="494a56360b44c41f" providerId="LiveId" clId="{33B4F76A-6A1F-4A73-BFFA-E7A0BAF35FE1}" dt="2019-07-02T06:10:30.785" v="1094" actId="693"/>
          <ac:cxnSpMkLst>
            <pc:docMk/>
            <pc:sldMk cId="3639991174" sldId="1348"/>
            <ac:cxnSpMk id="153" creationId="{39942A49-9309-41C2-B20E-9BEEC860586D}"/>
          </ac:cxnSpMkLst>
        </pc:cxnChg>
        <pc:cxnChg chg="add mod">
          <ac:chgData name="Lex Wayen" userId="494a56360b44c41f" providerId="LiveId" clId="{33B4F76A-6A1F-4A73-BFFA-E7A0BAF35FE1}" dt="2019-07-02T06:10:51.101" v="1098"/>
          <ac:cxnSpMkLst>
            <pc:docMk/>
            <pc:sldMk cId="3639991174" sldId="1348"/>
            <ac:cxnSpMk id="160" creationId="{12A4116D-8114-45A9-92A6-249D22BB4119}"/>
          </ac:cxnSpMkLst>
        </pc:cxnChg>
        <pc:cxnChg chg="add mod">
          <ac:chgData name="Lex Wayen" userId="494a56360b44c41f" providerId="LiveId" clId="{33B4F76A-6A1F-4A73-BFFA-E7A0BAF35FE1}" dt="2019-07-02T06:11:13.874" v="1104" actId="14100"/>
          <ac:cxnSpMkLst>
            <pc:docMk/>
            <pc:sldMk cId="3639991174" sldId="1348"/>
            <ac:cxnSpMk id="164" creationId="{210597A4-664F-464C-B712-D6EF4F38051B}"/>
          </ac:cxnSpMkLst>
        </pc:cxnChg>
        <pc:cxnChg chg="add mod">
          <ac:chgData name="Lex Wayen" userId="494a56360b44c41f" providerId="LiveId" clId="{33B4F76A-6A1F-4A73-BFFA-E7A0BAF35FE1}" dt="2019-07-02T06:11:56.067" v="1190" actId="692"/>
          <ac:cxnSpMkLst>
            <pc:docMk/>
            <pc:sldMk cId="3639991174" sldId="1348"/>
            <ac:cxnSpMk id="168" creationId="{C16A1A31-C347-4605-A98D-3FED3D710E88}"/>
          </ac:cxnSpMkLst>
        </pc:cxnChg>
        <pc:cxnChg chg="add del">
          <ac:chgData name="Lex Wayen" userId="494a56360b44c41f" providerId="LiveId" clId="{33B4F76A-6A1F-4A73-BFFA-E7A0BAF35FE1}" dt="2019-07-02T06:12:15.249" v="1193"/>
          <ac:cxnSpMkLst>
            <pc:docMk/>
            <pc:sldMk cId="3639991174" sldId="1348"/>
            <ac:cxnSpMk id="172" creationId="{FE95F274-0523-4ED6-B937-137153BBA103}"/>
          </ac:cxnSpMkLst>
        </pc:cxnChg>
        <pc:cxnChg chg="add mod">
          <ac:chgData name="Lex Wayen" userId="494a56360b44c41f" providerId="LiveId" clId="{33B4F76A-6A1F-4A73-BFFA-E7A0BAF35FE1}" dt="2019-07-02T06:12:22.205" v="1197" actId="14100"/>
          <ac:cxnSpMkLst>
            <pc:docMk/>
            <pc:sldMk cId="3639991174" sldId="1348"/>
            <ac:cxnSpMk id="174" creationId="{AC5633E9-996E-4398-B3B9-A3187D94CEC8}"/>
          </ac:cxnSpMkLst>
        </pc:cxnChg>
        <pc:cxnChg chg="add del">
          <ac:chgData name="Lex Wayen" userId="494a56360b44c41f" providerId="LiveId" clId="{33B4F76A-6A1F-4A73-BFFA-E7A0BAF35FE1}" dt="2019-07-02T06:12:34.338" v="1207"/>
          <ac:cxnSpMkLst>
            <pc:docMk/>
            <pc:sldMk cId="3639991174" sldId="1348"/>
            <ac:cxnSpMk id="178" creationId="{241B4CBC-4466-4446-AB7B-5E26093D3ACE}"/>
          </ac:cxnSpMkLst>
        </pc:cxnChg>
        <pc:cxnChg chg="add mod">
          <ac:chgData name="Lex Wayen" userId="494a56360b44c41f" providerId="LiveId" clId="{33B4F76A-6A1F-4A73-BFFA-E7A0BAF35FE1}" dt="2019-07-02T06:12:49.554" v="1214" actId="14100"/>
          <ac:cxnSpMkLst>
            <pc:docMk/>
            <pc:sldMk cId="3639991174" sldId="1348"/>
            <ac:cxnSpMk id="180" creationId="{3C5FC221-CF81-40F2-A590-1A6E44A38C4B}"/>
          </ac:cxnSpMkLst>
        </pc:cxnChg>
        <pc:cxnChg chg="add mod">
          <ac:chgData name="Lex Wayen" userId="494a56360b44c41f" providerId="LiveId" clId="{33B4F76A-6A1F-4A73-BFFA-E7A0BAF35FE1}" dt="2019-07-02T06:13:01.751" v="1220" actId="1076"/>
          <ac:cxnSpMkLst>
            <pc:docMk/>
            <pc:sldMk cId="3639991174" sldId="1348"/>
            <ac:cxnSpMk id="184" creationId="{86F08A5A-8C16-412C-A5B1-AE0F012EDC37}"/>
          </ac:cxnSpMkLst>
        </pc:cxnChg>
        <pc:cxnChg chg="add del">
          <ac:chgData name="Lex Wayen" userId="494a56360b44c41f" providerId="LiveId" clId="{33B4F76A-6A1F-4A73-BFFA-E7A0BAF35FE1}" dt="2019-07-02T06:13:15.124" v="1224"/>
          <ac:cxnSpMkLst>
            <pc:docMk/>
            <pc:sldMk cId="3639991174" sldId="1348"/>
            <ac:cxnSpMk id="188" creationId="{C72C5A00-D3B3-430E-89EC-5988D2322CDC}"/>
          </ac:cxnSpMkLst>
        </pc:cxnChg>
        <pc:cxnChg chg="add mod">
          <ac:chgData name="Lex Wayen" userId="494a56360b44c41f" providerId="LiveId" clId="{33B4F76A-6A1F-4A73-BFFA-E7A0BAF35FE1}" dt="2019-07-02T06:13:24.626" v="1228" actId="14100"/>
          <ac:cxnSpMkLst>
            <pc:docMk/>
            <pc:sldMk cId="3639991174" sldId="1348"/>
            <ac:cxnSpMk id="190" creationId="{32D2D521-CB38-4487-A549-59D8A6FBE072}"/>
          </ac:cxnSpMkLst>
        </pc:cxnChg>
      </pc:sldChg>
      <pc:sldChg chg="addSp delSp modSp add del">
        <pc:chgData name="Lex Wayen" userId="494a56360b44c41f" providerId="LiveId" clId="{33B4F76A-6A1F-4A73-BFFA-E7A0BAF35FE1}" dt="2019-07-03T13:23:57.747" v="3176" actId="14100"/>
        <pc:sldMkLst>
          <pc:docMk/>
          <pc:sldMk cId="3919349269" sldId="1350"/>
        </pc:sldMkLst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75" creationId="{53CDD76E-3C60-4A5A-972A-397840A29CAA}"/>
          </ac:spMkLst>
        </pc:spChg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76" creationId="{B7B90375-F702-4B10-9726-7855E393C589}"/>
          </ac:spMkLst>
        </pc:spChg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77" creationId="{58A43459-BC3A-43E4-AB38-8B141E39FB64}"/>
          </ac:spMkLst>
        </pc:spChg>
        <pc:spChg chg="mod">
          <ac:chgData name="Lex Wayen" userId="494a56360b44c41f" providerId="LiveId" clId="{33B4F76A-6A1F-4A73-BFFA-E7A0BAF35FE1}" dt="2019-07-03T13:08:46.478" v="2997"/>
          <ac:spMkLst>
            <pc:docMk/>
            <pc:sldMk cId="3919349269" sldId="1350"/>
            <ac:spMk id="78" creationId="{BC02DCE2-E9EC-43C5-BABF-FDB7ADC8B6D0}"/>
          </ac:spMkLst>
        </pc:spChg>
        <pc:spChg chg="mod">
          <ac:chgData name="Lex Wayen" userId="494a56360b44c41f" providerId="LiveId" clId="{33B4F76A-6A1F-4A73-BFFA-E7A0BAF35FE1}" dt="2019-07-03T13:10:00.393" v="3016"/>
          <ac:spMkLst>
            <pc:docMk/>
            <pc:sldMk cId="3919349269" sldId="1350"/>
            <ac:spMk id="79" creationId="{5E2FE860-B057-4B41-A3DB-2C2C0E3436E4}"/>
          </ac:spMkLst>
        </pc:spChg>
        <pc:spChg chg="mod">
          <ac:chgData name="Lex Wayen" userId="494a56360b44c41f" providerId="LiveId" clId="{33B4F76A-6A1F-4A73-BFFA-E7A0BAF35FE1}" dt="2019-07-03T13:10:04.358" v="3018"/>
          <ac:spMkLst>
            <pc:docMk/>
            <pc:sldMk cId="3919349269" sldId="1350"/>
            <ac:spMk id="80" creationId="{2FF62DA6-99F0-4F6F-B6D7-F4B0362C9564}"/>
          </ac:spMkLst>
        </pc:spChg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81" creationId="{4A1B0963-93A1-44FF-830A-68B2950FF3D8}"/>
          </ac:spMkLst>
        </pc:spChg>
        <pc:spChg chg="mod">
          <ac:chgData name="Lex Wayen" userId="494a56360b44c41f" providerId="LiveId" clId="{33B4F76A-6A1F-4A73-BFFA-E7A0BAF35FE1}" dt="2019-07-03T13:22:33.839" v="3160"/>
          <ac:spMkLst>
            <pc:docMk/>
            <pc:sldMk cId="3919349269" sldId="1350"/>
            <ac:spMk id="82" creationId="{812DAC96-D20A-4A9F-9215-6D792D7241A3}"/>
          </ac:spMkLst>
        </pc:spChg>
        <pc:spChg chg="mod">
          <ac:chgData name="Lex Wayen" userId="494a56360b44c41f" providerId="LiveId" clId="{33B4F76A-6A1F-4A73-BFFA-E7A0BAF35FE1}" dt="2019-07-03T13:06:56.661" v="2955"/>
          <ac:spMkLst>
            <pc:docMk/>
            <pc:sldMk cId="3919349269" sldId="1350"/>
            <ac:spMk id="83" creationId="{D2B3CC5C-DA16-44F6-9346-428B0F1117CD}"/>
          </ac:spMkLst>
        </pc:spChg>
        <pc:spChg chg="mod">
          <ac:chgData name="Lex Wayen" userId="494a56360b44c41f" providerId="LiveId" clId="{33B4F76A-6A1F-4A73-BFFA-E7A0BAF35FE1}" dt="2019-07-03T13:18:08.173" v="3095" actId="1076"/>
          <ac:spMkLst>
            <pc:docMk/>
            <pc:sldMk cId="3919349269" sldId="1350"/>
            <ac:spMk id="84" creationId="{599706DB-E370-4893-8251-90ECCA8654CA}"/>
          </ac:spMkLst>
        </pc:spChg>
        <pc:spChg chg="mod">
          <ac:chgData name="Lex Wayen" userId="494a56360b44c41f" providerId="LiveId" clId="{33B4F76A-6A1F-4A73-BFFA-E7A0BAF35FE1}" dt="2019-07-03T13:18:08.173" v="3095" actId="1076"/>
          <ac:spMkLst>
            <pc:docMk/>
            <pc:sldMk cId="3919349269" sldId="1350"/>
            <ac:spMk id="85" creationId="{7A3E3F3F-D967-45DC-AD6F-1FED4ECCE4C8}"/>
          </ac:spMkLst>
        </pc:spChg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86" creationId="{AF11150C-0231-48AA-8572-F2F1DD572CDA}"/>
          </ac:spMkLst>
        </pc:spChg>
        <pc:spChg chg="mod">
          <ac:chgData name="Lex Wayen" userId="494a56360b44c41f" providerId="LiveId" clId="{33B4F76A-6A1F-4A73-BFFA-E7A0BAF35FE1}" dt="2019-07-03T12:57:34.214" v="2793"/>
          <ac:spMkLst>
            <pc:docMk/>
            <pc:sldMk cId="3919349269" sldId="1350"/>
            <ac:spMk id="91" creationId="{5AAE0805-31B5-40EA-B756-7759B1A1A098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95" creationId="{2D77E4CC-184A-4330-81CA-20C0F49A51AF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96" creationId="{ED7EB54B-0185-45C7-8DBA-B34C75E18865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97" creationId="{A58E8CFD-0011-451F-B2C9-98B8D6EC0CAA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98" creationId="{AA9FA7DA-8A99-408F-B682-7B0029A4F991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00" creationId="{EF9B4C50-88D1-44C3-8A27-1A51E9538C51}"/>
          </ac:spMkLst>
        </pc:spChg>
        <pc:spChg chg="mod">
          <ac:chgData name="Lex Wayen" userId="494a56360b44c41f" providerId="LiveId" clId="{33B4F76A-6A1F-4A73-BFFA-E7A0BAF35FE1}" dt="2019-07-03T13:10:08.253" v="3021"/>
          <ac:spMkLst>
            <pc:docMk/>
            <pc:sldMk cId="3919349269" sldId="1350"/>
            <ac:spMk id="103" creationId="{DEC6DA9C-2A11-49E6-B6F2-DA330A024648}"/>
          </ac:spMkLst>
        </pc:spChg>
        <pc:spChg chg="mod">
          <ac:chgData name="Lex Wayen" userId="494a56360b44c41f" providerId="LiveId" clId="{33B4F76A-6A1F-4A73-BFFA-E7A0BAF35FE1}" dt="2019-07-03T13:10:14.375" v="3023"/>
          <ac:spMkLst>
            <pc:docMk/>
            <pc:sldMk cId="3919349269" sldId="1350"/>
            <ac:spMk id="104" creationId="{138715E9-CFB6-4027-AAEF-6FE32D82448D}"/>
          </ac:spMkLst>
        </pc:spChg>
        <pc:spChg chg="mod">
          <ac:chgData name="Lex Wayen" userId="494a56360b44c41f" providerId="LiveId" clId="{33B4F76A-6A1F-4A73-BFFA-E7A0BAF35FE1}" dt="2019-07-03T13:10:17.848" v="3026"/>
          <ac:spMkLst>
            <pc:docMk/>
            <pc:sldMk cId="3919349269" sldId="1350"/>
            <ac:spMk id="105" creationId="{45C48051-81F2-4F0C-B3F8-052D7790274E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06" creationId="{577C3378-6C81-4953-ABBE-4395EA03EA0F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07" creationId="{67F7FC36-ED03-4D8B-AF2D-8A8E03B921ED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08" creationId="{8A52AD62-AFF1-4648-B875-88FC82B4EF4A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09" creationId="{74B4F5DC-9A80-4EB0-9C25-9CBDF77785AF}"/>
          </ac:spMkLst>
        </pc:spChg>
        <pc:spChg chg="del mod">
          <ac:chgData name="Lex Wayen" userId="494a56360b44c41f" providerId="LiveId" clId="{33B4F76A-6A1F-4A73-BFFA-E7A0BAF35FE1}" dt="2019-07-03T12:49:56.582" v="2682" actId="478"/>
          <ac:spMkLst>
            <pc:docMk/>
            <pc:sldMk cId="3919349269" sldId="1350"/>
            <ac:spMk id="110" creationId="{BE87D985-FF87-42A5-B2F2-134CE1BB2AF6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130" creationId="{08615C31-D16F-4218-A6D6-8BCBE9C44FCF}"/>
          </ac:spMkLst>
        </pc:spChg>
        <pc:spChg chg="add">
          <ac:chgData name="Lex Wayen" userId="494a56360b44c41f" providerId="LiveId" clId="{33B4F76A-6A1F-4A73-BFFA-E7A0BAF35FE1}" dt="2019-07-03T12:50:02.346" v="2683"/>
          <ac:spMkLst>
            <pc:docMk/>
            <pc:sldMk cId="3919349269" sldId="1350"/>
            <ac:spMk id="131" creationId="{931B2E22-B2D9-4FC9-9491-A3D904F34880}"/>
          </ac:spMkLst>
        </pc:spChg>
        <pc:spChg chg="add">
          <ac:chgData name="Lex Wayen" userId="494a56360b44c41f" providerId="LiveId" clId="{33B4F76A-6A1F-4A73-BFFA-E7A0BAF35FE1}" dt="2019-07-03T12:50:02.346" v="2683"/>
          <ac:spMkLst>
            <pc:docMk/>
            <pc:sldMk cId="3919349269" sldId="1350"/>
            <ac:spMk id="132" creationId="{8CA96F58-9C7A-44BD-B3B3-CE3A258775B9}"/>
          </ac:spMkLst>
        </pc:spChg>
        <pc:spChg chg="add">
          <ac:chgData name="Lex Wayen" userId="494a56360b44c41f" providerId="LiveId" clId="{33B4F76A-6A1F-4A73-BFFA-E7A0BAF35FE1}" dt="2019-07-03T12:50:02.346" v="2683"/>
          <ac:spMkLst>
            <pc:docMk/>
            <pc:sldMk cId="3919349269" sldId="1350"/>
            <ac:spMk id="133" creationId="{140EF252-3929-4CF9-9E88-2425CA4D428D}"/>
          </ac:spMkLst>
        </pc:spChg>
        <pc:spChg chg="add mod">
          <ac:chgData name="Lex Wayen" userId="494a56360b44c41f" providerId="LiveId" clId="{33B4F76A-6A1F-4A73-BFFA-E7A0BAF35FE1}" dt="2019-07-03T13:08:46.478" v="2997"/>
          <ac:spMkLst>
            <pc:docMk/>
            <pc:sldMk cId="3919349269" sldId="1350"/>
            <ac:spMk id="134" creationId="{8E4732E6-9B2F-48F9-B477-F1A9DC28A759}"/>
          </ac:spMkLst>
        </pc:spChg>
        <pc:spChg chg="add">
          <ac:chgData name="Lex Wayen" userId="494a56360b44c41f" providerId="LiveId" clId="{33B4F76A-6A1F-4A73-BFFA-E7A0BAF35FE1}" dt="2019-07-03T12:50:02.346" v="2683"/>
          <ac:spMkLst>
            <pc:docMk/>
            <pc:sldMk cId="3919349269" sldId="1350"/>
            <ac:spMk id="135" creationId="{1FE91EDC-1446-4FBB-9E43-574447C28E0E}"/>
          </ac:spMkLst>
        </pc:spChg>
        <pc:spChg chg="add mod">
          <ac:chgData name="Lex Wayen" userId="494a56360b44c41f" providerId="LiveId" clId="{33B4F76A-6A1F-4A73-BFFA-E7A0BAF35FE1}" dt="2019-07-03T13:10:00.393" v="3016"/>
          <ac:spMkLst>
            <pc:docMk/>
            <pc:sldMk cId="3919349269" sldId="1350"/>
            <ac:spMk id="137" creationId="{CA62FD71-4B82-4F2D-B23D-AA6D5BC7A36D}"/>
          </ac:spMkLst>
        </pc:spChg>
        <pc:spChg chg="add mod">
          <ac:chgData name="Lex Wayen" userId="494a56360b44c41f" providerId="LiveId" clId="{33B4F76A-6A1F-4A73-BFFA-E7A0BAF35FE1}" dt="2019-07-03T13:10:04.358" v="3018"/>
          <ac:spMkLst>
            <pc:docMk/>
            <pc:sldMk cId="3919349269" sldId="1350"/>
            <ac:spMk id="138" creationId="{8C179EE7-9E97-4336-8009-0912F1E3FB39}"/>
          </ac:spMkLst>
        </pc:spChg>
        <pc:spChg chg="add mod">
          <ac:chgData name="Lex Wayen" userId="494a56360b44c41f" providerId="LiveId" clId="{33B4F76A-6A1F-4A73-BFFA-E7A0BAF35FE1}" dt="2019-07-03T13:10:08.253" v="3021"/>
          <ac:spMkLst>
            <pc:docMk/>
            <pc:sldMk cId="3919349269" sldId="1350"/>
            <ac:spMk id="139" creationId="{53259978-18F0-4BF6-9C17-D83291F5B1ED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140" creationId="{440343A6-F596-48F6-8661-4F1037A9EA82}"/>
          </ac:spMkLst>
        </pc:spChg>
        <pc:spChg chg="add mod">
          <ac:chgData name="Lex Wayen" userId="494a56360b44c41f" providerId="LiveId" clId="{33B4F76A-6A1F-4A73-BFFA-E7A0BAF35FE1}" dt="2019-07-03T13:10:14.375" v="3023"/>
          <ac:spMkLst>
            <pc:docMk/>
            <pc:sldMk cId="3919349269" sldId="1350"/>
            <ac:spMk id="141" creationId="{986038F7-773C-4D81-81C8-F66548853EE5}"/>
          </ac:spMkLst>
        </pc:spChg>
        <pc:spChg chg="add mod">
          <ac:chgData name="Lex Wayen" userId="494a56360b44c41f" providerId="LiveId" clId="{33B4F76A-6A1F-4A73-BFFA-E7A0BAF35FE1}" dt="2019-07-03T13:10:17.848" v="3026"/>
          <ac:spMkLst>
            <pc:docMk/>
            <pc:sldMk cId="3919349269" sldId="1350"/>
            <ac:spMk id="142" creationId="{69868941-1603-4BE1-907A-97171E081B89}"/>
          </ac:spMkLst>
        </pc:spChg>
        <pc:spChg chg="add del">
          <ac:chgData name="Lex Wayen" userId="494a56360b44c41f" providerId="LiveId" clId="{33B4F76A-6A1F-4A73-BFFA-E7A0BAF35FE1}" dt="2019-07-03T12:50:07.858" v="2684" actId="478"/>
          <ac:spMkLst>
            <pc:docMk/>
            <pc:sldMk cId="3919349269" sldId="1350"/>
            <ac:spMk id="143" creationId="{300A8D21-465A-4496-944A-27DB55BAA7DF}"/>
          </ac:spMkLst>
        </pc:spChg>
        <pc:spChg chg="mod">
          <ac:chgData name="Lex Wayen" userId="494a56360b44c41f" providerId="LiveId" clId="{33B4F76A-6A1F-4A73-BFFA-E7A0BAF35FE1}" dt="2019-07-03T13:10:49.909" v="3034" actId="14100"/>
          <ac:spMkLst>
            <pc:docMk/>
            <pc:sldMk cId="3919349269" sldId="1350"/>
            <ac:spMk id="148" creationId="{277103A4-44D4-4381-9C96-9BEBB0A4D4F7}"/>
          </ac:spMkLst>
        </pc:spChg>
        <pc:spChg chg="add mod">
          <ac:chgData name="Lex Wayen" userId="494a56360b44c41f" providerId="LiveId" clId="{33B4F76A-6A1F-4A73-BFFA-E7A0BAF35FE1}" dt="2019-07-03T13:08:46.478" v="2997"/>
          <ac:spMkLst>
            <pc:docMk/>
            <pc:sldMk cId="3919349269" sldId="1350"/>
            <ac:spMk id="150" creationId="{9272B705-034E-4E7C-9EF3-B5B23D2A794E}"/>
          </ac:spMkLst>
        </pc:spChg>
        <pc:spChg chg="add mod">
          <ac:chgData name="Lex Wayen" userId="494a56360b44c41f" providerId="LiveId" clId="{33B4F76A-6A1F-4A73-BFFA-E7A0BAF35FE1}" dt="2019-07-03T13:08:46.478" v="2997"/>
          <ac:spMkLst>
            <pc:docMk/>
            <pc:sldMk cId="3919349269" sldId="1350"/>
            <ac:spMk id="151" creationId="{BDE6A382-3059-4F84-948A-5DDAB33FA1E4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1" creationId="{B156D5B4-593D-4709-ACE4-51B9D0B9D056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2" creationId="{F3F4D94A-6D18-4AFD-87A2-D2B944EDF91F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3" creationId="{1CFECC28-8423-4B02-B974-87D616066F99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4" creationId="{D9239A4D-4ED3-4234-9A53-D3E7F72D322F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5" creationId="{1EF6B785-B91C-4E79-9F04-53C1FFE4DFB1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6" creationId="{A7E5B808-6A5B-40D5-A6DD-29AB06ECFDFD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7" creationId="{C737B95E-F950-48D5-AA28-1B242916BBAE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8" creationId="{250E1270-F632-4279-BC2E-7BEF80C4D3FF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69" creationId="{463A17B9-5622-45E1-876C-0A819598990F}"/>
          </ac:spMkLst>
        </pc:spChg>
        <pc:spChg chg="add 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170" creationId="{307F4629-AAB6-4F2D-BF4D-76153674EA2B}"/>
          </ac:spMkLst>
        </pc:spChg>
        <pc:spChg chg="add mod">
          <ac:chgData name="Lex Wayen" userId="494a56360b44c41f" providerId="LiveId" clId="{33B4F76A-6A1F-4A73-BFFA-E7A0BAF35FE1}" dt="2019-07-03T13:22:19.140" v="3157" actId="1076"/>
          <ac:spMkLst>
            <pc:docMk/>
            <pc:sldMk cId="3919349269" sldId="1350"/>
            <ac:spMk id="171" creationId="{EFF2C00D-452E-41C5-92AC-500E4F7B5BA7}"/>
          </ac:spMkLst>
        </pc:spChg>
        <pc:spChg chg="add del">
          <ac:chgData name="Lex Wayen" userId="494a56360b44c41f" providerId="LiveId" clId="{33B4F76A-6A1F-4A73-BFFA-E7A0BAF35FE1}" dt="2019-07-03T12:59:40.229" v="2814"/>
          <ac:spMkLst>
            <pc:docMk/>
            <pc:sldMk cId="3919349269" sldId="1350"/>
            <ac:spMk id="173" creationId="{51CE051F-020E-461B-8618-CF3DA50E8332}"/>
          </ac:spMkLst>
        </pc:spChg>
        <pc:spChg chg="add mod">
          <ac:chgData name="Lex Wayen" userId="494a56360b44c41f" providerId="LiveId" clId="{33B4F76A-6A1F-4A73-BFFA-E7A0BAF35FE1}" dt="2019-07-03T13:23:53.121" v="3173" actId="1076"/>
          <ac:spMkLst>
            <pc:docMk/>
            <pc:sldMk cId="3919349269" sldId="1350"/>
            <ac:spMk id="177" creationId="{E44425E9-6FF4-4398-87C9-65DBE3501872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191" creationId="{EDF3968E-23C3-4AAF-967B-6EDA5244643D}"/>
          </ac:spMkLst>
        </pc:spChg>
        <pc:spChg chg="mod">
          <ac:chgData name="Lex Wayen" userId="494a56360b44c41f" providerId="LiveId" clId="{33B4F76A-6A1F-4A73-BFFA-E7A0BAF35FE1}" dt="2019-07-03T13:12:50.507" v="3062" actId="14100"/>
          <ac:spMkLst>
            <pc:docMk/>
            <pc:sldMk cId="3919349269" sldId="1350"/>
            <ac:spMk id="192" creationId="{096D92AC-F78B-4036-9F7D-A5B352E0C52F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197" creationId="{FC2B7BA0-52A2-4BD3-A2A3-C34545AEA8F7}"/>
          </ac:spMkLst>
        </pc:spChg>
        <pc:spChg chg="mod">
          <ac:chgData name="Lex Wayen" userId="494a56360b44c41f" providerId="LiveId" clId="{33B4F76A-6A1F-4A73-BFFA-E7A0BAF35FE1}" dt="2019-07-03T13:13:34.739" v="3074" actId="14100"/>
          <ac:spMkLst>
            <pc:docMk/>
            <pc:sldMk cId="3919349269" sldId="1350"/>
            <ac:spMk id="198" creationId="{11DA28DC-A1DD-4263-8EF5-832EEB7CA50D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202" creationId="{F1FC0E18-44EE-4D66-A50F-8D63C59DC4AE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203" creationId="{230602D1-78B4-495A-BCA5-27EFA0FF8246}"/>
          </ac:spMkLst>
        </pc:spChg>
        <pc:spChg chg="mod">
          <ac:chgData name="Lex Wayen" userId="494a56360b44c41f" providerId="LiveId" clId="{33B4F76A-6A1F-4A73-BFFA-E7A0BAF35FE1}" dt="2019-07-03T13:13:19.217" v="3072" actId="14100"/>
          <ac:spMkLst>
            <pc:docMk/>
            <pc:sldMk cId="3919349269" sldId="1350"/>
            <ac:spMk id="204" creationId="{B45C790B-BAFA-4CAE-92A4-8FFF9B5923EB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08" creationId="{2094EED7-2FA9-4A87-86B2-1324FD1AF541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209" creationId="{4B16501D-CD2A-44A8-972B-DEE3979BE79C}"/>
          </ac:spMkLst>
        </pc:spChg>
        <pc:spChg chg="mod">
          <ac:chgData name="Lex Wayen" userId="494a56360b44c41f" providerId="LiveId" clId="{33B4F76A-6A1F-4A73-BFFA-E7A0BAF35FE1}" dt="2019-07-03T13:12:40.767" v="3060" actId="14100"/>
          <ac:spMkLst>
            <pc:docMk/>
            <pc:sldMk cId="3919349269" sldId="1350"/>
            <ac:spMk id="210" creationId="{D51FFEF5-89DB-4FE4-B9CC-182A6DE1417D}"/>
          </ac:spMkLst>
        </pc:spChg>
        <pc:spChg chg="add mod">
          <ac:chgData name="Lex Wayen" userId="494a56360b44c41f" providerId="LiveId" clId="{33B4F76A-6A1F-4A73-BFFA-E7A0BAF35FE1}" dt="2019-07-03T13:10:00.393" v="3016"/>
          <ac:spMkLst>
            <pc:docMk/>
            <pc:sldMk cId="3919349269" sldId="1350"/>
            <ac:spMk id="211" creationId="{FD63E30C-6AB3-4E7C-A36B-D79B6B6DADA9}"/>
          </ac:spMkLst>
        </pc:spChg>
        <pc:spChg chg="add mod">
          <ac:chgData name="Lex Wayen" userId="494a56360b44c41f" providerId="LiveId" clId="{33B4F76A-6A1F-4A73-BFFA-E7A0BAF35FE1}" dt="2019-07-03T13:10:00.393" v="3016"/>
          <ac:spMkLst>
            <pc:docMk/>
            <pc:sldMk cId="3919349269" sldId="1350"/>
            <ac:spMk id="212" creationId="{200A6AB5-7480-4EA8-AFD5-F63FF0E2D11E}"/>
          </ac:spMkLst>
        </pc:spChg>
        <pc:spChg chg="add mod">
          <ac:chgData name="Lex Wayen" userId="494a56360b44c41f" providerId="LiveId" clId="{33B4F76A-6A1F-4A73-BFFA-E7A0BAF35FE1}" dt="2019-07-03T13:10:00.393" v="3016"/>
          <ac:spMkLst>
            <pc:docMk/>
            <pc:sldMk cId="3919349269" sldId="1350"/>
            <ac:spMk id="213" creationId="{434BC664-70C1-4778-9BB9-4821F5124756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214" creationId="{AD4357EB-636A-4C10-B6C2-90EBB5D97C9B}"/>
          </ac:spMkLst>
        </pc:spChg>
        <pc:spChg chg="mod">
          <ac:chgData name="Lex Wayen" userId="494a56360b44c41f" providerId="LiveId" clId="{33B4F76A-6A1F-4A73-BFFA-E7A0BAF35FE1}" dt="2019-07-03T13:11:53.480" v="3043"/>
          <ac:spMkLst>
            <pc:docMk/>
            <pc:sldMk cId="3919349269" sldId="1350"/>
            <ac:spMk id="215" creationId="{4BA671B5-C2FF-41B5-AC39-2188C194E5A8}"/>
          </ac:spMkLst>
        </pc:spChg>
        <pc:spChg chg="mod">
          <ac:chgData name="Lex Wayen" userId="494a56360b44c41f" providerId="LiveId" clId="{33B4F76A-6A1F-4A73-BFFA-E7A0BAF35FE1}" dt="2019-07-03T13:13:32.636" v="3073" actId="14100"/>
          <ac:spMkLst>
            <pc:docMk/>
            <pc:sldMk cId="3919349269" sldId="1350"/>
            <ac:spMk id="216" creationId="{B150B2FC-F1CE-429C-9046-0D0228A7BC55}"/>
          </ac:spMkLst>
        </pc:spChg>
        <pc:spChg chg="mod">
          <ac:chgData name="Lex Wayen" userId="494a56360b44c41f" providerId="LiveId" clId="{33B4F76A-6A1F-4A73-BFFA-E7A0BAF35FE1}" dt="2019-07-03T13:13:39.429" v="3075" actId="14100"/>
          <ac:spMkLst>
            <pc:docMk/>
            <pc:sldMk cId="3919349269" sldId="1350"/>
            <ac:spMk id="217" creationId="{5354BBC4-2525-450D-8F12-690EDE7D7534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18" creationId="{608B470F-8FC7-4BD4-98C8-D0A0C5AA1E42}"/>
          </ac:spMkLst>
        </pc:spChg>
        <pc:spChg chg="add mod">
          <ac:chgData name="Lex Wayen" userId="494a56360b44c41f" providerId="LiveId" clId="{33B4F76A-6A1F-4A73-BFFA-E7A0BAF35FE1}" dt="2019-07-03T13:10:04.358" v="3018"/>
          <ac:spMkLst>
            <pc:docMk/>
            <pc:sldMk cId="3919349269" sldId="1350"/>
            <ac:spMk id="219" creationId="{2881AE17-2F63-439A-A583-97F3FD9E1AD8}"/>
          </ac:spMkLst>
        </pc:spChg>
        <pc:spChg chg="add mod">
          <ac:chgData name="Lex Wayen" userId="494a56360b44c41f" providerId="LiveId" clId="{33B4F76A-6A1F-4A73-BFFA-E7A0BAF35FE1}" dt="2019-07-03T13:10:04.358" v="3018"/>
          <ac:spMkLst>
            <pc:docMk/>
            <pc:sldMk cId="3919349269" sldId="1350"/>
            <ac:spMk id="220" creationId="{DF1601EC-43E1-4CE6-BAD0-65E15CE37504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21" creationId="{CBAF6F9F-0899-4A2A-864B-5AE96FAFA74F}"/>
          </ac:spMkLst>
        </pc:spChg>
        <pc:spChg chg="mod">
          <ac:chgData name="Lex Wayen" userId="494a56360b44c41f" providerId="LiveId" clId="{33B4F76A-6A1F-4A73-BFFA-E7A0BAF35FE1}" dt="2019-07-03T13:13:17.091" v="3071" actId="14100"/>
          <ac:spMkLst>
            <pc:docMk/>
            <pc:sldMk cId="3919349269" sldId="1350"/>
            <ac:spMk id="222" creationId="{AEC6DABC-1889-4C2E-B277-093E2BEB475C}"/>
          </ac:spMkLst>
        </pc:spChg>
        <pc:spChg chg="add mod">
          <ac:chgData name="Lex Wayen" userId="494a56360b44c41f" providerId="LiveId" clId="{33B4F76A-6A1F-4A73-BFFA-E7A0BAF35FE1}" dt="2019-07-03T13:10:04.358" v="3018"/>
          <ac:spMkLst>
            <pc:docMk/>
            <pc:sldMk cId="3919349269" sldId="1350"/>
            <ac:spMk id="223" creationId="{D129AFCB-1E60-4E52-88FC-EA7668C1EA6B}"/>
          </ac:spMkLst>
        </pc:spChg>
        <pc:spChg chg="add mod">
          <ac:chgData name="Lex Wayen" userId="494a56360b44c41f" providerId="LiveId" clId="{33B4F76A-6A1F-4A73-BFFA-E7A0BAF35FE1}" dt="2019-07-03T13:10:08.253" v="3021"/>
          <ac:spMkLst>
            <pc:docMk/>
            <pc:sldMk cId="3919349269" sldId="1350"/>
            <ac:spMk id="224" creationId="{70FB10F8-FFC2-47AF-A744-216AC7904053}"/>
          </ac:spMkLst>
        </pc:spChg>
        <pc:spChg chg="add mod">
          <ac:chgData name="Lex Wayen" userId="494a56360b44c41f" providerId="LiveId" clId="{33B4F76A-6A1F-4A73-BFFA-E7A0BAF35FE1}" dt="2019-07-03T13:10:08.253" v="3021"/>
          <ac:spMkLst>
            <pc:docMk/>
            <pc:sldMk cId="3919349269" sldId="1350"/>
            <ac:spMk id="225" creationId="{4D5161C2-6B1F-47F7-84FA-66F6D07A2907}"/>
          </ac:spMkLst>
        </pc:spChg>
        <pc:spChg chg="add mod">
          <ac:chgData name="Lex Wayen" userId="494a56360b44c41f" providerId="LiveId" clId="{33B4F76A-6A1F-4A73-BFFA-E7A0BAF35FE1}" dt="2019-07-03T13:10:08.253" v="3021"/>
          <ac:spMkLst>
            <pc:docMk/>
            <pc:sldMk cId="3919349269" sldId="1350"/>
            <ac:spMk id="226" creationId="{90553BD0-A8BD-4269-A68A-3D63A9B1857F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27" creationId="{E53CDA37-E96A-4419-90FA-F5097C56034E}"/>
          </ac:spMkLst>
        </pc:spChg>
        <pc:spChg chg="add mod">
          <ac:chgData name="Lex Wayen" userId="494a56360b44c41f" providerId="LiveId" clId="{33B4F76A-6A1F-4A73-BFFA-E7A0BAF35FE1}" dt="2019-07-03T13:20:49.002" v="3142"/>
          <ac:spMkLst>
            <pc:docMk/>
            <pc:sldMk cId="3919349269" sldId="1350"/>
            <ac:spMk id="228" creationId="{F774F80C-3726-4D77-9809-9D7DF202AF61}"/>
          </ac:spMkLst>
        </pc:spChg>
        <pc:spChg chg="mod">
          <ac:chgData name="Lex Wayen" userId="494a56360b44c41f" providerId="LiveId" clId="{33B4F76A-6A1F-4A73-BFFA-E7A0BAF35FE1}" dt="2019-07-03T13:06:56.661" v="2955"/>
          <ac:spMkLst>
            <pc:docMk/>
            <pc:sldMk cId="3919349269" sldId="1350"/>
            <ac:spMk id="229" creationId="{AAFBA6A2-5DF6-4019-B61B-AD61AB85E234}"/>
          </ac:spMkLst>
        </pc:spChg>
        <pc:spChg chg="mod">
          <ac:chgData name="Lex Wayen" userId="494a56360b44c41f" providerId="LiveId" clId="{33B4F76A-6A1F-4A73-BFFA-E7A0BAF35FE1}" dt="2019-07-03T13:08:46.478" v="2997"/>
          <ac:spMkLst>
            <pc:docMk/>
            <pc:sldMk cId="3919349269" sldId="1350"/>
            <ac:spMk id="230" creationId="{15A7F708-37CB-4AAE-B4DC-5B27E58C07FC}"/>
          </ac:spMkLst>
        </pc:spChg>
        <pc:spChg chg="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231" creationId="{7585EAD7-DD62-4F15-BD1D-2D9E15ED7C4B}"/>
          </ac:spMkLst>
        </pc:spChg>
        <pc:spChg chg="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232" creationId="{F22BF223-34A5-4B71-A1D3-8FCBCE4E5726}"/>
          </ac:spMkLst>
        </pc:spChg>
        <pc:spChg chg="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233" creationId="{12AF8615-C283-469C-9230-E5340AC99A94}"/>
          </ac:spMkLst>
        </pc:spChg>
        <pc:spChg chg="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234" creationId="{420C4555-BB39-4E76-AEF8-790C6AF2B553}"/>
          </ac:spMkLst>
        </pc:spChg>
        <pc:spChg chg="del mod">
          <ac:chgData name="Lex Wayen" userId="494a56360b44c41f" providerId="LiveId" clId="{33B4F76A-6A1F-4A73-BFFA-E7A0BAF35FE1}" dt="2019-07-03T13:07:53.567" v="2980" actId="478"/>
          <ac:spMkLst>
            <pc:docMk/>
            <pc:sldMk cId="3919349269" sldId="1350"/>
            <ac:spMk id="235" creationId="{E2ECD7C0-26C6-4DA9-ABA8-DA59FE75B79E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36" creationId="{437A84B1-8455-460E-94B3-18E316DE71F7}"/>
          </ac:spMkLst>
        </pc:spChg>
        <pc:spChg chg="mod">
          <ac:chgData name="Lex Wayen" userId="494a56360b44c41f" providerId="LiveId" clId="{33B4F76A-6A1F-4A73-BFFA-E7A0BAF35FE1}" dt="2019-07-03T13:12:58.663" v="3065" actId="1076"/>
          <ac:spMkLst>
            <pc:docMk/>
            <pc:sldMk cId="3919349269" sldId="1350"/>
            <ac:spMk id="237" creationId="{3E8825EE-CA7F-47D5-AD23-71AC1838C6E7}"/>
          </ac:spMkLst>
        </pc:spChg>
        <pc:spChg chg="mod">
          <ac:chgData name="Lex Wayen" userId="494a56360b44c41f" providerId="LiveId" clId="{33B4F76A-6A1F-4A73-BFFA-E7A0BAF35FE1}" dt="2019-07-03T13:05:52.902" v="2944"/>
          <ac:spMkLst>
            <pc:docMk/>
            <pc:sldMk cId="3919349269" sldId="1350"/>
            <ac:spMk id="238" creationId="{C57C1C8B-F9EB-42ED-8874-A104997CC9D7}"/>
          </ac:spMkLst>
        </pc:spChg>
        <pc:spChg chg="mod">
          <ac:chgData name="Lex Wayen" userId="494a56360b44c41f" providerId="LiveId" clId="{33B4F76A-6A1F-4A73-BFFA-E7A0BAF35FE1}" dt="2019-07-03T13:05:52.902" v="2944"/>
          <ac:spMkLst>
            <pc:docMk/>
            <pc:sldMk cId="3919349269" sldId="1350"/>
            <ac:spMk id="239" creationId="{BBE4AD97-5E68-4860-90CB-A34BE7A10217}"/>
          </ac:spMkLst>
        </pc:spChg>
        <pc:spChg chg="mod">
          <ac:chgData name="Lex Wayen" userId="494a56360b44c41f" providerId="LiveId" clId="{33B4F76A-6A1F-4A73-BFFA-E7A0BAF35FE1}" dt="2019-07-03T13:05:52.902" v="2944"/>
          <ac:spMkLst>
            <pc:docMk/>
            <pc:sldMk cId="3919349269" sldId="1350"/>
            <ac:spMk id="240" creationId="{9FA841E5-1D6C-44BC-946F-BD3330FD0127}"/>
          </ac:spMkLst>
        </pc:spChg>
        <pc:spChg chg="mod">
          <ac:chgData name="Lex Wayen" userId="494a56360b44c41f" providerId="LiveId" clId="{33B4F76A-6A1F-4A73-BFFA-E7A0BAF35FE1}" dt="2019-07-03T13:05:52.902" v="2944"/>
          <ac:spMkLst>
            <pc:docMk/>
            <pc:sldMk cId="3919349269" sldId="1350"/>
            <ac:spMk id="241" creationId="{DB3C7883-5F3F-45DC-AAD4-645F5D51D8A3}"/>
          </ac:spMkLst>
        </pc:spChg>
        <pc:spChg chg="mod">
          <ac:chgData name="Lex Wayen" userId="494a56360b44c41f" providerId="LiveId" clId="{33B4F76A-6A1F-4A73-BFFA-E7A0BAF35FE1}" dt="2019-07-03T13:12:02.137" v="3044"/>
          <ac:spMkLst>
            <pc:docMk/>
            <pc:sldMk cId="3919349269" sldId="1350"/>
            <ac:spMk id="242" creationId="{63834D2C-928C-4023-ACAC-79C6336C78FA}"/>
          </ac:spMkLst>
        </pc:spChg>
        <pc:spChg chg="mod">
          <ac:chgData name="Lex Wayen" userId="494a56360b44c41f" providerId="LiveId" clId="{33B4F76A-6A1F-4A73-BFFA-E7A0BAF35FE1}" dt="2019-07-03T13:13:41.501" v="3076" actId="14100"/>
          <ac:spMkLst>
            <pc:docMk/>
            <pc:sldMk cId="3919349269" sldId="1350"/>
            <ac:spMk id="243" creationId="{5AF1354A-5002-4B2F-9F14-F4D5DACC92DA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244" creationId="{3D15779E-ABF2-4A0F-8EB7-3E3A00367359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245" creationId="{8C0FC385-CEF9-4BA3-A315-739320289B46}"/>
          </ac:spMkLst>
        </pc:spChg>
        <pc:spChg chg="add del mod">
          <ac:chgData name="Lex Wayen" userId="494a56360b44c41f" providerId="LiveId" clId="{33B4F76A-6A1F-4A73-BFFA-E7A0BAF35FE1}" dt="2019-07-03T13:11:11.064" v="3036" actId="478"/>
          <ac:spMkLst>
            <pc:docMk/>
            <pc:sldMk cId="3919349269" sldId="1350"/>
            <ac:spMk id="246" creationId="{5B299407-C1B5-4D7B-AAF2-362758C846DB}"/>
          </ac:spMkLst>
        </pc:spChg>
        <pc:spChg chg="mod">
          <ac:chgData name="Lex Wayen" userId="494a56360b44c41f" providerId="LiveId" clId="{33B4F76A-6A1F-4A73-BFFA-E7A0BAF35FE1}" dt="2019-07-03T13:12:09.104" v="3045"/>
          <ac:spMkLst>
            <pc:docMk/>
            <pc:sldMk cId="3919349269" sldId="1350"/>
            <ac:spMk id="247" creationId="{55FF9F9B-19E7-48FF-9163-2F5DDC7EF194}"/>
          </ac:spMkLst>
        </pc:spChg>
        <pc:spChg chg="add mod">
          <ac:chgData name="Lex Wayen" userId="494a56360b44c41f" providerId="LiveId" clId="{33B4F76A-6A1F-4A73-BFFA-E7A0BAF35FE1}" dt="2019-07-03T13:10:14.375" v="3023"/>
          <ac:spMkLst>
            <pc:docMk/>
            <pc:sldMk cId="3919349269" sldId="1350"/>
            <ac:spMk id="248" creationId="{684E9E4B-6C4D-49C3-A96B-25544C1FEEE3}"/>
          </ac:spMkLst>
        </pc:spChg>
        <pc:spChg chg="mod">
          <ac:chgData name="Lex Wayen" userId="494a56360b44c41f" providerId="LiveId" clId="{33B4F76A-6A1F-4A73-BFFA-E7A0BAF35FE1}" dt="2019-07-03T13:07:11.545" v="2958" actId="1076"/>
          <ac:spMkLst>
            <pc:docMk/>
            <pc:sldMk cId="3919349269" sldId="1350"/>
            <ac:spMk id="249" creationId="{6B7BF459-B8CC-4DF7-B2A4-445191A1EA67}"/>
          </ac:spMkLst>
        </pc:spChg>
        <pc:spChg chg="add mod">
          <ac:chgData name="Lex Wayen" userId="494a56360b44c41f" providerId="LiveId" clId="{33B4F76A-6A1F-4A73-BFFA-E7A0BAF35FE1}" dt="2019-07-03T13:10:14.375" v="3023"/>
          <ac:spMkLst>
            <pc:docMk/>
            <pc:sldMk cId="3919349269" sldId="1350"/>
            <ac:spMk id="251" creationId="{D14322EC-032A-4E9C-9767-942CCF3E4F42}"/>
          </ac:spMkLst>
        </pc:spChg>
        <pc:spChg chg="add mod">
          <ac:chgData name="Lex Wayen" userId="494a56360b44c41f" providerId="LiveId" clId="{33B4F76A-6A1F-4A73-BFFA-E7A0BAF35FE1}" dt="2019-07-03T13:20:49.002" v="3142"/>
          <ac:spMkLst>
            <pc:docMk/>
            <pc:sldMk cId="3919349269" sldId="1350"/>
            <ac:spMk id="252" creationId="{264AD5CA-43E3-444E-BDC4-E5A6B5637784}"/>
          </ac:spMkLst>
        </pc:spChg>
        <pc:spChg chg="add mod">
          <ac:chgData name="Lex Wayen" userId="494a56360b44c41f" providerId="LiveId" clId="{33B4F76A-6A1F-4A73-BFFA-E7A0BAF35FE1}" dt="2019-07-03T13:10:17.848" v="3026"/>
          <ac:spMkLst>
            <pc:docMk/>
            <pc:sldMk cId="3919349269" sldId="1350"/>
            <ac:spMk id="253" creationId="{32A0EC46-DF64-45E3-9662-B3CDEBDE7C6D}"/>
          </ac:spMkLst>
        </pc:spChg>
        <pc:spChg chg="mod">
          <ac:chgData name="Lex Wayen" userId="494a56360b44c41f" providerId="LiveId" clId="{33B4F76A-6A1F-4A73-BFFA-E7A0BAF35FE1}" dt="2019-07-03T13:07:16.918" v="2966"/>
          <ac:spMkLst>
            <pc:docMk/>
            <pc:sldMk cId="3919349269" sldId="1350"/>
            <ac:spMk id="254" creationId="{70DAF5B0-3E80-49C0-AFA3-7F04BE2242C6}"/>
          </ac:spMkLst>
        </pc:spChg>
        <pc:spChg chg="mod">
          <ac:chgData name="Lex Wayen" userId="494a56360b44c41f" providerId="LiveId" clId="{33B4F76A-6A1F-4A73-BFFA-E7A0BAF35FE1}" dt="2019-07-03T13:07:16.916" v="2962"/>
          <ac:spMkLst>
            <pc:docMk/>
            <pc:sldMk cId="3919349269" sldId="1350"/>
            <ac:spMk id="256" creationId="{BBD566F0-ECC8-4DD4-8E00-22EEF6E268FF}"/>
          </ac:spMkLst>
        </pc:spChg>
        <pc:spChg chg="mod">
          <ac:chgData name="Lex Wayen" userId="494a56360b44c41f" providerId="LiveId" clId="{33B4F76A-6A1F-4A73-BFFA-E7A0BAF35FE1}" dt="2019-07-03T13:07:16.919" v="2970"/>
          <ac:spMkLst>
            <pc:docMk/>
            <pc:sldMk cId="3919349269" sldId="1350"/>
            <ac:spMk id="258" creationId="{ECB88C9E-56D3-4EB2-96DC-BE47145E5DF5}"/>
          </ac:spMkLst>
        </pc:spChg>
        <pc:spChg chg="add mod">
          <ac:chgData name="Lex Wayen" userId="494a56360b44c41f" providerId="LiveId" clId="{33B4F76A-6A1F-4A73-BFFA-E7A0BAF35FE1}" dt="2019-07-03T13:10:17.848" v="3026"/>
          <ac:spMkLst>
            <pc:docMk/>
            <pc:sldMk cId="3919349269" sldId="1350"/>
            <ac:spMk id="260" creationId="{1DCD9F9D-9823-460A-919C-63BADD4E766A}"/>
          </ac:spMkLst>
        </pc:spChg>
        <pc:spChg chg="add mod">
          <ac:chgData name="Lex Wayen" userId="494a56360b44c41f" providerId="LiveId" clId="{33B4F76A-6A1F-4A73-BFFA-E7A0BAF35FE1}" dt="2019-07-03T13:13:07.616" v="3068" actId="1076"/>
          <ac:spMkLst>
            <pc:docMk/>
            <pc:sldMk cId="3919349269" sldId="1350"/>
            <ac:spMk id="261" creationId="{A35DE0C5-0104-45DB-9389-FE198DE4E488}"/>
          </ac:spMkLst>
        </pc:spChg>
        <pc:spChg chg="mod">
          <ac:chgData name="Lex Wayen" userId="494a56360b44c41f" providerId="LiveId" clId="{33B4F76A-6A1F-4A73-BFFA-E7A0BAF35FE1}" dt="2019-07-03T12:25:21.726" v="2520" actId="1076"/>
          <ac:spMkLst>
            <pc:docMk/>
            <pc:sldMk cId="3919349269" sldId="1350"/>
            <ac:spMk id="291" creationId="{CB288355-DBBC-4770-B042-5199C814FCC1}"/>
          </ac:spMkLst>
        </pc:spChg>
        <pc:spChg chg="mod">
          <ac:chgData name="Lex Wayen" userId="494a56360b44c41f" providerId="LiveId" clId="{33B4F76A-6A1F-4A73-BFFA-E7A0BAF35FE1}" dt="2019-07-03T12:57:34.214" v="2793"/>
          <ac:spMkLst>
            <pc:docMk/>
            <pc:sldMk cId="3919349269" sldId="1350"/>
            <ac:spMk id="292" creationId="{CCDC221F-6F63-4661-8784-C2F027BC86D4}"/>
          </ac:spMkLst>
        </pc:spChg>
        <pc:cxnChg chg="mod">
          <ac:chgData name="Lex Wayen" userId="494a56360b44c41f" providerId="LiveId" clId="{33B4F76A-6A1F-4A73-BFFA-E7A0BAF35FE1}" dt="2019-07-03T13:18:08.173" v="3095" actId="1076"/>
          <ac:cxnSpMkLst>
            <pc:docMk/>
            <pc:sldMk cId="3919349269" sldId="1350"/>
            <ac:cxnSpMk id="71" creationId="{83AAD2FF-BBE1-42CF-9792-F4C6DF0BB1EE}"/>
          </ac:cxnSpMkLst>
        </pc:cxnChg>
        <pc:cxnChg chg="mod">
          <ac:chgData name="Lex Wayen" userId="494a56360b44c41f" providerId="LiveId" clId="{33B4F76A-6A1F-4A73-BFFA-E7A0BAF35FE1}" dt="2019-07-03T12:25:21.726" v="2520" actId="1076"/>
          <ac:cxnSpMkLst>
            <pc:docMk/>
            <pc:sldMk cId="3919349269" sldId="1350"/>
            <ac:cxnSpMk id="87" creationId="{E77B77DA-5D67-4FC9-ABC2-A0A1D7B8C086}"/>
          </ac:cxnSpMkLst>
        </pc:cxnChg>
        <pc:cxnChg chg="mod">
          <ac:chgData name="Lex Wayen" userId="494a56360b44c41f" providerId="LiveId" clId="{33B4F76A-6A1F-4A73-BFFA-E7A0BAF35FE1}" dt="2019-07-03T13:18:08.173" v="3095" actId="1076"/>
          <ac:cxnSpMkLst>
            <pc:docMk/>
            <pc:sldMk cId="3919349269" sldId="1350"/>
            <ac:cxnSpMk id="88" creationId="{AFA56635-97DE-4024-9CFE-EE646FBE1770}"/>
          </ac:cxnSpMkLst>
        </pc:cxnChg>
        <pc:cxnChg chg="mod ord">
          <ac:chgData name="Lex Wayen" userId="494a56360b44c41f" providerId="LiveId" clId="{33B4F76A-6A1F-4A73-BFFA-E7A0BAF35FE1}" dt="2019-07-03T13:22:44.952" v="3164" actId="14100"/>
          <ac:cxnSpMkLst>
            <pc:docMk/>
            <pc:sldMk cId="3919349269" sldId="1350"/>
            <ac:cxnSpMk id="99" creationId="{DB8B30C0-4BA9-44C7-9A68-20DF1985C863}"/>
          </ac:cxnSpMkLst>
        </pc:cxnChg>
        <pc:cxnChg chg="del mod">
          <ac:chgData name="Lex Wayen" userId="494a56360b44c41f" providerId="LiveId" clId="{33B4F76A-6A1F-4A73-BFFA-E7A0BAF35FE1}" dt="2019-07-03T12:49:56.582" v="2682" actId="478"/>
          <ac:cxnSpMkLst>
            <pc:docMk/>
            <pc:sldMk cId="3919349269" sldId="1350"/>
            <ac:cxnSpMk id="101" creationId="{A7240494-5A0F-447C-AA94-8EF4E6E31B07}"/>
          </ac:cxnSpMkLst>
        </pc:cxnChg>
        <pc:cxnChg chg="mod">
          <ac:chgData name="Lex Wayen" userId="494a56360b44c41f" providerId="LiveId" clId="{33B4F76A-6A1F-4A73-BFFA-E7A0BAF35FE1}" dt="2019-07-03T13:06:56.661" v="2955"/>
          <ac:cxnSpMkLst>
            <pc:docMk/>
            <pc:sldMk cId="3919349269" sldId="1350"/>
            <ac:cxnSpMk id="112" creationId="{390C86A8-8BE1-40F2-83D9-960F186B0C5A}"/>
          </ac:cxnSpMkLst>
        </pc:cxnChg>
        <pc:cxnChg chg="add">
          <ac:chgData name="Lex Wayen" userId="494a56360b44c41f" providerId="LiveId" clId="{33B4F76A-6A1F-4A73-BFFA-E7A0BAF35FE1}" dt="2019-07-03T12:50:02.346" v="2683"/>
          <ac:cxnSpMkLst>
            <pc:docMk/>
            <pc:sldMk cId="3919349269" sldId="1350"/>
            <ac:cxnSpMk id="136" creationId="{D3E01435-73A8-4B20-AED2-87D21F17E48B}"/>
          </ac:cxnSpMkLst>
        </pc:cxnChg>
        <pc:cxnChg chg="add mod ord">
          <ac:chgData name="Lex Wayen" userId="494a56360b44c41f" providerId="LiveId" clId="{33B4F76A-6A1F-4A73-BFFA-E7A0BAF35FE1}" dt="2019-07-03T13:22:48.926" v="3165" actId="14100"/>
          <ac:cxnSpMkLst>
            <pc:docMk/>
            <pc:sldMk cId="3919349269" sldId="1350"/>
            <ac:cxnSpMk id="172" creationId="{8876470F-5D07-46A7-8782-B55B5DF6AF2D}"/>
          </ac:cxnSpMkLst>
        </pc:cxnChg>
        <pc:cxnChg chg="add del">
          <ac:chgData name="Lex Wayen" userId="494a56360b44c41f" providerId="LiveId" clId="{33B4F76A-6A1F-4A73-BFFA-E7A0BAF35FE1}" dt="2019-07-03T12:59:40.229" v="2814"/>
          <ac:cxnSpMkLst>
            <pc:docMk/>
            <pc:sldMk cId="3919349269" sldId="1350"/>
            <ac:cxnSpMk id="174" creationId="{130FB1F6-5E7C-4670-A1F9-5A331356C19A}"/>
          </ac:cxnSpMkLst>
        </pc:cxnChg>
        <pc:cxnChg chg="add mod">
          <ac:chgData name="Lex Wayen" userId="494a56360b44c41f" providerId="LiveId" clId="{33B4F76A-6A1F-4A73-BFFA-E7A0BAF35FE1}" dt="2019-07-03T13:23:57.747" v="3176" actId="14100"/>
          <ac:cxnSpMkLst>
            <pc:docMk/>
            <pc:sldMk cId="3919349269" sldId="1350"/>
            <ac:cxnSpMk id="178" creationId="{13386EFB-8060-42AD-B111-4C59870F3FBD}"/>
          </ac:cxnSpMkLst>
        </pc:cxnChg>
        <pc:cxnChg chg="mod">
          <ac:chgData name="Lex Wayen" userId="494a56360b44c41f" providerId="LiveId" clId="{33B4F76A-6A1F-4A73-BFFA-E7A0BAF35FE1}" dt="2019-07-03T13:07:11.545" v="2958" actId="1076"/>
          <ac:cxnSpMkLst>
            <pc:docMk/>
            <pc:sldMk cId="3919349269" sldId="1350"/>
            <ac:cxnSpMk id="250" creationId="{A9F8949E-D33B-47B2-AE6E-298F7407445E}"/>
          </ac:cxnSpMkLst>
        </pc:cxnChg>
        <pc:cxnChg chg="mod">
          <ac:chgData name="Lex Wayen" userId="494a56360b44c41f" providerId="LiveId" clId="{33B4F76A-6A1F-4A73-BFFA-E7A0BAF35FE1}" dt="2019-07-03T13:07:16.918" v="2966"/>
          <ac:cxnSpMkLst>
            <pc:docMk/>
            <pc:sldMk cId="3919349269" sldId="1350"/>
            <ac:cxnSpMk id="255" creationId="{6F0F995F-0456-432E-81F0-DB438EDFA7AD}"/>
          </ac:cxnSpMkLst>
        </pc:cxnChg>
        <pc:cxnChg chg="mod">
          <ac:chgData name="Lex Wayen" userId="494a56360b44c41f" providerId="LiveId" clId="{33B4F76A-6A1F-4A73-BFFA-E7A0BAF35FE1}" dt="2019-07-03T13:07:16.916" v="2962"/>
          <ac:cxnSpMkLst>
            <pc:docMk/>
            <pc:sldMk cId="3919349269" sldId="1350"/>
            <ac:cxnSpMk id="257" creationId="{40E7253B-289C-47EE-8723-5A0132301EAF}"/>
          </ac:cxnSpMkLst>
        </pc:cxnChg>
        <pc:cxnChg chg="mod">
          <ac:chgData name="Lex Wayen" userId="494a56360b44c41f" providerId="LiveId" clId="{33B4F76A-6A1F-4A73-BFFA-E7A0BAF35FE1}" dt="2019-07-03T13:07:16.919" v="2970"/>
          <ac:cxnSpMkLst>
            <pc:docMk/>
            <pc:sldMk cId="3919349269" sldId="1350"/>
            <ac:cxnSpMk id="259" creationId="{BE886D9B-D3A0-4EC7-B84E-E619A1BA96EB}"/>
          </ac:cxnSpMkLst>
        </pc:cxnChg>
        <pc:cxnChg chg="mod">
          <ac:chgData name="Lex Wayen" userId="494a56360b44c41f" providerId="LiveId" clId="{33B4F76A-6A1F-4A73-BFFA-E7A0BAF35FE1}" dt="2019-07-03T12:57:34.214" v="2793"/>
          <ac:cxnSpMkLst>
            <pc:docMk/>
            <pc:sldMk cId="3919349269" sldId="1350"/>
            <ac:cxnSpMk id="293" creationId="{A03C912A-6FF4-44D5-91A1-9A647A7C0DFF}"/>
          </ac:cxnSpMkLst>
        </pc:cxnChg>
        <pc:cxnChg chg="mod">
          <ac:chgData name="Lex Wayen" userId="494a56360b44c41f" providerId="LiveId" clId="{33B4F76A-6A1F-4A73-BFFA-E7A0BAF35FE1}" dt="2019-07-03T12:25:21.726" v="2520" actId="1076"/>
          <ac:cxnSpMkLst>
            <pc:docMk/>
            <pc:sldMk cId="3919349269" sldId="1350"/>
            <ac:cxnSpMk id="294" creationId="{A32EDFDE-3CB1-406B-86B9-3B70661A9745}"/>
          </ac:cxnSpMkLst>
        </pc:cxnChg>
      </pc:sldChg>
      <pc:sldChg chg="addSp delSp modSp">
        <pc:chgData name="Lex Wayen" userId="494a56360b44c41f" providerId="LiveId" clId="{33B4F76A-6A1F-4A73-BFFA-E7A0BAF35FE1}" dt="2019-07-03T16:12:02.404" v="4348" actId="14100"/>
        <pc:sldMkLst>
          <pc:docMk/>
          <pc:sldMk cId="1768416110" sldId="1351"/>
        </pc:sldMkLst>
        <pc:spChg chg="mod">
          <ac:chgData name="Lex Wayen" userId="494a56360b44c41f" providerId="LiveId" clId="{33B4F76A-6A1F-4A73-BFFA-E7A0BAF35FE1}" dt="2019-07-03T14:18:16.156" v="3573" actId="1076"/>
          <ac:spMkLst>
            <pc:docMk/>
            <pc:sldMk cId="1768416110" sldId="1351"/>
            <ac:spMk id="3" creationId="{0C2E10C0-8ECF-431B-884A-DE0558F3897D}"/>
          </ac:spMkLst>
        </pc:spChg>
        <pc:spChg chg="add del">
          <ac:chgData name="Lex Wayen" userId="494a56360b44c41f" providerId="LiveId" clId="{33B4F76A-6A1F-4A73-BFFA-E7A0BAF35FE1}" dt="2019-07-03T12:34:00.208" v="2599"/>
          <ac:spMkLst>
            <pc:docMk/>
            <pc:sldMk cId="1768416110" sldId="1351"/>
            <ac:spMk id="6" creationId="{714EEC72-719A-421A-AC69-D6AEF68F6966}"/>
          </ac:spMkLst>
        </pc:spChg>
        <pc:spChg chg="add del">
          <ac:chgData name="Lex Wayen" userId="494a56360b44c41f" providerId="LiveId" clId="{33B4F76A-6A1F-4A73-BFFA-E7A0BAF35FE1}" dt="2019-07-03T12:34:15.653" v="2609"/>
          <ac:spMkLst>
            <pc:docMk/>
            <pc:sldMk cId="1768416110" sldId="1351"/>
            <ac:spMk id="7" creationId="{44C292D6-ADE4-4C6B-BB3C-C1154FB16B61}"/>
          </ac:spMkLst>
        </pc:spChg>
        <pc:spChg chg="del mod topLvl">
          <ac:chgData name="Lex Wayen" userId="494a56360b44c41f" providerId="LiveId" clId="{33B4F76A-6A1F-4A73-BFFA-E7A0BAF35FE1}" dt="2019-07-03T13:36:26.254" v="3253" actId="478"/>
          <ac:spMkLst>
            <pc:docMk/>
            <pc:sldMk cId="1768416110" sldId="1351"/>
            <ac:spMk id="88" creationId="{401317D0-ECED-4FC5-9EAF-1EA0D744FC0F}"/>
          </ac:spMkLst>
        </pc:spChg>
        <pc:spChg chg="mod">
          <ac:chgData name="Lex Wayen" userId="494a56360b44c41f" providerId="LiveId" clId="{33B4F76A-6A1F-4A73-BFFA-E7A0BAF35FE1}" dt="2019-07-03T14:11:45.181" v="3424" actId="1076"/>
          <ac:spMkLst>
            <pc:docMk/>
            <pc:sldMk cId="1768416110" sldId="1351"/>
            <ac:spMk id="89" creationId="{3BBB8B07-EA68-42A4-882A-9F72A38F9546}"/>
          </ac:spMkLst>
        </pc:spChg>
        <pc:spChg chg="mod">
          <ac:chgData name="Lex Wayen" userId="494a56360b44c41f" providerId="LiveId" clId="{33B4F76A-6A1F-4A73-BFFA-E7A0BAF35FE1}" dt="2019-07-03T14:11:41.070" v="3423" actId="1076"/>
          <ac:spMkLst>
            <pc:docMk/>
            <pc:sldMk cId="1768416110" sldId="1351"/>
            <ac:spMk id="90" creationId="{C5A2672F-A16F-4548-AE0A-366AAC5F7D7E}"/>
          </ac:spMkLst>
        </pc:spChg>
        <pc:spChg chg="mod">
          <ac:chgData name="Lex Wayen" userId="494a56360b44c41f" providerId="LiveId" clId="{33B4F76A-6A1F-4A73-BFFA-E7A0BAF35FE1}" dt="2019-07-03T12:34:30.041" v="2615" actId="14100"/>
          <ac:spMkLst>
            <pc:docMk/>
            <pc:sldMk cId="1768416110" sldId="1351"/>
            <ac:spMk id="95" creationId="{D694AE52-E845-471F-8D1E-2B4676D4E037}"/>
          </ac:spMkLst>
        </pc:spChg>
        <pc:spChg chg="mod">
          <ac:chgData name="Lex Wayen" userId="494a56360b44c41f" providerId="LiveId" clId="{33B4F76A-6A1F-4A73-BFFA-E7A0BAF35FE1}" dt="2019-07-03T13:29:37.612" v="3181" actId="14100"/>
          <ac:spMkLst>
            <pc:docMk/>
            <pc:sldMk cId="1768416110" sldId="1351"/>
            <ac:spMk id="96" creationId="{E8377F35-84B1-47BA-B532-5B9DB151F2A8}"/>
          </ac:spMkLst>
        </pc:spChg>
        <pc:spChg chg="del">
          <ac:chgData name="Lex Wayen" userId="494a56360b44c41f" providerId="LiveId" clId="{33B4F76A-6A1F-4A73-BFFA-E7A0BAF35FE1}" dt="2019-07-03T12:33:16.067" v="2587" actId="478"/>
          <ac:spMkLst>
            <pc:docMk/>
            <pc:sldMk cId="1768416110" sldId="1351"/>
            <ac:spMk id="97" creationId="{FF84C2F5-B490-4BFE-9CD7-E9F526B8C8B9}"/>
          </ac:spMkLst>
        </pc:spChg>
        <pc:spChg chg="mod">
          <ac:chgData name="Lex Wayen" userId="494a56360b44c41f" providerId="LiveId" clId="{33B4F76A-6A1F-4A73-BFFA-E7A0BAF35FE1}" dt="2019-07-03T12:34:13.739" v="2607"/>
          <ac:spMkLst>
            <pc:docMk/>
            <pc:sldMk cId="1768416110" sldId="1351"/>
            <ac:spMk id="98" creationId="{19FF5598-E40B-48EF-BAF5-C4CDB6D6AD50}"/>
          </ac:spMkLst>
        </pc:spChg>
        <pc:spChg chg="mod">
          <ac:chgData name="Lex Wayen" userId="494a56360b44c41f" providerId="LiveId" clId="{33B4F76A-6A1F-4A73-BFFA-E7A0BAF35FE1}" dt="2019-07-03T12:34:09.180" v="2603"/>
          <ac:spMkLst>
            <pc:docMk/>
            <pc:sldMk cId="1768416110" sldId="1351"/>
            <ac:spMk id="102" creationId="{09B2B952-62CE-4308-9008-4B8AC32E7046}"/>
          </ac:spMkLst>
        </pc:spChg>
        <pc:spChg chg="mod">
          <ac:chgData name="Lex Wayen" userId="494a56360b44c41f" providerId="LiveId" clId="{33B4F76A-6A1F-4A73-BFFA-E7A0BAF35FE1}" dt="2019-07-03T12:34:25.376" v="2612" actId="14100"/>
          <ac:spMkLst>
            <pc:docMk/>
            <pc:sldMk cId="1768416110" sldId="1351"/>
            <ac:spMk id="103" creationId="{C453509C-B77E-4E8F-B3B8-1011ECBD12AA}"/>
          </ac:spMkLst>
        </pc:spChg>
        <pc:spChg chg="mod">
          <ac:chgData name="Lex Wayen" userId="494a56360b44c41f" providerId="LiveId" clId="{33B4F76A-6A1F-4A73-BFFA-E7A0BAF35FE1}" dt="2019-07-03T13:29:33.122" v="3179" actId="14100"/>
          <ac:spMkLst>
            <pc:docMk/>
            <pc:sldMk cId="1768416110" sldId="1351"/>
            <ac:spMk id="104" creationId="{BB534FC6-100F-45ED-A943-2E39B6398502}"/>
          </ac:spMkLst>
        </pc:spChg>
        <pc:spChg chg="del">
          <ac:chgData name="Lex Wayen" userId="494a56360b44c41f" providerId="LiveId" clId="{33B4F76A-6A1F-4A73-BFFA-E7A0BAF35FE1}" dt="2019-07-03T12:33:16.067" v="2587" actId="478"/>
          <ac:spMkLst>
            <pc:docMk/>
            <pc:sldMk cId="1768416110" sldId="1351"/>
            <ac:spMk id="105" creationId="{1028BDA0-78CA-46A4-850B-F2CAF125EA6B}"/>
          </ac:spMkLst>
        </pc:spChg>
        <pc:spChg chg="del mod topLvl">
          <ac:chgData name="Lex Wayen" userId="494a56360b44c41f" providerId="LiveId" clId="{33B4F76A-6A1F-4A73-BFFA-E7A0BAF35FE1}" dt="2019-07-03T14:04:36.144" v="3374" actId="478"/>
          <ac:spMkLst>
            <pc:docMk/>
            <pc:sldMk cId="1768416110" sldId="1351"/>
            <ac:spMk id="106" creationId="{382F6E4C-68F8-415B-999A-920FFE406414}"/>
          </ac:spMkLst>
        </pc:spChg>
        <pc:spChg chg="mod">
          <ac:chgData name="Lex Wayen" userId="494a56360b44c41f" providerId="LiveId" clId="{33B4F76A-6A1F-4A73-BFFA-E7A0BAF35FE1}" dt="2019-07-03T12:33:57.965" v="2597"/>
          <ac:spMkLst>
            <pc:docMk/>
            <pc:sldMk cId="1768416110" sldId="1351"/>
            <ac:spMk id="109" creationId="{E8A894BE-AE2A-4AEB-BE4A-D3105561A31E}"/>
          </ac:spMkLst>
        </pc:spChg>
        <pc:spChg chg="mod">
          <ac:chgData name="Lex Wayen" userId="494a56360b44c41f" providerId="LiveId" clId="{33B4F76A-6A1F-4A73-BFFA-E7A0BAF35FE1}" dt="2019-07-03T13:35:05.886" v="3231" actId="14100"/>
          <ac:spMkLst>
            <pc:docMk/>
            <pc:sldMk cId="1768416110" sldId="1351"/>
            <ac:spMk id="110" creationId="{DC980CA7-A3C0-41B9-8ADB-0E7EFC5EF5BF}"/>
          </ac:spMkLst>
        </pc:spChg>
        <pc:spChg chg="mod">
          <ac:chgData name="Lex Wayen" userId="494a56360b44c41f" providerId="LiveId" clId="{33B4F76A-6A1F-4A73-BFFA-E7A0BAF35FE1}" dt="2019-07-03T13:35:03.391" v="3230" actId="14100"/>
          <ac:spMkLst>
            <pc:docMk/>
            <pc:sldMk cId="1768416110" sldId="1351"/>
            <ac:spMk id="111" creationId="{C7D0079E-4EDF-4BA2-81AD-2E8ACE428AA4}"/>
          </ac:spMkLst>
        </pc:spChg>
        <pc:spChg chg="del">
          <ac:chgData name="Lex Wayen" userId="494a56360b44c41f" providerId="LiveId" clId="{33B4F76A-6A1F-4A73-BFFA-E7A0BAF35FE1}" dt="2019-07-03T12:33:16.067" v="2587" actId="478"/>
          <ac:spMkLst>
            <pc:docMk/>
            <pc:sldMk cId="1768416110" sldId="1351"/>
            <ac:spMk id="112" creationId="{40DCC3C5-F73F-4604-AA1E-0DCB27DF6AF0}"/>
          </ac:spMkLst>
        </pc:spChg>
        <pc:spChg chg="mod topLvl">
          <ac:chgData name="Lex Wayen" userId="494a56360b44c41f" providerId="LiveId" clId="{33B4F76A-6A1F-4A73-BFFA-E7A0BAF35FE1}" dt="2019-07-03T14:20:00.246" v="3616"/>
          <ac:spMkLst>
            <pc:docMk/>
            <pc:sldMk cId="1768416110" sldId="1351"/>
            <ac:spMk id="128" creationId="{9BC3C44B-1AAD-4DFA-BD41-8276CF1D81BB}"/>
          </ac:spMkLst>
        </pc:spChg>
        <pc:spChg chg="mod topLvl">
          <ac:chgData name="Lex Wayen" userId="494a56360b44c41f" providerId="LiveId" clId="{33B4F76A-6A1F-4A73-BFFA-E7A0BAF35FE1}" dt="2019-07-03T14:18:23.415" v="3574"/>
          <ac:spMkLst>
            <pc:docMk/>
            <pc:sldMk cId="1768416110" sldId="1351"/>
            <ac:spMk id="129" creationId="{B559A442-A810-4B91-85D8-CE31D9DEDA83}"/>
          </ac:spMkLst>
        </pc:spChg>
        <pc:spChg chg="mod topLvl">
          <ac:chgData name="Lex Wayen" userId="494a56360b44c41f" providerId="LiveId" clId="{33B4F76A-6A1F-4A73-BFFA-E7A0BAF35FE1}" dt="2019-07-03T14:19:39.602" v="3597"/>
          <ac:spMkLst>
            <pc:docMk/>
            <pc:sldMk cId="1768416110" sldId="1351"/>
            <ac:spMk id="130" creationId="{5BF6416F-82BC-4D16-8506-1E9FE25CEA4C}"/>
          </ac:spMkLst>
        </pc:spChg>
        <pc:spChg chg="mod topLvl">
          <ac:chgData name="Lex Wayen" userId="494a56360b44c41f" providerId="LiveId" clId="{33B4F76A-6A1F-4A73-BFFA-E7A0BAF35FE1}" dt="2019-07-03T14:18:23.415" v="3574"/>
          <ac:spMkLst>
            <pc:docMk/>
            <pc:sldMk cId="1768416110" sldId="1351"/>
            <ac:spMk id="131" creationId="{9DA21890-7598-46D8-BC74-A84D7704A7E3}"/>
          </ac:spMkLst>
        </pc:spChg>
        <pc:spChg chg="mod topLvl">
          <ac:chgData name="Lex Wayen" userId="494a56360b44c41f" providerId="LiveId" clId="{33B4F76A-6A1F-4A73-BFFA-E7A0BAF35FE1}" dt="2019-07-03T15:01:53.498" v="4216" actId="403"/>
          <ac:spMkLst>
            <pc:docMk/>
            <pc:sldMk cId="1768416110" sldId="1351"/>
            <ac:spMk id="132" creationId="{A976554C-4F09-4B53-8CA1-84EED8706B25}"/>
          </ac:spMkLst>
        </pc:spChg>
        <pc:spChg chg="del mod topLvl">
          <ac:chgData name="Lex Wayen" userId="494a56360b44c41f" providerId="LiveId" clId="{33B4F76A-6A1F-4A73-BFFA-E7A0BAF35FE1}" dt="2019-07-03T14:05:23.427" v="3385" actId="478"/>
          <ac:spMkLst>
            <pc:docMk/>
            <pc:sldMk cId="1768416110" sldId="1351"/>
            <ac:spMk id="138" creationId="{0180157E-A85F-40F1-A1F3-0FB5B3875262}"/>
          </ac:spMkLst>
        </pc:spChg>
        <pc:spChg chg="mod">
          <ac:chgData name="Lex Wayen" userId="494a56360b44c41f" providerId="LiveId" clId="{33B4F76A-6A1F-4A73-BFFA-E7A0BAF35FE1}" dt="2019-07-03T14:10:14.963" v="3410" actId="207"/>
          <ac:spMkLst>
            <pc:docMk/>
            <pc:sldMk cId="1768416110" sldId="1351"/>
            <ac:spMk id="139" creationId="{4A516165-AF26-40C2-A7BE-4DF468A5F1FC}"/>
          </ac:spMkLst>
        </pc:spChg>
        <pc:spChg chg="del">
          <ac:chgData name="Lex Wayen" userId="494a56360b44c41f" providerId="LiveId" clId="{33B4F76A-6A1F-4A73-BFFA-E7A0BAF35FE1}" dt="2019-07-03T13:35:16.792" v="3235" actId="478"/>
          <ac:spMkLst>
            <pc:docMk/>
            <pc:sldMk cId="1768416110" sldId="1351"/>
            <ac:spMk id="141" creationId="{5CB4F163-F1F3-4926-9831-79FE14143E0E}"/>
          </ac:spMkLst>
        </pc:spChg>
        <pc:spChg chg="mod">
          <ac:chgData name="Lex Wayen" userId="494a56360b44c41f" providerId="LiveId" clId="{33B4F76A-6A1F-4A73-BFFA-E7A0BAF35FE1}" dt="2019-07-03T15:01:45.313" v="4212" actId="1076"/>
          <ac:spMkLst>
            <pc:docMk/>
            <pc:sldMk cId="1768416110" sldId="1351"/>
            <ac:spMk id="148" creationId="{22161261-5147-4795-BC2F-0B42742E030D}"/>
          </ac:spMkLst>
        </pc:spChg>
        <pc:spChg chg="del">
          <ac:chgData name="Lex Wayen" userId="494a56360b44c41f" providerId="LiveId" clId="{33B4F76A-6A1F-4A73-BFFA-E7A0BAF35FE1}" dt="2019-07-03T13:35:10.827" v="3232" actId="478"/>
          <ac:spMkLst>
            <pc:docMk/>
            <pc:sldMk cId="1768416110" sldId="1351"/>
            <ac:spMk id="150" creationId="{E22DA1F1-6F69-4D3C-8B41-F245763E8726}"/>
          </ac:spMkLst>
        </pc:spChg>
        <pc:spChg chg="del">
          <ac:chgData name="Lex Wayen" userId="494a56360b44c41f" providerId="LiveId" clId="{33B4F76A-6A1F-4A73-BFFA-E7A0BAF35FE1}" dt="2019-07-03T13:35:16.792" v="3235" actId="478"/>
          <ac:spMkLst>
            <pc:docMk/>
            <pc:sldMk cId="1768416110" sldId="1351"/>
            <ac:spMk id="154" creationId="{1DDBEA0B-CE64-4AB9-B150-583AF276127F}"/>
          </ac:spMkLst>
        </pc:spChg>
        <pc:spChg chg="del">
          <ac:chgData name="Lex Wayen" userId="494a56360b44c41f" providerId="LiveId" clId="{33B4F76A-6A1F-4A73-BFFA-E7A0BAF35FE1}" dt="2019-07-03T13:48:43.600" v="3271" actId="478"/>
          <ac:spMkLst>
            <pc:docMk/>
            <pc:sldMk cId="1768416110" sldId="1351"/>
            <ac:spMk id="165" creationId="{D111CA07-FF71-4694-A760-239F1F6F3810}"/>
          </ac:spMkLst>
        </pc:spChg>
        <pc:spChg chg="del">
          <ac:chgData name="Lex Wayen" userId="494a56360b44c41f" providerId="LiveId" clId="{33B4F76A-6A1F-4A73-BFFA-E7A0BAF35FE1}" dt="2019-07-03T13:48:43.600" v="3271" actId="478"/>
          <ac:spMkLst>
            <pc:docMk/>
            <pc:sldMk cId="1768416110" sldId="1351"/>
            <ac:spMk id="169" creationId="{D634C8D7-2CCF-44E7-BD5A-6BD365E9F38C}"/>
          </ac:spMkLst>
        </pc:spChg>
        <pc:spChg chg="del">
          <ac:chgData name="Lex Wayen" userId="494a56360b44c41f" providerId="LiveId" clId="{33B4F76A-6A1F-4A73-BFFA-E7A0BAF35FE1}" dt="2019-07-03T13:48:54.736" v="3272" actId="478"/>
          <ac:spMkLst>
            <pc:docMk/>
            <pc:sldMk cId="1768416110" sldId="1351"/>
            <ac:spMk id="175" creationId="{DBBCFC64-9B03-4B26-A0BC-2FA1E761500C}"/>
          </ac:spMkLst>
        </pc:spChg>
        <pc:spChg chg="del mod">
          <ac:chgData name="Lex Wayen" userId="494a56360b44c41f" providerId="LiveId" clId="{33B4F76A-6A1F-4A73-BFFA-E7A0BAF35FE1}" dt="2019-07-03T14:22:09.055" v="3685" actId="478"/>
          <ac:spMkLst>
            <pc:docMk/>
            <pc:sldMk cId="1768416110" sldId="1351"/>
            <ac:spMk id="181" creationId="{0287F5F4-057B-442D-A7D4-AF6B2CC4A1AC}"/>
          </ac:spMkLst>
        </pc:spChg>
        <pc:spChg chg="del">
          <ac:chgData name="Lex Wayen" userId="494a56360b44c41f" providerId="LiveId" clId="{33B4F76A-6A1F-4A73-BFFA-E7A0BAF35FE1}" dt="2019-07-03T13:48:43.600" v="3271" actId="478"/>
          <ac:spMkLst>
            <pc:docMk/>
            <pc:sldMk cId="1768416110" sldId="1351"/>
            <ac:spMk id="185" creationId="{7D4FFD40-91D0-4069-A28A-716023D61D53}"/>
          </ac:spMkLst>
        </pc:spChg>
        <pc:spChg chg="del">
          <ac:chgData name="Lex Wayen" userId="494a56360b44c41f" providerId="LiveId" clId="{33B4F76A-6A1F-4A73-BFFA-E7A0BAF35FE1}" dt="2019-07-03T13:55:29.181" v="3311" actId="478"/>
          <ac:spMkLst>
            <pc:docMk/>
            <pc:sldMk cId="1768416110" sldId="1351"/>
            <ac:spMk id="191" creationId="{9840DE77-5A39-4CFB-8DDF-783F81170460}"/>
          </ac:spMkLst>
        </pc:spChg>
        <pc:spChg chg="mod">
          <ac:chgData name="Lex Wayen" userId="494a56360b44c41f" providerId="LiveId" clId="{33B4F76A-6A1F-4A73-BFFA-E7A0BAF35FE1}" dt="2019-07-03T14:22:17.999" v="3689"/>
          <ac:spMkLst>
            <pc:docMk/>
            <pc:sldMk cId="1768416110" sldId="1351"/>
            <ac:spMk id="203" creationId="{2ED54DBF-ABC7-4873-BDB4-37478367E904}"/>
          </ac:spMkLst>
        </pc:spChg>
        <pc:spChg chg="add mod ord">
          <ac:chgData name="Lex Wayen" userId="494a56360b44c41f" providerId="LiveId" clId="{33B4F76A-6A1F-4A73-BFFA-E7A0BAF35FE1}" dt="2019-07-03T16:12:02.404" v="4348" actId="14100"/>
          <ac:spMkLst>
            <pc:docMk/>
            <pc:sldMk cId="1768416110" sldId="1351"/>
            <ac:spMk id="217" creationId="{A8E43D97-6A64-45A7-87BE-FD920E557998}"/>
          </ac:spMkLst>
        </pc:spChg>
        <pc:spChg chg="add mod">
          <ac:chgData name="Lex Wayen" userId="494a56360b44c41f" providerId="LiveId" clId="{33B4F76A-6A1F-4A73-BFFA-E7A0BAF35FE1}" dt="2019-07-03T15:01:51.372" v="4215" actId="404"/>
          <ac:spMkLst>
            <pc:docMk/>
            <pc:sldMk cId="1768416110" sldId="1351"/>
            <ac:spMk id="223" creationId="{DBFA2909-6161-4056-A3B4-297FF5823839}"/>
          </ac:spMkLst>
        </pc:spChg>
        <pc:spChg chg="add mod">
          <ac:chgData name="Lex Wayen" userId="494a56360b44c41f" providerId="LiveId" clId="{33B4F76A-6A1F-4A73-BFFA-E7A0BAF35FE1}" dt="2019-07-03T14:20:16.448" v="3637"/>
          <ac:spMkLst>
            <pc:docMk/>
            <pc:sldMk cId="1768416110" sldId="1351"/>
            <ac:spMk id="232" creationId="{04190A66-4C51-480B-BC80-4AD9C1A04427}"/>
          </ac:spMkLst>
        </pc:spChg>
        <pc:spChg chg="add del">
          <ac:chgData name="Lex Wayen" userId="494a56360b44c41f" providerId="LiveId" clId="{33B4F76A-6A1F-4A73-BFFA-E7A0BAF35FE1}" dt="2019-07-03T14:20:37.597" v="3641"/>
          <ac:spMkLst>
            <pc:docMk/>
            <pc:sldMk cId="1768416110" sldId="1351"/>
            <ac:spMk id="233" creationId="{636C2A48-7CD0-444A-8FAF-DE5C438C472B}"/>
          </ac:spMkLst>
        </pc:spChg>
        <pc:spChg chg="add mod">
          <ac:chgData name="Lex Wayen" userId="494a56360b44c41f" providerId="LiveId" clId="{33B4F76A-6A1F-4A73-BFFA-E7A0BAF35FE1}" dt="2019-07-03T14:21:10.511" v="3669"/>
          <ac:spMkLst>
            <pc:docMk/>
            <pc:sldMk cId="1768416110" sldId="1351"/>
            <ac:spMk id="235" creationId="{20931B72-B6DA-41B1-A7FC-E6CB342203F6}"/>
          </ac:spMkLst>
        </pc:spChg>
        <pc:spChg chg="add del">
          <ac:chgData name="Lex Wayen" userId="494a56360b44c41f" providerId="LiveId" clId="{33B4F76A-6A1F-4A73-BFFA-E7A0BAF35FE1}" dt="2019-07-03T14:21:26.439" v="3673" actId="478"/>
          <ac:spMkLst>
            <pc:docMk/>
            <pc:sldMk cId="1768416110" sldId="1351"/>
            <ac:spMk id="239" creationId="{FB3DDDC6-B662-4AA9-8DA4-09DC75234211}"/>
          </ac:spMkLst>
        </pc:spChg>
        <pc:spChg chg="add del mod">
          <ac:chgData name="Lex Wayen" userId="494a56360b44c41f" providerId="LiveId" clId="{33B4F76A-6A1F-4A73-BFFA-E7A0BAF35FE1}" dt="2019-07-03T14:21:43.180" v="3676" actId="478"/>
          <ac:spMkLst>
            <pc:docMk/>
            <pc:sldMk cId="1768416110" sldId="1351"/>
            <ac:spMk id="243" creationId="{37625990-CC74-498F-99C9-606561650592}"/>
          </ac:spMkLst>
        </pc:spChg>
        <pc:spChg chg="add del">
          <ac:chgData name="Lex Wayen" userId="494a56360b44c41f" providerId="LiveId" clId="{33B4F76A-6A1F-4A73-BFFA-E7A0BAF35FE1}" dt="2019-07-03T14:21:47.647" v="3680"/>
          <ac:spMkLst>
            <pc:docMk/>
            <pc:sldMk cId="1768416110" sldId="1351"/>
            <ac:spMk id="247" creationId="{CE1E24CA-597F-438C-B0BB-213A4C6AC99B}"/>
          </ac:spMkLst>
        </pc:spChg>
        <pc:grpChg chg="add mod">
          <ac:chgData name="Lex Wayen" userId="494a56360b44c41f" providerId="LiveId" clId="{33B4F76A-6A1F-4A73-BFFA-E7A0BAF35FE1}" dt="2019-07-03T14:14:24.374" v="3468" actId="1076"/>
          <ac:grpSpMkLst>
            <pc:docMk/>
            <pc:sldMk cId="1768416110" sldId="1351"/>
            <ac:grpSpMk id="32" creationId="{500988A4-83EE-41A3-94CF-F9C9D7E8516E}"/>
          </ac:grpSpMkLst>
        </pc:grpChg>
        <pc:grpChg chg="add del mod">
          <ac:chgData name="Lex Wayen" userId="494a56360b44c41f" providerId="LiveId" clId="{33B4F76A-6A1F-4A73-BFFA-E7A0BAF35FE1}" dt="2019-07-03T13:36:30.847" v="3254" actId="478"/>
          <ac:grpSpMkLst>
            <pc:docMk/>
            <pc:sldMk cId="1768416110" sldId="1351"/>
            <ac:grpSpMk id="76" creationId="{4395E42A-ECC0-4987-9DE0-F2CFC85757BF}"/>
          </ac:grpSpMkLst>
        </pc:grpChg>
        <pc:grpChg chg="mod">
          <ac:chgData name="Lex Wayen" userId="494a56360b44c41f" providerId="LiveId" clId="{33B4F76A-6A1F-4A73-BFFA-E7A0BAF35FE1}" dt="2019-07-03T13:35:24.488" v="3236"/>
          <ac:grpSpMkLst>
            <pc:docMk/>
            <pc:sldMk cId="1768416110" sldId="1351"/>
            <ac:grpSpMk id="77" creationId="{0C75AF4B-5811-4150-92CB-6E8E86D9A253}"/>
          </ac:grpSpMkLst>
        </pc:grpChg>
        <pc:grpChg chg="add del mod">
          <ac:chgData name="Lex Wayen" userId="494a56360b44c41f" providerId="LiveId" clId="{33B4F76A-6A1F-4A73-BFFA-E7A0BAF35FE1}" dt="2019-07-03T13:36:23.551" v="3252" actId="165"/>
          <ac:grpSpMkLst>
            <pc:docMk/>
            <pc:sldMk cId="1768416110" sldId="1351"/>
            <ac:grpSpMk id="82" creationId="{EA266685-5A31-4BAE-91C7-847348C6129D}"/>
          </ac:grpSpMkLst>
        </pc:grpChg>
        <pc:grpChg chg="mod topLvl">
          <ac:chgData name="Lex Wayen" userId="494a56360b44c41f" providerId="LiveId" clId="{33B4F76A-6A1F-4A73-BFFA-E7A0BAF35FE1}" dt="2019-07-03T14:02:05.434" v="3339"/>
          <ac:grpSpMkLst>
            <pc:docMk/>
            <pc:sldMk cId="1768416110" sldId="1351"/>
            <ac:grpSpMk id="85" creationId="{273063E1-9A34-4AA0-87CE-F8F0BCEDD768}"/>
          </ac:grpSpMkLst>
        </pc:grpChg>
        <pc:grpChg chg="add del mod">
          <ac:chgData name="Lex Wayen" userId="494a56360b44c41f" providerId="LiveId" clId="{33B4F76A-6A1F-4A73-BFFA-E7A0BAF35FE1}" dt="2019-07-03T14:01:24.271" v="3329" actId="478"/>
          <ac:grpSpMkLst>
            <pc:docMk/>
            <pc:sldMk cId="1768416110" sldId="1351"/>
            <ac:grpSpMk id="91" creationId="{F7AD2E30-4D88-4274-ACF8-B6D1749EC48F}"/>
          </ac:grpSpMkLst>
        </pc:grpChg>
        <pc:grpChg chg="del mod topLvl">
          <ac:chgData name="Lex Wayen" userId="494a56360b44c41f" providerId="LiveId" clId="{33B4F76A-6A1F-4A73-BFFA-E7A0BAF35FE1}" dt="2019-07-03T13:31:23.659" v="3189" actId="478"/>
          <ac:grpSpMkLst>
            <pc:docMk/>
            <pc:sldMk cId="1768416110" sldId="1351"/>
            <ac:grpSpMk id="99" creationId="{1B44168E-409E-4ED8-BFFE-C52869D72301}"/>
          </ac:grpSpMkLst>
        </pc:grpChg>
        <pc:grpChg chg="del mod topLvl">
          <ac:chgData name="Lex Wayen" userId="494a56360b44c41f" providerId="LiveId" clId="{33B4F76A-6A1F-4A73-BFFA-E7A0BAF35FE1}" dt="2019-07-03T13:31:23.659" v="3189" actId="478"/>
          <ac:grpSpMkLst>
            <pc:docMk/>
            <pc:sldMk cId="1768416110" sldId="1351"/>
            <ac:grpSpMk id="100" creationId="{6279E06D-11A8-4F65-8D5C-FE9D2B9BF947}"/>
          </ac:grpSpMkLst>
        </pc:grpChg>
        <pc:grpChg chg="del mod topLvl">
          <ac:chgData name="Lex Wayen" userId="494a56360b44c41f" providerId="LiveId" clId="{33B4F76A-6A1F-4A73-BFFA-E7A0BAF35FE1}" dt="2019-07-03T13:36:30.847" v="3254" actId="478"/>
          <ac:grpSpMkLst>
            <pc:docMk/>
            <pc:sldMk cId="1768416110" sldId="1351"/>
            <ac:grpSpMk id="107" creationId="{BBAEB08D-8708-418B-9CA3-55A31E8ED88D}"/>
          </ac:grpSpMkLst>
        </pc:grpChg>
        <pc:grpChg chg="mod">
          <ac:chgData name="Lex Wayen" userId="494a56360b44c41f" providerId="LiveId" clId="{33B4F76A-6A1F-4A73-BFFA-E7A0BAF35FE1}" dt="2019-07-03T12:33:53.344" v="2596"/>
          <ac:grpSpMkLst>
            <pc:docMk/>
            <pc:sldMk cId="1768416110" sldId="1351"/>
            <ac:grpSpMk id="108" creationId="{41F077EC-D438-42DE-926F-31B7AC213715}"/>
          </ac:grpSpMkLst>
        </pc:grpChg>
        <pc:grpChg chg="del">
          <ac:chgData name="Lex Wayen" userId="494a56360b44c41f" providerId="LiveId" clId="{33B4F76A-6A1F-4A73-BFFA-E7A0BAF35FE1}" dt="2019-07-03T13:34:12.139" v="3220" actId="478"/>
          <ac:grpSpMkLst>
            <pc:docMk/>
            <pc:sldMk cId="1768416110" sldId="1351"/>
            <ac:grpSpMk id="114" creationId="{1BD5B9F9-7909-4213-BEC3-8F3F019B4FF7}"/>
          </ac:grpSpMkLst>
        </pc:grpChg>
        <pc:grpChg chg="add del mod">
          <ac:chgData name="Lex Wayen" userId="494a56360b44c41f" providerId="LiveId" clId="{33B4F76A-6A1F-4A73-BFFA-E7A0BAF35FE1}" dt="2019-07-03T14:01:24.271" v="3329" actId="478"/>
          <ac:grpSpMkLst>
            <pc:docMk/>
            <pc:sldMk cId="1768416110" sldId="1351"/>
            <ac:grpSpMk id="115" creationId="{09128520-BC34-40F6-9A24-D3A956A1C6DC}"/>
          </ac:grpSpMkLst>
        </pc:grpChg>
        <pc:grpChg chg="add mod">
          <ac:chgData name="Lex Wayen" userId="494a56360b44c41f" providerId="LiveId" clId="{33B4F76A-6A1F-4A73-BFFA-E7A0BAF35FE1}" dt="2019-07-03T13:36:56.288" v="3264" actId="571"/>
          <ac:grpSpMkLst>
            <pc:docMk/>
            <pc:sldMk cId="1768416110" sldId="1351"/>
            <ac:grpSpMk id="120" creationId="{B9673D67-30EB-4013-9D46-3D21CACD940E}"/>
          </ac:grpSpMkLst>
        </pc:grpChg>
        <pc:grpChg chg="del">
          <ac:chgData name="Lex Wayen" userId="494a56360b44c41f" providerId="LiveId" clId="{33B4F76A-6A1F-4A73-BFFA-E7A0BAF35FE1}" dt="2019-07-03T13:48:33.035" v="3270" actId="478"/>
          <ac:grpSpMkLst>
            <pc:docMk/>
            <pc:sldMk cId="1768416110" sldId="1351"/>
            <ac:grpSpMk id="125" creationId="{7C49B9F4-5BC3-49A6-9203-1E8CE50E0D59}"/>
          </ac:grpSpMkLst>
        </pc:grpChg>
        <pc:grpChg chg="del mod">
          <ac:chgData name="Lex Wayen" userId="494a56360b44c41f" providerId="LiveId" clId="{33B4F76A-6A1F-4A73-BFFA-E7A0BAF35FE1}" dt="2019-07-03T14:15:53.035" v="3546" actId="165"/>
          <ac:grpSpMkLst>
            <pc:docMk/>
            <pc:sldMk cId="1768416110" sldId="1351"/>
            <ac:grpSpMk id="126" creationId="{6BB12068-F5D1-41DF-9614-CFD88331367C}"/>
          </ac:grpSpMkLst>
        </pc:grpChg>
        <pc:grpChg chg="del mod topLvl">
          <ac:chgData name="Lex Wayen" userId="494a56360b44c41f" providerId="LiveId" clId="{33B4F76A-6A1F-4A73-BFFA-E7A0BAF35FE1}" dt="2019-07-03T14:16:08.534" v="3547" actId="165"/>
          <ac:grpSpMkLst>
            <pc:docMk/>
            <pc:sldMk cId="1768416110" sldId="1351"/>
            <ac:grpSpMk id="127" creationId="{96998B91-61BA-46A3-A75E-107A8F97FDC0}"/>
          </ac:grpSpMkLst>
        </pc:grpChg>
        <pc:grpChg chg="add del mod">
          <ac:chgData name="Lex Wayen" userId="494a56360b44c41f" providerId="LiveId" clId="{33B4F76A-6A1F-4A73-BFFA-E7A0BAF35FE1}" dt="2019-07-03T14:01:00.309" v="3323" actId="478"/>
          <ac:grpSpMkLst>
            <pc:docMk/>
            <pc:sldMk cId="1768416110" sldId="1351"/>
            <ac:grpSpMk id="135" creationId="{628AD0A4-97A5-496D-B61C-9BFF2564BE3B}"/>
          </ac:grpSpMkLst>
        </pc:grpChg>
        <pc:grpChg chg="del mod topLvl">
          <ac:chgData name="Lex Wayen" userId="494a56360b44c41f" providerId="LiveId" clId="{33B4F76A-6A1F-4A73-BFFA-E7A0BAF35FE1}" dt="2019-07-03T12:33:26.733" v="2589" actId="165"/>
          <ac:grpSpMkLst>
            <pc:docMk/>
            <pc:sldMk cId="1768416110" sldId="1351"/>
            <ac:grpSpMk id="137" creationId="{B97616B2-F343-4E6B-9008-D0025F1D121E}"/>
          </ac:grpSpMkLst>
        </pc:grpChg>
        <pc:grpChg chg="del">
          <ac:chgData name="Lex Wayen" userId="494a56360b44c41f" providerId="LiveId" clId="{33B4F76A-6A1F-4A73-BFFA-E7A0BAF35FE1}" dt="2019-07-03T12:33:21.020" v="2588" actId="165"/>
          <ac:grpSpMkLst>
            <pc:docMk/>
            <pc:sldMk cId="1768416110" sldId="1351"/>
            <ac:grpSpMk id="140" creationId="{09B0D995-0421-41E9-8D80-17EB2C594924}"/>
          </ac:grpSpMkLst>
        </pc:grpChg>
        <pc:grpChg chg="add del mod">
          <ac:chgData name="Lex Wayen" userId="494a56360b44c41f" providerId="LiveId" clId="{33B4F76A-6A1F-4A73-BFFA-E7A0BAF35FE1}" dt="2019-07-03T14:01:00.309" v="3323" actId="478"/>
          <ac:grpSpMkLst>
            <pc:docMk/>
            <pc:sldMk cId="1768416110" sldId="1351"/>
            <ac:grpSpMk id="147" creationId="{3343A82B-2E29-4385-BCEC-8BBED132A5E5}"/>
          </ac:grpSpMkLst>
        </pc:grpChg>
        <pc:grpChg chg="add del mod">
          <ac:chgData name="Lex Wayen" userId="494a56360b44c41f" providerId="LiveId" clId="{33B4F76A-6A1F-4A73-BFFA-E7A0BAF35FE1}" dt="2019-07-03T14:01:00.309" v="3323" actId="478"/>
          <ac:grpSpMkLst>
            <pc:docMk/>
            <pc:sldMk cId="1768416110" sldId="1351"/>
            <ac:grpSpMk id="155" creationId="{F73E8ED9-21CA-48F0-9126-3F1F228D7583}"/>
          </ac:grpSpMkLst>
        </pc:grpChg>
        <pc:grpChg chg="add del mod">
          <ac:chgData name="Lex Wayen" userId="494a56360b44c41f" providerId="LiveId" clId="{33B4F76A-6A1F-4A73-BFFA-E7A0BAF35FE1}" dt="2019-07-03T14:11:32.412" v="3421" actId="478"/>
          <ac:grpSpMkLst>
            <pc:docMk/>
            <pc:sldMk cId="1768416110" sldId="1351"/>
            <ac:grpSpMk id="162" creationId="{B7EF6C08-5453-4CD9-B4E0-D0610C109DB8}"/>
          </ac:grpSpMkLst>
        </pc:grpChg>
        <pc:grpChg chg="mod">
          <ac:chgData name="Lex Wayen" userId="494a56360b44c41f" providerId="LiveId" clId="{33B4F76A-6A1F-4A73-BFFA-E7A0BAF35FE1}" dt="2019-07-03T14:02:48.434" v="3345"/>
          <ac:grpSpMkLst>
            <pc:docMk/>
            <pc:sldMk cId="1768416110" sldId="1351"/>
            <ac:grpSpMk id="163" creationId="{9542E25B-F7E7-481E-AEE5-16DC6A4343C4}"/>
          </ac:grpSpMkLst>
        </pc:grpChg>
        <pc:grpChg chg="add del mod">
          <ac:chgData name="Lex Wayen" userId="494a56360b44c41f" providerId="LiveId" clId="{33B4F76A-6A1F-4A73-BFFA-E7A0BAF35FE1}" dt="2019-07-03T14:11:32.412" v="3421" actId="478"/>
          <ac:grpSpMkLst>
            <pc:docMk/>
            <pc:sldMk cId="1768416110" sldId="1351"/>
            <ac:grpSpMk id="172" creationId="{1702C3A9-540F-4758-871C-5F53A9CB4348}"/>
          </ac:grpSpMkLst>
        </pc:grpChg>
        <pc:grpChg chg="mod">
          <ac:chgData name="Lex Wayen" userId="494a56360b44c41f" providerId="LiveId" clId="{33B4F76A-6A1F-4A73-BFFA-E7A0BAF35FE1}" dt="2019-07-03T14:02:40.561" v="3343"/>
          <ac:grpSpMkLst>
            <pc:docMk/>
            <pc:sldMk cId="1768416110" sldId="1351"/>
            <ac:grpSpMk id="173" creationId="{6E68EE47-2A39-4396-BA13-75043801924E}"/>
          </ac:grpSpMkLst>
        </pc:grpChg>
        <pc:grpChg chg="add del mod">
          <ac:chgData name="Lex Wayen" userId="494a56360b44c41f" providerId="LiveId" clId="{33B4F76A-6A1F-4A73-BFFA-E7A0BAF35FE1}" dt="2019-07-03T14:14:08.688" v="3463" actId="478"/>
          <ac:grpSpMkLst>
            <pc:docMk/>
            <pc:sldMk cId="1768416110" sldId="1351"/>
            <ac:grpSpMk id="193" creationId="{A82AED2F-D6F4-4198-A893-D8C4EE7AEB63}"/>
          </ac:grpSpMkLst>
        </pc:grpChg>
        <pc:grpChg chg="mod">
          <ac:chgData name="Lex Wayen" userId="494a56360b44c41f" providerId="LiveId" clId="{33B4F76A-6A1F-4A73-BFFA-E7A0BAF35FE1}" dt="2019-07-03T14:12:31.239" v="3439"/>
          <ac:grpSpMkLst>
            <pc:docMk/>
            <pc:sldMk cId="1768416110" sldId="1351"/>
            <ac:grpSpMk id="194" creationId="{FDA9C08E-0CD3-48F5-A7B3-70F9B8CB0A8D}"/>
          </ac:grpSpMkLst>
        </pc:grpChg>
        <pc:grpChg chg="add mod">
          <ac:chgData name="Lex Wayen" userId="494a56360b44c41f" providerId="LiveId" clId="{33B4F76A-6A1F-4A73-BFFA-E7A0BAF35FE1}" dt="2019-07-03T14:14:28.243" v="3469" actId="1076"/>
          <ac:grpSpMkLst>
            <pc:docMk/>
            <pc:sldMk cId="1768416110" sldId="1351"/>
            <ac:grpSpMk id="199" creationId="{1DA177BD-565B-4FFD-97C7-704712A2A9BB}"/>
          </ac:grpSpMkLst>
        </pc:grpChg>
        <pc:grpChg chg="mod">
          <ac:chgData name="Lex Wayen" userId="494a56360b44c41f" providerId="LiveId" clId="{33B4F76A-6A1F-4A73-BFFA-E7A0BAF35FE1}" dt="2019-07-03T14:12:42.964" v="3443"/>
          <ac:grpSpMkLst>
            <pc:docMk/>
            <pc:sldMk cId="1768416110" sldId="1351"/>
            <ac:grpSpMk id="200" creationId="{77639077-C3A8-45D2-B51B-9A9348351B06}"/>
          </ac:grpSpMkLst>
        </pc:grpChg>
        <pc:grpChg chg="add del mod">
          <ac:chgData name="Lex Wayen" userId="494a56360b44c41f" providerId="LiveId" clId="{33B4F76A-6A1F-4A73-BFFA-E7A0BAF35FE1}" dt="2019-07-03T14:12:26.866" v="3438"/>
          <ac:grpSpMkLst>
            <pc:docMk/>
            <pc:sldMk cId="1768416110" sldId="1351"/>
            <ac:grpSpMk id="205" creationId="{15522D83-A860-4790-8D65-9F8748790DB3}"/>
          </ac:grpSpMkLst>
        </pc:grpChg>
        <pc:grpChg chg="mod">
          <ac:chgData name="Lex Wayen" userId="494a56360b44c41f" providerId="LiveId" clId="{33B4F76A-6A1F-4A73-BFFA-E7A0BAF35FE1}" dt="2019-07-03T14:12:26.262" v="3437"/>
          <ac:grpSpMkLst>
            <pc:docMk/>
            <pc:sldMk cId="1768416110" sldId="1351"/>
            <ac:grpSpMk id="206" creationId="{818B1359-2345-4F91-B4AF-BC6F96709F3D}"/>
          </ac:grpSpMkLst>
        </pc:grpChg>
        <pc:cxnChg chg="mod">
          <ac:chgData name="Lex Wayen" userId="494a56360b44c41f" providerId="LiveId" clId="{33B4F76A-6A1F-4A73-BFFA-E7A0BAF35FE1}" dt="2019-07-03T14:23:37.929" v="3695" actId="14100"/>
          <ac:cxnSpMkLst>
            <pc:docMk/>
            <pc:sldMk cId="1768416110" sldId="1351"/>
            <ac:cxnSpMk id="145" creationId="{E9653A03-C61C-4D14-82D4-874B25C59AD8}"/>
          </ac:cxnSpMkLst>
        </pc:cxnChg>
        <pc:cxnChg chg="del mod">
          <ac:chgData name="Lex Wayen" userId="494a56360b44c41f" providerId="LiveId" clId="{33B4F76A-6A1F-4A73-BFFA-E7A0BAF35FE1}" dt="2019-07-03T13:35:10.827" v="3232" actId="478"/>
          <ac:cxnSpMkLst>
            <pc:docMk/>
            <pc:sldMk cId="1768416110" sldId="1351"/>
            <ac:cxnSpMk id="149" creationId="{033CCF53-2BA5-4DB3-BB60-8363A5B56CC3}"/>
          </ac:cxnSpMkLst>
        </pc:cxnChg>
        <pc:cxnChg chg="del mod">
          <ac:chgData name="Lex Wayen" userId="494a56360b44c41f" providerId="LiveId" clId="{33B4F76A-6A1F-4A73-BFFA-E7A0BAF35FE1}" dt="2019-07-03T13:35:16.792" v="3235" actId="478"/>
          <ac:cxnSpMkLst>
            <pc:docMk/>
            <pc:sldMk cId="1768416110" sldId="1351"/>
            <ac:cxnSpMk id="153" creationId="{39942A49-9309-41C2-B20E-9BEEC860586D}"/>
          </ac:cxnSpMkLst>
        </pc:cxnChg>
        <pc:cxnChg chg="add del mod">
          <ac:chgData name="Lex Wayen" userId="494a56360b44c41f" providerId="LiveId" clId="{33B4F76A-6A1F-4A73-BFFA-E7A0BAF35FE1}" dt="2019-07-03T14:01:17.421" v="3327" actId="478"/>
          <ac:cxnSpMkLst>
            <pc:docMk/>
            <pc:sldMk cId="1768416110" sldId="1351"/>
            <ac:cxnSpMk id="158" creationId="{B4F08D10-994A-4E75-B30F-7E0BC5538D04}"/>
          </ac:cxnSpMkLst>
        </pc:cxnChg>
        <pc:cxnChg chg="add del mod">
          <ac:chgData name="Lex Wayen" userId="494a56360b44c41f" providerId="LiveId" clId="{33B4F76A-6A1F-4A73-BFFA-E7A0BAF35FE1}" dt="2019-07-03T14:01:17.421" v="3327" actId="478"/>
          <ac:cxnSpMkLst>
            <pc:docMk/>
            <pc:sldMk cId="1768416110" sldId="1351"/>
            <ac:cxnSpMk id="159" creationId="{D5B3CE2C-7858-4677-B8B4-B67EFAA7BE0B}"/>
          </ac:cxnSpMkLst>
        </pc:cxnChg>
        <pc:cxnChg chg="add mod">
          <ac:chgData name="Lex Wayen" userId="494a56360b44c41f" providerId="LiveId" clId="{33B4F76A-6A1F-4A73-BFFA-E7A0BAF35FE1}" dt="2019-07-03T14:11:56.147" v="3430" actId="14100"/>
          <ac:cxnSpMkLst>
            <pc:docMk/>
            <pc:sldMk cId="1768416110" sldId="1351"/>
            <ac:cxnSpMk id="160" creationId="{7600FBFA-E03D-446D-9584-F8926307F494}"/>
          </ac:cxnSpMkLst>
        </pc:cxnChg>
        <pc:cxnChg chg="add mod">
          <ac:chgData name="Lex Wayen" userId="494a56360b44c41f" providerId="LiveId" clId="{33B4F76A-6A1F-4A73-BFFA-E7A0BAF35FE1}" dt="2019-07-03T14:11:50.231" v="3428" actId="14100"/>
          <ac:cxnSpMkLst>
            <pc:docMk/>
            <pc:sldMk cId="1768416110" sldId="1351"/>
            <ac:cxnSpMk id="161" creationId="{7415DF94-B001-4B72-9A43-D7C45371B60C}"/>
          </ac:cxnSpMkLst>
        </pc:cxnChg>
        <pc:cxnChg chg="del mod">
          <ac:chgData name="Lex Wayen" userId="494a56360b44c41f" providerId="LiveId" clId="{33B4F76A-6A1F-4A73-BFFA-E7A0BAF35FE1}" dt="2019-07-03T13:48:43.600" v="3271" actId="478"/>
          <ac:cxnSpMkLst>
            <pc:docMk/>
            <pc:sldMk cId="1768416110" sldId="1351"/>
            <ac:cxnSpMk id="164" creationId="{210597A4-664F-464C-B712-D6EF4F38051B}"/>
          </ac:cxnSpMkLst>
        </pc:cxnChg>
        <pc:cxnChg chg="del mod">
          <ac:chgData name="Lex Wayen" userId="494a56360b44c41f" providerId="LiveId" clId="{33B4F76A-6A1F-4A73-BFFA-E7A0BAF35FE1}" dt="2019-07-03T13:48:43.600" v="3271" actId="478"/>
          <ac:cxnSpMkLst>
            <pc:docMk/>
            <pc:sldMk cId="1768416110" sldId="1351"/>
            <ac:cxnSpMk id="168" creationId="{C16A1A31-C347-4605-A98D-3FED3D710E88}"/>
          </ac:cxnSpMkLst>
        </pc:cxnChg>
        <pc:cxnChg chg="del mod">
          <ac:chgData name="Lex Wayen" userId="494a56360b44c41f" providerId="LiveId" clId="{33B4F76A-6A1F-4A73-BFFA-E7A0BAF35FE1}" dt="2019-07-03T13:48:54.736" v="3272" actId="478"/>
          <ac:cxnSpMkLst>
            <pc:docMk/>
            <pc:sldMk cId="1768416110" sldId="1351"/>
            <ac:cxnSpMk id="174" creationId="{AC5633E9-996E-4398-B3B9-A3187D94CEC8}"/>
          </ac:cxnSpMkLst>
        </pc:cxnChg>
        <pc:cxnChg chg="mod ord">
          <ac:chgData name="Lex Wayen" userId="494a56360b44c41f" providerId="LiveId" clId="{33B4F76A-6A1F-4A73-BFFA-E7A0BAF35FE1}" dt="2019-07-03T15:00:52.253" v="4205" actId="167"/>
          <ac:cxnSpMkLst>
            <pc:docMk/>
            <pc:sldMk cId="1768416110" sldId="1351"/>
            <ac:cxnSpMk id="180" creationId="{3C5FC221-CF81-40F2-A590-1A6E44A38C4B}"/>
          </ac:cxnSpMkLst>
        </pc:cxnChg>
        <pc:cxnChg chg="add del mod">
          <ac:chgData name="Lex Wayen" userId="494a56360b44c41f" providerId="LiveId" clId="{33B4F76A-6A1F-4A73-BFFA-E7A0BAF35FE1}" dt="2019-07-03T14:14:12.908" v="3465" actId="478"/>
          <ac:cxnSpMkLst>
            <pc:docMk/>
            <pc:sldMk cId="1768416110" sldId="1351"/>
            <ac:cxnSpMk id="182" creationId="{814EDDC1-B0E2-4533-8306-ED0B694205BA}"/>
          </ac:cxnSpMkLst>
        </pc:cxnChg>
        <pc:cxnChg chg="add mod">
          <ac:chgData name="Lex Wayen" userId="494a56360b44c41f" providerId="LiveId" clId="{33B4F76A-6A1F-4A73-BFFA-E7A0BAF35FE1}" dt="2019-07-03T14:23:31.141" v="3694" actId="14100"/>
          <ac:cxnSpMkLst>
            <pc:docMk/>
            <pc:sldMk cId="1768416110" sldId="1351"/>
            <ac:cxnSpMk id="183" creationId="{B3DCC722-8BA5-4C0F-A46A-8A20ADAC87B7}"/>
          </ac:cxnSpMkLst>
        </pc:cxnChg>
        <pc:cxnChg chg="del mod">
          <ac:chgData name="Lex Wayen" userId="494a56360b44c41f" providerId="LiveId" clId="{33B4F76A-6A1F-4A73-BFFA-E7A0BAF35FE1}" dt="2019-07-03T14:04:54.906" v="3379" actId="478"/>
          <ac:cxnSpMkLst>
            <pc:docMk/>
            <pc:sldMk cId="1768416110" sldId="1351"/>
            <ac:cxnSpMk id="184" creationId="{86F08A5A-8C16-412C-A5B1-AE0F012EDC37}"/>
          </ac:cxnSpMkLst>
        </pc:cxnChg>
        <pc:cxnChg chg="add del mod">
          <ac:chgData name="Lex Wayen" userId="494a56360b44c41f" providerId="LiveId" clId="{33B4F76A-6A1F-4A73-BFFA-E7A0BAF35FE1}" dt="2019-07-03T14:14:10.955" v="3464" actId="478"/>
          <ac:cxnSpMkLst>
            <pc:docMk/>
            <pc:sldMk cId="1768416110" sldId="1351"/>
            <ac:cxnSpMk id="186" creationId="{901922AD-0143-48A0-A1DB-A29FC9B66C39}"/>
          </ac:cxnSpMkLst>
        </pc:cxnChg>
        <pc:cxnChg chg="add mod ord">
          <ac:chgData name="Lex Wayen" userId="494a56360b44c41f" providerId="LiveId" clId="{33B4F76A-6A1F-4A73-BFFA-E7A0BAF35FE1}" dt="2019-07-03T15:00:52.253" v="4205" actId="167"/>
          <ac:cxnSpMkLst>
            <pc:docMk/>
            <pc:sldMk cId="1768416110" sldId="1351"/>
            <ac:cxnSpMk id="187" creationId="{6273BF79-7D3A-4938-8896-24EE2AC92886}"/>
          </ac:cxnSpMkLst>
        </pc:cxnChg>
        <pc:cxnChg chg="add mod">
          <ac:chgData name="Lex Wayen" userId="494a56360b44c41f" providerId="LiveId" clId="{33B4F76A-6A1F-4A73-BFFA-E7A0BAF35FE1}" dt="2019-07-03T14:14:28.243" v="3469" actId="1076"/>
          <ac:cxnSpMkLst>
            <pc:docMk/>
            <pc:sldMk cId="1768416110" sldId="1351"/>
            <ac:cxnSpMk id="188" creationId="{F7BD3BBA-BD9B-4E4A-AFA7-F2CADDB57573}"/>
          </ac:cxnSpMkLst>
        </pc:cxnChg>
        <pc:cxnChg chg="add del mod">
          <ac:chgData name="Lex Wayen" userId="494a56360b44c41f" providerId="LiveId" clId="{33B4F76A-6A1F-4A73-BFFA-E7A0BAF35FE1}" dt="2019-07-03T14:14:17.319" v="3467" actId="478"/>
          <ac:cxnSpMkLst>
            <pc:docMk/>
            <pc:sldMk cId="1768416110" sldId="1351"/>
            <ac:cxnSpMk id="189" creationId="{0C79A420-D695-4CF5-B942-9F79C2871F3F}"/>
          </ac:cxnSpMkLst>
        </pc:cxnChg>
        <pc:cxnChg chg="del mod">
          <ac:chgData name="Lex Wayen" userId="494a56360b44c41f" providerId="LiveId" clId="{33B4F76A-6A1F-4A73-BFFA-E7A0BAF35FE1}" dt="2019-07-03T13:55:29.181" v="3311" actId="478"/>
          <ac:cxnSpMkLst>
            <pc:docMk/>
            <pc:sldMk cId="1768416110" sldId="1351"/>
            <ac:cxnSpMk id="190" creationId="{32D2D521-CB38-4487-A549-59D8A6FBE072}"/>
          </ac:cxnSpMkLst>
        </pc:cxnChg>
        <pc:cxnChg chg="add mod">
          <ac:chgData name="Lex Wayen" userId="494a56360b44c41f" providerId="LiveId" clId="{33B4F76A-6A1F-4A73-BFFA-E7A0BAF35FE1}" dt="2019-07-03T14:20:49.873" v="3645" actId="14100"/>
          <ac:cxnSpMkLst>
            <pc:docMk/>
            <pc:sldMk cId="1768416110" sldId="1351"/>
            <ac:cxnSpMk id="234" creationId="{8D5FACC9-EA40-460E-A970-BEEC6975627F}"/>
          </ac:cxnSpMkLst>
        </pc:cxnChg>
        <pc:cxnChg chg="add mod">
          <ac:chgData name="Lex Wayen" userId="494a56360b44c41f" providerId="LiveId" clId="{33B4F76A-6A1F-4A73-BFFA-E7A0BAF35FE1}" dt="2019-07-03T14:21:24.050" v="3672" actId="14100"/>
          <ac:cxnSpMkLst>
            <pc:docMk/>
            <pc:sldMk cId="1768416110" sldId="1351"/>
            <ac:cxnSpMk id="238" creationId="{FA34BA44-6A35-4ABF-ADBB-E9B657142162}"/>
          </ac:cxnSpMkLst>
        </pc:cxnChg>
        <pc:cxnChg chg="add mod">
          <ac:chgData name="Lex Wayen" userId="494a56360b44c41f" providerId="LiveId" clId="{33B4F76A-6A1F-4A73-BFFA-E7A0BAF35FE1}" dt="2019-07-03T14:21:46.420" v="3678" actId="14100"/>
          <ac:cxnSpMkLst>
            <pc:docMk/>
            <pc:sldMk cId="1768416110" sldId="1351"/>
            <ac:cxnSpMk id="242" creationId="{6C622B24-D327-45BE-8F33-9AE3B39F726C}"/>
          </ac:cxnSpMkLst>
        </pc:cxnChg>
        <pc:cxnChg chg="add del">
          <ac:chgData name="Lex Wayen" userId="494a56360b44c41f" providerId="LiveId" clId="{33B4F76A-6A1F-4A73-BFFA-E7A0BAF35FE1}" dt="2019-07-03T14:21:47.647" v="3680"/>
          <ac:cxnSpMkLst>
            <pc:docMk/>
            <pc:sldMk cId="1768416110" sldId="1351"/>
            <ac:cxnSpMk id="246" creationId="{51FFCC25-D6F4-4603-9E15-C72951A9B045}"/>
          </ac:cxnSpMkLst>
        </pc:cxnChg>
        <pc:cxnChg chg="add mod">
          <ac:chgData name="Lex Wayen" userId="494a56360b44c41f" providerId="LiveId" clId="{33B4F76A-6A1F-4A73-BFFA-E7A0BAF35FE1}" dt="2019-07-03T14:21:52.255" v="3683" actId="14100"/>
          <ac:cxnSpMkLst>
            <pc:docMk/>
            <pc:sldMk cId="1768416110" sldId="1351"/>
            <ac:cxnSpMk id="248" creationId="{53CBED9B-31A6-4B71-AC36-A5D70C8E4189}"/>
          </ac:cxnSpMkLst>
        </pc:cxnChg>
      </pc:sldChg>
      <pc:sldChg chg="addSp delSp modSp">
        <pc:chgData name="Lex Wayen" userId="494a56360b44c41f" providerId="LiveId" clId="{33B4F76A-6A1F-4A73-BFFA-E7A0BAF35FE1}" dt="2019-07-03T14:46:16.653" v="4115" actId="165"/>
        <pc:sldMkLst>
          <pc:docMk/>
          <pc:sldMk cId="2554685039" sldId="1354"/>
        </pc:sldMkLst>
        <pc:spChg chg="add mod topLvl">
          <ac:chgData name="Lex Wayen" userId="494a56360b44c41f" providerId="LiveId" clId="{33B4F76A-6A1F-4A73-BFFA-E7A0BAF35FE1}" dt="2019-07-03T14:46:14.247" v="4114" actId="165"/>
          <ac:spMkLst>
            <pc:docMk/>
            <pc:sldMk cId="2554685039" sldId="1354"/>
            <ac:spMk id="7" creationId="{10C02FB6-3891-45FF-B181-D1E5BEE156E0}"/>
          </ac:spMkLst>
        </pc:spChg>
        <pc:spChg chg="add del">
          <ac:chgData name="Lex Wayen" userId="494a56360b44c41f" providerId="LiveId" clId="{33B4F76A-6A1F-4A73-BFFA-E7A0BAF35FE1}" dt="2019-07-03T14:31:23.356" v="3734"/>
          <ac:spMkLst>
            <pc:docMk/>
            <pc:sldMk cId="2554685039" sldId="1354"/>
            <ac:spMk id="10" creationId="{FEF9BB67-33CD-4B5F-B38B-6E53CE76AB25}"/>
          </ac:spMkLst>
        </pc:spChg>
        <pc:spChg chg="add del">
          <ac:chgData name="Lex Wayen" userId="494a56360b44c41f" providerId="LiveId" clId="{33B4F76A-6A1F-4A73-BFFA-E7A0BAF35FE1}" dt="2019-07-03T14:31:24.313" v="3736"/>
          <ac:spMkLst>
            <pc:docMk/>
            <pc:sldMk cId="2554685039" sldId="1354"/>
            <ac:spMk id="11" creationId="{5B4D5A36-7DE5-4711-AB16-20CC7198382B}"/>
          </ac:spMkLst>
        </pc:spChg>
        <pc:spChg chg="add mod">
          <ac:chgData name="Lex Wayen" userId="494a56360b44c41f" providerId="LiveId" clId="{33B4F76A-6A1F-4A73-BFFA-E7A0BAF35FE1}" dt="2019-07-03T14:38:30.243" v="4002" actId="121"/>
          <ac:spMkLst>
            <pc:docMk/>
            <pc:sldMk cId="2554685039" sldId="1354"/>
            <ac:spMk id="12" creationId="{FFEA0C9C-E2BF-4156-BED0-9583AFA38304}"/>
          </ac:spMkLst>
        </pc:spChg>
        <pc:spChg chg="add mod topLvl">
          <ac:chgData name="Lex Wayen" userId="494a56360b44c41f" providerId="LiveId" clId="{33B4F76A-6A1F-4A73-BFFA-E7A0BAF35FE1}" dt="2019-07-03T14:46:14.247" v="4114" actId="165"/>
          <ac:spMkLst>
            <pc:docMk/>
            <pc:sldMk cId="2554685039" sldId="1354"/>
            <ac:spMk id="36" creationId="{259D8201-34FF-465B-8969-B7D6CFC388BD}"/>
          </ac:spMkLst>
        </pc:spChg>
        <pc:spChg chg="add mod topLvl">
          <ac:chgData name="Lex Wayen" userId="494a56360b44c41f" providerId="LiveId" clId="{33B4F76A-6A1F-4A73-BFFA-E7A0BAF35FE1}" dt="2019-07-03T14:46:16.653" v="4115" actId="165"/>
          <ac:spMkLst>
            <pc:docMk/>
            <pc:sldMk cId="2554685039" sldId="1354"/>
            <ac:spMk id="37" creationId="{F8E3DBAB-A9EB-4B0B-A0EC-F20406F2CA07}"/>
          </ac:spMkLst>
        </pc:spChg>
        <pc:spChg chg="add mod">
          <ac:chgData name="Lex Wayen" userId="494a56360b44c41f" providerId="LiveId" clId="{33B4F76A-6A1F-4A73-BFFA-E7A0BAF35FE1}" dt="2019-07-03T14:38:30.243" v="4002" actId="121"/>
          <ac:spMkLst>
            <pc:docMk/>
            <pc:sldMk cId="2554685039" sldId="1354"/>
            <ac:spMk id="41" creationId="{3C7342FE-0E8D-4634-AB0B-46C3589DA852}"/>
          </ac:spMkLst>
        </pc:spChg>
        <pc:spChg chg="add mod">
          <ac:chgData name="Lex Wayen" userId="494a56360b44c41f" providerId="LiveId" clId="{33B4F76A-6A1F-4A73-BFFA-E7A0BAF35FE1}" dt="2019-07-03T14:38:30.243" v="4002" actId="121"/>
          <ac:spMkLst>
            <pc:docMk/>
            <pc:sldMk cId="2554685039" sldId="1354"/>
            <ac:spMk id="42" creationId="{EB23DAB5-0C5C-4DC3-927F-26C4C00C00A8}"/>
          </ac:spMkLst>
        </pc:spChg>
        <pc:spChg chg="add mod">
          <ac:chgData name="Lex Wayen" userId="494a56360b44c41f" providerId="LiveId" clId="{33B4F76A-6A1F-4A73-BFFA-E7A0BAF35FE1}" dt="2019-07-03T14:38:30.243" v="4002" actId="121"/>
          <ac:spMkLst>
            <pc:docMk/>
            <pc:sldMk cId="2554685039" sldId="1354"/>
            <ac:spMk id="43" creationId="{D4C8E896-9479-49F6-97FA-545D57089ECF}"/>
          </ac:spMkLst>
        </pc:spChg>
        <pc:spChg chg="add mod">
          <ac:chgData name="Lex Wayen" userId="494a56360b44c41f" providerId="LiveId" clId="{33B4F76A-6A1F-4A73-BFFA-E7A0BAF35FE1}" dt="2019-07-03T14:37:31.238" v="3937" actId="1076"/>
          <ac:spMkLst>
            <pc:docMk/>
            <pc:sldMk cId="2554685039" sldId="1354"/>
            <ac:spMk id="44" creationId="{F04DC63D-3FB1-441B-AD6E-B67F89E8D979}"/>
          </ac:spMkLst>
        </pc:spChg>
        <pc:spChg chg="add mod">
          <ac:chgData name="Lex Wayen" userId="494a56360b44c41f" providerId="LiveId" clId="{33B4F76A-6A1F-4A73-BFFA-E7A0BAF35FE1}" dt="2019-07-03T14:41:24.570" v="4069" actId="113"/>
          <ac:spMkLst>
            <pc:docMk/>
            <pc:sldMk cId="2554685039" sldId="1354"/>
            <ac:spMk id="45" creationId="{4CEFFFC1-E796-4A59-8FCB-97BFD6BAFC82}"/>
          </ac:spMkLst>
        </pc:spChg>
        <pc:spChg chg="add mod topLvl">
          <ac:chgData name="Lex Wayen" userId="494a56360b44c41f" providerId="LiveId" clId="{33B4F76A-6A1F-4A73-BFFA-E7A0BAF35FE1}" dt="2019-07-03T14:46:16.653" v="4115" actId="165"/>
          <ac:spMkLst>
            <pc:docMk/>
            <pc:sldMk cId="2554685039" sldId="1354"/>
            <ac:spMk id="76" creationId="{0FCC4EEC-9B46-459A-A148-D12C001CBB5E}"/>
          </ac:spMkLst>
        </pc:spChg>
        <pc:grpChg chg="add del mod">
          <ac:chgData name="Lex Wayen" userId="494a56360b44c41f" providerId="LiveId" clId="{33B4F76A-6A1F-4A73-BFFA-E7A0BAF35FE1}" dt="2019-07-03T14:46:14.247" v="4114" actId="165"/>
          <ac:grpSpMkLst>
            <pc:docMk/>
            <pc:sldMk cId="2554685039" sldId="1354"/>
            <ac:grpSpMk id="8" creationId="{D0584668-ED86-4B6A-8782-BE769A9EBFA6}"/>
          </ac:grpSpMkLst>
        </pc:grpChg>
        <pc:grpChg chg="add del mod">
          <ac:chgData name="Lex Wayen" userId="494a56360b44c41f" providerId="LiveId" clId="{33B4F76A-6A1F-4A73-BFFA-E7A0BAF35FE1}" dt="2019-07-03T14:46:16.653" v="4115" actId="165"/>
          <ac:grpSpMkLst>
            <pc:docMk/>
            <pc:sldMk cId="2554685039" sldId="1354"/>
            <ac:grpSpMk id="77" creationId="{707ECDE5-89E8-4A0C-9EBF-1A9F149CB21E}"/>
          </ac:grpSpMkLst>
        </pc:grpChg>
        <pc:cxnChg chg="add mod">
          <ac:chgData name="Lex Wayen" userId="494a56360b44c41f" providerId="LiveId" clId="{33B4F76A-6A1F-4A73-BFFA-E7A0BAF35FE1}" dt="2019-07-03T14:43:29.639" v="4074" actId="692"/>
          <ac:cxnSpMkLst>
            <pc:docMk/>
            <pc:sldMk cId="2554685039" sldId="1354"/>
            <ac:cxnSpMk id="38" creationId="{BB19B509-B783-4E5F-8B67-CB43AED9D884}"/>
          </ac:cxnSpMkLst>
        </pc:cxnChg>
        <pc:cxnChg chg="add mod">
          <ac:chgData name="Lex Wayen" userId="494a56360b44c41f" providerId="LiveId" clId="{33B4F76A-6A1F-4A73-BFFA-E7A0BAF35FE1}" dt="2019-07-03T14:43:29.639" v="4074" actId="692"/>
          <ac:cxnSpMkLst>
            <pc:docMk/>
            <pc:sldMk cId="2554685039" sldId="1354"/>
            <ac:cxnSpMk id="46" creationId="{FDC17B8D-4CAC-4730-862B-478AF5D6B893}"/>
          </ac:cxnSpMkLst>
        </pc:cxnChg>
        <pc:cxnChg chg="add mod">
          <ac:chgData name="Lex Wayen" userId="494a56360b44c41f" providerId="LiveId" clId="{33B4F76A-6A1F-4A73-BFFA-E7A0BAF35FE1}" dt="2019-07-03T14:43:29.639" v="4074" actId="692"/>
          <ac:cxnSpMkLst>
            <pc:docMk/>
            <pc:sldMk cId="2554685039" sldId="1354"/>
            <ac:cxnSpMk id="49" creationId="{236C1762-C625-4DDC-9C12-BC5BB3972F3C}"/>
          </ac:cxnSpMkLst>
        </pc:cxnChg>
        <pc:cxnChg chg="add mod">
          <ac:chgData name="Lex Wayen" userId="494a56360b44c41f" providerId="LiveId" clId="{33B4F76A-6A1F-4A73-BFFA-E7A0BAF35FE1}" dt="2019-07-03T14:43:29.639" v="4074" actId="692"/>
          <ac:cxnSpMkLst>
            <pc:docMk/>
            <pc:sldMk cId="2554685039" sldId="1354"/>
            <ac:cxnSpMk id="52" creationId="{B1BA23D7-7CC9-47E2-A974-7B58D8B49BB4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55" creationId="{30F05BE6-E4FE-422E-9713-E4F0965BDABF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58" creationId="{BAACF665-994F-4021-9211-F7AC1D2944FA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61" creationId="{26D8DF3F-B51C-4B71-8B57-7D29B1260960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64" creationId="{935AF23A-95CC-4409-BACF-17473311D451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67" creationId="{EC0772EE-95F0-4611-BCD3-BBEC925D3071}"/>
          </ac:cxnSpMkLst>
        </pc:cxnChg>
        <pc:cxnChg chg="add mod">
          <ac:chgData name="Lex Wayen" userId="494a56360b44c41f" providerId="LiveId" clId="{33B4F76A-6A1F-4A73-BFFA-E7A0BAF35FE1}" dt="2019-07-03T14:42:56.108" v="4072" actId="13822"/>
          <ac:cxnSpMkLst>
            <pc:docMk/>
            <pc:sldMk cId="2554685039" sldId="1354"/>
            <ac:cxnSpMk id="70" creationId="{D78A01D0-CAB1-4C91-8B00-83E3066F8861}"/>
          </ac:cxnSpMkLst>
        </pc:cxnChg>
        <pc:cxnChg chg="add del mod">
          <ac:chgData name="Lex Wayen" userId="494a56360b44c41f" providerId="LiveId" clId="{33B4F76A-6A1F-4A73-BFFA-E7A0BAF35FE1}" dt="2019-07-03T14:40:14.768" v="4037" actId="478"/>
          <ac:cxnSpMkLst>
            <pc:docMk/>
            <pc:sldMk cId="2554685039" sldId="1354"/>
            <ac:cxnSpMk id="73" creationId="{AB161DC7-3CDB-48F2-A798-9A44BB139217}"/>
          </ac:cxnSpMkLst>
        </pc:cxnChg>
      </pc:sldChg>
      <pc:sldChg chg="add del">
        <pc:chgData name="Lex Wayen" userId="494a56360b44c41f" providerId="LiveId" clId="{33B4F76A-6A1F-4A73-BFFA-E7A0BAF35FE1}" dt="2019-07-03T14:44:09.756" v="4078" actId="2696"/>
        <pc:sldMkLst>
          <pc:docMk/>
          <pc:sldMk cId="2893894327" sldId="1355"/>
        </pc:sldMkLst>
      </pc:sldChg>
      <pc:sldChg chg="addSp delSp modSp add del">
        <pc:chgData name="Lex Wayen" userId="494a56360b44c41f" providerId="LiveId" clId="{33B4F76A-6A1F-4A73-BFFA-E7A0BAF35FE1}" dt="2019-07-03T15:06:13.119" v="4261" actId="14100"/>
        <pc:sldMkLst>
          <pc:docMk/>
          <pc:sldMk cId="861804146" sldId="1356"/>
        </pc:sldMkLst>
        <pc:spChg chg="mod ord">
          <ac:chgData name="Lex Wayen" userId="494a56360b44c41f" providerId="LiveId" clId="{33B4F76A-6A1F-4A73-BFFA-E7A0BAF35FE1}" dt="2019-07-03T14:48:29.834" v="4164" actId="1076"/>
          <ac:spMkLst>
            <pc:docMk/>
            <pc:sldMk cId="861804146" sldId="1356"/>
            <ac:spMk id="3" creationId="{DB8314C0-C98A-4655-BE62-078CE5C41015}"/>
          </ac:spMkLst>
        </pc:spChg>
        <pc:spChg chg="mod topLvl">
          <ac:chgData name="Lex Wayen" userId="494a56360b44c41f" providerId="LiveId" clId="{33B4F76A-6A1F-4A73-BFFA-E7A0BAF35FE1}" dt="2019-07-03T14:46:25.986" v="4118" actId="165"/>
          <ac:spMkLst>
            <pc:docMk/>
            <pc:sldMk cId="861804146" sldId="1356"/>
            <ac:spMk id="7" creationId="{10C02FB6-3891-45FF-B181-D1E5BEE156E0}"/>
          </ac:spMkLst>
        </pc:spChg>
        <pc:spChg chg="del">
          <ac:chgData name="Lex Wayen" userId="494a56360b44c41f" providerId="LiveId" clId="{33B4F76A-6A1F-4A73-BFFA-E7A0BAF35FE1}" dt="2019-07-03T14:45:00.740" v="4084" actId="478"/>
          <ac:spMkLst>
            <pc:docMk/>
            <pc:sldMk cId="861804146" sldId="1356"/>
            <ac:spMk id="12" creationId="{FFEA0C9C-E2BF-4156-BED0-9583AFA38304}"/>
          </ac:spMkLst>
        </pc:spChg>
        <pc:spChg chg="del">
          <ac:chgData name="Lex Wayen" userId="494a56360b44c41f" providerId="LiveId" clId="{33B4F76A-6A1F-4A73-BFFA-E7A0BAF35FE1}" dt="2019-07-03T14:44:40.869" v="4081" actId="478"/>
          <ac:spMkLst>
            <pc:docMk/>
            <pc:sldMk cId="861804146" sldId="1356"/>
            <ac:spMk id="18" creationId="{7CB94025-20A3-4E46-AAE0-4D718B9BABE2}"/>
          </ac:spMkLst>
        </pc:spChg>
        <pc:spChg chg="del">
          <ac:chgData name="Lex Wayen" userId="494a56360b44c41f" providerId="LiveId" clId="{33B4F76A-6A1F-4A73-BFFA-E7A0BAF35FE1}" dt="2019-07-03T14:44:40.869" v="4081" actId="478"/>
          <ac:spMkLst>
            <pc:docMk/>
            <pc:sldMk cId="861804146" sldId="1356"/>
            <ac:spMk id="19" creationId="{A78374A9-354B-47EF-B1A6-E0B135E232B5}"/>
          </ac:spMkLst>
        </pc:spChg>
        <pc:spChg chg="del">
          <ac:chgData name="Lex Wayen" userId="494a56360b44c41f" providerId="LiveId" clId="{33B4F76A-6A1F-4A73-BFFA-E7A0BAF35FE1}" dt="2019-07-03T14:44:40.869" v="4081" actId="478"/>
          <ac:spMkLst>
            <pc:docMk/>
            <pc:sldMk cId="861804146" sldId="1356"/>
            <ac:spMk id="20" creationId="{093B1F65-F5CB-475B-90E6-F025D2133195}"/>
          </ac:spMkLst>
        </pc:spChg>
        <pc:spChg chg="mod">
          <ac:chgData name="Lex Wayen" userId="494a56360b44c41f" providerId="LiveId" clId="{33B4F76A-6A1F-4A73-BFFA-E7A0BAF35FE1}" dt="2019-07-03T14:48:32.654" v="4165" actId="207"/>
          <ac:spMkLst>
            <pc:docMk/>
            <pc:sldMk cId="861804146" sldId="1356"/>
            <ac:spMk id="26" creationId="{4112B690-B9FD-4B09-8841-53AFE7A7D21E}"/>
          </ac:spMkLst>
        </pc:spChg>
        <pc:spChg chg="mod">
          <ac:chgData name="Lex Wayen" userId="494a56360b44c41f" providerId="LiveId" clId="{33B4F76A-6A1F-4A73-BFFA-E7A0BAF35FE1}" dt="2019-07-03T14:48:32.654" v="4165" actId="207"/>
          <ac:spMkLst>
            <pc:docMk/>
            <pc:sldMk cId="861804146" sldId="1356"/>
            <ac:spMk id="27" creationId="{47E100A0-D609-4CD6-BCE5-D2E7A247E831}"/>
          </ac:spMkLst>
        </pc:spChg>
        <pc:spChg chg="mod">
          <ac:chgData name="Lex Wayen" userId="494a56360b44c41f" providerId="LiveId" clId="{33B4F76A-6A1F-4A73-BFFA-E7A0BAF35FE1}" dt="2019-07-03T14:48:32.654" v="4165" actId="207"/>
          <ac:spMkLst>
            <pc:docMk/>
            <pc:sldMk cId="861804146" sldId="1356"/>
            <ac:spMk id="28" creationId="{0F535E1C-A1C7-4320-BEE7-10EBFB64C234}"/>
          </ac:spMkLst>
        </pc:spChg>
        <pc:spChg chg="del mod">
          <ac:chgData name="Lex Wayen" userId="494a56360b44c41f" providerId="LiveId" clId="{33B4F76A-6A1F-4A73-BFFA-E7A0BAF35FE1}" dt="2019-07-03T14:48:44.532" v="4166" actId="478"/>
          <ac:spMkLst>
            <pc:docMk/>
            <pc:sldMk cId="861804146" sldId="1356"/>
            <ac:spMk id="33" creationId="{B06D74C6-05CB-4C5E-AAD9-6E0560A9FDA7}"/>
          </ac:spMkLst>
        </pc:spChg>
        <pc:spChg chg="del mod">
          <ac:chgData name="Lex Wayen" userId="494a56360b44c41f" providerId="LiveId" clId="{33B4F76A-6A1F-4A73-BFFA-E7A0BAF35FE1}" dt="2019-07-03T14:48:44.532" v="4166" actId="478"/>
          <ac:spMkLst>
            <pc:docMk/>
            <pc:sldMk cId="861804146" sldId="1356"/>
            <ac:spMk id="34" creationId="{C9F20370-DB86-4694-AE42-EE6BE1C122EB}"/>
          </ac:spMkLst>
        </pc:spChg>
        <pc:spChg chg="del mod">
          <ac:chgData name="Lex Wayen" userId="494a56360b44c41f" providerId="LiveId" clId="{33B4F76A-6A1F-4A73-BFFA-E7A0BAF35FE1}" dt="2019-07-03T14:48:44.532" v="4166" actId="478"/>
          <ac:spMkLst>
            <pc:docMk/>
            <pc:sldMk cId="861804146" sldId="1356"/>
            <ac:spMk id="35" creationId="{3255F52D-0D94-4625-BE5E-1E3820A8092A}"/>
          </ac:spMkLst>
        </pc:spChg>
        <pc:spChg chg="mod topLvl">
          <ac:chgData name="Lex Wayen" userId="494a56360b44c41f" providerId="LiveId" clId="{33B4F76A-6A1F-4A73-BFFA-E7A0BAF35FE1}" dt="2019-07-03T14:46:25.986" v="4118" actId="165"/>
          <ac:spMkLst>
            <pc:docMk/>
            <pc:sldMk cId="861804146" sldId="1356"/>
            <ac:spMk id="36" creationId="{259D8201-34FF-465B-8969-B7D6CFC388BD}"/>
          </ac:spMkLst>
        </pc:spChg>
        <pc:spChg chg="add del mod">
          <ac:chgData name="Lex Wayen" userId="494a56360b44c41f" providerId="LiveId" clId="{33B4F76A-6A1F-4A73-BFFA-E7A0BAF35FE1}" dt="2019-07-03T14:47:37.431" v="4149" actId="1076"/>
          <ac:spMkLst>
            <pc:docMk/>
            <pc:sldMk cId="861804146" sldId="1356"/>
            <ac:spMk id="37" creationId="{F8E3DBAB-A9EB-4B0B-A0EC-F20406F2CA07}"/>
          </ac:spMkLst>
        </pc:spChg>
        <pc:spChg chg="del">
          <ac:chgData name="Lex Wayen" userId="494a56360b44c41f" providerId="LiveId" clId="{33B4F76A-6A1F-4A73-BFFA-E7A0BAF35FE1}" dt="2019-07-03T14:45:00.740" v="4084" actId="478"/>
          <ac:spMkLst>
            <pc:docMk/>
            <pc:sldMk cId="861804146" sldId="1356"/>
            <ac:spMk id="41" creationId="{3C7342FE-0E8D-4634-AB0B-46C3589DA852}"/>
          </ac:spMkLst>
        </pc:spChg>
        <pc:spChg chg="del">
          <ac:chgData name="Lex Wayen" userId="494a56360b44c41f" providerId="LiveId" clId="{33B4F76A-6A1F-4A73-BFFA-E7A0BAF35FE1}" dt="2019-07-03T14:45:00.740" v="4084" actId="478"/>
          <ac:spMkLst>
            <pc:docMk/>
            <pc:sldMk cId="861804146" sldId="1356"/>
            <ac:spMk id="42" creationId="{EB23DAB5-0C5C-4DC3-927F-26C4C00C00A8}"/>
          </ac:spMkLst>
        </pc:spChg>
        <pc:spChg chg="del">
          <ac:chgData name="Lex Wayen" userId="494a56360b44c41f" providerId="LiveId" clId="{33B4F76A-6A1F-4A73-BFFA-E7A0BAF35FE1}" dt="2019-07-03T14:45:00.740" v="4084" actId="478"/>
          <ac:spMkLst>
            <pc:docMk/>
            <pc:sldMk cId="861804146" sldId="1356"/>
            <ac:spMk id="43" creationId="{D4C8E896-9479-49F6-97FA-545D57089ECF}"/>
          </ac:spMkLst>
        </pc:spChg>
        <pc:spChg chg="del">
          <ac:chgData name="Lex Wayen" userId="494a56360b44c41f" providerId="LiveId" clId="{33B4F76A-6A1F-4A73-BFFA-E7A0BAF35FE1}" dt="2019-07-03T14:45:14.818" v="4094" actId="478"/>
          <ac:spMkLst>
            <pc:docMk/>
            <pc:sldMk cId="861804146" sldId="1356"/>
            <ac:spMk id="44" creationId="{F04DC63D-3FB1-441B-AD6E-B67F89E8D979}"/>
          </ac:spMkLst>
        </pc:spChg>
        <pc:spChg chg="del">
          <ac:chgData name="Lex Wayen" userId="494a56360b44c41f" providerId="LiveId" clId="{33B4F76A-6A1F-4A73-BFFA-E7A0BAF35FE1}" dt="2019-07-03T14:45:00.740" v="4084" actId="478"/>
          <ac:spMkLst>
            <pc:docMk/>
            <pc:sldMk cId="861804146" sldId="1356"/>
            <ac:spMk id="45" creationId="{4CEFFFC1-E796-4A59-8FCB-97BFD6BAFC82}"/>
          </ac:spMkLst>
        </pc:spChg>
        <pc:spChg chg="add">
          <ac:chgData name="Lex Wayen" userId="494a56360b44c41f" providerId="LiveId" clId="{33B4F76A-6A1F-4A73-BFFA-E7A0BAF35FE1}" dt="2019-07-03T14:44:42.660" v="4082"/>
          <ac:spMkLst>
            <pc:docMk/>
            <pc:sldMk cId="861804146" sldId="1356"/>
            <ac:spMk id="53" creationId="{A2CC9989-5FAD-43AD-ADCE-FBC4AF1D06C6}"/>
          </ac:spMkLst>
        </pc:spChg>
        <pc:spChg chg="add">
          <ac:chgData name="Lex Wayen" userId="494a56360b44c41f" providerId="LiveId" clId="{33B4F76A-6A1F-4A73-BFFA-E7A0BAF35FE1}" dt="2019-07-03T14:44:42.660" v="4082"/>
          <ac:spMkLst>
            <pc:docMk/>
            <pc:sldMk cId="861804146" sldId="1356"/>
            <ac:spMk id="54" creationId="{79D94E1C-3B59-4391-9CB1-554E2B4E711F}"/>
          </ac:spMkLst>
        </pc:spChg>
        <pc:spChg chg="add">
          <ac:chgData name="Lex Wayen" userId="494a56360b44c41f" providerId="LiveId" clId="{33B4F76A-6A1F-4A73-BFFA-E7A0BAF35FE1}" dt="2019-07-03T14:44:42.660" v="4082"/>
          <ac:spMkLst>
            <pc:docMk/>
            <pc:sldMk cId="861804146" sldId="1356"/>
            <ac:spMk id="56" creationId="{1D60DFF3-A5AF-45FE-9472-081AAD33D3FB}"/>
          </ac:spMkLst>
        </pc:spChg>
        <pc:spChg chg="add del">
          <ac:chgData name="Lex Wayen" userId="494a56360b44c41f" providerId="LiveId" clId="{33B4F76A-6A1F-4A73-BFFA-E7A0BAF35FE1}" dt="2019-07-03T14:46:31.350" v="4120"/>
          <ac:spMkLst>
            <pc:docMk/>
            <pc:sldMk cId="861804146" sldId="1356"/>
            <ac:spMk id="57" creationId="{27CBEF93-3EB3-4D78-AF0D-D667B7F6854B}"/>
          </ac:spMkLst>
        </pc:spChg>
        <pc:spChg chg="add mod">
          <ac:chgData name="Lex Wayen" userId="494a56360b44c41f" providerId="LiveId" clId="{33B4F76A-6A1F-4A73-BFFA-E7A0BAF35FE1}" dt="2019-07-03T15:05:38.927" v="4247" actId="164"/>
          <ac:spMkLst>
            <pc:docMk/>
            <pc:sldMk cId="861804146" sldId="1356"/>
            <ac:spMk id="59" creationId="{1F4D722C-2E55-40C5-82DE-57B16A396953}"/>
          </ac:spMkLst>
        </pc:spChg>
        <pc:spChg chg="add mod">
          <ac:chgData name="Lex Wayen" userId="494a56360b44c41f" providerId="LiveId" clId="{33B4F76A-6A1F-4A73-BFFA-E7A0BAF35FE1}" dt="2019-07-03T15:05:38.927" v="4247" actId="164"/>
          <ac:spMkLst>
            <pc:docMk/>
            <pc:sldMk cId="861804146" sldId="1356"/>
            <ac:spMk id="60" creationId="{A4822BCA-1CE4-4A18-ABE2-8AE921EE7AC3}"/>
          </ac:spMkLst>
        </pc:spChg>
        <pc:spChg chg="add del">
          <ac:chgData name="Lex Wayen" userId="494a56360b44c41f" providerId="LiveId" clId="{33B4F76A-6A1F-4A73-BFFA-E7A0BAF35FE1}" dt="2019-07-03T14:47:17.598" v="4135"/>
          <ac:spMkLst>
            <pc:docMk/>
            <pc:sldMk cId="861804146" sldId="1356"/>
            <ac:spMk id="62" creationId="{057AD457-7C33-4DCF-B4F8-25101D24698D}"/>
          </ac:spMkLst>
        </pc:spChg>
        <pc:spChg chg="add del">
          <ac:chgData name="Lex Wayen" userId="494a56360b44c41f" providerId="LiveId" clId="{33B4F76A-6A1F-4A73-BFFA-E7A0BAF35FE1}" dt="2019-07-03T14:47:17.598" v="4135"/>
          <ac:spMkLst>
            <pc:docMk/>
            <pc:sldMk cId="861804146" sldId="1356"/>
            <ac:spMk id="63" creationId="{0BE9E9BB-4B2C-4C1B-B66C-58C9D96442DA}"/>
          </ac:spMkLst>
        </pc:spChg>
        <pc:spChg chg="add del">
          <ac:chgData name="Lex Wayen" userId="494a56360b44c41f" providerId="LiveId" clId="{33B4F76A-6A1F-4A73-BFFA-E7A0BAF35FE1}" dt="2019-07-03T14:47:17.598" v="4135"/>
          <ac:spMkLst>
            <pc:docMk/>
            <pc:sldMk cId="861804146" sldId="1356"/>
            <ac:spMk id="65" creationId="{B1C337AB-FDD7-468E-A537-CA32C67DB2B1}"/>
          </ac:spMkLst>
        </pc:spChg>
        <pc:spChg chg="add del">
          <ac:chgData name="Lex Wayen" userId="494a56360b44c41f" providerId="LiveId" clId="{33B4F76A-6A1F-4A73-BFFA-E7A0BAF35FE1}" dt="2019-07-03T14:47:17.598" v="4135"/>
          <ac:spMkLst>
            <pc:docMk/>
            <pc:sldMk cId="861804146" sldId="1356"/>
            <ac:spMk id="66" creationId="{45DFFA89-79EE-4D42-B3EC-8C9D6F88CBDB}"/>
          </ac:spMkLst>
        </pc:spChg>
        <pc:spChg chg="add mod">
          <ac:chgData name="Lex Wayen" userId="494a56360b44c41f" providerId="LiveId" clId="{33B4F76A-6A1F-4A73-BFFA-E7A0BAF35FE1}" dt="2019-07-03T15:05:43.416" v="4248" actId="164"/>
          <ac:spMkLst>
            <pc:docMk/>
            <pc:sldMk cId="861804146" sldId="1356"/>
            <ac:spMk id="68" creationId="{6251544C-25ED-4252-A59E-A5C61EC53E74}"/>
          </ac:spMkLst>
        </pc:spChg>
        <pc:spChg chg="add mod">
          <ac:chgData name="Lex Wayen" userId="494a56360b44c41f" providerId="LiveId" clId="{33B4F76A-6A1F-4A73-BFFA-E7A0BAF35FE1}" dt="2019-07-03T15:06:13.119" v="4261" actId="14100"/>
          <ac:spMkLst>
            <pc:docMk/>
            <pc:sldMk cId="861804146" sldId="1356"/>
            <ac:spMk id="69" creationId="{46F658B5-624D-43BA-9004-C808D69BF3EA}"/>
          </ac:spMkLst>
        </pc:spChg>
        <pc:spChg chg="add mod">
          <ac:chgData name="Lex Wayen" userId="494a56360b44c41f" providerId="LiveId" clId="{33B4F76A-6A1F-4A73-BFFA-E7A0BAF35FE1}" dt="2019-07-03T15:05:47.532" v="4249" actId="164"/>
          <ac:spMkLst>
            <pc:docMk/>
            <pc:sldMk cId="861804146" sldId="1356"/>
            <ac:spMk id="71" creationId="{57ACD4DF-DD5A-44AC-9298-D93DD9ABEED2}"/>
          </ac:spMkLst>
        </pc:spChg>
        <pc:spChg chg="add mod">
          <ac:chgData name="Lex Wayen" userId="494a56360b44c41f" providerId="LiveId" clId="{33B4F76A-6A1F-4A73-BFFA-E7A0BAF35FE1}" dt="2019-07-03T15:05:47.532" v="4249" actId="164"/>
          <ac:spMkLst>
            <pc:docMk/>
            <pc:sldMk cId="861804146" sldId="1356"/>
            <ac:spMk id="72" creationId="{39BCF6C9-52C2-458F-B4C9-C77EE199E145}"/>
          </ac:spMkLst>
        </pc:spChg>
        <pc:spChg chg="add mod">
          <ac:chgData name="Lex Wayen" userId="494a56360b44c41f" providerId="LiveId" clId="{33B4F76A-6A1F-4A73-BFFA-E7A0BAF35FE1}" dt="2019-07-03T15:05:53.083" v="4250" actId="164"/>
          <ac:spMkLst>
            <pc:docMk/>
            <pc:sldMk cId="861804146" sldId="1356"/>
            <ac:spMk id="73" creationId="{9840F8E0-DB9D-46C4-AC33-3BB847463707}"/>
          </ac:spMkLst>
        </pc:spChg>
        <pc:spChg chg="add mod">
          <ac:chgData name="Lex Wayen" userId="494a56360b44c41f" providerId="LiveId" clId="{33B4F76A-6A1F-4A73-BFFA-E7A0BAF35FE1}" dt="2019-07-03T15:05:53.083" v="4250" actId="164"/>
          <ac:spMkLst>
            <pc:docMk/>
            <pc:sldMk cId="861804146" sldId="1356"/>
            <ac:spMk id="74" creationId="{AB8FBB83-2599-4A7A-8FEE-F6B19C750E77}"/>
          </ac:spMkLst>
        </pc:spChg>
        <pc:spChg chg="add del mod">
          <ac:chgData name="Lex Wayen" userId="494a56360b44c41f" providerId="LiveId" clId="{33B4F76A-6A1F-4A73-BFFA-E7A0BAF35FE1}" dt="2019-07-03T14:47:50.451" v="4153" actId="478"/>
          <ac:spMkLst>
            <pc:docMk/>
            <pc:sldMk cId="861804146" sldId="1356"/>
            <ac:spMk id="75" creationId="{5DCFB5F6-67E7-4E1B-94E5-D51C2C9988EB}"/>
          </ac:spMkLst>
        </pc:spChg>
        <pc:spChg chg="mod">
          <ac:chgData name="Lex Wayen" userId="494a56360b44c41f" providerId="LiveId" clId="{33B4F76A-6A1F-4A73-BFFA-E7A0BAF35FE1}" dt="2019-07-03T15:06:06.809" v="4254" actId="20577"/>
          <ac:spMkLst>
            <pc:docMk/>
            <pc:sldMk cId="861804146" sldId="1356"/>
            <ac:spMk id="76" creationId="{0FCC4EEC-9B46-459A-A148-D12C001CBB5E}"/>
          </ac:spMkLst>
        </pc:spChg>
        <pc:spChg chg="add del mod">
          <ac:chgData name="Lex Wayen" userId="494a56360b44c41f" providerId="LiveId" clId="{33B4F76A-6A1F-4A73-BFFA-E7A0BAF35FE1}" dt="2019-07-03T14:47:50.451" v="4153" actId="478"/>
          <ac:spMkLst>
            <pc:docMk/>
            <pc:sldMk cId="861804146" sldId="1356"/>
            <ac:spMk id="77" creationId="{A0B75B46-BDAC-45B2-80B1-C5735519A10F}"/>
          </ac:spMkLst>
        </pc:spChg>
        <pc:spChg chg="add">
          <ac:chgData name="Lex Wayen" userId="494a56360b44c41f" providerId="LiveId" clId="{33B4F76A-6A1F-4A73-BFFA-E7A0BAF35FE1}" dt="2019-07-03T14:48:45.872" v="4167"/>
          <ac:spMkLst>
            <pc:docMk/>
            <pc:sldMk cId="861804146" sldId="1356"/>
            <ac:spMk id="78" creationId="{E49E44B4-9AAD-49C3-B678-4A1DDE3729AF}"/>
          </ac:spMkLst>
        </pc:spChg>
        <pc:spChg chg="add">
          <ac:chgData name="Lex Wayen" userId="494a56360b44c41f" providerId="LiveId" clId="{33B4F76A-6A1F-4A73-BFFA-E7A0BAF35FE1}" dt="2019-07-03T14:48:45.872" v="4167"/>
          <ac:spMkLst>
            <pc:docMk/>
            <pc:sldMk cId="861804146" sldId="1356"/>
            <ac:spMk id="79" creationId="{1F3EA681-217F-47B3-AA18-8DDC363587EA}"/>
          </ac:spMkLst>
        </pc:spChg>
        <pc:spChg chg="add">
          <ac:chgData name="Lex Wayen" userId="494a56360b44c41f" providerId="LiveId" clId="{33B4F76A-6A1F-4A73-BFFA-E7A0BAF35FE1}" dt="2019-07-03T14:48:45.872" v="4167"/>
          <ac:spMkLst>
            <pc:docMk/>
            <pc:sldMk cId="861804146" sldId="1356"/>
            <ac:spMk id="80" creationId="{4C131016-FDD2-44AE-B3A3-9946FACC4AD3}"/>
          </ac:spMkLst>
        </pc:spChg>
        <pc:spChg chg="add mod">
          <ac:chgData name="Lex Wayen" userId="494a56360b44c41f" providerId="LiveId" clId="{33B4F76A-6A1F-4A73-BFFA-E7A0BAF35FE1}" dt="2019-07-03T14:50:04.339" v="4180" actId="1076"/>
          <ac:spMkLst>
            <pc:docMk/>
            <pc:sldMk cId="861804146" sldId="1356"/>
            <ac:spMk id="81" creationId="{3AD5ADB4-57F2-4BC7-AEA1-3754D8700ED4}"/>
          </ac:spMkLst>
        </pc:spChg>
        <pc:spChg chg="add mod">
          <ac:chgData name="Lex Wayen" userId="494a56360b44c41f" providerId="LiveId" clId="{33B4F76A-6A1F-4A73-BFFA-E7A0BAF35FE1}" dt="2019-07-03T14:50:17.579" v="4204" actId="1076"/>
          <ac:spMkLst>
            <pc:docMk/>
            <pc:sldMk cId="861804146" sldId="1356"/>
            <ac:spMk id="82" creationId="{F9471D5A-5841-4456-B231-8E1394DCCCAA}"/>
          </ac:spMkLst>
        </pc:spChg>
        <pc:grpChg chg="del mod">
          <ac:chgData name="Lex Wayen" userId="494a56360b44c41f" providerId="LiveId" clId="{33B4F76A-6A1F-4A73-BFFA-E7A0BAF35FE1}" dt="2019-07-03T14:46:25.986" v="4118" actId="165"/>
          <ac:grpSpMkLst>
            <pc:docMk/>
            <pc:sldMk cId="861804146" sldId="1356"/>
            <ac:grpSpMk id="8" creationId="{D0584668-ED86-4B6A-8782-BE769A9EBFA6}"/>
          </ac:grpSpMkLst>
        </pc:grpChg>
        <pc:grpChg chg="add mod">
          <ac:chgData name="Lex Wayen" userId="494a56360b44c41f" providerId="LiveId" clId="{33B4F76A-6A1F-4A73-BFFA-E7A0BAF35FE1}" dt="2019-07-03T15:05:38.927" v="4247" actId="164"/>
          <ac:grpSpMkLst>
            <pc:docMk/>
            <pc:sldMk cId="861804146" sldId="1356"/>
            <ac:grpSpMk id="10" creationId="{376022DD-F290-48D8-9096-5FA873D03964}"/>
          </ac:grpSpMkLst>
        </pc:grpChg>
        <pc:grpChg chg="add mod">
          <ac:chgData name="Lex Wayen" userId="494a56360b44c41f" providerId="LiveId" clId="{33B4F76A-6A1F-4A73-BFFA-E7A0BAF35FE1}" dt="2019-07-03T15:05:43.416" v="4248" actId="164"/>
          <ac:grpSpMkLst>
            <pc:docMk/>
            <pc:sldMk cId="861804146" sldId="1356"/>
            <ac:grpSpMk id="11" creationId="{1C78A743-1D74-4821-AA0E-D5DAD8FCD140}"/>
          </ac:grpSpMkLst>
        </pc:grpChg>
        <pc:grpChg chg="add mod">
          <ac:chgData name="Lex Wayen" userId="494a56360b44c41f" providerId="LiveId" clId="{33B4F76A-6A1F-4A73-BFFA-E7A0BAF35FE1}" dt="2019-07-03T15:05:47.532" v="4249" actId="164"/>
          <ac:grpSpMkLst>
            <pc:docMk/>
            <pc:sldMk cId="861804146" sldId="1356"/>
            <ac:grpSpMk id="15" creationId="{37FC0A7B-7897-4A34-9A3D-4855435D4D92}"/>
          </ac:grpSpMkLst>
        </pc:grpChg>
        <pc:grpChg chg="add mod">
          <ac:chgData name="Lex Wayen" userId="494a56360b44c41f" providerId="LiveId" clId="{33B4F76A-6A1F-4A73-BFFA-E7A0BAF35FE1}" dt="2019-07-03T15:05:53.083" v="4250" actId="164"/>
          <ac:grpSpMkLst>
            <pc:docMk/>
            <pc:sldMk cId="861804146" sldId="1356"/>
            <ac:grpSpMk id="47" creationId="{9363D906-ABAF-4EB1-866C-9669D29EBC32}"/>
          </ac:grpSpMkLst>
        </pc:grpChg>
        <pc:cxnChg chg="del mod">
          <ac:chgData name="Lex Wayen" userId="494a56360b44c41f" providerId="LiveId" clId="{33B4F76A-6A1F-4A73-BFFA-E7A0BAF35FE1}" dt="2019-07-03T14:45:00.740" v="4084" actId="478"/>
          <ac:cxnSpMkLst>
            <pc:docMk/>
            <pc:sldMk cId="861804146" sldId="1356"/>
            <ac:cxnSpMk id="38" creationId="{BB19B509-B783-4E5F-8B67-CB43AED9D884}"/>
          </ac:cxnSpMkLst>
        </pc:cxnChg>
        <pc:cxnChg chg="del mod">
          <ac:chgData name="Lex Wayen" userId="494a56360b44c41f" providerId="LiveId" clId="{33B4F76A-6A1F-4A73-BFFA-E7A0BAF35FE1}" dt="2019-07-03T14:45:00.740" v="4084" actId="478"/>
          <ac:cxnSpMkLst>
            <pc:docMk/>
            <pc:sldMk cId="861804146" sldId="1356"/>
            <ac:cxnSpMk id="46" creationId="{FDC17B8D-4CAC-4730-862B-478AF5D6B893}"/>
          </ac:cxnSpMkLst>
        </pc:cxnChg>
        <pc:cxnChg chg="del mod">
          <ac:chgData name="Lex Wayen" userId="494a56360b44c41f" providerId="LiveId" clId="{33B4F76A-6A1F-4A73-BFFA-E7A0BAF35FE1}" dt="2019-07-03T14:45:00.740" v="4084" actId="478"/>
          <ac:cxnSpMkLst>
            <pc:docMk/>
            <pc:sldMk cId="861804146" sldId="1356"/>
            <ac:cxnSpMk id="49" creationId="{236C1762-C625-4DDC-9C12-BC5BB3972F3C}"/>
          </ac:cxnSpMkLst>
        </pc:cxnChg>
        <pc:cxnChg chg="del mod">
          <ac:chgData name="Lex Wayen" userId="494a56360b44c41f" providerId="LiveId" clId="{33B4F76A-6A1F-4A73-BFFA-E7A0BAF35FE1}" dt="2019-07-03T14:45:00.740" v="4084" actId="478"/>
          <ac:cxnSpMkLst>
            <pc:docMk/>
            <pc:sldMk cId="861804146" sldId="1356"/>
            <ac:cxnSpMk id="52" creationId="{B1BA23D7-7CC9-47E2-A974-7B58D8B49BB4}"/>
          </ac:cxnSpMkLst>
        </pc:cxnChg>
        <pc:cxnChg chg="del mod">
          <ac:chgData name="Lex Wayen" userId="494a56360b44c41f" providerId="LiveId" clId="{33B4F76A-6A1F-4A73-BFFA-E7A0BAF35FE1}" dt="2019-07-03T14:45:00.740" v="4084" actId="478"/>
          <ac:cxnSpMkLst>
            <pc:docMk/>
            <pc:sldMk cId="861804146" sldId="1356"/>
            <ac:cxnSpMk id="55" creationId="{30F05BE6-E4FE-422E-9713-E4F0965BDABF}"/>
          </ac:cxnSpMkLst>
        </pc:cxnChg>
        <pc:cxnChg chg="del mod">
          <ac:chgData name="Lex Wayen" userId="494a56360b44c41f" providerId="LiveId" clId="{33B4F76A-6A1F-4A73-BFFA-E7A0BAF35FE1}" dt="2019-07-03T14:45:14.818" v="4094" actId="478"/>
          <ac:cxnSpMkLst>
            <pc:docMk/>
            <pc:sldMk cId="861804146" sldId="1356"/>
            <ac:cxnSpMk id="58" creationId="{BAACF665-994F-4021-9211-F7AC1D2944FA}"/>
          </ac:cxnSpMkLst>
        </pc:cxnChg>
        <pc:cxnChg chg="del mod">
          <ac:chgData name="Lex Wayen" userId="494a56360b44c41f" providerId="LiveId" clId="{33B4F76A-6A1F-4A73-BFFA-E7A0BAF35FE1}" dt="2019-07-03T14:45:14.818" v="4094" actId="478"/>
          <ac:cxnSpMkLst>
            <pc:docMk/>
            <pc:sldMk cId="861804146" sldId="1356"/>
            <ac:cxnSpMk id="61" creationId="{26D8DF3F-B51C-4B71-8B57-7D29B1260960}"/>
          </ac:cxnSpMkLst>
        </pc:cxnChg>
        <pc:cxnChg chg="del mod">
          <ac:chgData name="Lex Wayen" userId="494a56360b44c41f" providerId="LiveId" clId="{33B4F76A-6A1F-4A73-BFFA-E7A0BAF35FE1}" dt="2019-07-03T14:45:14.818" v="4094" actId="478"/>
          <ac:cxnSpMkLst>
            <pc:docMk/>
            <pc:sldMk cId="861804146" sldId="1356"/>
            <ac:cxnSpMk id="64" creationId="{935AF23A-95CC-4409-BACF-17473311D451}"/>
          </ac:cxnSpMkLst>
        </pc:cxnChg>
        <pc:cxnChg chg="del mod">
          <ac:chgData name="Lex Wayen" userId="494a56360b44c41f" providerId="LiveId" clId="{33B4F76A-6A1F-4A73-BFFA-E7A0BAF35FE1}" dt="2019-07-03T14:45:14.818" v="4094" actId="478"/>
          <ac:cxnSpMkLst>
            <pc:docMk/>
            <pc:sldMk cId="861804146" sldId="1356"/>
            <ac:cxnSpMk id="67" creationId="{EC0772EE-95F0-4611-BCD3-BBEC925D3071}"/>
          </ac:cxnSpMkLst>
        </pc:cxnChg>
        <pc:cxnChg chg="del mod">
          <ac:chgData name="Lex Wayen" userId="494a56360b44c41f" providerId="LiveId" clId="{33B4F76A-6A1F-4A73-BFFA-E7A0BAF35FE1}" dt="2019-07-03T14:45:14.818" v="4094" actId="478"/>
          <ac:cxnSpMkLst>
            <pc:docMk/>
            <pc:sldMk cId="861804146" sldId="1356"/>
            <ac:cxnSpMk id="70" creationId="{D78A01D0-CAB1-4C91-8B00-83E3066F8861}"/>
          </ac:cxnSpMkLst>
        </pc:cxnChg>
      </pc:sldChg>
      <pc:sldChg chg="addSp delSp modSp add del">
        <pc:chgData name="Lex Wayen" userId="494a56360b44c41f" providerId="LiveId" clId="{33B4F76A-6A1F-4A73-BFFA-E7A0BAF35FE1}" dt="2019-07-03T16:53:39.077" v="5163" actId="1076"/>
        <pc:sldMkLst>
          <pc:docMk/>
          <pc:sldMk cId="1018656520" sldId="1357"/>
        </pc:sldMkLst>
        <pc:spChg chg="mod">
          <ac:chgData name="Lex Wayen" userId="494a56360b44c41f" providerId="LiveId" clId="{33B4F76A-6A1F-4A73-BFFA-E7A0BAF35FE1}" dt="2019-07-03T16:41:29.728" v="4687"/>
          <ac:spMkLst>
            <pc:docMk/>
            <pc:sldMk cId="1018656520" sldId="1357"/>
            <ac:spMk id="2" creationId="{22C6ED0F-2F1B-4A68-A571-34E546DE5F85}"/>
          </ac:spMkLst>
        </pc:spChg>
        <pc:spChg chg="mod">
          <ac:chgData name="Lex Wayen" userId="494a56360b44c41f" providerId="LiveId" clId="{33B4F76A-6A1F-4A73-BFFA-E7A0BAF35FE1}" dt="2019-07-03T15:03:10.866" v="4224" actId="20577"/>
          <ac:spMkLst>
            <pc:docMk/>
            <pc:sldMk cId="1018656520" sldId="1357"/>
            <ac:spMk id="3" creationId="{08B8027F-BA95-4E4C-9189-C3796C866F77}"/>
          </ac:spMkLst>
        </pc:spChg>
        <pc:spChg chg="add mod">
          <ac:chgData name="Lex Wayen" userId="494a56360b44c41f" providerId="LiveId" clId="{33B4F76A-6A1F-4A73-BFFA-E7A0BAF35FE1}" dt="2019-07-03T16:53:39.077" v="5163" actId="1076"/>
          <ac:spMkLst>
            <pc:docMk/>
            <pc:sldMk cId="1018656520" sldId="1357"/>
            <ac:spMk id="9" creationId="{7776B7AF-EFF7-43A6-9318-C464DA072802}"/>
          </ac:spMkLst>
        </pc:spChg>
        <pc:spChg chg="add mod">
          <ac:chgData name="Lex Wayen" userId="494a56360b44c41f" providerId="LiveId" clId="{33B4F76A-6A1F-4A73-BFFA-E7A0BAF35FE1}" dt="2019-07-03T16:44:34.041" v="4902"/>
          <ac:spMkLst>
            <pc:docMk/>
            <pc:sldMk cId="1018656520" sldId="1357"/>
            <ac:spMk id="10" creationId="{E3BC91C0-8642-47D2-B7CF-024BC138BEA0}"/>
          </ac:spMkLst>
        </pc:spChg>
        <pc:spChg chg="add del">
          <ac:chgData name="Lex Wayen" userId="494a56360b44c41f" providerId="LiveId" clId="{33B4F76A-6A1F-4A73-BFFA-E7A0BAF35FE1}" dt="2019-07-03T16:37:40.111" v="4429"/>
          <ac:spMkLst>
            <pc:docMk/>
            <pc:sldMk cId="1018656520" sldId="1357"/>
            <ac:spMk id="11" creationId="{F592B610-61FF-484D-8803-98ABAA261122}"/>
          </ac:spMkLst>
        </pc:spChg>
        <pc:spChg chg="add mod">
          <ac:chgData name="Lex Wayen" userId="494a56360b44c41f" providerId="LiveId" clId="{33B4F76A-6A1F-4A73-BFFA-E7A0BAF35FE1}" dt="2019-07-03T16:46:16.603" v="5044" actId="20577"/>
          <ac:spMkLst>
            <pc:docMk/>
            <pc:sldMk cId="1018656520" sldId="1357"/>
            <ac:spMk id="12" creationId="{3B58E521-9AB5-4C1F-BE57-67AA54A3EB15}"/>
          </ac:spMkLst>
        </pc:spChg>
        <pc:picChg chg="add mod">
          <ac:chgData name="Lex Wayen" userId="494a56360b44c41f" providerId="LiveId" clId="{33B4F76A-6A1F-4A73-BFFA-E7A0BAF35FE1}" dt="2019-07-03T15:27:52.499" v="4283"/>
          <ac:picMkLst>
            <pc:docMk/>
            <pc:sldMk cId="1018656520" sldId="1357"/>
            <ac:picMk id="6" creationId="{233073E0-9483-4933-A93E-D7F2610EAD9E}"/>
          </ac:picMkLst>
        </pc:picChg>
        <pc:picChg chg="add mod">
          <ac:chgData name="Lex Wayen" userId="494a56360b44c41f" providerId="LiveId" clId="{33B4F76A-6A1F-4A73-BFFA-E7A0BAF35FE1}" dt="2019-07-03T16:38:52.745" v="4487"/>
          <ac:picMkLst>
            <pc:docMk/>
            <pc:sldMk cId="1018656520" sldId="1357"/>
            <ac:picMk id="7" creationId="{BBD6DCFF-D8F4-41B7-9880-5884A14C730E}"/>
          </ac:picMkLst>
        </pc:picChg>
        <pc:picChg chg="add mod">
          <ac:chgData name="Lex Wayen" userId="494a56360b44c41f" providerId="LiveId" clId="{33B4F76A-6A1F-4A73-BFFA-E7A0BAF35FE1}" dt="2019-07-03T16:38:55.248" v="4488"/>
          <ac:picMkLst>
            <pc:docMk/>
            <pc:sldMk cId="1018656520" sldId="1357"/>
            <ac:picMk id="8" creationId="{5D4E6263-6E1A-47FA-A771-CCD81E484DA6}"/>
          </ac:picMkLst>
        </pc:picChg>
      </pc:sldChg>
    </pc:docChg>
  </pc:docChgLst>
  <pc:docChgLst>
    <pc:chgData name="Lex Wayen" userId="494a56360b44c41f" providerId="LiveId" clId="{83782DF1-A1BF-4824-AAA2-BDB8FCE4C866}"/>
    <pc:docChg chg="undo redo custSel addSld delSld modSld sldOrd delSection modSection">
      <pc:chgData name="Lex Wayen" userId="494a56360b44c41f" providerId="LiveId" clId="{83782DF1-A1BF-4824-AAA2-BDB8FCE4C866}" dt="2019-07-01T18:33:20.732" v="5704" actId="478"/>
      <pc:docMkLst>
        <pc:docMk/>
      </pc:docMkLst>
      <pc:sldChg chg="modSp">
        <pc:chgData name="Lex Wayen" userId="494a56360b44c41f" providerId="LiveId" clId="{83782DF1-A1BF-4824-AAA2-BDB8FCE4C866}" dt="2019-07-01T14:35:33.432" v="245" actId="1076"/>
        <pc:sldMkLst>
          <pc:docMk/>
          <pc:sldMk cId="2091946536" sldId="325"/>
        </pc:sldMkLst>
        <pc:graphicFrameChg chg="mod modGraphic">
          <ac:chgData name="Lex Wayen" userId="494a56360b44c41f" providerId="LiveId" clId="{83782DF1-A1BF-4824-AAA2-BDB8FCE4C866}" dt="2019-07-01T14:35:33.432" v="245" actId="1076"/>
          <ac:graphicFrameMkLst>
            <pc:docMk/>
            <pc:sldMk cId="2091946536" sldId="325"/>
            <ac:graphicFrameMk id="3" creationId="{90B61681-72A1-4027-85CA-9541DDB60EF5}"/>
          </ac:graphicFrameMkLst>
        </pc:graphicFrameChg>
      </pc:sldChg>
      <pc:sldChg chg="delSp modSp">
        <pc:chgData name="Lex Wayen" userId="494a56360b44c41f" providerId="LiveId" clId="{83782DF1-A1BF-4824-AAA2-BDB8FCE4C866}" dt="2019-07-01T18:33:17.784" v="5703" actId="478"/>
        <pc:sldMkLst>
          <pc:docMk/>
          <pc:sldMk cId="1759082556" sldId="327"/>
        </pc:sldMkLst>
        <pc:spChg chg="del">
          <ac:chgData name="Lex Wayen" userId="494a56360b44c41f" providerId="LiveId" clId="{83782DF1-A1BF-4824-AAA2-BDB8FCE4C866}" dt="2019-07-01T18:33:17.784" v="5703" actId="478"/>
          <ac:spMkLst>
            <pc:docMk/>
            <pc:sldMk cId="1759082556" sldId="327"/>
            <ac:spMk id="2" creationId="{B03394DC-3BDE-4929-9C7B-FBE79EAEB5CF}"/>
          </ac:spMkLst>
        </pc:spChg>
        <pc:spChg chg="mod">
          <ac:chgData name="Lex Wayen" userId="494a56360b44c41f" providerId="LiveId" clId="{83782DF1-A1BF-4824-AAA2-BDB8FCE4C866}" dt="2019-07-01T14:27:03.340" v="91"/>
          <ac:spMkLst>
            <pc:docMk/>
            <pc:sldMk cId="1759082556" sldId="327"/>
            <ac:spMk id="3" creationId="{3B1777B7-06B4-4ACA-A420-739DEF17EEC8}"/>
          </ac:spMkLst>
        </pc:spChg>
        <pc:spChg chg="mod">
          <ac:chgData name="Lex Wayen" userId="494a56360b44c41f" providerId="LiveId" clId="{83782DF1-A1BF-4824-AAA2-BDB8FCE4C866}" dt="2019-07-01T14:29:35.834" v="154" actId="1076"/>
          <ac:spMkLst>
            <pc:docMk/>
            <pc:sldMk cId="1759082556" sldId="327"/>
            <ac:spMk id="4" creationId="{3F214DA4-1BA7-472D-8D59-6CE852BE6AA3}"/>
          </ac:spMkLst>
        </pc:spChg>
        <pc:spChg chg="mod">
          <ac:chgData name="Lex Wayen" userId="494a56360b44c41f" providerId="LiveId" clId="{83782DF1-A1BF-4824-AAA2-BDB8FCE4C866}" dt="2019-07-01T14:29:43.669" v="156" actId="1076"/>
          <ac:spMkLst>
            <pc:docMk/>
            <pc:sldMk cId="1759082556" sldId="327"/>
            <ac:spMk id="7" creationId="{969D01A4-5B75-47A3-AF53-4CACDD3B1F4E}"/>
          </ac:spMkLst>
        </pc:spChg>
      </pc:sldChg>
      <pc:sldChg chg="modSp">
        <pc:chgData name="Lex Wayen" userId="494a56360b44c41f" providerId="LiveId" clId="{83782DF1-A1BF-4824-AAA2-BDB8FCE4C866}" dt="2019-07-01T17:03:33.748" v="4733" actId="20577"/>
        <pc:sldMkLst>
          <pc:docMk/>
          <pc:sldMk cId="1051430822" sldId="332"/>
        </pc:sldMkLst>
        <pc:spChg chg="mod">
          <ac:chgData name="Lex Wayen" userId="494a56360b44c41f" providerId="LiveId" clId="{83782DF1-A1BF-4824-AAA2-BDB8FCE4C866}" dt="2019-07-01T17:03:33.748" v="4733" actId="20577"/>
          <ac:spMkLst>
            <pc:docMk/>
            <pc:sldMk cId="1051430822" sldId="332"/>
            <ac:spMk id="11" creationId="{22D56D63-7F29-4747-BFDA-3A0F14133352}"/>
          </ac:spMkLst>
        </pc:spChg>
      </pc:sldChg>
      <pc:sldChg chg="addSp delSp modSp">
        <pc:chgData name="Lex Wayen" userId="494a56360b44c41f" providerId="LiveId" clId="{83782DF1-A1BF-4824-AAA2-BDB8FCE4C866}" dt="2019-07-01T18:33:20.732" v="5704" actId="478"/>
        <pc:sldMkLst>
          <pc:docMk/>
          <pc:sldMk cId="3846531524" sldId="349"/>
        </pc:sldMkLst>
        <pc:spChg chg="del">
          <ac:chgData name="Lex Wayen" userId="494a56360b44c41f" providerId="LiveId" clId="{83782DF1-A1BF-4824-AAA2-BDB8FCE4C866}" dt="2019-07-01T18:33:20.732" v="5704" actId="478"/>
          <ac:spMkLst>
            <pc:docMk/>
            <pc:sldMk cId="3846531524" sldId="349"/>
            <ac:spMk id="2" creationId="{8315C318-370F-4257-BC4B-2841FBBBC9BB}"/>
          </ac:spMkLst>
        </pc:spChg>
        <pc:spChg chg="mod">
          <ac:chgData name="Lex Wayen" userId="494a56360b44c41f" providerId="LiveId" clId="{83782DF1-A1BF-4824-AAA2-BDB8FCE4C866}" dt="2019-07-01T14:32:20.480" v="209" actId="1076"/>
          <ac:spMkLst>
            <pc:docMk/>
            <pc:sldMk cId="3846531524" sldId="349"/>
            <ac:spMk id="3" creationId="{E9662EB5-569D-40DA-97FA-70119FE55AD2}"/>
          </ac:spMkLst>
        </pc:spChg>
        <pc:spChg chg="mod">
          <ac:chgData name="Lex Wayen" userId="494a56360b44c41f" providerId="LiveId" clId="{83782DF1-A1BF-4824-AAA2-BDB8FCE4C866}" dt="2019-07-01T14:31:52.304" v="205" actId="255"/>
          <ac:spMkLst>
            <pc:docMk/>
            <pc:sldMk cId="3846531524" sldId="349"/>
            <ac:spMk id="4" creationId="{FCA85C9B-B6B2-4454-B96A-70A6BBA8CFC2}"/>
          </ac:spMkLst>
        </pc:spChg>
        <pc:spChg chg="mod">
          <ac:chgData name="Lex Wayen" userId="494a56360b44c41f" providerId="LiveId" clId="{83782DF1-A1BF-4824-AAA2-BDB8FCE4C866}" dt="2019-07-01T14:32:33.909" v="210" actId="1076"/>
          <ac:spMkLst>
            <pc:docMk/>
            <pc:sldMk cId="3846531524" sldId="349"/>
            <ac:spMk id="5" creationId="{3D285939-3B1D-4612-A9F0-23D2760C7585}"/>
          </ac:spMkLst>
        </pc:spChg>
        <pc:spChg chg="add del">
          <ac:chgData name="Lex Wayen" userId="494a56360b44c41f" providerId="LiveId" clId="{83782DF1-A1BF-4824-AAA2-BDB8FCE4C866}" dt="2019-07-01T14:28:19.440" v="115"/>
          <ac:spMkLst>
            <pc:docMk/>
            <pc:sldMk cId="3846531524" sldId="349"/>
            <ac:spMk id="6" creationId="{BE591918-C0FC-462E-ACEE-2EA5C1AD796D}"/>
          </ac:spMkLst>
        </pc:spChg>
        <pc:picChg chg="mod">
          <ac:chgData name="Lex Wayen" userId="494a56360b44c41f" providerId="LiveId" clId="{83782DF1-A1BF-4824-AAA2-BDB8FCE4C866}" dt="2019-07-01T14:32:16.362" v="208" actId="1076"/>
          <ac:picMkLst>
            <pc:docMk/>
            <pc:sldMk cId="3846531524" sldId="349"/>
            <ac:picMk id="8" creationId="{1E6C45D7-F8CF-48C7-9804-17F8230C1CB7}"/>
          </ac:picMkLst>
        </pc:picChg>
      </pc:sldChg>
      <pc:sldChg chg="modSp add del">
        <pc:chgData name="Lex Wayen" userId="494a56360b44c41f" providerId="LiveId" clId="{83782DF1-A1BF-4824-AAA2-BDB8FCE4C866}" dt="2019-07-01T15:37:40.055" v="903" actId="207"/>
        <pc:sldMkLst>
          <pc:docMk/>
          <pc:sldMk cId="885579440" sldId="357"/>
        </pc:sldMkLst>
        <pc:spChg chg="mod">
          <ac:chgData name="Lex Wayen" userId="494a56360b44c41f" providerId="LiveId" clId="{83782DF1-A1BF-4824-AAA2-BDB8FCE4C866}" dt="2019-07-01T15:37:40.055" v="903" actId="207"/>
          <ac:spMkLst>
            <pc:docMk/>
            <pc:sldMk cId="885579440" sldId="357"/>
            <ac:spMk id="36" creationId="{5EC30469-1B86-4D22-84DC-0D43C8D64E9D}"/>
          </ac:spMkLst>
        </pc:spChg>
      </pc:sldChg>
      <pc:sldChg chg="addSp delSp modSp add del">
        <pc:chgData name="Lex Wayen" userId="494a56360b44c41f" providerId="LiveId" clId="{83782DF1-A1BF-4824-AAA2-BDB8FCE4C866}" dt="2019-07-01T15:50:34.947" v="1034"/>
        <pc:sldMkLst>
          <pc:docMk/>
          <pc:sldMk cId="4212583273" sldId="365"/>
        </pc:sldMkLst>
        <pc:spChg chg="mod">
          <ac:chgData name="Lex Wayen" userId="494a56360b44c41f" providerId="LiveId" clId="{83782DF1-A1BF-4824-AAA2-BDB8FCE4C866}" dt="2019-07-01T15:50:01.215" v="1016"/>
          <ac:spMkLst>
            <pc:docMk/>
            <pc:sldMk cId="4212583273" sldId="365"/>
            <ac:spMk id="17" creationId="{FAFD4B0B-934B-4E4E-91F2-8DB8CE71D3EC}"/>
          </ac:spMkLst>
        </pc:spChg>
        <pc:spChg chg="del">
          <ac:chgData name="Lex Wayen" userId="494a56360b44c41f" providerId="LiveId" clId="{83782DF1-A1BF-4824-AAA2-BDB8FCE4C866}" dt="2019-07-01T15:50:06.893" v="1017" actId="478"/>
          <ac:spMkLst>
            <pc:docMk/>
            <pc:sldMk cId="4212583273" sldId="365"/>
            <ac:spMk id="22" creationId="{C6115893-78C9-4B11-888E-88DFEEBE03B1}"/>
          </ac:spMkLst>
        </pc:spChg>
        <pc:spChg chg="mod">
          <ac:chgData name="Lex Wayen" userId="494a56360b44c41f" providerId="LiveId" clId="{83782DF1-A1BF-4824-AAA2-BDB8FCE4C866}" dt="2019-07-01T15:49:38.714" v="988" actId="20578"/>
          <ac:spMkLst>
            <pc:docMk/>
            <pc:sldMk cId="4212583273" sldId="365"/>
            <ac:spMk id="24" creationId="{C190CA24-D848-4D5E-81DF-0C8EEE9A3EDF}"/>
          </ac:spMkLst>
        </pc:spChg>
        <pc:spChg chg="mod">
          <ac:chgData name="Lex Wayen" userId="494a56360b44c41f" providerId="LiveId" clId="{83782DF1-A1BF-4824-AAA2-BDB8FCE4C866}" dt="2019-07-01T15:50:34.947" v="1034"/>
          <ac:spMkLst>
            <pc:docMk/>
            <pc:sldMk cId="4212583273" sldId="365"/>
            <ac:spMk id="60" creationId="{020E287F-999E-4299-B139-74485BB6E209}"/>
          </ac:spMkLst>
        </pc:spChg>
        <pc:spChg chg="mod">
          <ac:chgData name="Lex Wayen" userId="494a56360b44c41f" providerId="LiveId" clId="{83782DF1-A1BF-4824-AAA2-BDB8FCE4C866}" dt="2019-07-01T15:50:32.578" v="1028"/>
          <ac:spMkLst>
            <pc:docMk/>
            <pc:sldMk cId="4212583273" sldId="365"/>
            <ac:spMk id="63" creationId="{2344EE4E-1DF2-4574-8110-09F919E34D6F}"/>
          </ac:spMkLst>
        </pc:spChg>
        <pc:grpChg chg="mod">
          <ac:chgData name="Lex Wayen" userId="494a56360b44c41f" providerId="LiveId" clId="{83782DF1-A1BF-4824-AAA2-BDB8FCE4C866}" dt="2019-07-01T15:50:15.243" v="1018" actId="1076"/>
          <ac:grpSpMkLst>
            <pc:docMk/>
            <pc:sldMk cId="4212583273" sldId="365"/>
            <ac:grpSpMk id="25" creationId="{B78DE396-E620-4582-918E-7375C8273314}"/>
          </ac:grpSpMkLst>
        </pc:grpChg>
        <pc:grpChg chg="mod">
          <ac:chgData name="Lex Wayen" userId="494a56360b44c41f" providerId="LiveId" clId="{83782DF1-A1BF-4824-AAA2-BDB8FCE4C866}" dt="2019-07-01T15:50:15.243" v="1018" actId="1076"/>
          <ac:grpSpMkLst>
            <pc:docMk/>
            <pc:sldMk cId="4212583273" sldId="365"/>
            <ac:grpSpMk id="26" creationId="{C61C5207-BF70-4ACD-A99D-915565E93450}"/>
          </ac:grpSpMkLst>
        </pc:grpChg>
        <pc:grpChg chg="del mod">
          <ac:chgData name="Lex Wayen" userId="494a56360b44c41f" providerId="LiveId" clId="{83782DF1-A1BF-4824-AAA2-BDB8FCE4C866}" dt="2019-07-01T15:50:22.747" v="1019" actId="478"/>
          <ac:grpSpMkLst>
            <pc:docMk/>
            <pc:sldMk cId="4212583273" sldId="365"/>
            <ac:grpSpMk id="27" creationId="{4B9335D8-FC98-453E-A9D1-2D6ACE5F2A36}"/>
          </ac:grpSpMkLst>
        </pc:grpChg>
        <pc:grpChg chg="del mod">
          <ac:chgData name="Lex Wayen" userId="494a56360b44c41f" providerId="LiveId" clId="{83782DF1-A1BF-4824-AAA2-BDB8FCE4C866}" dt="2019-07-01T15:50:22.747" v="1019" actId="478"/>
          <ac:grpSpMkLst>
            <pc:docMk/>
            <pc:sldMk cId="4212583273" sldId="365"/>
            <ac:grpSpMk id="28" creationId="{77ED0B2F-3879-482D-B49A-70875E39DF63}"/>
          </ac:grpSpMkLst>
        </pc:grpChg>
        <pc:grpChg chg="del mod">
          <ac:chgData name="Lex Wayen" userId="494a56360b44c41f" providerId="LiveId" clId="{83782DF1-A1BF-4824-AAA2-BDB8FCE4C866}" dt="2019-07-01T15:50:22.747" v="1019" actId="478"/>
          <ac:grpSpMkLst>
            <pc:docMk/>
            <pc:sldMk cId="4212583273" sldId="365"/>
            <ac:grpSpMk id="29" creationId="{ED934C05-2FEC-4E17-BC88-E8D94C9A2F55}"/>
          </ac:grpSpMkLst>
        </pc:grpChg>
        <pc:grpChg chg="del mod">
          <ac:chgData name="Lex Wayen" userId="494a56360b44c41f" providerId="LiveId" clId="{83782DF1-A1BF-4824-AAA2-BDB8FCE4C866}" dt="2019-07-01T15:50:22.747" v="1019" actId="478"/>
          <ac:grpSpMkLst>
            <pc:docMk/>
            <pc:sldMk cId="4212583273" sldId="365"/>
            <ac:grpSpMk id="30" creationId="{1DC5770C-32AF-4281-AFBC-B0A37E701BE4}"/>
          </ac:grpSpMkLst>
        </pc:grpChg>
        <pc:grpChg chg="del mod">
          <ac:chgData name="Lex Wayen" userId="494a56360b44c41f" providerId="LiveId" clId="{83782DF1-A1BF-4824-AAA2-BDB8FCE4C866}" dt="2019-07-01T15:50:22.747" v="1019" actId="478"/>
          <ac:grpSpMkLst>
            <pc:docMk/>
            <pc:sldMk cId="4212583273" sldId="365"/>
            <ac:grpSpMk id="31" creationId="{16966631-D1B1-44E1-9286-B0CB3E19EC89}"/>
          </ac:grpSpMkLst>
        </pc:grpChg>
        <pc:grpChg chg="del">
          <ac:chgData name="Lex Wayen" userId="494a56360b44c41f" providerId="LiveId" clId="{83782DF1-A1BF-4824-AAA2-BDB8FCE4C866}" dt="2019-07-01T15:49:45.808" v="989" actId="478"/>
          <ac:grpSpMkLst>
            <pc:docMk/>
            <pc:sldMk cId="4212583273" sldId="365"/>
            <ac:grpSpMk id="32" creationId="{3D77F9F6-4107-4513-888F-13DE999A086F}"/>
          </ac:grpSpMkLst>
        </pc:grpChg>
        <pc:grpChg chg="mod">
          <ac:chgData name="Lex Wayen" userId="494a56360b44c41f" providerId="LiveId" clId="{83782DF1-A1BF-4824-AAA2-BDB8FCE4C866}" dt="2019-07-01T15:50:15.243" v="1018" actId="1076"/>
          <ac:grpSpMkLst>
            <pc:docMk/>
            <pc:sldMk cId="4212583273" sldId="365"/>
            <ac:grpSpMk id="33" creationId="{C095240A-5DE1-4FE0-823B-EE3B146C3834}"/>
          </ac:grpSpMkLst>
        </pc:grpChg>
        <pc:grpChg chg="del">
          <ac:chgData name="Lex Wayen" userId="494a56360b44c41f" providerId="LiveId" clId="{83782DF1-A1BF-4824-AAA2-BDB8FCE4C866}" dt="2019-07-01T15:50:06.893" v="1017" actId="478"/>
          <ac:grpSpMkLst>
            <pc:docMk/>
            <pc:sldMk cId="4212583273" sldId="365"/>
            <ac:grpSpMk id="39" creationId="{FFC0A5F6-F97E-4767-B8F7-6C5AB89F0A19}"/>
          </ac:grpSpMkLst>
        </pc:grpChg>
        <pc:grpChg chg="del">
          <ac:chgData name="Lex Wayen" userId="494a56360b44c41f" providerId="LiveId" clId="{83782DF1-A1BF-4824-AAA2-BDB8FCE4C866}" dt="2019-07-01T15:50:06.893" v="1017" actId="478"/>
          <ac:grpSpMkLst>
            <pc:docMk/>
            <pc:sldMk cId="4212583273" sldId="365"/>
            <ac:grpSpMk id="42" creationId="{4C29DB0D-DFF2-43C9-944B-BCED7599F638}"/>
          </ac:grpSpMkLst>
        </pc:grpChg>
        <pc:grpChg chg="del">
          <ac:chgData name="Lex Wayen" userId="494a56360b44c41f" providerId="LiveId" clId="{83782DF1-A1BF-4824-AAA2-BDB8FCE4C866}" dt="2019-07-01T15:50:06.893" v="1017" actId="478"/>
          <ac:grpSpMkLst>
            <pc:docMk/>
            <pc:sldMk cId="4212583273" sldId="365"/>
            <ac:grpSpMk id="45" creationId="{C9B86A81-3C7D-44B1-88E9-2A0FB58748A5}"/>
          </ac:grpSpMkLst>
        </pc:grpChg>
        <pc:grpChg chg="del">
          <ac:chgData name="Lex Wayen" userId="494a56360b44c41f" providerId="LiveId" clId="{83782DF1-A1BF-4824-AAA2-BDB8FCE4C866}" dt="2019-07-01T15:50:06.893" v="1017" actId="478"/>
          <ac:grpSpMkLst>
            <pc:docMk/>
            <pc:sldMk cId="4212583273" sldId="365"/>
            <ac:grpSpMk id="48" creationId="{6585DE91-42D7-43DA-AE12-1B942CF68B07}"/>
          </ac:grpSpMkLst>
        </pc:grpChg>
        <pc:grpChg chg="del">
          <ac:chgData name="Lex Wayen" userId="494a56360b44c41f" providerId="LiveId" clId="{83782DF1-A1BF-4824-AAA2-BDB8FCE4C866}" dt="2019-07-01T15:50:06.893" v="1017" actId="478"/>
          <ac:grpSpMkLst>
            <pc:docMk/>
            <pc:sldMk cId="4212583273" sldId="365"/>
            <ac:grpSpMk id="51" creationId="{FD0B295A-FF9E-489E-A110-02E91848CC75}"/>
          </ac:grpSpMkLst>
        </pc:grpChg>
        <pc:grpChg chg="add mod">
          <ac:chgData name="Lex Wayen" userId="494a56360b44c41f" providerId="LiveId" clId="{83782DF1-A1BF-4824-AAA2-BDB8FCE4C866}" dt="2019-07-01T15:50:30.146" v="1022" actId="1076"/>
          <ac:grpSpMkLst>
            <pc:docMk/>
            <pc:sldMk cId="4212583273" sldId="365"/>
            <ac:grpSpMk id="58" creationId="{3F9867EA-0DC0-44BA-A792-DBBC9D973124}"/>
          </ac:grpSpMkLst>
        </pc:grpChg>
        <pc:grpChg chg="add mod">
          <ac:chgData name="Lex Wayen" userId="494a56360b44c41f" providerId="LiveId" clId="{83782DF1-A1BF-4824-AAA2-BDB8FCE4C866}" dt="2019-07-01T15:50:30.146" v="1022" actId="1076"/>
          <ac:grpSpMkLst>
            <pc:docMk/>
            <pc:sldMk cId="4212583273" sldId="365"/>
            <ac:grpSpMk id="61" creationId="{E66659D1-F286-4408-AB25-9A02837B5F48}"/>
          </ac:grpSpMkLst>
        </pc:grpChg>
        <pc:grpChg chg="add mod">
          <ac:chgData name="Lex Wayen" userId="494a56360b44c41f" providerId="LiveId" clId="{83782DF1-A1BF-4824-AAA2-BDB8FCE4C866}" dt="2019-07-01T15:50:30.146" v="1022" actId="1076"/>
          <ac:grpSpMkLst>
            <pc:docMk/>
            <pc:sldMk cId="4212583273" sldId="365"/>
            <ac:grpSpMk id="64" creationId="{0BC8F963-A809-4FCA-81C7-6E7593C0528F}"/>
          </ac:grpSpMkLst>
        </pc:grpChg>
        <pc:cxnChg chg="mod">
          <ac:chgData name="Lex Wayen" userId="494a56360b44c41f" providerId="LiveId" clId="{83782DF1-A1BF-4824-AAA2-BDB8FCE4C866}" dt="2019-07-01T15:50:15.243" v="1018" actId="1076"/>
          <ac:cxnSpMkLst>
            <pc:docMk/>
            <pc:sldMk cId="4212583273" sldId="365"/>
            <ac:cxnSpMk id="38" creationId="{EF2F3A69-51CD-4722-9365-36D2ED1D8AC5}"/>
          </ac:cxnSpMkLst>
        </pc:cxnChg>
      </pc:sldChg>
      <pc:sldChg chg="modSp add ord">
        <pc:chgData name="Lex Wayen" userId="494a56360b44c41f" providerId="LiveId" clId="{83782DF1-A1BF-4824-AAA2-BDB8FCE4C866}" dt="2019-07-01T17:05:52.406" v="4737"/>
        <pc:sldMkLst>
          <pc:docMk/>
          <pc:sldMk cId="2132307788" sldId="1324"/>
        </pc:sldMkLst>
        <pc:spChg chg="mod">
          <ac:chgData name="Lex Wayen" userId="494a56360b44c41f" providerId="LiveId" clId="{83782DF1-A1BF-4824-AAA2-BDB8FCE4C866}" dt="2019-07-01T15:53:16.086" v="1042"/>
          <ac:spMkLst>
            <pc:docMk/>
            <pc:sldMk cId="2132307788" sldId="1324"/>
            <ac:spMk id="4" creationId="{BDC23061-4E08-4E68-B071-32A4DDA71E78}"/>
          </ac:spMkLst>
        </pc:spChg>
      </pc:sldChg>
      <pc:sldChg chg="del">
        <pc:chgData name="Lex Wayen" userId="494a56360b44c41f" providerId="LiveId" clId="{83782DF1-A1BF-4824-AAA2-BDB8FCE4C866}" dt="2019-07-01T14:39:58.595" v="258" actId="2696"/>
        <pc:sldMkLst>
          <pc:docMk/>
          <pc:sldMk cId="3103897824" sldId="1328"/>
        </pc:sldMkLst>
      </pc:sldChg>
      <pc:sldChg chg="delSp modSp">
        <pc:chgData name="Lex Wayen" userId="494a56360b44c41f" providerId="LiveId" clId="{83782DF1-A1BF-4824-AAA2-BDB8FCE4C866}" dt="2019-07-01T18:33:13.310" v="5702"/>
        <pc:sldMkLst>
          <pc:docMk/>
          <pc:sldMk cId="4243640948" sldId="1335"/>
        </pc:sldMkLst>
        <pc:spChg chg="del mod">
          <ac:chgData name="Lex Wayen" userId="494a56360b44c41f" providerId="LiveId" clId="{83782DF1-A1BF-4824-AAA2-BDB8FCE4C866}" dt="2019-07-01T18:33:13.310" v="5702"/>
          <ac:spMkLst>
            <pc:docMk/>
            <pc:sldMk cId="4243640948" sldId="1335"/>
            <ac:spMk id="2" creationId="{8315C318-370F-4257-BC4B-2841FBBBC9BB}"/>
          </ac:spMkLst>
        </pc:spChg>
        <pc:spChg chg="mod">
          <ac:chgData name="Lex Wayen" userId="494a56360b44c41f" providerId="LiveId" clId="{83782DF1-A1BF-4824-AAA2-BDB8FCE4C866}" dt="2019-07-01T14:26:32.924" v="80"/>
          <ac:spMkLst>
            <pc:docMk/>
            <pc:sldMk cId="4243640948" sldId="1335"/>
            <ac:spMk id="3" creationId="{E9662EB5-569D-40DA-97FA-70119FE55AD2}"/>
          </ac:spMkLst>
        </pc:spChg>
        <pc:spChg chg="mod">
          <ac:chgData name="Lex Wayen" userId="494a56360b44c41f" providerId="LiveId" clId="{83782DF1-A1BF-4824-AAA2-BDB8FCE4C866}" dt="2019-07-01T14:29:17.989" v="151" actId="1076"/>
          <ac:spMkLst>
            <pc:docMk/>
            <pc:sldMk cId="4243640948" sldId="1335"/>
            <ac:spMk id="4" creationId="{FCA85C9B-B6B2-4454-B96A-70A6BBA8CFC2}"/>
          </ac:spMkLst>
        </pc:spChg>
        <pc:spChg chg="mod">
          <ac:chgData name="Lex Wayen" userId="494a56360b44c41f" providerId="LiveId" clId="{83782DF1-A1BF-4824-AAA2-BDB8FCE4C866}" dt="2019-07-01T14:29:26.036" v="153" actId="1076"/>
          <ac:spMkLst>
            <pc:docMk/>
            <pc:sldMk cId="4243640948" sldId="1335"/>
            <ac:spMk id="5" creationId="{3D285939-3B1D-4612-A9F0-23D2760C7585}"/>
          </ac:spMkLst>
        </pc:spChg>
      </pc:sldChg>
      <pc:sldChg chg="addSp delSp modSp add">
        <pc:chgData name="Lex Wayen" userId="494a56360b44c41f" providerId="LiveId" clId="{83782DF1-A1BF-4824-AAA2-BDB8FCE4C866}" dt="2019-07-01T16:46:16.993" v="4157"/>
        <pc:sldMkLst>
          <pc:docMk/>
          <pc:sldMk cId="3306581272" sldId="1345"/>
        </pc:sldMkLst>
        <pc:spChg chg="mod">
          <ac:chgData name="Lex Wayen" userId="494a56360b44c41f" providerId="LiveId" clId="{83782DF1-A1BF-4824-AAA2-BDB8FCE4C866}" dt="2019-07-01T15:53:36.392" v="1079"/>
          <ac:spMkLst>
            <pc:docMk/>
            <pc:sldMk cId="3306581272" sldId="1345"/>
            <ac:spMk id="2" creationId="{D3474137-244E-4C92-935F-6927A82B3541}"/>
          </ac:spMkLst>
        </pc:spChg>
        <pc:spChg chg="mod">
          <ac:chgData name="Lex Wayen" userId="494a56360b44c41f" providerId="LiveId" clId="{83782DF1-A1BF-4824-AAA2-BDB8FCE4C866}" dt="2019-07-01T15:53:21.556" v="1046"/>
          <ac:spMkLst>
            <pc:docMk/>
            <pc:sldMk cId="3306581272" sldId="1345"/>
            <ac:spMk id="3" creationId="{8E503B23-1140-455B-B78E-048212CF8E97}"/>
          </ac:spMkLst>
        </pc:spChg>
        <pc:spChg chg="add del mod topLvl">
          <ac:chgData name="Lex Wayen" userId="494a56360b44c41f" providerId="LiveId" clId="{83782DF1-A1BF-4824-AAA2-BDB8FCE4C866}" dt="2019-07-01T15:56:50.734" v="1091" actId="478"/>
          <ac:spMkLst>
            <pc:docMk/>
            <pc:sldMk cId="3306581272" sldId="1345"/>
            <ac:spMk id="11" creationId="{286664B1-EB40-407B-AEEC-3215F4D74ACF}"/>
          </ac:spMkLst>
        </pc:spChg>
        <pc:spChg chg="add mod topLvl">
          <ac:chgData name="Lex Wayen" userId="494a56360b44c41f" providerId="LiveId" clId="{83782DF1-A1BF-4824-AAA2-BDB8FCE4C866}" dt="2019-07-01T15:57:51.148" v="1126"/>
          <ac:spMkLst>
            <pc:docMk/>
            <pc:sldMk cId="3306581272" sldId="1345"/>
            <ac:spMk id="13" creationId="{D4890A7A-5870-4043-B5B0-1C163AD3E115}"/>
          </ac:spMkLst>
        </pc:spChg>
        <pc:spChg chg="add mod topLvl">
          <ac:chgData name="Lex Wayen" userId="494a56360b44c41f" providerId="LiveId" clId="{83782DF1-A1BF-4824-AAA2-BDB8FCE4C866}" dt="2019-07-01T15:57:58.369" v="1150"/>
          <ac:spMkLst>
            <pc:docMk/>
            <pc:sldMk cId="3306581272" sldId="1345"/>
            <ac:spMk id="15" creationId="{3C175A87-2470-4911-B2B2-D1904A037AA1}"/>
          </ac:spMkLst>
        </pc:spChg>
        <pc:spChg chg="add mod topLvl">
          <ac:chgData name="Lex Wayen" userId="494a56360b44c41f" providerId="LiveId" clId="{83782DF1-A1BF-4824-AAA2-BDB8FCE4C866}" dt="2019-07-01T15:58:03.556" v="1167"/>
          <ac:spMkLst>
            <pc:docMk/>
            <pc:sldMk cId="3306581272" sldId="1345"/>
            <ac:spMk id="17" creationId="{7657CAFF-A897-479F-BC67-72CB87189726}"/>
          </ac:spMkLst>
        </pc:spChg>
        <pc:spChg chg="add del mod topLvl">
          <ac:chgData name="Lex Wayen" userId="494a56360b44c41f" providerId="LiveId" clId="{83782DF1-A1BF-4824-AAA2-BDB8FCE4C866}" dt="2019-07-01T15:56:50.734" v="1091" actId="478"/>
          <ac:spMkLst>
            <pc:docMk/>
            <pc:sldMk cId="3306581272" sldId="1345"/>
            <ac:spMk id="19" creationId="{A12FE86E-A124-4402-AD29-197ECD96CC8E}"/>
          </ac:spMkLst>
        </pc:spChg>
        <pc:spChg chg="add del mod topLvl">
          <ac:chgData name="Lex Wayen" userId="494a56360b44c41f" providerId="LiveId" clId="{83782DF1-A1BF-4824-AAA2-BDB8FCE4C866}" dt="2019-07-01T15:57:07.373" v="1094" actId="478"/>
          <ac:spMkLst>
            <pc:docMk/>
            <pc:sldMk cId="3306581272" sldId="1345"/>
            <ac:spMk id="20" creationId="{3CE527D7-31BE-40E9-95F5-2B985CEB01F6}"/>
          </ac:spMkLst>
        </pc:spChg>
        <pc:spChg chg="add del mod topLvl">
          <ac:chgData name="Lex Wayen" userId="494a56360b44c41f" providerId="LiveId" clId="{83782DF1-A1BF-4824-AAA2-BDB8FCE4C866}" dt="2019-07-01T15:57:07.373" v="1094" actId="478"/>
          <ac:spMkLst>
            <pc:docMk/>
            <pc:sldMk cId="3306581272" sldId="1345"/>
            <ac:spMk id="21" creationId="{10146E35-D7C1-4DBE-BA04-6FD89A261E23}"/>
          </ac:spMkLst>
        </pc:spChg>
        <pc:spChg chg="add del mod topLvl">
          <ac:chgData name="Lex Wayen" userId="494a56360b44c41f" providerId="LiveId" clId="{83782DF1-A1BF-4824-AAA2-BDB8FCE4C866}" dt="2019-07-01T15:57:07.373" v="1094" actId="478"/>
          <ac:spMkLst>
            <pc:docMk/>
            <pc:sldMk cId="3306581272" sldId="1345"/>
            <ac:spMk id="22" creationId="{690F80C3-A777-4E80-B239-BA886337A5BE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26" creationId="{A22B4FD2-4DBE-42F4-AFF4-8556C22F012E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27" creationId="{218452BE-C917-42F6-82BE-AFFB458BE0D4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28" creationId="{710D7E6A-57E3-4EF4-9494-6DE86F9AA21C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29" creationId="{D5FEEC1E-BC38-4B04-A927-0FCDA8BDA61E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0" creationId="{F30BC157-5654-47C3-B2A9-0FB4DA857C3D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1" creationId="{43ECDD48-6C68-445F-93B5-138006CF798C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2" creationId="{CCC9BC56-442F-4690-8D5F-0E1FFC2E560F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3" creationId="{A0C630FD-8AF4-4107-879D-0997A931AD95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4" creationId="{0C78652A-DEA5-4F04-B76E-2AA4B3CD9F7A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8" creationId="{715F462D-16DB-4EF3-9028-C2A0F5E9B147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39" creationId="{A1D1657D-2021-4D1A-A491-5B4B88810E70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0" creationId="{41A50B39-7E7F-41B3-8F62-9363F3A6F644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1" creationId="{646F2A30-7B24-481D-B152-779D3E3B9871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2" creationId="{236E1DBC-D0B1-4C93-B1B6-D837F779E8D4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3" creationId="{1A62889E-6F6D-4716-ADE5-D8B2B6226BE1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4" creationId="{96FCB525-DE9B-41FA-8750-96F81B21C389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5" creationId="{B1C679D8-DBEC-4012-9D29-0D39DB5EC78B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46" creationId="{7A6010C1-1C60-4921-9884-C20A7814A3DB}"/>
          </ac:spMkLst>
        </pc:spChg>
        <pc:spChg chg="add mod topLvl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50" creationId="{60E69815-702B-4092-8FB5-BDF75FC609D7}"/>
          </ac:spMkLst>
        </pc:spChg>
        <pc:spChg chg="add del mod topLvl">
          <ac:chgData name="Lex Wayen" userId="494a56360b44c41f" providerId="LiveId" clId="{83782DF1-A1BF-4824-AAA2-BDB8FCE4C866}" dt="2019-07-01T16:09:24.671" v="2082" actId="478"/>
          <ac:spMkLst>
            <pc:docMk/>
            <pc:sldMk cId="3306581272" sldId="1345"/>
            <ac:spMk id="51" creationId="{ABC8C8F1-94AE-4588-BAF5-7B47E80CA972}"/>
          </ac:spMkLst>
        </pc:spChg>
        <pc:spChg chg="add del mod">
          <ac:chgData name="Lex Wayen" userId="494a56360b44c41f" providerId="LiveId" clId="{83782DF1-A1BF-4824-AAA2-BDB8FCE4C866}" dt="2019-07-01T15:58:30.301" v="1174" actId="478"/>
          <ac:spMkLst>
            <pc:docMk/>
            <pc:sldMk cId="3306581272" sldId="1345"/>
            <ac:spMk id="52" creationId="{63642F56-F1C6-4876-B659-F1298F9E91FF}"/>
          </ac:spMkLst>
        </pc:spChg>
        <pc:spChg chg="add del mod topLvl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53" creationId="{8AC423C9-4BA3-4246-ADEF-C40389DB9975}"/>
          </ac:spMkLst>
        </pc:spChg>
        <pc:spChg chg="add del">
          <ac:chgData name="Lex Wayen" userId="494a56360b44c41f" providerId="LiveId" clId="{83782DF1-A1BF-4824-AAA2-BDB8FCE4C866}" dt="2019-07-01T15:58:20.448" v="1171" actId="478"/>
          <ac:spMkLst>
            <pc:docMk/>
            <pc:sldMk cId="3306581272" sldId="1345"/>
            <ac:spMk id="54" creationId="{3E01AA1C-483A-4366-A77B-D202DD8BE047}"/>
          </ac:spMkLst>
        </pc:spChg>
        <pc:spChg chg="add del">
          <ac:chgData name="Lex Wayen" userId="494a56360b44c41f" providerId="LiveId" clId="{83782DF1-A1BF-4824-AAA2-BDB8FCE4C866}" dt="2019-07-01T15:58:20.448" v="1171" actId="478"/>
          <ac:spMkLst>
            <pc:docMk/>
            <pc:sldMk cId="3306581272" sldId="1345"/>
            <ac:spMk id="55" creationId="{90EFA1E7-B0B4-4B04-98DC-3409288483D3}"/>
          </ac:spMkLst>
        </pc:spChg>
        <pc:spChg chg="add mod topLvl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56" creationId="{9389C3D3-EE09-4478-95EA-05F9881319A9}"/>
          </ac:spMkLst>
        </pc:spChg>
        <pc:spChg chg="add del mod">
          <ac:chgData name="Lex Wayen" userId="494a56360b44c41f" providerId="LiveId" clId="{83782DF1-A1BF-4824-AAA2-BDB8FCE4C866}" dt="2019-07-01T15:58:16.690" v="1170" actId="478"/>
          <ac:spMkLst>
            <pc:docMk/>
            <pc:sldMk cId="3306581272" sldId="1345"/>
            <ac:spMk id="57" creationId="{DB17F571-FD51-4387-93C3-1FAEECD5E517}"/>
          </ac:spMkLst>
        </pc:spChg>
        <pc:spChg chg="add del mod">
          <ac:chgData name="Lex Wayen" userId="494a56360b44c41f" providerId="LiveId" clId="{83782DF1-A1BF-4824-AAA2-BDB8FCE4C866}" dt="2019-07-01T15:58:16.690" v="1170" actId="478"/>
          <ac:spMkLst>
            <pc:docMk/>
            <pc:sldMk cId="3306581272" sldId="1345"/>
            <ac:spMk id="58" creationId="{067D1C55-DC92-401E-8763-425CF5112FAC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2" creationId="{D782911E-0F37-4C82-B6EC-FE5762D8F372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3" creationId="{130834CB-33F4-4646-97DC-18E586FF0290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4" creationId="{96B28E22-70D0-4FB2-B1AE-76C848045098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5" creationId="{44DED3B1-6BBE-4CDF-8E17-E40DD7D9642A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6" creationId="{75599A43-0ACE-4B7E-82D3-D27C2F68EC97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7" creationId="{488AD44D-A434-4064-8EF8-36FE0BF0A4E8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8" creationId="{D9E19EF8-CC2F-45A8-A219-477A6C3C7DD8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69" creationId="{4C7F9D93-A1A0-4D35-8ECE-B6F233FE748E}"/>
          </ac:spMkLst>
        </pc:spChg>
        <pc:spChg chg="add">
          <ac:chgData name="Lex Wayen" userId="494a56360b44c41f" providerId="LiveId" clId="{83782DF1-A1BF-4824-AAA2-BDB8FCE4C866}" dt="2019-07-01T15:56:23.587" v="1081"/>
          <ac:spMkLst>
            <pc:docMk/>
            <pc:sldMk cId="3306581272" sldId="1345"/>
            <ac:spMk id="70" creationId="{E256B22B-AA73-4F92-AF55-3B2C3156F3A4}"/>
          </ac:spMkLst>
        </pc:spChg>
        <pc:spChg chg="add mod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71" creationId="{1D5B4544-DEE9-42DF-A653-E6F26873789A}"/>
          </ac:spMkLst>
        </pc:spChg>
        <pc:spChg chg="add del mod">
          <ac:chgData name="Lex Wayen" userId="494a56360b44c41f" providerId="LiveId" clId="{83782DF1-A1BF-4824-AAA2-BDB8FCE4C866}" dt="2019-07-01T16:45:50.568" v="4150" actId="478"/>
          <ac:spMkLst>
            <pc:docMk/>
            <pc:sldMk cId="3306581272" sldId="1345"/>
            <ac:spMk id="72" creationId="{F1671527-680C-4401-8769-2881A951F384}"/>
          </ac:spMkLst>
        </pc:spChg>
        <pc:spChg chg="add mod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73" creationId="{FBEAB0FC-0E02-46A6-B50C-7C0CF9B92E85}"/>
          </ac:spMkLst>
        </pc:spChg>
        <pc:spChg chg="add del mod">
          <ac:chgData name="Lex Wayen" userId="494a56360b44c41f" providerId="LiveId" clId="{83782DF1-A1BF-4824-AAA2-BDB8FCE4C866}" dt="2019-07-01T16:44:02.079" v="4137"/>
          <ac:spMkLst>
            <pc:docMk/>
            <pc:sldMk cId="3306581272" sldId="1345"/>
            <ac:spMk id="74" creationId="{1C9AF811-F0DD-4A7F-BA35-A2E92DDCC6A3}"/>
          </ac:spMkLst>
        </pc:spChg>
        <pc:spChg chg="add del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75" creationId="{FE374756-2838-4812-96FD-7780B5A45D38}"/>
          </ac:spMkLst>
        </pc:spChg>
        <pc:spChg chg="add del">
          <ac:chgData name="Lex Wayen" userId="494a56360b44c41f" providerId="LiveId" clId="{83782DF1-A1BF-4824-AAA2-BDB8FCE4C866}" dt="2019-07-01T16:00:25.513" v="1248"/>
          <ac:spMkLst>
            <pc:docMk/>
            <pc:sldMk cId="3306581272" sldId="1345"/>
            <ac:spMk id="76" creationId="{705BCCAE-566A-4028-B849-FF1930071254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77" creationId="{44280605-8302-4710-83BD-F2E041021F38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78" creationId="{CA6AA70F-E001-4ADD-85C2-3F8E3ABFBEEC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79" creationId="{E4234FD2-6681-457A-906C-DB4A2F2484B4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80" creationId="{A6E6DFF1-ECE2-4F8D-B8C5-162BA9817DBC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81" creationId="{F95D36BC-37D8-454D-BD6B-3396081E9D6F}"/>
          </ac:spMkLst>
        </pc:spChg>
        <pc:spChg chg="add del mod">
          <ac:chgData name="Lex Wayen" userId="494a56360b44c41f" providerId="LiveId" clId="{83782DF1-A1BF-4824-AAA2-BDB8FCE4C866}" dt="2019-07-01T16:45:50.568" v="4150" actId="478"/>
          <ac:spMkLst>
            <pc:docMk/>
            <pc:sldMk cId="3306581272" sldId="1345"/>
            <ac:spMk id="82" creationId="{06D92D70-2A67-44C5-82A8-DF4A23779E24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83" creationId="{F631C53E-C960-4402-BF2F-2EDEC5715058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84" creationId="{8F2DB193-75EC-48E9-99C6-4B087C359937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85" creationId="{0EC3B8D7-0111-4074-A504-1FA7703946C4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86" creationId="{896DBD3C-6B48-4B7E-836A-C55848ACDD82}"/>
          </ac:spMkLst>
        </pc:spChg>
        <pc:spChg chg="add del mod">
          <ac:chgData name="Lex Wayen" userId="494a56360b44c41f" providerId="LiveId" clId="{83782DF1-A1BF-4824-AAA2-BDB8FCE4C866}" dt="2019-07-01T16:45:50.568" v="4150" actId="478"/>
          <ac:spMkLst>
            <pc:docMk/>
            <pc:sldMk cId="3306581272" sldId="1345"/>
            <ac:spMk id="87" creationId="{9D944840-DEC5-46F4-9EB3-6B4A8C5CDD03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88" creationId="{CA095FA3-3EFE-48F1-B321-1F4FF061C31A}"/>
          </ac:spMkLst>
        </pc:spChg>
        <pc:spChg chg="add del mod">
          <ac:chgData name="Lex Wayen" userId="494a56360b44c41f" providerId="LiveId" clId="{83782DF1-A1BF-4824-AAA2-BDB8FCE4C866}" dt="2019-07-01T16:44:02.079" v="4137"/>
          <ac:spMkLst>
            <pc:docMk/>
            <pc:sldMk cId="3306581272" sldId="1345"/>
            <ac:spMk id="89" creationId="{1F2F1A50-F43B-4C10-9D12-A2599BC418BD}"/>
          </ac:spMkLst>
        </pc:spChg>
        <pc:spChg chg="add del mod">
          <ac:chgData name="Lex Wayen" userId="494a56360b44c41f" providerId="LiveId" clId="{83782DF1-A1BF-4824-AAA2-BDB8FCE4C866}" dt="2019-07-01T16:44:02.079" v="4137"/>
          <ac:spMkLst>
            <pc:docMk/>
            <pc:sldMk cId="3306581272" sldId="1345"/>
            <ac:spMk id="90" creationId="{AB71B66E-4435-41C6-9C8B-5CA9A43447C3}"/>
          </ac:spMkLst>
        </pc:spChg>
        <pc:spChg chg="add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91" creationId="{88A4AA59-8C24-4F42-B84E-1A1D560B0564}"/>
          </ac:spMkLst>
        </pc:spChg>
        <pc:spChg chg="add del">
          <ac:chgData name="Lex Wayen" userId="494a56360b44c41f" providerId="LiveId" clId="{83782DF1-A1BF-4824-AAA2-BDB8FCE4C866}" dt="2019-07-01T16:03:19.077" v="1492"/>
          <ac:spMkLst>
            <pc:docMk/>
            <pc:sldMk cId="3306581272" sldId="1345"/>
            <ac:spMk id="92" creationId="{FA9CC588-52A7-49C8-8854-3B6F93EB5E5A}"/>
          </ac:spMkLst>
        </pc:spChg>
        <pc:spChg chg="add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93" creationId="{EDF21B4F-7A85-470D-B41F-94E8F735FB9F}"/>
          </ac:spMkLst>
        </pc:spChg>
        <pc:spChg chg="add del">
          <ac:chgData name="Lex Wayen" userId="494a56360b44c41f" providerId="LiveId" clId="{83782DF1-A1BF-4824-AAA2-BDB8FCE4C866}" dt="2019-07-01T16:04:41.448" v="1657"/>
          <ac:spMkLst>
            <pc:docMk/>
            <pc:sldMk cId="3306581272" sldId="1345"/>
            <ac:spMk id="94" creationId="{3DB620C0-8974-49BC-9C32-DB61465362F3}"/>
          </ac:spMkLst>
        </pc:spChg>
        <pc:spChg chg="add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95" creationId="{BCB918C0-F327-45F8-BDE7-8959CF5D8C89}"/>
          </ac:spMkLst>
        </pc:spChg>
        <pc:spChg chg="add del mod">
          <ac:chgData name="Lex Wayen" userId="494a56360b44c41f" providerId="LiveId" clId="{83782DF1-A1BF-4824-AAA2-BDB8FCE4C866}" dt="2019-07-01T16:45:50.568" v="4150" actId="478"/>
          <ac:spMkLst>
            <pc:docMk/>
            <pc:sldMk cId="3306581272" sldId="1345"/>
            <ac:spMk id="96" creationId="{538DE53E-BB25-499C-81C0-9E1A90EE66AC}"/>
          </ac:spMkLst>
        </pc:spChg>
        <pc:spChg chg="add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97" creationId="{51DE1538-B15F-419F-88FE-ED44F3FC018D}"/>
          </ac:spMkLst>
        </pc:spChg>
        <pc:spChg chg="add del mod">
          <ac:chgData name="Lex Wayen" userId="494a56360b44c41f" providerId="LiveId" clId="{83782DF1-A1BF-4824-AAA2-BDB8FCE4C866}" dt="2019-07-01T16:44:02.079" v="4137"/>
          <ac:spMkLst>
            <pc:docMk/>
            <pc:sldMk cId="3306581272" sldId="1345"/>
            <ac:spMk id="98" creationId="{23026E0E-B28E-499D-8EAF-40F4F83C604A}"/>
          </ac:spMkLst>
        </pc:spChg>
        <pc:spChg chg="add del">
          <ac:chgData name="Lex Wayen" userId="494a56360b44c41f" providerId="LiveId" clId="{83782DF1-A1BF-4824-AAA2-BDB8FCE4C866}" dt="2019-07-01T16:16:09.830" v="2707"/>
          <ac:spMkLst>
            <pc:docMk/>
            <pc:sldMk cId="3306581272" sldId="1345"/>
            <ac:spMk id="99" creationId="{8DC1F7E3-4B1C-4BC2-83FC-FFA8BC9C1C6F}"/>
          </ac:spMkLst>
        </pc:spChg>
        <pc:spChg chg="add mod">
          <ac:chgData name="Lex Wayen" userId="494a56360b44c41f" providerId="LiveId" clId="{83782DF1-A1BF-4824-AAA2-BDB8FCE4C866}" dt="2019-07-01T16:46:11.270" v="4155"/>
          <ac:spMkLst>
            <pc:docMk/>
            <pc:sldMk cId="3306581272" sldId="1345"/>
            <ac:spMk id="100" creationId="{6C0DB42D-1A00-4C26-9513-BC83B46E0767}"/>
          </ac:spMkLst>
        </pc:spChg>
        <pc:spChg chg="add mod">
          <ac:chgData name="Lex Wayen" userId="494a56360b44c41f" providerId="LiveId" clId="{83782DF1-A1BF-4824-AAA2-BDB8FCE4C866}" dt="2019-07-01T16:46:08.238" v="4154"/>
          <ac:spMkLst>
            <pc:docMk/>
            <pc:sldMk cId="3306581272" sldId="1345"/>
            <ac:spMk id="101" creationId="{AB868999-CF0A-4FDF-BBC0-113500A9BFEA}"/>
          </ac:spMkLst>
        </pc:spChg>
        <pc:spChg chg="add mod">
          <ac:chgData name="Lex Wayen" userId="494a56360b44c41f" providerId="LiveId" clId="{83782DF1-A1BF-4824-AAA2-BDB8FCE4C866}" dt="2019-07-01T16:46:14.120" v="4156"/>
          <ac:spMkLst>
            <pc:docMk/>
            <pc:sldMk cId="3306581272" sldId="1345"/>
            <ac:spMk id="102" creationId="{BCA97A0E-B5E2-4C4D-9A70-C9B526290B00}"/>
          </ac:spMkLst>
        </pc:spChg>
        <pc:spChg chg="add mod">
          <ac:chgData name="Lex Wayen" userId="494a56360b44c41f" providerId="LiveId" clId="{83782DF1-A1BF-4824-AAA2-BDB8FCE4C866}" dt="2019-07-01T16:46:16.993" v="4157"/>
          <ac:spMkLst>
            <pc:docMk/>
            <pc:sldMk cId="3306581272" sldId="1345"/>
            <ac:spMk id="103" creationId="{CCEDE8DC-A0FF-4849-BF69-51E704AB2577}"/>
          </ac:spMkLst>
        </pc:spChg>
        <pc:grpChg chg="add del mod">
          <ac:chgData name="Lex Wayen" userId="494a56360b44c41f" providerId="LiveId" clId="{83782DF1-A1BF-4824-AAA2-BDB8FCE4C866}" dt="2019-07-01T15:56:42.625" v="1090" actId="165"/>
          <ac:grpSpMkLst>
            <pc:docMk/>
            <pc:sldMk cId="3306581272" sldId="1345"/>
            <ac:grpSpMk id="6" creationId="{241D27B4-9FBB-4D77-82B8-99490B1BC00C}"/>
          </ac:grpSpMkLst>
        </pc:grpChg>
        <pc:grpChg chg="add del mod topLvl">
          <ac:chgData name="Lex Wayen" userId="494a56360b44c41f" providerId="LiveId" clId="{83782DF1-A1BF-4824-AAA2-BDB8FCE4C866}" dt="2019-07-01T15:56:50.734" v="1091" actId="478"/>
          <ac:grpSpMkLst>
            <pc:docMk/>
            <pc:sldMk cId="3306581272" sldId="1345"/>
            <ac:grpSpMk id="7" creationId="{BE6335E4-05A5-4A33-86E0-1F4228F4C501}"/>
          </ac:grpSpMkLst>
        </pc:grpChg>
        <pc:grpChg chg="add del mod topLvl">
          <ac:chgData name="Lex Wayen" userId="494a56360b44c41f" providerId="LiveId" clId="{83782DF1-A1BF-4824-AAA2-BDB8FCE4C866}" dt="2019-07-01T15:58:34.309" v="1175" actId="165"/>
          <ac:grpSpMkLst>
            <pc:docMk/>
            <pc:sldMk cId="3306581272" sldId="1345"/>
            <ac:grpSpMk id="8" creationId="{29612834-CAEA-40F1-91F4-438DF7757C93}"/>
          </ac:grpSpMkLst>
        </pc:grpChg>
        <pc:grpChg chg="add del mod topLvl">
          <ac:chgData name="Lex Wayen" userId="494a56360b44c41f" providerId="LiveId" clId="{83782DF1-A1BF-4824-AAA2-BDB8FCE4C866}" dt="2019-07-01T15:57:27.350" v="1097" actId="478"/>
          <ac:grpSpMkLst>
            <pc:docMk/>
            <pc:sldMk cId="3306581272" sldId="1345"/>
            <ac:grpSpMk id="9" creationId="{9F4C35EE-78BE-46BA-A860-07C1D40CAAAE}"/>
          </ac:grpSpMkLst>
        </pc:grpChg>
        <pc:grpChg chg="add del mod topLvl">
          <ac:chgData name="Lex Wayen" userId="494a56360b44c41f" providerId="LiveId" clId="{83782DF1-A1BF-4824-AAA2-BDB8FCE4C866}" dt="2019-07-01T15:57:27.350" v="1097" actId="478"/>
          <ac:grpSpMkLst>
            <pc:docMk/>
            <pc:sldMk cId="3306581272" sldId="1345"/>
            <ac:grpSpMk id="10" creationId="{A35FE3B4-12B2-49FE-AD0C-07F024EB296C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23" creationId="{32728F03-0F06-480D-9212-F898136FD817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24" creationId="{93B7E69F-5FA3-455D-A388-6B7914E18BDE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25" creationId="{FDDAB5C4-1D70-4CA6-A3F3-3255C975E6CD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35" creationId="{CAC60238-7DBA-4146-B30F-3927CB389B82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36" creationId="{BF9F9F03-7B9D-4BC1-9C28-942FF8543914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37" creationId="{50FC072A-3D75-4879-A481-167779B7D47A}"/>
          </ac:grpSpMkLst>
        </pc:grpChg>
        <pc:grpChg chg="add del mod">
          <ac:chgData name="Lex Wayen" userId="494a56360b44c41f" providerId="LiveId" clId="{83782DF1-A1BF-4824-AAA2-BDB8FCE4C866}" dt="2019-07-01T15:58:16.690" v="1170" actId="478"/>
          <ac:grpSpMkLst>
            <pc:docMk/>
            <pc:sldMk cId="3306581272" sldId="1345"/>
            <ac:grpSpMk id="47" creationId="{A014CF75-2113-43CD-80CB-87095EB1DBF9}"/>
          </ac:grpSpMkLst>
        </pc:grpChg>
        <pc:grpChg chg="add del mod">
          <ac:chgData name="Lex Wayen" userId="494a56360b44c41f" providerId="LiveId" clId="{83782DF1-A1BF-4824-AAA2-BDB8FCE4C866}" dt="2019-07-01T15:58:20.448" v="1171" actId="478"/>
          <ac:grpSpMkLst>
            <pc:docMk/>
            <pc:sldMk cId="3306581272" sldId="1345"/>
            <ac:grpSpMk id="48" creationId="{091A733F-1084-4FDC-9B9D-FA53DEE1D99D}"/>
          </ac:grpSpMkLst>
        </pc:grpChg>
        <pc:grpChg chg="add del mod topLvl">
          <ac:chgData name="Lex Wayen" userId="494a56360b44c41f" providerId="LiveId" clId="{83782DF1-A1BF-4824-AAA2-BDB8FCE4C866}" dt="2019-07-01T15:58:52.357" v="1183" actId="165"/>
          <ac:grpSpMkLst>
            <pc:docMk/>
            <pc:sldMk cId="3306581272" sldId="1345"/>
            <ac:grpSpMk id="49" creationId="{6E16DE70-CDB2-4C62-8ACB-1C3E95F2EE2B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59" creationId="{9C76E9DD-CD95-4531-9FB7-4868DA831131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60" creationId="{A66C050D-9883-47C8-B372-2947566DF34E}"/>
          </ac:grpSpMkLst>
        </pc:grpChg>
        <pc:grpChg chg="add mod">
          <ac:chgData name="Lex Wayen" userId="494a56360b44c41f" providerId="LiveId" clId="{83782DF1-A1BF-4824-AAA2-BDB8FCE4C866}" dt="2019-07-01T15:56:23.635" v="1089"/>
          <ac:grpSpMkLst>
            <pc:docMk/>
            <pc:sldMk cId="3306581272" sldId="1345"/>
            <ac:grpSpMk id="61" creationId="{CB9D57D5-2A7A-44F1-8246-E64D7D30FA75}"/>
          </ac:grpSpMkLst>
        </pc:grpChg>
        <pc:cxnChg chg="add del mod topLvl">
          <ac:chgData name="Lex Wayen" userId="494a56360b44c41f" providerId="LiveId" clId="{83782DF1-A1BF-4824-AAA2-BDB8FCE4C866}" dt="2019-07-01T15:56:50.734" v="1091" actId="478"/>
          <ac:cxnSpMkLst>
            <pc:docMk/>
            <pc:sldMk cId="3306581272" sldId="1345"/>
            <ac:cxnSpMk id="12" creationId="{534852A2-8147-4044-B33E-18C5EF4EE267}"/>
          </ac:cxnSpMkLst>
        </pc:cxnChg>
        <pc:cxnChg chg="add mod topLvl">
          <ac:chgData name="Lex Wayen" userId="494a56360b44c41f" providerId="LiveId" clId="{83782DF1-A1BF-4824-AAA2-BDB8FCE4C866}" dt="2019-07-01T15:57:16.341" v="1096" actId="1076"/>
          <ac:cxnSpMkLst>
            <pc:docMk/>
            <pc:sldMk cId="3306581272" sldId="1345"/>
            <ac:cxnSpMk id="14" creationId="{B8365C40-A428-48D3-87FE-8110BC4DD664}"/>
          </ac:cxnSpMkLst>
        </pc:cxnChg>
        <pc:cxnChg chg="add mod topLvl">
          <ac:chgData name="Lex Wayen" userId="494a56360b44c41f" providerId="LiveId" clId="{83782DF1-A1BF-4824-AAA2-BDB8FCE4C866}" dt="2019-07-01T15:57:16.341" v="1096" actId="1076"/>
          <ac:cxnSpMkLst>
            <pc:docMk/>
            <pc:sldMk cId="3306581272" sldId="1345"/>
            <ac:cxnSpMk id="16" creationId="{86BB114A-222C-429D-87C6-BA937A1C9330}"/>
          </ac:cxnSpMkLst>
        </pc:cxnChg>
        <pc:cxnChg chg="add mod topLvl">
          <ac:chgData name="Lex Wayen" userId="494a56360b44c41f" providerId="LiveId" clId="{83782DF1-A1BF-4824-AAA2-BDB8FCE4C866}" dt="2019-07-01T15:57:16.341" v="1096" actId="1076"/>
          <ac:cxnSpMkLst>
            <pc:docMk/>
            <pc:sldMk cId="3306581272" sldId="1345"/>
            <ac:cxnSpMk id="18" creationId="{3BCD87E9-1B56-4493-B0E0-52C58D4C0DC7}"/>
          </ac:cxnSpMkLst>
        </pc:cxnChg>
      </pc:sldChg>
      <pc:sldChg chg="addSp delSp modSp add">
        <pc:chgData name="Lex Wayen" userId="494a56360b44c41f" providerId="LiveId" clId="{83782DF1-A1BF-4824-AAA2-BDB8FCE4C866}" dt="2019-07-01T17:29:55.674" v="4992" actId="1076"/>
        <pc:sldMkLst>
          <pc:docMk/>
          <pc:sldMk cId="1322070977" sldId="1346"/>
        </pc:sldMkLst>
        <pc:spChg chg="add mod">
          <ac:chgData name="Lex Wayen" userId="494a56360b44c41f" providerId="LiveId" clId="{83782DF1-A1BF-4824-AAA2-BDB8FCE4C866}" dt="2019-07-01T17:29:55.674" v="4992" actId="1076"/>
          <ac:spMkLst>
            <pc:docMk/>
            <pc:sldMk cId="1322070977" sldId="1346"/>
            <ac:spMk id="40" creationId="{A51638FE-770B-4A6D-BB35-AAD891E4971F}"/>
          </ac:spMkLst>
        </pc:spChg>
        <pc:spChg chg="add del mod">
          <ac:chgData name="Lex Wayen" userId="494a56360b44c41f" providerId="LiveId" clId="{83782DF1-A1BF-4824-AAA2-BDB8FCE4C866}" dt="2019-07-01T17:29:55.674" v="4992" actId="1076"/>
          <ac:spMkLst>
            <pc:docMk/>
            <pc:sldMk cId="1322070977" sldId="1346"/>
            <ac:spMk id="41" creationId="{263723F9-0C25-4F59-813E-66A11543E12B}"/>
          </ac:spMkLst>
        </pc:spChg>
        <pc:spChg chg="add mod">
          <ac:chgData name="Lex Wayen" userId="494a56360b44c41f" providerId="LiveId" clId="{83782DF1-A1BF-4824-AAA2-BDB8FCE4C866}" dt="2019-07-01T17:29:55.674" v="4992" actId="1076"/>
          <ac:spMkLst>
            <pc:docMk/>
            <pc:sldMk cId="1322070977" sldId="1346"/>
            <ac:spMk id="42" creationId="{9E2F9272-F115-497C-AF86-B9163AA27CBF}"/>
          </ac:spMkLst>
        </pc:spChg>
        <pc:spChg chg="add del mod">
          <ac:chgData name="Lex Wayen" userId="494a56360b44c41f" providerId="LiveId" clId="{83782DF1-A1BF-4824-AAA2-BDB8FCE4C866}" dt="2019-07-01T17:29:55.674" v="4992" actId="1076"/>
          <ac:spMkLst>
            <pc:docMk/>
            <pc:sldMk cId="1322070977" sldId="1346"/>
            <ac:spMk id="43" creationId="{AF3B773A-0A2F-4EB4-8031-26BABC306A7D}"/>
          </ac:spMkLst>
        </pc:spChg>
        <pc:spChg chg="add del mod">
          <ac:chgData name="Lex Wayen" userId="494a56360b44c41f" providerId="LiveId" clId="{83782DF1-A1BF-4824-AAA2-BDB8FCE4C866}" dt="2019-07-01T16:56:18.927" v="4558" actId="207"/>
          <ac:spMkLst>
            <pc:docMk/>
            <pc:sldMk cId="1322070977" sldId="1346"/>
            <ac:spMk id="50" creationId="{60E69815-702B-4092-8FB5-BDF75FC609D7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53" creationId="{8AC423C9-4BA3-4246-ADEF-C40389DB9975}"/>
          </ac:spMkLst>
        </pc:spChg>
        <pc:spChg chg="del mod">
          <ac:chgData name="Lex Wayen" userId="494a56360b44c41f" providerId="LiveId" clId="{83782DF1-A1BF-4824-AAA2-BDB8FCE4C866}" dt="2019-07-01T16:44:16.784" v="4140" actId="478"/>
          <ac:spMkLst>
            <pc:docMk/>
            <pc:sldMk cId="1322070977" sldId="1346"/>
            <ac:spMk id="56" creationId="{9389C3D3-EE09-4478-95EA-05F9881319A9}"/>
          </ac:spMkLst>
        </pc:spChg>
        <pc:spChg chg="mod">
          <ac:chgData name="Lex Wayen" userId="494a56360b44c41f" providerId="LiveId" clId="{83782DF1-A1BF-4824-AAA2-BDB8FCE4C866}" dt="2019-07-01T16:55:15.830" v="4499" actId="404"/>
          <ac:spMkLst>
            <pc:docMk/>
            <pc:sldMk cId="1322070977" sldId="1346"/>
            <ac:spMk id="71" creationId="{1D5B4544-DEE9-42DF-A653-E6F26873789A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72" creationId="{F1671527-680C-4401-8769-2881A951F384}"/>
          </ac:spMkLst>
        </pc:spChg>
        <pc:spChg chg="mod">
          <ac:chgData name="Lex Wayen" userId="494a56360b44c41f" providerId="LiveId" clId="{83782DF1-A1BF-4824-AAA2-BDB8FCE4C866}" dt="2019-07-01T17:02:49.569" v="4721" actId="207"/>
          <ac:spMkLst>
            <pc:docMk/>
            <pc:sldMk cId="1322070977" sldId="1346"/>
            <ac:spMk id="73" creationId="{FBEAB0FC-0E02-46A6-B50C-7C0CF9B92E85}"/>
          </ac:spMkLst>
        </pc:spChg>
        <pc:spChg chg="del">
          <ac:chgData name="Lex Wayen" userId="494a56360b44c41f" providerId="LiveId" clId="{83782DF1-A1BF-4824-AAA2-BDB8FCE4C866}" dt="2019-07-01T16:46:58.739" v="4164" actId="478"/>
          <ac:spMkLst>
            <pc:docMk/>
            <pc:sldMk cId="1322070977" sldId="1346"/>
            <ac:spMk id="74" creationId="{1C9AF811-F0DD-4A7F-BA35-A2E92DDCC6A3}"/>
          </ac:spMkLst>
        </pc:spChg>
        <pc:spChg chg="del mod">
          <ac:chgData name="Lex Wayen" userId="494a56360b44c41f" providerId="LiveId" clId="{83782DF1-A1BF-4824-AAA2-BDB8FCE4C866}" dt="2019-07-01T16:44:16.784" v="4140" actId="478"/>
          <ac:spMkLst>
            <pc:docMk/>
            <pc:sldMk cId="1322070977" sldId="1346"/>
            <ac:spMk id="75" creationId="{FE374756-2838-4812-96FD-7780B5A45D38}"/>
          </ac:spMkLst>
        </pc:spChg>
        <pc:spChg chg="del mod">
          <ac:chgData name="Lex Wayen" userId="494a56360b44c41f" providerId="LiveId" clId="{83782DF1-A1BF-4824-AAA2-BDB8FCE4C866}" dt="2019-07-01T16:44:16.784" v="4140" actId="478"/>
          <ac:spMkLst>
            <pc:docMk/>
            <pc:sldMk cId="1322070977" sldId="1346"/>
            <ac:spMk id="77" creationId="{44280605-8302-4710-83BD-F2E041021F38}"/>
          </ac:spMkLst>
        </pc:spChg>
        <pc:spChg chg="del mod">
          <ac:chgData name="Lex Wayen" userId="494a56360b44c41f" providerId="LiveId" clId="{83782DF1-A1BF-4824-AAA2-BDB8FCE4C866}" dt="2019-07-01T16:44:16.784" v="4140" actId="478"/>
          <ac:spMkLst>
            <pc:docMk/>
            <pc:sldMk cId="1322070977" sldId="1346"/>
            <ac:spMk id="78" creationId="{CA6AA70F-E001-4ADD-85C2-3F8E3ABFBEEC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79" creationId="{E4234FD2-6681-457A-906C-DB4A2F2484B4}"/>
          </ac:spMkLst>
        </pc:spChg>
        <pc:spChg chg="add del mod">
          <ac:chgData name="Lex Wayen" userId="494a56360b44c41f" providerId="LiveId" clId="{83782DF1-A1BF-4824-AAA2-BDB8FCE4C866}" dt="2019-07-01T16:56:24.631" v="4560" actId="207"/>
          <ac:spMkLst>
            <pc:docMk/>
            <pc:sldMk cId="1322070977" sldId="1346"/>
            <ac:spMk id="80" creationId="{A6E6DFF1-ECE2-4F8D-B8C5-162BA9817DBC}"/>
          </ac:spMkLst>
        </pc:spChg>
        <pc:spChg chg="mod">
          <ac:chgData name="Lex Wayen" userId="494a56360b44c41f" providerId="LiveId" clId="{83782DF1-A1BF-4824-AAA2-BDB8FCE4C866}" dt="2019-07-01T16:47:49.511" v="4174"/>
          <ac:spMkLst>
            <pc:docMk/>
            <pc:sldMk cId="1322070977" sldId="1346"/>
            <ac:spMk id="81" creationId="{F95D36BC-37D8-454D-BD6B-3396081E9D6F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82" creationId="{06D92D70-2A67-44C5-82A8-DF4A23779E24}"/>
          </ac:spMkLst>
        </pc:spChg>
        <pc:spChg chg="mod">
          <ac:chgData name="Lex Wayen" userId="494a56360b44c41f" providerId="LiveId" clId="{83782DF1-A1BF-4824-AAA2-BDB8FCE4C866}" dt="2019-07-01T17:02:56.255" v="4722" actId="207"/>
          <ac:spMkLst>
            <pc:docMk/>
            <pc:sldMk cId="1322070977" sldId="1346"/>
            <ac:spMk id="83" creationId="{F631C53E-C960-4402-BF2F-2EDEC5715058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84" creationId="{8F2DB193-75EC-48E9-99C6-4B087C359937}"/>
          </ac:spMkLst>
        </pc:spChg>
        <pc:spChg chg="add del mod">
          <ac:chgData name="Lex Wayen" userId="494a56360b44c41f" providerId="LiveId" clId="{83782DF1-A1BF-4824-AAA2-BDB8FCE4C866}" dt="2019-07-01T16:56:24.631" v="4560" actId="207"/>
          <ac:spMkLst>
            <pc:docMk/>
            <pc:sldMk cId="1322070977" sldId="1346"/>
            <ac:spMk id="85" creationId="{0EC3B8D7-0111-4074-A504-1FA7703946C4}"/>
          </ac:spMkLst>
        </pc:spChg>
        <pc:spChg chg="mod">
          <ac:chgData name="Lex Wayen" userId="494a56360b44c41f" providerId="LiveId" clId="{83782DF1-A1BF-4824-AAA2-BDB8FCE4C866}" dt="2019-07-01T16:47:52.681" v="4175"/>
          <ac:spMkLst>
            <pc:docMk/>
            <pc:sldMk cId="1322070977" sldId="1346"/>
            <ac:spMk id="86" creationId="{896DBD3C-6B48-4B7E-836A-C55848ACDD82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87" creationId="{9D944840-DEC5-46F4-9EB3-6B4A8C5CDD03}"/>
          </ac:spMkLst>
        </pc:spChg>
        <pc:spChg chg="mod">
          <ac:chgData name="Lex Wayen" userId="494a56360b44c41f" providerId="LiveId" clId="{83782DF1-A1BF-4824-AAA2-BDB8FCE4C866}" dt="2019-07-01T17:02:44.492" v="4720"/>
          <ac:spMkLst>
            <pc:docMk/>
            <pc:sldMk cId="1322070977" sldId="1346"/>
            <ac:spMk id="88" creationId="{CA095FA3-3EFE-48F1-B321-1F4FF061C31A}"/>
          </ac:spMkLst>
        </pc:spChg>
        <pc:spChg chg="del">
          <ac:chgData name="Lex Wayen" userId="494a56360b44c41f" providerId="LiveId" clId="{83782DF1-A1BF-4824-AAA2-BDB8FCE4C866}" dt="2019-07-01T16:46:58.739" v="4164" actId="478"/>
          <ac:spMkLst>
            <pc:docMk/>
            <pc:sldMk cId="1322070977" sldId="1346"/>
            <ac:spMk id="89" creationId="{1F2F1A50-F43B-4C10-9D12-A2599BC418BD}"/>
          </ac:spMkLst>
        </pc:spChg>
        <pc:spChg chg="del">
          <ac:chgData name="Lex Wayen" userId="494a56360b44c41f" providerId="LiveId" clId="{83782DF1-A1BF-4824-AAA2-BDB8FCE4C866}" dt="2019-07-01T16:46:58.739" v="4164" actId="478"/>
          <ac:spMkLst>
            <pc:docMk/>
            <pc:sldMk cId="1322070977" sldId="1346"/>
            <ac:spMk id="90" creationId="{AB71B66E-4435-41C6-9C8B-5CA9A43447C3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91" creationId="{88A4AA59-8C24-4F42-B84E-1A1D560B0564}"/>
          </ac:spMkLst>
        </pc:spChg>
        <pc:spChg chg="add del mod">
          <ac:chgData name="Lex Wayen" userId="494a56360b44c41f" providerId="LiveId" clId="{83782DF1-A1BF-4824-AAA2-BDB8FCE4C866}" dt="2019-07-01T16:47:44.144" v="4172"/>
          <ac:spMkLst>
            <pc:docMk/>
            <pc:sldMk cId="1322070977" sldId="1346"/>
            <ac:spMk id="93" creationId="{EDF21B4F-7A85-470D-B41F-94E8F735FB9F}"/>
          </ac:spMkLst>
        </pc:spChg>
        <pc:spChg chg="mod">
          <ac:chgData name="Lex Wayen" userId="494a56360b44c41f" providerId="LiveId" clId="{83782DF1-A1BF-4824-AAA2-BDB8FCE4C866}" dt="2019-07-01T16:47:44.144" v="4172"/>
          <ac:spMkLst>
            <pc:docMk/>
            <pc:sldMk cId="1322070977" sldId="1346"/>
            <ac:spMk id="95" creationId="{BCB918C0-F327-45F8-BDE7-8959CF5D8C89}"/>
          </ac:spMkLst>
        </pc:spChg>
        <pc:spChg chg="mod">
          <ac:chgData name="Lex Wayen" userId="494a56360b44c41f" providerId="LiveId" clId="{83782DF1-A1BF-4824-AAA2-BDB8FCE4C866}" dt="2019-07-01T17:29:33.210" v="4991" actId="1076"/>
          <ac:spMkLst>
            <pc:docMk/>
            <pc:sldMk cId="1322070977" sldId="1346"/>
            <ac:spMk id="96" creationId="{538DE53E-BB25-499C-81C0-9E1A90EE66AC}"/>
          </ac:spMkLst>
        </pc:spChg>
        <pc:spChg chg="mod">
          <ac:chgData name="Lex Wayen" userId="494a56360b44c41f" providerId="LiveId" clId="{83782DF1-A1BF-4824-AAA2-BDB8FCE4C866}" dt="2019-07-01T16:57:39.080" v="4571"/>
          <ac:spMkLst>
            <pc:docMk/>
            <pc:sldMk cId="1322070977" sldId="1346"/>
            <ac:spMk id="97" creationId="{51DE1538-B15F-419F-88FE-ED44F3FC018D}"/>
          </ac:spMkLst>
        </pc:spChg>
        <pc:spChg chg="del">
          <ac:chgData name="Lex Wayen" userId="494a56360b44c41f" providerId="LiveId" clId="{83782DF1-A1BF-4824-AAA2-BDB8FCE4C866}" dt="2019-07-01T16:46:58.739" v="4164" actId="478"/>
          <ac:spMkLst>
            <pc:docMk/>
            <pc:sldMk cId="1322070977" sldId="1346"/>
            <ac:spMk id="98" creationId="{23026E0E-B28E-499D-8EAF-40F4F83C604A}"/>
          </ac:spMkLst>
        </pc:spChg>
      </pc:sldChg>
      <pc:sldChg chg="addSp modSp add">
        <pc:chgData name="Lex Wayen" userId="494a56360b44c41f" providerId="LiveId" clId="{83782DF1-A1BF-4824-AAA2-BDB8FCE4C866}" dt="2019-07-01T17:44:59.264" v="5252" actId="20577"/>
        <pc:sldMkLst>
          <pc:docMk/>
          <pc:sldMk cId="2881003451" sldId="1347"/>
        </pc:sldMkLst>
        <pc:spChg chg="mod">
          <ac:chgData name="Lex Wayen" userId="494a56360b44c41f" providerId="LiveId" clId="{83782DF1-A1BF-4824-AAA2-BDB8FCE4C866}" dt="2019-07-01T17:42:00.824" v="5196"/>
          <ac:spMkLst>
            <pc:docMk/>
            <pc:sldMk cId="2881003451" sldId="1347"/>
            <ac:spMk id="2" creationId="{A7A48FE4-93C1-499B-8EC6-655A41B67FDC}"/>
          </ac:spMkLst>
        </pc:spChg>
        <pc:spChg chg="mod">
          <ac:chgData name="Lex Wayen" userId="494a56360b44c41f" providerId="LiveId" clId="{83782DF1-A1BF-4824-AAA2-BDB8FCE4C866}" dt="2019-07-01T17:41:44.243" v="5161" actId="20577"/>
          <ac:spMkLst>
            <pc:docMk/>
            <pc:sldMk cId="2881003451" sldId="1347"/>
            <ac:spMk id="3" creationId="{0C2E10C0-8ECF-431B-884A-DE0558F3897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7" creationId="{B40F3159-0803-4550-8D5A-483DFF5C8E53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8" creationId="{8E9A76D0-3250-4E6A-920A-C07B7BECB161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9" creationId="{209636AE-588A-4EFE-85EC-163486DDDC4A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10" creationId="{C916572C-4A7B-49C6-A3E6-661E0FF75CA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11" creationId="{BD7EC744-A123-48E4-8C2E-FCA1BBE059B0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12" creationId="{DEE6C6A4-CDE9-4EBE-9FCF-9EA158F17E6D}"/>
          </ac:spMkLst>
        </pc:spChg>
        <pc:spChg chg="add mod">
          <ac:chgData name="Lex Wayen" userId="494a56360b44c41f" providerId="LiveId" clId="{83782DF1-A1BF-4824-AAA2-BDB8FCE4C866}" dt="2019-07-01T17:42:09.087" v="5199" actId="1076"/>
          <ac:spMkLst>
            <pc:docMk/>
            <pc:sldMk cId="2881003451" sldId="1347"/>
            <ac:spMk id="13" creationId="{6959C7AC-AADC-4C5A-904F-5C6CEB2BBF27}"/>
          </ac:spMkLst>
        </pc:spChg>
        <pc:spChg chg="add mod">
          <ac:chgData name="Lex Wayen" userId="494a56360b44c41f" providerId="LiveId" clId="{83782DF1-A1BF-4824-AAA2-BDB8FCE4C866}" dt="2019-07-01T17:42:41.437" v="5206" actId="1076"/>
          <ac:spMkLst>
            <pc:docMk/>
            <pc:sldMk cId="2881003451" sldId="1347"/>
            <ac:spMk id="14" creationId="{AB758CFB-96AC-4307-8774-DEC833A9FD41}"/>
          </ac:spMkLst>
        </pc:spChg>
        <pc:spChg chg="add mod">
          <ac:chgData name="Lex Wayen" userId="494a56360b44c41f" providerId="LiveId" clId="{83782DF1-A1BF-4824-AAA2-BDB8FCE4C866}" dt="2019-07-01T17:42:09.087" v="5199" actId="1076"/>
          <ac:spMkLst>
            <pc:docMk/>
            <pc:sldMk cId="2881003451" sldId="1347"/>
            <ac:spMk id="15" creationId="{76667109-08A9-4008-915F-F257AB88F0DE}"/>
          </ac:spMkLst>
        </pc:spChg>
        <pc:spChg chg="add mod">
          <ac:chgData name="Lex Wayen" userId="494a56360b44c41f" providerId="LiveId" clId="{83782DF1-A1BF-4824-AAA2-BDB8FCE4C866}" dt="2019-07-01T17:43:23.688" v="5210" actId="207"/>
          <ac:spMkLst>
            <pc:docMk/>
            <pc:sldMk cId="2881003451" sldId="1347"/>
            <ac:spMk id="16" creationId="{8325BE6D-568A-42D3-9614-C23A6EDC3722}"/>
          </ac:spMkLst>
        </pc:spChg>
        <pc:spChg chg="add mod">
          <ac:chgData name="Lex Wayen" userId="494a56360b44c41f" providerId="LiveId" clId="{83782DF1-A1BF-4824-AAA2-BDB8FCE4C866}" dt="2019-07-01T17:42:09.087" v="5199" actId="1076"/>
          <ac:spMkLst>
            <pc:docMk/>
            <pc:sldMk cId="2881003451" sldId="1347"/>
            <ac:spMk id="17" creationId="{23875C01-990C-4F2C-AC68-563ACAFEBD47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18" creationId="{A1CAAEA2-7704-4F92-B696-8AC3D6F32E03}"/>
          </ac:spMkLst>
        </pc:spChg>
        <pc:spChg chg="add mod">
          <ac:chgData name="Lex Wayen" userId="494a56360b44c41f" providerId="LiveId" clId="{83782DF1-A1BF-4824-AAA2-BDB8FCE4C866}" dt="2019-07-01T17:44:59.264" v="5252" actId="20577"/>
          <ac:spMkLst>
            <pc:docMk/>
            <pc:sldMk cId="2881003451" sldId="1347"/>
            <ac:spMk id="21" creationId="{29CBC838-C44E-4327-8E8A-6499D8CF5C51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22" creationId="{788481F2-5DE7-4498-B93C-64075767871C}"/>
          </ac:spMkLst>
        </pc:spChg>
        <pc:spChg chg="add mod">
          <ac:chgData name="Lex Wayen" userId="494a56360b44c41f" providerId="LiveId" clId="{83782DF1-A1BF-4824-AAA2-BDB8FCE4C866}" dt="2019-07-01T17:44:26.278" v="5228" actId="20577"/>
          <ac:spMkLst>
            <pc:docMk/>
            <pc:sldMk cId="2881003451" sldId="1347"/>
            <ac:spMk id="23" creationId="{F0F3A6EB-0808-4BDA-8353-3AE5CFCEDBDC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26" creationId="{931B6D9F-3963-454E-A49A-04B592453467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27" creationId="{724095FF-4498-4DD5-BAE4-B78C5B50F12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28" creationId="{0E5C294B-0636-49A4-808A-AE1C954E4F94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29" creationId="{00F70750-6E18-4034-AFBB-9DFD5F102C60}"/>
          </ac:spMkLst>
        </pc:spChg>
        <pc:spChg chg="add mod">
          <ac:chgData name="Lex Wayen" userId="494a56360b44c41f" providerId="LiveId" clId="{83782DF1-A1BF-4824-AAA2-BDB8FCE4C866}" dt="2019-07-01T17:42:09.087" v="5199" actId="1076"/>
          <ac:spMkLst>
            <pc:docMk/>
            <pc:sldMk cId="2881003451" sldId="1347"/>
            <ac:spMk id="31" creationId="{3300B06C-DC4B-4CF3-BBBD-3945BB417C42}"/>
          </ac:spMkLst>
        </pc:spChg>
        <pc:spChg chg="add mod">
          <ac:chgData name="Lex Wayen" userId="494a56360b44c41f" providerId="LiveId" clId="{83782DF1-A1BF-4824-AAA2-BDB8FCE4C866}" dt="2019-07-01T17:42:09.087" v="5199" actId="1076"/>
          <ac:spMkLst>
            <pc:docMk/>
            <pc:sldMk cId="2881003451" sldId="1347"/>
            <ac:spMk id="33" creationId="{EC0E38F8-7366-41BF-AEA0-FF9A8D88DA34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4" creationId="{C68D8902-7189-4614-8AFB-85C5EFB2497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5" creationId="{4A4FA867-550D-4622-B8B8-8C4383941C4C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6" creationId="{7014EBEC-1B91-4050-88B3-5E672B1CAB79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7" creationId="{83B24A37-8345-4AED-AA23-FC9FB74B3D17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8" creationId="{BB26181D-D4AA-4CA9-8E4B-623097B2534C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39" creationId="{0B82CBE7-750F-4D62-826B-754BE44D8057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0" creationId="{192A5456-8C08-4F6C-999B-F3C4DB5CD03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1" creationId="{AFD64CCC-F8C3-4930-AB6A-0C7D70245D4A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2" creationId="{B8427369-8796-48FD-B4FF-D0D77AA34F95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5" creationId="{B74918B6-AA48-406C-810B-42F116C7E5C5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6" creationId="{BD419139-F7F4-467C-AC97-805C68B19019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7" creationId="{C0157884-55B4-40ED-9754-01656DDF3FB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48" creationId="{BD40C6BF-6E37-47E0-BF90-ABD1319EA2F5}"/>
          </ac:spMkLst>
        </pc:spChg>
        <pc:spChg chg="add mod">
          <ac:chgData name="Lex Wayen" userId="494a56360b44c41f" providerId="LiveId" clId="{83782DF1-A1BF-4824-AAA2-BDB8FCE4C866}" dt="2019-07-01T17:43:27.341" v="5211" actId="208"/>
          <ac:spMkLst>
            <pc:docMk/>
            <pc:sldMk cId="2881003451" sldId="1347"/>
            <ac:spMk id="49" creationId="{2CC693D1-E9BD-4042-8B5D-C3E48896578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0" creationId="{4E2DC9F1-A7AA-48B4-BD7D-B449957791FB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1" creationId="{539ACE78-80F7-482E-88B5-1A685B66716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2" creationId="{7864A873-F0B9-491C-AF2D-D8D48CAEBAEF}"/>
          </ac:spMkLst>
        </pc:spChg>
        <pc:spChg chg="add mod">
          <ac:chgData name="Lex Wayen" userId="494a56360b44c41f" providerId="LiveId" clId="{83782DF1-A1BF-4824-AAA2-BDB8FCE4C866}" dt="2019-07-01T17:43:35.855" v="5212" actId="208"/>
          <ac:spMkLst>
            <pc:docMk/>
            <pc:sldMk cId="2881003451" sldId="1347"/>
            <ac:spMk id="53" creationId="{D82E6BD9-C54C-47FB-9446-7A1FEEDDC751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4" creationId="{99DF8DE5-F224-4EDF-A2EB-F5FB09B456BC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5" creationId="{BC28D0C9-10C5-4094-BC36-84273C150995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6" creationId="{52119DDB-12E9-4B18-A748-CEF55B853FE1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7" creationId="{54FE7527-2B73-4EED-8CB0-072B654DE50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8" creationId="{27145023-A083-46DA-8D06-8DF9B4653E68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59" creationId="{2542D6D4-7C0B-47BB-AF44-1CF7EB1F2DF1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0" creationId="{B30732C4-7938-4F15-A3BE-BE8BDF6FD3B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1" creationId="{3C2DF242-510B-41EC-B820-6F62B833E1F9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2" creationId="{6A889866-DDEB-406B-B2E1-A850FF1CD24A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3" creationId="{E5EB4DA7-407B-4923-9A34-E41D328685E0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4" creationId="{EBA548BE-68A4-44C7-A5C2-D9442AB61EDB}"/>
          </ac:spMkLst>
        </pc:spChg>
        <pc:spChg chg="add mod">
          <ac:chgData name="Lex Wayen" userId="494a56360b44c41f" providerId="LiveId" clId="{83782DF1-A1BF-4824-AAA2-BDB8FCE4C866}" dt="2019-07-01T17:43:35.855" v="5212" actId="208"/>
          <ac:spMkLst>
            <pc:docMk/>
            <pc:sldMk cId="2881003451" sldId="1347"/>
            <ac:spMk id="65" creationId="{1EF7C48D-CA8F-4A14-B969-DE0634D0548F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6" creationId="{3E3DB950-99BB-4951-8646-FB6B8D00CC87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7" creationId="{F35DEEBD-C604-4655-AB1C-F30EC3B19CA6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8" creationId="{B7B8DB2D-57F6-41D0-AD46-78559479AD56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69" creationId="{77FDC344-563C-41FA-9E7B-AD8D99339205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70" creationId="{8A4DCB0A-07F0-4CA2-A16C-9A042AC8E21D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71" creationId="{5B8D66BB-CD5C-4428-A7EB-2C194FB9601F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72" creationId="{42C641A2-3950-43A7-B520-1FF0968698FF}"/>
          </ac:spMkLst>
        </pc:spChg>
        <pc:spChg chg="add">
          <ac:chgData name="Lex Wayen" userId="494a56360b44c41f" providerId="LiveId" clId="{83782DF1-A1BF-4824-AAA2-BDB8FCE4C866}" dt="2019-07-01T17:41:21.218" v="5157"/>
          <ac:spMkLst>
            <pc:docMk/>
            <pc:sldMk cId="2881003451" sldId="1347"/>
            <ac:spMk id="73" creationId="{35C8CF56-54EB-47EE-B374-449B8D0F47C3}"/>
          </ac:spMkLst>
        </pc:spChg>
        <pc:spChg chg="add mod">
          <ac:chgData name="Lex Wayen" userId="494a56360b44c41f" providerId="LiveId" clId="{83782DF1-A1BF-4824-AAA2-BDB8FCE4C866}" dt="2019-07-01T17:43:35.855" v="5212" actId="208"/>
          <ac:spMkLst>
            <pc:docMk/>
            <pc:sldMk cId="2881003451" sldId="1347"/>
            <ac:spMk id="74" creationId="{735AC87C-7E43-4CDB-8332-44BEFD8D8B22}"/>
          </ac:spMkLst>
        </pc:spChg>
        <pc:grpChg chg="add">
          <ac:chgData name="Lex Wayen" userId="494a56360b44c41f" providerId="LiveId" clId="{83782DF1-A1BF-4824-AAA2-BDB8FCE4C866}" dt="2019-07-01T17:41:21.218" v="5157"/>
          <ac:grpSpMkLst>
            <pc:docMk/>
            <pc:sldMk cId="2881003451" sldId="1347"/>
            <ac:grpSpMk id="75" creationId="{DC584D6F-F5EB-4702-B7FF-D9F2059A16E6}"/>
          </ac:grpSpMkLst>
        </pc:grpChg>
        <pc:cxnChg chg="add mod">
          <ac:chgData name="Lex Wayen" userId="494a56360b44c41f" providerId="LiveId" clId="{83782DF1-A1BF-4824-AAA2-BDB8FCE4C866}" dt="2019-07-01T17:42:09.087" v="5199" actId="1076"/>
          <ac:cxnSpMkLst>
            <pc:docMk/>
            <pc:sldMk cId="2881003451" sldId="1347"/>
            <ac:cxnSpMk id="6" creationId="{83444562-284B-4DF0-A4E6-2ECE34419EBD}"/>
          </ac:cxnSpMkLst>
        </pc:cxnChg>
        <pc:cxnChg chg="add mod">
          <ac:chgData name="Lex Wayen" userId="494a56360b44c41f" providerId="LiveId" clId="{83782DF1-A1BF-4824-AAA2-BDB8FCE4C866}" dt="2019-07-01T17:42:09.087" v="5199" actId="1076"/>
          <ac:cxnSpMkLst>
            <pc:docMk/>
            <pc:sldMk cId="2881003451" sldId="1347"/>
            <ac:cxnSpMk id="19" creationId="{64693F1D-244E-40AE-87E5-C0321ACCEE2B}"/>
          </ac:cxnSpMkLst>
        </pc:cxnChg>
        <pc:cxnChg chg="add mod">
          <ac:chgData name="Lex Wayen" userId="494a56360b44c41f" providerId="LiveId" clId="{83782DF1-A1BF-4824-AAA2-BDB8FCE4C866}" dt="2019-07-01T17:43:38.568" v="5213" actId="208"/>
          <ac:cxnSpMkLst>
            <pc:docMk/>
            <pc:sldMk cId="2881003451" sldId="1347"/>
            <ac:cxnSpMk id="20" creationId="{5E86AC68-F819-4D4B-A6A5-6AE39E6B3170}"/>
          </ac:cxnSpMkLst>
        </pc:cxnChg>
        <pc:cxnChg chg="add mod">
          <ac:chgData name="Lex Wayen" userId="494a56360b44c41f" providerId="LiveId" clId="{83782DF1-A1BF-4824-AAA2-BDB8FCE4C866}" dt="2019-07-01T17:44:07.212" v="5216" actId="20577"/>
          <ac:cxnSpMkLst>
            <pc:docMk/>
            <pc:sldMk cId="2881003451" sldId="1347"/>
            <ac:cxnSpMk id="24" creationId="{AE4DEF6C-EDED-4488-A2CA-67EB8FD56308}"/>
          </ac:cxnSpMkLst>
        </pc:cxnChg>
        <pc:cxnChg chg="add mod">
          <ac:chgData name="Lex Wayen" userId="494a56360b44c41f" providerId="LiveId" clId="{83782DF1-A1BF-4824-AAA2-BDB8FCE4C866}" dt="2019-07-01T17:44:30.661" v="5229" actId="20577"/>
          <ac:cxnSpMkLst>
            <pc:docMk/>
            <pc:sldMk cId="2881003451" sldId="1347"/>
            <ac:cxnSpMk id="25" creationId="{6E3CB2A3-278B-4FD2-A83A-0221C4F94EAA}"/>
          </ac:cxnSpMkLst>
        </pc:cxnChg>
        <pc:cxnChg chg="add mod">
          <ac:chgData name="Lex Wayen" userId="494a56360b44c41f" providerId="LiveId" clId="{83782DF1-A1BF-4824-AAA2-BDB8FCE4C866}" dt="2019-07-01T17:42:55.833" v="5209" actId="14100"/>
          <ac:cxnSpMkLst>
            <pc:docMk/>
            <pc:sldMk cId="2881003451" sldId="1347"/>
            <ac:cxnSpMk id="30" creationId="{A5C71547-85F2-476E-858C-A6388145C784}"/>
          </ac:cxnSpMkLst>
        </pc:cxnChg>
        <pc:cxnChg chg="add mod">
          <ac:chgData name="Lex Wayen" userId="494a56360b44c41f" providerId="LiveId" clId="{83782DF1-A1BF-4824-AAA2-BDB8FCE4C866}" dt="2019-07-01T17:42:19.135" v="5202" actId="14100"/>
          <ac:cxnSpMkLst>
            <pc:docMk/>
            <pc:sldMk cId="2881003451" sldId="1347"/>
            <ac:cxnSpMk id="32" creationId="{BC89CD38-1D88-488E-B380-0488E15D7C70}"/>
          </ac:cxnSpMkLst>
        </pc:cxnChg>
        <pc:cxnChg chg="add mod">
          <ac:chgData name="Lex Wayen" userId="494a56360b44c41f" providerId="LiveId" clId="{83782DF1-A1BF-4824-AAA2-BDB8FCE4C866}" dt="2019-07-01T17:42:16.691" v="5201" actId="14100"/>
          <ac:cxnSpMkLst>
            <pc:docMk/>
            <pc:sldMk cId="2881003451" sldId="1347"/>
            <ac:cxnSpMk id="43" creationId="{DFE30CBC-EDD7-4A0F-8DE5-ECB2FD685700}"/>
          </ac:cxnSpMkLst>
        </pc:cxnChg>
        <pc:cxnChg chg="add mod">
          <ac:chgData name="Lex Wayen" userId="494a56360b44c41f" providerId="LiveId" clId="{83782DF1-A1BF-4824-AAA2-BDB8FCE4C866}" dt="2019-07-01T17:42:09.087" v="5199" actId="1076"/>
          <ac:cxnSpMkLst>
            <pc:docMk/>
            <pc:sldMk cId="2881003451" sldId="1347"/>
            <ac:cxnSpMk id="44" creationId="{7284EFC2-4AF8-4134-B156-082AE19E6039}"/>
          </ac:cxnSpMkLst>
        </pc:cxnChg>
      </pc:sldChg>
      <pc:sldMasterChg chg="delSldLayout">
        <pc:chgData name="Lex Wayen" userId="494a56360b44c41f" providerId="LiveId" clId="{83782DF1-A1BF-4824-AAA2-BDB8FCE4C866}" dt="2019-07-01T17:41:25.303" v="5159" actId="2696"/>
        <pc:sldMasterMkLst>
          <pc:docMk/>
          <pc:sldMasterMk cId="76739639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69A33-E9BC-4CC4-9081-FE25769D88D1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42414-DF0E-41A9-A1BC-09FEBECDE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5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各位领导大家好，非常感谢各位的到来，</a:t>
            </a:r>
            <a:endParaRPr lang="en-US" altLang="zh-CN" dirty="0"/>
          </a:p>
          <a:p>
            <a:r>
              <a:rPr lang="zh-CN" altLang="en-US" dirty="0"/>
              <a:t>下面由我和我们团队来汇报我们的</a:t>
            </a:r>
            <a:r>
              <a:rPr lang="en-US" altLang="zh-CN" dirty="0"/>
              <a:t>POC</a:t>
            </a:r>
            <a:r>
              <a:rPr lang="zh-CN" altLang="en-US" dirty="0"/>
              <a:t>验证方案。</a:t>
            </a:r>
            <a:endParaRPr lang="en-US" altLang="zh-CN" dirty="0"/>
          </a:p>
          <a:p>
            <a:r>
              <a:rPr lang="zh-CN" altLang="en-US" dirty="0"/>
              <a:t>团队介绍：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腾讯云合作伙伴：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参与海关项目 解决方案架构师 敏志老师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解决方案架构师 刘曦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资深平台开发工程师 杨冬富</a:t>
            </a:r>
            <a:endParaRPr lang="en-US" altLang="zh-CN" dirty="0"/>
          </a:p>
          <a:p>
            <a:r>
              <a:rPr lang="zh-CN" altLang="en-US" dirty="0"/>
              <a:t>中科</a:t>
            </a:r>
            <a:r>
              <a:rPr lang="zh-CN" altLang="en-US"/>
              <a:t>软：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架构工程师 苏展</a:t>
            </a:r>
            <a:endParaRPr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/>
              <a:t>架构工程师 韩霖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主程 尤龙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驻场项目经理 刘畅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8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8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我们的技术架构是什么样的，</a:t>
            </a:r>
            <a:endParaRPr lang="en-US" altLang="zh-CN" dirty="0"/>
          </a:p>
          <a:p>
            <a:r>
              <a:rPr lang="zh-CN" altLang="en-US" dirty="0"/>
              <a:t>如何在这次测试</a:t>
            </a:r>
            <a:endParaRPr lang="en-US" altLang="zh-CN" dirty="0"/>
          </a:p>
          <a:p>
            <a:r>
              <a:rPr lang="zh-CN" altLang="en-US" dirty="0"/>
              <a:t>和未来</a:t>
            </a:r>
            <a:endParaRPr lang="en-US" altLang="zh-CN" dirty="0"/>
          </a:p>
          <a:p>
            <a:r>
              <a:rPr lang="zh-CN" altLang="en-US" dirty="0"/>
              <a:t>为所有业务提供可靠的环境层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2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0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5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我们的技术架构是什么样的，</a:t>
            </a:r>
            <a:endParaRPr lang="en-US" altLang="zh-CN" dirty="0"/>
          </a:p>
          <a:p>
            <a:r>
              <a:rPr lang="zh-CN" altLang="en-US" dirty="0"/>
              <a:t>如何在这次测试</a:t>
            </a:r>
            <a:endParaRPr lang="en-US" altLang="zh-CN" dirty="0"/>
          </a:p>
          <a:p>
            <a:r>
              <a:rPr lang="zh-CN" altLang="en-US" dirty="0"/>
              <a:t>和未来</a:t>
            </a:r>
            <a:endParaRPr lang="en-US" altLang="zh-CN" dirty="0"/>
          </a:p>
          <a:p>
            <a:r>
              <a:rPr lang="zh-CN" altLang="en-US" dirty="0"/>
              <a:t>为所有业务提供可靠的环境层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层体系，由腾讯云统一和深度整合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5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服务网格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k8s</a:t>
            </a:r>
            <a:r>
              <a:rPr lang="zh-CN" altLang="en-US" dirty="0"/>
              <a:t>治理的是容器集合，</a:t>
            </a:r>
            <a:r>
              <a:rPr lang="en-US" altLang="zh-CN" dirty="0" err="1"/>
              <a:t>sm</a:t>
            </a:r>
            <a:r>
              <a:rPr lang="zh-CN" altLang="en-US" dirty="0"/>
              <a:t>提供更细粒度的，针对服务的治理能力</a:t>
            </a:r>
            <a:r>
              <a:rPr lang="en-US" altLang="zh-CN" dirty="0"/>
              <a:t>——Sc</a:t>
            </a:r>
            <a:r>
              <a:rPr lang="zh-CN" altLang="en-US" dirty="0"/>
              <a:t>比</a:t>
            </a:r>
            <a:r>
              <a:rPr lang="en-US" altLang="zh-CN" dirty="0"/>
              <a:t>k8s</a:t>
            </a:r>
            <a:r>
              <a:rPr lang="zh-CN" altLang="en-US" dirty="0"/>
              <a:t>治理的细，但治理能力更弱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语言无关</a:t>
            </a:r>
            <a:r>
              <a:rPr lang="en-US" altLang="zh-CN" dirty="0"/>
              <a:t>——</a:t>
            </a:r>
            <a:r>
              <a:rPr lang="en-US" altLang="zh-CN" dirty="0" err="1"/>
              <a:t>Springcloud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语言绑定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应用程序无感知，非侵入式的解耦重试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耦合程度太高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服务网格是后微服务时代的趋势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5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服务网格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k8s</a:t>
            </a:r>
            <a:r>
              <a:rPr lang="zh-CN" altLang="en-US" dirty="0"/>
              <a:t>治理的是容器集合，</a:t>
            </a:r>
            <a:r>
              <a:rPr lang="en-US" altLang="zh-CN" dirty="0" err="1"/>
              <a:t>sm</a:t>
            </a:r>
            <a:r>
              <a:rPr lang="zh-CN" altLang="en-US" dirty="0"/>
              <a:t>提供更细粒度的，针对服务的治理能力</a:t>
            </a:r>
            <a:r>
              <a:rPr lang="en-US" altLang="zh-CN" dirty="0"/>
              <a:t>——Sc</a:t>
            </a:r>
            <a:r>
              <a:rPr lang="zh-CN" altLang="en-US" dirty="0"/>
              <a:t>比</a:t>
            </a:r>
            <a:r>
              <a:rPr lang="en-US" altLang="zh-CN" dirty="0"/>
              <a:t>k8s</a:t>
            </a:r>
            <a:r>
              <a:rPr lang="zh-CN" altLang="en-US" dirty="0"/>
              <a:t>治理的细，但治理能力更弱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语言无关</a:t>
            </a:r>
            <a:r>
              <a:rPr lang="en-US" altLang="zh-CN" dirty="0"/>
              <a:t>——</a:t>
            </a:r>
            <a:r>
              <a:rPr lang="en-US" altLang="zh-CN" dirty="0" err="1"/>
              <a:t>Springcloud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语言绑定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应用程序无感知，非侵入式的解耦重试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耦合程度太高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服务网格是后微服务时代的趋势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6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服务网格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k8s</a:t>
            </a:r>
            <a:r>
              <a:rPr lang="zh-CN" altLang="en-US" dirty="0"/>
              <a:t>治理的是容器集合，</a:t>
            </a:r>
            <a:r>
              <a:rPr lang="en-US" altLang="zh-CN" dirty="0" err="1"/>
              <a:t>sm</a:t>
            </a:r>
            <a:r>
              <a:rPr lang="zh-CN" altLang="en-US" dirty="0"/>
              <a:t>提供更细粒度的，针对服务的治理能力</a:t>
            </a:r>
            <a:r>
              <a:rPr lang="en-US" altLang="zh-CN" dirty="0"/>
              <a:t>——Sc</a:t>
            </a:r>
            <a:r>
              <a:rPr lang="zh-CN" altLang="en-US" dirty="0"/>
              <a:t>比</a:t>
            </a:r>
            <a:r>
              <a:rPr lang="en-US" altLang="zh-CN" dirty="0"/>
              <a:t>k8s</a:t>
            </a:r>
            <a:r>
              <a:rPr lang="zh-CN" altLang="en-US" dirty="0"/>
              <a:t>治理的细，但治理能力更弱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语言无关</a:t>
            </a:r>
            <a:r>
              <a:rPr lang="en-US" altLang="zh-CN" dirty="0"/>
              <a:t>——</a:t>
            </a:r>
            <a:r>
              <a:rPr lang="en-US" altLang="zh-CN" dirty="0" err="1"/>
              <a:t>Springcloud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语言绑定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应用程序无感知，非侵入式的解耦重试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耦合程度太高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服务网格是后微服务时代的趋势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5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服务网格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k8s</a:t>
            </a:r>
            <a:r>
              <a:rPr lang="zh-CN" altLang="en-US" dirty="0"/>
              <a:t>治理的是容器集合，</a:t>
            </a:r>
            <a:r>
              <a:rPr lang="en-US" altLang="zh-CN" dirty="0" err="1"/>
              <a:t>sm</a:t>
            </a:r>
            <a:r>
              <a:rPr lang="zh-CN" altLang="en-US" dirty="0"/>
              <a:t>提供更细粒度的，针对服务的治理能力</a:t>
            </a:r>
            <a:r>
              <a:rPr lang="en-US" altLang="zh-CN" dirty="0"/>
              <a:t>——Sc</a:t>
            </a:r>
            <a:r>
              <a:rPr lang="zh-CN" altLang="en-US" dirty="0"/>
              <a:t>比</a:t>
            </a:r>
            <a:r>
              <a:rPr lang="en-US" altLang="zh-CN" dirty="0"/>
              <a:t>k8s</a:t>
            </a:r>
            <a:r>
              <a:rPr lang="zh-CN" altLang="en-US" dirty="0"/>
              <a:t>治理的细，但治理能力更弱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语言无关</a:t>
            </a:r>
            <a:r>
              <a:rPr lang="en-US" altLang="zh-CN" dirty="0"/>
              <a:t>——</a:t>
            </a:r>
            <a:r>
              <a:rPr lang="en-US" altLang="zh-CN" dirty="0" err="1"/>
              <a:t>Springcloud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语言绑定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应用程序无感知，非侵入式的解耦重试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超时等功能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springcloud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耦合程度太高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服务网格是后微服务时代的趋势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9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42414-DF0E-41A9-A1BC-09FEBECDE3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9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1BCEA-2783-4E6F-BDB6-EB2FBFE3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2245489"/>
            <a:ext cx="10850563" cy="126447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2EDEB9-DDF1-4B80-ADD1-0C28B930B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602038"/>
            <a:ext cx="10850563" cy="16557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938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0BCF00-C079-4B51-8D79-31F8BA5C3F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5" y="2689270"/>
            <a:ext cx="10850563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5" name="文本占位符 62">
            <a:extLst>
              <a:ext uri="{FF2B5EF4-FFF2-40B4-BE49-F238E27FC236}">
                <a16:creationId xmlns:a16="http://schemas.microsoft.com/office/drawing/2014/main" id="{964781D5-3950-4340-95A7-8A777E0C21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3627511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6" name="文本占位符 62">
            <a:extLst>
              <a:ext uri="{FF2B5EF4-FFF2-40B4-BE49-F238E27FC236}">
                <a16:creationId xmlns:a16="http://schemas.microsoft.com/office/drawing/2014/main" id="{5D530FA4-617A-4008-A5EA-3DCDCAF5E2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394314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94940-05E8-4275-9BC5-0670772F3459}"/>
              </a:ext>
            </a:extLst>
          </p:cNvPr>
          <p:cNvSpPr/>
          <p:nvPr userDrawn="1"/>
        </p:nvSpPr>
        <p:spPr>
          <a:xfrm>
            <a:off x="10357990" y="6240463"/>
            <a:ext cx="1162498" cy="21544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 algn="r"/>
            <a:r>
              <a:rPr lang="en-US" altLang="zh-CN" sz="800" dirty="0">
                <a:solidFill>
                  <a:schemeClr val="accent5"/>
                </a:solidFill>
              </a:rPr>
              <a:t>Author: </a:t>
            </a:r>
            <a:r>
              <a:rPr lang="zh-CN" altLang="en-US" sz="800" dirty="0">
                <a:solidFill>
                  <a:schemeClr val="accent5"/>
                </a:solidFill>
              </a:rPr>
              <a:t>机智的苏先锋</a:t>
            </a:r>
          </a:p>
        </p:txBody>
      </p:sp>
    </p:spTree>
    <p:extLst>
      <p:ext uri="{BB962C8B-B14F-4D97-AF65-F5344CB8AC3E}">
        <p14:creationId xmlns:p14="http://schemas.microsoft.com/office/powerpoint/2010/main" val="35275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5E37E-7D72-C14B-8EF0-0FDF515BE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B2EDF-EC26-A94B-8EB1-01D727A0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D3C85-7823-484D-A036-C87040C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23EC-28C3-6642-B431-73E46FF0B72D}" type="datetimeFigureOut">
              <a:rPr kumimoji="1" lang="zh-CN" altLang="en-US" smtClean="0"/>
              <a:t>2019/7/4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46E5A-E81C-4147-9C9C-5981F66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FE9AD-05FC-0D4A-814D-AE4559CA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A3D3-7A03-A444-8067-4ABB6F6949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7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五边形 83">
            <a:extLst>
              <a:ext uri="{FF2B5EF4-FFF2-40B4-BE49-F238E27FC236}">
                <a16:creationId xmlns:a16="http://schemas.microsoft.com/office/drawing/2014/main" id="{9C699EB5-EADD-3E4D-AB78-0040D9631F16}"/>
              </a:ext>
            </a:extLst>
          </p:cNvPr>
          <p:cNvSpPr/>
          <p:nvPr userDrawn="1"/>
        </p:nvSpPr>
        <p:spPr>
          <a:xfrm>
            <a:off x="0" y="530225"/>
            <a:ext cx="546894" cy="36353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7B41E7-261D-7F47-BAB1-921F2D37B8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5625" y="451644"/>
            <a:ext cx="1021557" cy="32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65A5563-09B6-2C42-8F6E-6EDF56D602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35019" y="6486525"/>
            <a:ext cx="460216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r" eaLnBrk="1"/>
            <a:r>
              <a:rPr kumimoji="1" lang="zh-CN" altLang="en-US" sz="1050">
                <a:solidFill>
                  <a:srgbClr val="A6A6A6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Hiragino Sans GB W3" panose="020B0300000000000000" pitchFamily="34" charset="-128"/>
              </a:rPr>
              <a:t>助力企业获得持续创新的核心能力</a:t>
            </a:r>
            <a:endParaRPr kumimoji="1" lang="zh-CN" altLang="en-US" sz="1200">
              <a:solidFill>
                <a:srgbClr val="A6A6A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 i="0">
                <a:solidFill>
                  <a:schemeClr val="tx1">
                    <a:lumMod val="65000"/>
                    <a:lumOff val="35000"/>
                  </a:schemeClr>
                </a:solidFill>
                <a:latin typeface="Heiti SC Medium" charset="-122"/>
                <a:ea typeface="Heiti SC Medium" charset="-122"/>
                <a:cs typeface="Heiti SC Medium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9598974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63CA6-A6E9-4D40-8DF6-8878B91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07253-8FC4-41D6-AF9B-A8A7A56D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2F9-40A2-4C45-A7B3-2CD81A840FF3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3545F6-12B7-4374-97E8-FF3577C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49FEC-5BDF-4B7C-A0BE-A09BEFA7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7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3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节_分割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" b="-18"/>
          <a:stretch/>
        </p:blipFill>
        <p:spPr>
          <a:xfrm rot="5400000">
            <a:off x="-381000" y="350520"/>
            <a:ext cx="685800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_分割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节_分割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9" b="32152"/>
          <a:stretch/>
        </p:blipFill>
        <p:spPr>
          <a:xfrm>
            <a:off x="0" y="4392592"/>
            <a:ext cx="12192000" cy="246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节_分割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 rot="16200000">
            <a:off x="6515100" y="274321"/>
            <a:ext cx="5044440" cy="6309360"/>
          </a:xfrm>
          <a:prstGeom prst="triangl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85F02C6-950C-4220-95BF-1F78F699D013}"/>
              </a:ext>
            </a:extLst>
          </p:cNvPr>
          <p:cNvGrpSpPr/>
          <p:nvPr userDrawn="1"/>
        </p:nvGrpSpPr>
        <p:grpSpPr>
          <a:xfrm>
            <a:off x="9579279" y="0"/>
            <a:ext cx="2614431" cy="1981200"/>
            <a:chOff x="10666173" y="0"/>
            <a:chExt cx="1528978" cy="1158650"/>
          </a:xfrm>
        </p:grpSpPr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D5EDE5E3-1B2A-4B11-83A0-34E0F1B6BBE7}"/>
                </a:ext>
              </a:extLst>
            </p:cNvPr>
            <p:cNvSpPr/>
            <p:nvPr/>
          </p:nvSpPr>
          <p:spPr>
            <a:xfrm rot="10800000" flipV="1">
              <a:off x="11811355" y="3726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9043BE9-4025-4760-B2AA-E864D8046C99}"/>
                </a:ext>
              </a:extLst>
            </p:cNvPr>
            <p:cNvSpPr/>
            <p:nvPr/>
          </p:nvSpPr>
          <p:spPr>
            <a:xfrm rot="5400000" flipV="1">
              <a:off x="11422784" y="0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E60F293E-580F-40DF-A307-C29509CD3121}"/>
                </a:ext>
              </a:extLst>
            </p:cNvPr>
            <p:cNvSpPr/>
            <p:nvPr/>
          </p:nvSpPr>
          <p:spPr>
            <a:xfrm flipV="1">
              <a:off x="11049968" y="0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EA8652E-4EF1-4BE1-A84F-09E85CB9180F}"/>
                </a:ext>
              </a:extLst>
            </p:cNvPr>
            <p:cNvSpPr/>
            <p:nvPr/>
          </p:nvSpPr>
          <p:spPr>
            <a:xfrm rot="5400000" flipV="1">
              <a:off x="10666173" y="0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11FF086A-ECB6-4C40-91D2-4AD2CA36D476}"/>
                </a:ext>
              </a:extLst>
            </p:cNvPr>
            <p:cNvSpPr/>
            <p:nvPr/>
          </p:nvSpPr>
          <p:spPr>
            <a:xfrm rot="5400000" flipV="1">
              <a:off x="11811353" y="774854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0D4E8CAE-B856-4131-B333-C4C53789DE4E}"/>
                </a:ext>
              </a:extLst>
            </p:cNvPr>
            <p:cNvSpPr/>
            <p:nvPr/>
          </p:nvSpPr>
          <p:spPr>
            <a:xfrm flipV="1">
              <a:off x="11806582" y="386946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911EA88F-CD59-42D5-B008-631024942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90452"/>
            <a:ext cx="10850557" cy="5382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350EA175-6320-4AC0-9D33-475D076F06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3" y="1130299"/>
            <a:ext cx="10850563" cy="50069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2">
            <a:extLst>
              <a:ext uri="{FF2B5EF4-FFF2-40B4-BE49-F238E27FC236}">
                <a16:creationId xmlns:a16="http://schemas.microsoft.com/office/drawing/2014/main" id="{809EDF0D-1174-4B89-A34E-790A79588E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4" y="136526"/>
            <a:ext cx="10850557" cy="35392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DA5C48-BA3D-4716-8E47-A21116E119BD}"/>
              </a:ext>
            </a:extLst>
          </p:cNvPr>
          <p:cNvCxnSpPr>
            <a:cxnSpLocks/>
          </p:cNvCxnSpPr>
          <p:nvPr userDrawn="1"/>
        </p:nvCxnSpPr>
        <p:spPr>
          <a:xfrm>
            <a:off x="635547" y="136526"/>
            <a:ext cx="0" cy="892174"/>
          </a:xfrm>
          <a:prstGeom prst="lin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日期占位符 18">
            <a:extLst>
              <a:ext uri="{FF2B5EF4-FFF2-40B4-BE49-F238E27FC236}">
                <a16:creationId xmlns:a16="http://schemas.microsoft.com/office/drawing/2014/main" id="{C296997F-3D4D-4393-9165-25561C241B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639466" y="6356350"/>
            <a:ext cx="2911475" cy="365125"/>
          </a:xfrm>
        </p:spPr>
        <p:txBody>
          <a:bodyPr/>
          <a:lstStyle/>
          <a:p>
            <a:fld id="{0326F2FE-304C-4ED2-971E-0380E7F61888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7DEF5FA7-446E-43A1-8B6C-394F35C00E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69923" y="6356350"/>
            <a:ext cx="2909888" cy="365125"/>
          </a:xfrm>
        </p:spPr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15" name="灯片编号占位符 21">
            <a:extLst>
              <a:ext uri="{FF2B5EF4-FFF2-40B4-BE49-F238E27FC236}">
                <a16:creationId xmlns:a16="http://schemas.microsoft.com/office/drawing/2014/main" id="{F11389F5-14D1-4D2C-9F5E-7C6D907238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BBDC343A-A076-4A81-9DCA-503C379E289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8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无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85F02C6-950C-4220-95BF-1F78F699D013}"/>
              </a:ext>
            </a:extLst>
          </p:cNvPr>
          <p:cNvGrpSpPr/>
          <p:nvPr userDrawn="1"/>
        </p:nvGrpSpPr>
        <p:grpSpPr>
          <a:xfrm>
            <a:off x="9579279" y="0"/>
            <a:ext cx="2614431" cy="1981200"/>
            <a:chOff x="10666173" y="0"/>
            <a:chExt cx="1528978" cy="1158650"/>
          </a:xfrm>
        </p:grpSpPr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D5EDE5E3-1B2A-4B11-83A0-34E0F1B6BBE7}"/>
                </a:ext>
              </a:extLst>
            </p:cNvPr>
            <p:cNvSpPr/>
            <p:nvPr/>
          </p:nvSpPr>
          <p:spPr>
            <a:xfrm rot="10800000" flipV="1">
              <a:off x="11811355" y="3726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9043BE9-4025-4760-B2AA-E864D8046C99}"/>
                </a:ext>
              </a:extLst>
            </p:cNvPr>
            <p:cNvSpPr/>
            <p:nvPr/>
          </p:nvSpPr>
          <p:spPr>
            <a:xfrm rot="5400000" flipV="1">
              <a:off x="11422784" y="0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E60F293E-580F-40DF-A307-C29509CD3121}"/>
                </a:ext>
              </a:extLst>
            </p:cNvPr>
            <p:cNvSpPr/>
            <p:nvPr/>
          </p:nvSpPr>
          <p:spPr>
            <a:xfrm flipV="1">
              <a:off x="11049968" y="0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DEA8652E-4EF1-4BE1-A84F-09E85CB9180F}"/>
                </a:ext>
              </a:extLst>
            </p:cNvPr>
            <p:cNvSpPr/>
            <p:nvPr/>
          </p:nvSpPr>
          <p:spPr>
            <a:xfrm rot="5400000" flipV="1">
              <a:off x="10666173" y="0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11FF086A-ECB6-4C40-91D2-4AD2CA36D476}"/>
                </a:ext>
              </a:extLst>
            </p:cNvPr>
            <p:cNvSpPr/>
            <p:nvPr/>
          </p:nvSpPr>
          <p:spPr>
            <a:xfrm rot="5400000" flipV="1">
              <a:off x="11811353" y="774854"/>
              <a:ext cx="383796" cy="383795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0D4E8CAE-B856-4131-B333-C4C53789DE4E}"/>
                </a:ext>
              </a:extLst>
            </p:cNvPr>
            <p:cNvSpPr/>
            <p:nvPr/>
          </p:nvSpPr>
          <p:spPr>
            <a:xfrm flipV="1">
              <a:off x="11806582" y="386946"/>
              <a:ext cx="383795" cy="383796"/>
            </a:xfrm>
            <a:prstGeom prst="rtTriangl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911EA88F-CD59-42D5-B008-631024942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5" y="490452"/>
            <a:ext cx="10850557" cy="5382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1" name="文本占位符 22">
            <a:extLst>
              <a:ext uri="{FF2B5EF4-FFF2-40B4-BE49-F238E27FC236}">
                <a16:creationId xmlns:a16="http://schemas.microsoft.com/office/drawing/2014/main" id="{809EDF0D-1174-4B89-A34E-790A79588E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924" y="136526"/>
            <a:ext cx="10850557" cy="35392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DA5C48-BA3D-4716-8E47-A21116E119BD}"/>
              </a:ext>
            </a:extLst>
          </p:cNvPr>
          <p:cNvCxnSpPr>
            <a:cxnSpLocks/>
          </p:cNvCxnSpPr>
          <p:nvPr userDrawn="1"/>
        </p:nvCxnSpPr>
        <p:spPr>
          <a:xfrm>
            <a:off x="635547" y="136526"/>
            <a:ext cx="0" cy="892174"/>
          </a:xfrm>
          <a:prstGeom prst="line">
            <a:avLst/>
          </a:prstGeom>
          <a:noFill/>
          <a:ln w="635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日期占位符 18">
            <a:extLst>
              <a:ext uri="{FF2B5EF4-FFF2-40B4-BE49-F238E27FC236}">
                <a16:creationId xmlns:a16="http://schemas.microsoft.com/office/drawing/2014/main" id="{C296997F-3D4D-4393-9165-25561C241B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639466" y="6356350"/>
            <a:ext cx="2911475" cy="365125"/>
          </a:xfrm>
        </p:spPr>
        <p:txBody>
          <a:bodyPr/>
          <a:lstStyle/>
          <a:p>
            <a:fld id="{0326F2FE-304C-4ED2-971E-0380E7F61888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14" name="页脚占位符 20">
            <a:extLst>
              <a:ext uri="{FF2B5EF4-FFF2-40B4-BE49-F238E27FC236}">
                <a16:creationId xmlns:a16="http://schemas.microsoft.com/office/drawing/2014/main" id="{7DEF5FA7-446E-43A1-8B6C-394F35C00E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69923" y="6356350"/>
            <a:ext cx="2909888" cy="365125"/>
          </a:xfrm>
        </p:spPr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15" name="灯片编号占位符 21">
            <a:extLst>
              <a:ext uri="{FF2B5EF4-FFF2-40B4-BE49-F238E27FC236}">
                <a16:creationId xmlns:a16="http://schemas.microsoft.com/office/drawing/2014/main" id="{F11389F5-14D1-4D2C-9F5E-7C6D907238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BBDC343A-A076-4A81-9DCA-503C379E289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97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3" y="1130299"/>
            <a:ext cx="10850563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39466" y="6356350"/>
            <a:ext cx="2911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2F9-40A2-4C45-A7B3-2CD81A840FF3}" type="datetime1">
              <a:rPr lang="zh-CN" altLang="en-US" smtClean="0"/>
              <a:t>2019/7/4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3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343A-A076-4A81-9DCA-503C379E289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8" r:id="rId3"/>
    <p:sldLayoutId id="2147483672" r:id="rId4"/>
    <p:sldLayoutId id="2147483669" r:id="rId5"/>
    <p:sldLayoutId id="2147483670" r:id="rId6"/>
    <p:sldLayoutId id="2147483671" r:id="rId7"/>
    <p:sldLayoutId id="2147483677" r:id="rId8"/>
    <p:sldLayoutId id="2147483667" r:id="rId9"/>
    <p:sldLayoutId id="2147483666" r:id="rId10"/>
    <p:sldLayoutId id="2147483674" r:id="rId11"/>
    <p:sldLayoutId id="2147483676" r:id="rId12"/>
    <p:sldLayoutId id="214748367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orem Ipsum"/>
          <p:cNvSpPr>
            <a:spLocks/>
          </p:cNvSpPr>
          <p:nvPr/>
        </p:nvSpPr>
        <p:spPr bwMode="auto">
          <a:xfrm>
            <a:off x="2405957" y="5395444"/>
            <a:ext cx="7380086" cy="28087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中科软科技股份有限公司</a:t>
            </a:r>
            <a:endParaRPr lang="en-US" sz="14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8F126E-E8C2-437D-955A-D884A50AB75D}"/>
              </a:ext>
            </a:extLst>
          </p:cNvPr>
          <p:cNvSpPr txBox="1"/>
          <p:nvPr/>
        </p:nvSpPr>
        <p:spPr>
          <a:xfrm>
            <a:off x="1387020" y="1130300"/>
            <a:ext cx="94179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一体化平台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及信访举报应用建设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多平台验证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5134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2720-DE53-4A24-BB5D-83A760B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选型比较 </a:t>
            </a:r>
            <a:r>
              <a:rPr lang="en-US" altLang="zh-CN" dirty="0"/>
              <a:t>Swarm  VS K8s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23061-4E08-4E68-B071-32A4DDA71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295F-42E6-4282-9083-30C9CBB25F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67457-D89E-4F0C-9C75-B963A85B77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10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98DB4-CCA9-40CF-8B3D-6B486A2BE7DF}"/>
              </a:ext>
            </a:extLst>
          </p:cNvPr>
          <p:cNvCxnSpPr>
            <a:cxnSpLocks/>
          </p:cNvCxnSpPr>
          <p:nvPr/>
        </p:nvCxnSpPr>
        <p:spPr>
          <a:xfrm>
            <a:off x="2056950" y="2785834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CB710-9A28-499F-A136-88493E1B3BAD}"/>
              </a:ext>
            </a:extLst>
          </p:cNvPr>
          <p:cNvSpPr txBox="1"/>
          <p:nvPr/>
        </p:nvSpPr>
        <p:spPr>
          <a:xfrm>
            <a:off x="669923" y="31073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管理能力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DAC68-5738-452D-8863-3FCAABEBD8AB}"/>
              </a:ext>
            </a:extLst>
          </p:cNvPr>
          <p:cNvSpPr/>
          <p:nvPr/>
        </p:nvSpPr>
        <p:spPr>
          <a:xfrm>
            <a:off x="2141913" y="3040939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中</a:t>
            </a:r>
            <a:r>
              <a:rPr lang="en-US" altLang="zh-CN" sz="1600" b="1" dirty="0">
                <a:latin typeface="Pingfang SC"/>
              </a:rPr>
              <a:t>-</a:t>
            </a:r>
            <a:r>
              <a:rPr lang="zh-CN" altLang="en-US" sz="1600" b="1" dirty="0">
                <a:latin typeface="Pingfang SC"/>
              </a:rPr>
              <a:t>小规模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治理大规模集群会渐渐吃力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BCB911-8959-4A2A-B052-5CCFEFDEEB27}"/>
              </a:ext>
            </a:extLst>
          </p:cNvPr>
          <p:cNvSpPr/>
          <p:nvPr/>
        </p:nvSpPr>
        <p:spPr>
          <a:xfrm>
            <a:off x="5048233" y="3040939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大</a:t>
            </a:r>
            <a:r>
              <a:rPr lang="en-US" altLang="zh-CN" sz="1600" b="1" dirty="0">
                <a:latin typeface="Pingfang SC"/>
              </a:rPr>
              <a:t>-</a:t>
            </a:r>
            <a:r>
              <a:rPr lang="zh-CN" altLang="en-US" sz="1600" b="1" dirty="0">
                <a:latin typeface="Pingfang SC"/>
              </a:rPr>
              <a:t>中规模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目前治理能力最强的框架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761FB-421C-4ADF-8552-D1923552A3A0}"/>
              </a:ext>
            </a:extLst>
          </p:cNvPr>
          <p:cNvCxnSpPr>
            <a:cxnSpLocks/>
          </p:cNvCxnSpPr>
          <p:nvPr/>
        </p:nvCxnSpPr>
        <p:spPr>
          <a:xfrm>
            <a:off x="2056950" y="3798132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B94025-20A3-4E46-AAE0-4D718B9BABE2}"/>
              </a:ext>
            </a:extLst>
          </p:cNvPr>
          <p:cNvSpPr txBox="1"/>
          <p:nvPr/>
        </p:nvSpPr>
        <p:spPr>
          <a:xfrm>
            <a:off x="669923" y="4119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可扩展性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8374A9-354B-47EF-B1A6-E0B135E232B5}"/>
              </a:ext>
            </a:extLst>
          </p:cNvPr>
          <p:cNvSpPr/>
          <p:nvPr/>
        </p:nvSpPr>
        <p:spPr>
          <a:xfrm>
            <a:off x="1962955" y="4047873"/>
            <a:ext cx="2373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弱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社区很难在它之上进行组件开发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B1F65-F5CB-475B-90E6-F025D2133195}"/>
              </a:ext>
            </a:extLst>
          </p:cNvPr>
          <p:cNvSpPr/>
          <p:nvPr/>
        </p:nvSpPr>
        <p:spPr>
          <a:xfrm>
            <a:off x="4894347" y="4047873"/>
            <a:ext cx="21852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强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各类第三方扩展提供更多可能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C4439C-2F57-4699-9CB7-E88B4D795D64}"/>
              </a:ext>
            </a:extLst>
          </p:cNvPr>
          <p:cNvCxnSpPr>
            <a:cxnSpLocks/>
          </p:cNvCxnSpPr>
          <p:nvPr/>
        </p:nvCxnSpPr>
        <p:spPr>
          <a:xfrm>
            <a:off x="2056950" y="4810430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35C9F7-D81D-4B11-A303-3A45C2C939DD}"/>
              </a:ext>
            </a:extLst>
          </p:cNvPr>
          <p:cNvSpPr txBox="1"/>
          <p:nvPr/>
        </p:nvSpPr>
        <p:spPr>
          <a:xfrm>
            <a:off x="669923" y="51319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社区规模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FD7F00-D732-4AD8-BB8C-401E83A889E8}"/>
              </a:ext>
            </a:extLst>
          </p:cNvPr>
          <p:cNvSpPr/>
          <p:nvPr/>
        </p:nvSpPr>
        <p:spPr>
          <a:xfrm>
            <a:off x="1983217" y="5054806"/>
            <a:ext cx="2332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较小</a:t>
            </a:r>
            <a:endParaRPr lang="en-US" altLang="zh-CN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整体弱于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K8s(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但仍然能排到第二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6E54E-39BE-422B-8480-A907C6C3CAD8}"/>
              </a:ext>
            </a:extLst>
          </p:cNvPr>
          <p:cNvSpPr/>
          <p:nvPr/>
        </p:nvSpPr>
        <p:spPr>
          <a:xfrm>
            <a:off x="5048235" y="5054806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大</a:t>
            </a:r>
            <a:endParaRPr lang="en-US" altLang="zh-CN" sz="1600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社区规模庞大，讨论活跃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EAFA-AA67-401D-B2E9-B46142E8545B}"/>
              </a:ext>
            </a:extLst>
          </p:cNvPr>
          <p:cNvSpPr txBox="1"/>
          <p:nvPr/>
        </p:nvSpPr>
        <p:spPr>
          <a:xfrm>
            <a:off x="669923" y="2095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学习成本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064E9B-5D60-4FC2-8726-97C29B194732}"/>
              </a:ext>
            </a:extLst>
          </p:cNvPr>
          <p:cNvSpPr/>
          <p:nvPr/>
        </p:nvSpPr>
        <p:spPr>
          <a:xfrm>
            <a:off x="1987734" y="2018075"/>
            <a:ext cx="2323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低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完整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Docker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技术体系，语法类似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Pingfang SC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09E5EB-510A-42B7-8714-6130529BD7C5}"/>
              </a:ext>
            </a:extLst>
          </p:cNvPr>
          <p:cNvSpPr/>
          <p:nvPr/>
        </p:nvSpPr>
        <p:spPr>
          <a:xfrm>
            <a:off x="4866810" y="2018075"/>
            <a:ext cx="2240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高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K8s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概念和语法和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Docker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不一样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Picture 12" descr="Image result for kubernetes logo">
            <a:extLst>
              <a:ext uri="{FF2B5EF4-FFF2-40B4-BE49-F238E27FC236}">
                <a16:creationId xmlns:a16="http://schemas.microsoft.com/office/drawing/2014/main" id="{665B8F0A-5310-4447-84C8-1A2D3EF3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43" y="1150046"/>
            <a:ext cx="1395135" cy="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docker swarm logo">
            <a:extLst>
              <a:ext uri="{FF2B5EF4-FFF2-40B4-BE49-F238E27FC236}">
                <a16:creationId xmlns:a16="http://schemas.microsoft.com/office/drawing/2014/main" id="{46EACEDD-B35B-40AC-B7AC-72AC56D4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03" y="1072760"/>
            <a:ext cx="952233" cy="9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307788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2720-DE53-4A24-BB5D-83A760B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选型比较 </a:t>
            </a:r>
            <a:r>
              <a:rPr lang="en-US" altLang="zh-CN" dirty="0"/>
              <a:t>Spring Cloud VS </a:t>
            </a:r>
            <a:r>
              <a:rPr lang="en-US" altLang="zh-CN" dirty="0" err="1"/>
              <a:t>Istio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23061-4E08-4E68-B071-32A4DDA71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295F-42E6-4282-9083-30C9CBB25F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67457-D89E-4F0C-9C75-B963A85B77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11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98DB4-CCA9-40CF-8B3D-6B486A2BE7DF}"/>
              </a:ext>
            </a:extLst>
          </p:cNvPr>
          <p:cNvCxnSpPr>
            <a:cxnSpLocks/>
          </p:cNvCxnSpPr>
          <p:nvPr/>
        </p:nvCxnSpPr>
        <p:spPr>
          <a:xfrm>
            <a:off x="2056950" y="2637744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CB710-9A28-499F-A136-88493E1B3BAD}"/>
              </a:ext>
            </a:extLst>
          </p:cNvPr>
          <p:cNvSpPr txBox="1"/>
          <p:nvPr/>
        </p:nvSpPr>
        <p:spPr>
          <a:xfrm>
            <a:off x="669923" y="2811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层级定位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DAC68-5738-452D-8863-3FCAABEBD8AB}"/>
              </a:ext>
            </a:extLst>
          </p:cNvPr>
          <p:cNvSpPr/>
          <p:nvPr/>
        </p:nvSpPr>
        <p:spPr>
          <a:xfrm>
            <a:off x="2441671" y="2724523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软件层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需要开发人员实现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BCB911-8959-4A2A-B052-5CCFEFDEEB27}"/>
              </a:ext>
            </a:extLst>
          </p:cNvPr>
          <p:cNvSpPr/>
          <p:nvPr/>
        </p:nvSpPr>
        <p:spPr>
          <a:xfrm>
            <a:off x="5125175" y="272452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平台</a:t>
            </a:r>
            <a:r>
              <a:rPr lang="en-US" altLang="zh-CN" sz="1600" b="1" dirty="0">
                <a:latin typeface="Pingfang SC"/>
              </a:rPr>
              <a:t>/</a:t>
            </a:r>
            <a:r>
              <a:rPr lang="zh-CN" altLang="en-US" sz="1600" b="1" dirty="0">
                <a:latin typeface="Pingfang SC"/>
              </a:rPr>
              <a:t>基础设施层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开发人员无需太过关心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761FB-421C-4ADF-8552-D1923552A3A0}"/>
              </a:ext>
            </a:extLst>
          </p:cNvPr>
          <p:cNvCxnSpPr>
            <a:cxnSpLocks/>
          </p:cNvCxnSpPr>
          <p:nvPr/>
        </p:nvCxnSpPr>
        <p:spPr>
          <a:xfrm>
            <a:off x="2056950" y="3353862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B94025-20A3-4E46-AAE0-4D718B9BABE2}"/>
              </a:ext>
            </a:extLst>
          </p:cNvPr>
          <p:cNvSpPr txBox="1"/>
          <p:nvPr/>
        </p:nvSpPr>
        <p:spPr>
          <a:xfrm>
            <a:off x="669923" y="3527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耦合程度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8374A9-354B-47EF-B1A6-E0B135E232B5}"/>
              </a:ext>
            </a:extLst>
          </p:cNvPr>
          <p:cNvSpPr/>
          <p:nvPr/>
        </p:nvSpPr>
        <p:spPr>
          <a:xfrm>
            <a:off x="2595559" y="3460891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高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侵入代码内部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B1F65-F5CB-475B-90E6-F025D2133195}"/>
              </a:ext>
            </a:extLst>
          </p:cNvPr>
          <p:cNvSpPr/>
          <p:nvPr/>
        </p:nvSpPr>
        <p:spPr>
          <a:xfrm>
            <a:off x="4971287" y="3460891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低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边车模式，应用程序无感知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C4439C-2F57-4699-9CB7-E88B4D795D64}"/>
              </a:ext>
            </a:extLst>
          </p:cNvPr>
          <p:cNvCxnSpPr>
            <a:cxnSpLocks/>
          </p:cNvCxnSpPr>
          <p:nvPr/>
        </p:nvCxnSpPr>
        <p:spPr>
          <a:xfrm>
            <a:off x="2056950" y="4069980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35C9F7-D81D-4B11-A303-3A45C2C939DD}"/>
              </a:ext>
            </a:extLst>
          </p:cNvPr>
          <p:cNvSpPr txBox="1"/>
          <p:nvPr/>
        </p:nvSpPr>
        <p:spPr>
          <a:xfrm>
            <a:off x="669923" y="4243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改造难度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FD7F00-D732-4AD8-BB8C-401E83A889E8}"/>
              </a:ext>
            </a:extLst>
          </p:cNvPr>
          <p:cNvSpPr/>
          <p:nvPr/>
        </p:nvSpPr>
        <p:spPr>
          <a:xfrm>
            <a:off x="2056950" y="4166268"/>
            <a:ext cx="218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较大</a:t>
            </a:r>
            <a:endParaRPr lang="en-US" altLang="zh-CN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重新开发，持续关注技术细节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6E54E-39BE-422B-8480-A907C6C3CAD8}"/>
              </a:ext>
            </a:extLst>
          </p:cNvPr>
          <p:cNvSpPr/>
          <p:nvPr/>
        </p:nvSpPr>
        <p:spPr>
          <a:xfrm>
            <a:off x="4740454" y="416626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较小</a:t>
            </a:r>
            <a:endParaRPr lang="en-US" altLang="zh-CN" sz="1600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技术细节透明，满足一定要求即可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62DEF8-8142-4318-A365-C7F1D742E471}"/>
              </a:ext>
            </a:extLst>
          </p:cNvPr>
          <p:cNvCxnSpPr>
            <a:cxnSpLocks/>
          </p:cNvCxnSpPr>
          <p:nvPr/>
        </p:nvCxnSpPr>
        <p:spPr>
          <a:xfrm>
            <a:off x="2056950" y="4786098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12B690-B9FD-4B09-8841-53AFE7A7D21E}"/>
              </a:ext>
            </a:extLst>
          </p:cNvPr>
          <p:cNvSpPr txBox="1"/>
          <p:nvPr/>
        </p:nvSpPr>
        <p:spPr>
          <a:xfrm>
            <a:off x="669923" y="495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语言绑定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100A0-D609-4CD6-BCE5-D2E7A247E831}"/>
              </a:ext>
            </a:extLst>
          </p:cNvPr>
          <p:cNvSpPr/>
          <p:nvPr/>
        </p:nvSpPr>
        <p:spPr>
          <a:xfrm>
            <a:off x="2134087" y="4959491"/>
            <a:ext cx="203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只能使用</a:t>
            </a:r>
            <a:r>
              <a:rPr lang="en-US" altLang="zh-CN" b="1" dirty="0">
                <a:latin typeface="Pingfang SC"/>
              </a:rPr>
              <a:t>Java</a:t>
            </a:r>
            <a:r>
              <a:rPr lang="zh-CN" altLang="en-US" b="1" dirty="0">
                <a:latin typeface="Pingfang SC"/>
              </a:rPr>
              <a:t>开发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535E1C-A1C7-4320-BEE7-10EBFB64C234}"/>
              </a:ext>
            </a:extLst>
          </p:cNvPr>
          <p:cNvSpPr/>
          <p:nvPr/>
        </p:nvSpPr>
        <p:spPr>
          <a:xfrm>
            <a:off x="4740454" y="495949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可以使用任意语言开发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EAFA-AA67-401D-B2E9-B46142E8545B}"/>
              </a:ext>
            </a:extLst>
          </p:cNvPr>
          <p:cNvSpPr txBox="1"/>
          <p:nvPr/>
        </p:nvSpPr>
        <p:spPr>
          <a:xfrm>
            <a:off x="669923" y="2095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技术路线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064E9B-5D60-4FC2-8726-97C29B194732}"/>
              </a:ext>
            </a:extLst>
          </p:cNvPr>
          <p:cNvSpPr/>
          <p:nvPr/>
        </p:nvSpPr>
        <p:spPr>
          <a:xfrm>
            <a:off x="2518615" y="201807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成熟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传统微服务体系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Pingfang SC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09E5EB-510A-42B7-8714-6130529BD7C5}"/>
              </a:ext>
            </a:extLst>
          </p:cNvPr>
          <p:cNvSpPr/>
          <p:nvPr/>
        </p:nvSpPr>
        <p:spPr>
          <a:xfrm>
            <a:off x="5484248" y="2018075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未来趋势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服务网格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3C4A2F-9D7A-4867-820C-8ADC56560F1F}"/>
              </a:ext>
            </a:extLst>
          </p:cNvPr>
          <p:cNvCxnSpPr>
            <a:cxnSpLocks/>
          </p:cNvCxnSpPr>
          <p:nvPr/>
        </p:nvCxnSpPr>
        <p:spPr>
          <a:xfrm>
            <a:off x="2056950" y="5502216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06D74C6-05CB-4C5E-AAD9-6E0560A9FDA7}"/>
              </a:ext>
            </a:extLst>
          </p:cNvPr>
          <p:cNvSpPr txBox="1"/>
          <p:nvPr/>
        </p:nvSpPr>
        <p:spPr>
          <a:xfrm>
            <a:off x="669925" y="56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网络性能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F20370-DB86-4694-AE42-EE6BE1C122EB}"/>
              </a:ext>
            </a:extLst>
          </p:cNvPr>
          <p:cNvSpPr/>
          <p:nvPr/>
        </p:nvSpPr>
        <p:spPr>
          <a:xfrm>
            <a:off x="2672503" y="5583277"/>
            <a:ext cx="9541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直连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无性能损失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55F52D-0D94-4625-BE5E-1E3820A8092A}"/>
              </a:ext>
            </a:extLst>
          </p:cNvPr>
          <p:cNvSpPr/>
          <p:nvPr/>
        </p:nvSpPr>
        <p:spPr>
          <a:xfrm>
            <a:off x="5178074" y="5583277"/>
            <a:ext cx="16177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轻微性能损失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最差增加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0.008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秒延迟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" name="Picture 2" descr="æ¥çæºå¾å">
            <a:extLst>
              <a:ext uri="{FF2B5EF4-FFF2-40B4-BE49-F238E27FC236}">
                <a16:creationId xmlns:a16="http://schemas.microsoft.com/office/drawing/2014/main" id="{DCA2F4B2-CB4C-46D9-9747-662C1AC7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4" y="1249253"/>
            <a:ext cx="1706012" cy="5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Image result for istio logo">
            <a:extLst>
              <a:ext uri="{FF2B5EF4-FFF2-40B4-BE49-F238E27FC236}">
                <a16:creationId xmlns:a16="http://schemas.microsoft.com/office/drawing/2014/main" id="{8AEDF7EA-B08B-42FB-A158-1907321D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28" y="1138976"/>
            <a:ext cx="1570443" cy="8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49319"/>
      </p:ext>
    </p:extLst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8314C0-C98A-4655-BE62-078CE5C41015}"/>
              </a:ext>
            </a:extLst>
          </p:cNvPr>
          <p:cNvSpPr/>
          <p:nvPr/>
        </p:nvSpPr>
        <p:spPr>
          <a:xfrm>
            <a:off x="0" y="3429000"/>
            <a:ext cx="7810500" cy="563874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50000"/>
                  <a:lumOff val="50000"/>
                  <a:alpha val="7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85000">
                <a:schemeClr val="tx1">
                  <a:lumMod val="50000"/>
                  <a:lumOff val="5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512720-DE53-4A24-BB5D-83A760B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选型比较 </a:t>
            </a:r>
            <a:r>
              <a:rPr lang="en-US" altLang="zh-CN" dirty="0"/>
              <a:t>Spring Cloud VS </a:t>
            </a:r>
            <a:r>
              <a:rPr lang="en-US" altLang="zh-CN" dirty="0" err="1"/>
              <a:t>Istio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23061-4E08-4E68-B071-32A4DDA71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295F-42E6-4282-9083-30C9CBB25F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67457-D89E-4F0C-9C75-B963A85B77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12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98DB4-CCA9-40CF-8B3D-6B486A2BE7DF}"/>
              </a:ext>
            </a:extLst>
          </p:cNvPr>
          <p:cNvCxnSpPr>
            <a:cxnSpLocks/>
          </p:cNvCxnSpPr>
          <p:nvPr/>
        </p:nvCxnSpPr>
        <p:spPr>
          <a:xfrm>
            <a:off x="2056950" y="2637744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CB710-9A28-499F-A136-88493E1B3BAD}"/>
              </a:ext>
            </a:extLst>
          </p:cNvPr>
          <p:cNvSpPr txBox="1"/>
          <p:nvPr/>
        </p:nvSpPr>
        <p:spPr>
          <a:xfrm>
            <a:off x="669923" y="2811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层级定位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DAC68-5738-452D-8863-3FCAABEBD8AB}"/>
              </a:ext>
            </a:extLst>
          </p:cNvPr>
          <p:cNvSpPr/>
          <p:nvPr/>
        </p:nvSpPr>
        <p:spPr>
          <a:xfrm>
            <a:off x="2441671" y="2724523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软件层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需要开发人员实现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BCB911-8959-4A2A-B052-5CCFEFDEEB27}"/>
              </a:ext>
            </a:extLst>
          </p:cNvPr>
          <p:cNvSpPr/>
          <p:nvPr/>
        </p:nvSpPr>
        <p:spPr>
          <a:xfrm>
            <a:off x="5125175" y="272452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平台</a:t>
            </a:r>
            <a:r>
              <a:rPr lang="en-US" altLang="zh-CN" sz="1600" b="1" dirty="0">
                <a:latin typeface="Pingfang SC"/>
              </a:rPr>
              <a:t>/</a:t>
            </a:r>
            <a:r>
              <a:rPr lang="zh-CN" altLang="en-US" sz="1600" b="1" dirty="0">
                <a:latin typeface="Pingfang SC"/>
              </a:rPr>
              <a:t>基础设施层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开发人员无需太过关心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761FB-421C-4ADF-8552-D1923552A3A0}"/>
              </a:ext>
            </a:extLst>
          </p:cNvPr>
          <p:cNvCxnSpPr>
            <a:cxnSpLocks/>
          </p:cNvCxnSpPr>
          <p:nvPr/>
        </p:nvCxnSpPr>
        <p:spPr>
          <a:xfrm>
            <a:off x="2056950" y="3353862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B94025-20A3-4E46-AAE0-4D718B9BABE2}"/>
              </a:ext>
            </a:extLst>
          </p:cNvPr>
          <p:cNvSpPr txBox="1"/>
          <p:nvPr/>
        </p:nvSpPr>
        <p:spPr>
          <a:xfrm>
            <a:off x="669923" y="3527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耦合程度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8374A9-354B-47EF-B1A6-E0B135E232B5}"/>
              </a:ext>
            </a:extLst>
          </p:cNvPr>
          <p:cNvSpPr/>
          <p:nvPr/>
        </p:nvSpPr>
        <p:spPr>
          <a:xfrm>
            <a:off x="2595559" y="3460891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Pingfang SC"/>
              </a:rPr>
              <a:t>高</a:t>
            </a:r>
            <a:endParaRPr lang="en-US" altLang="zh-CN" b="1" dirty="0">
              <a:solidFill>
                <a:schemeClr val="bg1"/>
              </a:solidFill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Pingfang SC"/>
              </a:rPr>
              <a:t>侵入代码内部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3B1F65-F5CB-475B-90E6-F025D2133195}"/>
              </a:ext>
            </a:extLst>
          </p:cNvPr>
          <p:cNvSpPr/>
          <p:nvPr/>
        </p:nvSpPr>
        <p:spPr>
          <a:xfrm>
            <a:off x="4971287" y="3460891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Pingfang SC"/>
              </a:rPr>
              <a:t>低</a:t>
            </a:r>
            <a:endParaRPr lang="en-US" altLang="zh-CN" b="1" dirty="0">
              <a:solidFill>
                <a:schemeClr val="bg1"/>
              </a:solidFill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Pingfang SC"/>
              </a:rPr>
              <a:t>边车模式，应用程序无感知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C4439C-2F57-4699-9CB7-E88B4D795D64}"/>
              </a:ext>
            </a:extLst>
          </p:cNvPr>
          <p:cNvCxnSpPr>
            <a:cxnSpLocks/>
          </p:cNvCxnSpPr>
          <p:nvPr/>
        </p:nvCxnSpPr>
        <p:spPr>
          <a:xfrm>
            <a:off x="2056950" y="4069980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35C9F7-D81D-4B11-A303-3A45C2C939DD}"/>
              </a:ext>
            </a:extLst>
          </p:cNvPr>
          <p:cNvSpPr txBox="1"/>
          <p:nvPr/>
        </p:nvSpPr>
        <p:spPr>
          <a:xfrm>
            <a:off x="669923" y="4243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改造难度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FD7F00-D732-4AD8-BB8C-401E83A889E8}"/>
              </a:ext>
            </a:extLst>
          </p:cNvPr>
          <p:cNvSpPr/>
          <p:nvPr/>
        </p:nvSpPr>
        <p:spPr>
          <a:xfrm>
            <a:off x="2056950" y="4166268"/>
            <a:ext cx="218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较大</a:t>
            </a:r>
            <a:endParaRPr lang="en-US" altLang="zh-CN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重新开发，持续关注技术细节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6E54E-39BE-422B-8480-A907C6C3CAD8}"/>
              </a:ext>
            </a:extLst>
          </p:cNvPr>
          <p:cNvSpPr/>
          <p:nvPr/>
        </p:nvSpPr>
        <p:spPr>
          <a:xfrm>
            <a:off x="4740454" y="416626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较小</a:t>
            </a:r>
            <a:endParaRPr lang="en-US" altLang="zh-CN" sz="1600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技术细节透明，满足一定要求即可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62DEF8-8142-4318-A365-C7F1D742E471}"/>
              </a:ext>
            </a:extLst>
          </p:cNvPr>
          <p:cNvCxnSpPr>
            <a:cxnSpLocks/>
          </p:cNvCxnSpPr>
          <p:nvPr/>
        </p:nvCxnSpPr>
        <p:spPr>
          <a:xfrm>
            <a:off x="2056950" y="4786098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12B690-B9FD-4B09-8841-53AFE7A7D21E}"/>
              </a:ext>
            </a:extLst>
          </p:cNvPr>
          <p:cNvSpPr txBox="1"/>
          <p:nvPr/>
        </p:nvSpPr>
        <p:spPr>
          <a:xfrm>
            <a:off x="669923" y="495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语言绑定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100A0-D609-4CD6-BCE5-D2E7A247E831}"/>
              </a:ext>
            </a:extLst>
          </p:cNvPr>
          <p:cNvSpPr/>
          <p:nvPr/>
        </p:nvSpPr>
        <p:spPr>
          <a:xfrm>
            <a:off x="2134087" y="4959491"/>
            <a:ext cx="203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只能使用</a:t>
            </a:r>
            <a:r>
              <a:rPr lang="en-US" altLang="zh-CN" b="1" dirty="0">
                <a:latin typeface="Pingfang SC"/>
              </a:rPr>
              <a:t>Java</a:t>
            </a:r>
            <a:r>
              <a:rPr lang="zh-CN" altLang="en-US" b="1" dirty="0">
                <a:latin typeface="Pingfang SC"/>
              </a:rPr>
              <a:t>开发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535E1C-A1C7-4320-BEE7-10EBFB64C234}"/>
              </a:ext>
            </a:extLst>
          </p:cNvPr>
          <p:cNvSpPr/>
          <p:nvPr/>
        </p:nvSpPr>
        <p:spPr>
          <a:xfrm>
            <a:off x="4740454" y="495949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可以使用任意语言开发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EAFA-AA67-401D-B2E9-B46142E8545B}"/>
              </a:ext>
            </a:extLst>
          </p:cNvPr>
          <p:cNvSpPr txBox="1"/>
          <p:nvPr/>
        </p:nvSpPr>
        <p:spPr>
          <a:xfrm>
            <a:off x="669923" y="2095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技术路线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064E9B-5D60-4FC2-8726-97C29B194732}"/>
              </a:ext>
            </a:extLst>
          </p:cNvPr>
          <p:cNvSpPr/>
          <p:nvPr/>
        </p:nvSpPr>
        <p:spPr>
          <a:xfrm>
            <a:off x="2518615" y="201807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成熟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传统微服务体系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Pingfang SC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09E5EB-510A-42B7-8714-6130529BD7C5}"/>
              </a:ext>
            </a:extLst>
          </p:cNvPr>
          <p:cNvSpPr/>
          <p:nvPr/>
        </p:nvSpPr>
        <p:spPr>
          <a:xfrm>
            <a:off x="5484248" y="2018075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未来趋势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服务网格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3C4A2F-9D7A-4867-820C-8ADC56560F1F}"/>
              </a:ext>
            </a:extLst>
          </p:cNvPr>
          <p:cNvCxnSpPr>
            <a:cxnSpLocks/>
          </p:cNvCxnSpPr>
          <p:nvPr/>
        </p:nvCxnSpPr>
        <p:spPr>
          <a:xfrm>
            <a:off x="2056950" y="5502216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06D74C6-05CB-4C5E-AAD9-6E0560A9FDA7}"/>
              </a:ext>
            </a:extLst>
          </p:cNvPr>
          <p:cNvSpPr txBox="1"/>
          <p:nvPr/>
        </p:nvSpPr>
        <p:spPr>
          <a:xfrm>
            <a:off x="669925" y="56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网络性能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F20370-DB86-4694-AE42-EE6BE1C122EB}"/>
              </a:ext>
            </a:extLst>
          </p:cNvPr>
          <p:cNvSpPr/>
          <p:nvPr/>
        </p:nvSpPr>
        <p:spPr>
          <a:xfrm>
            <a:off x="2672503" y="5583277"/>
            <a:ext cx="9541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直连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无性能损失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55F52D-0D94-4625-BE5E-1E3820A8092A}"/>
              </a:ext>
            </a:extLst>
          </p:cNvPr>
          <p:cNvSpPr/>
          <p:nvPr/>
        </p:nvSpPr>
        <p:spPr>
          <a:xfrm>
            <a:off x="5178074" y="5583277"/>
            <a:ext cx="16177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轻微性能损失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最差增加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0.008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秒延迟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" name="Picture 2" descr="æ¥çæºå¾å">
            <a:extLst>
              <a:ext uri="{FF2B5EF4-FFF2-40B4-BE49-F238E27FC236}">
                <a16:creationId xmlns:a16="http://schemas.microsoft.com/office/drawing/2014/main" id="{DCA2F4B2-CB4C-46D9-9747-662C1AC7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4" y="1249253"/>
            <a:ext cx="1706012" cy="5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Image result for istio logo">
            <a:extLst>
              <a:ext uri="{FF2B5EF4-FFF2-40B4-BE49-F238E27FC236}">
                <a16:creationId xmlns:a16="http://schemas.microsoft.com/office/drawing/2014/main" id="{8AEDF7EA-B08B-42FB-A158-1907321D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28" y="1138976"/>
            <a:ext cx="1570443" cy="8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iles_221427">
            <a:extLst>
              <a:ext uri="{FF2B5EF4-FFF2-40B4-BE49-F238E27FC236}">
                <a16:creationId xmlns:a16="http://schemas.microsoft.com/office/drawing/2014/main" id="{259D8201-34FF-465B-8969-B7D6CFC388BD}"/>
              </a:ext>
            </a:extLst>
          </p:cNvPr>
          <p:cNvSpPr>
            <a:spLocks noChangeAspect="1"/>
          </p:cNvSpPr>
          <p:nvPr/>
        </p:nvSpPr>
        <p:spPr bwMode="auto">
          <a:xfrm>
            <a:off x="9514249" y="1156801"/>
            <a:ext cx="1964666" cy="2674856"/>
          </a:xfrm>
          <a:custGeom>
            <a:avLst/>
            <a:gdLst>
              <a:gd name="connsiteX0" fmla="*/ 70724 w 444390"/>
              <a:gd name="connsiteY0" fmla="*/ 484079 h 605028"/>
              <a:gd name="connsiteX1" fmla="*/ 373698 w 444390"/>
              <a:gd name="connsiteY1" fmla="*/ 484079 h 605028"/>
              <a:gd name="connsiteX2" fmla="*/ 383806 w 444390"/>
              <a:gd name="connsiteY2" fmla="*/ 494170 h 605028"/>
              <a:gd name="connsiteX3" fmla="*/ 373698 w 444390"/>
              <a:gd name="connsiteY3" fmla="*/ 504261 h 605028"/>
              <a:gd name="connsiteX4" fmla="*/ 70724 w 444390"/>
              <a:gd name="connsiteY4" fmla="*/ 504261 h 605028"/>
              <a:gd name="connsiteX5" fmla="*/ 60616 w 444390"/>
              <a:gd name="connsiteY5" fmla="*/ 494170 h 605028"/>
              <a:gd name="connsiteX6" fmla="*/ 70724 w 444390"/>
              <a:gd name="connsiteY6" fmla="*/ 484079 h 605028"/>
              <a:gd name="connsiteX7" fmla="*/ 70724 w 444390"/>
              <a:gd name="connsiteY7" fmla="*/ 423604 h 605028"/>
              <a:gd name="connsiteX8" fmla="*/ 373698 w 444390"/>
              <a:gd name="connsiteY8" fmla="*/ 423604 h 605028"/>
              <a:gd name="connsiteX9" fmla="*/ 383806 w 444390"/>
              <a:gd name="connsiteY9" fmla="*/ 433695 h 605028"/>
              <a:gd name="connsiteX10" fmla="*/ 373698 w 444390"/>
              <a:gd name="connsiteY10" fmla="*/ 443786 h 605028"/>
              <a:gd name="connsiteX11" fmla="*/ 70724 w 444390"/>
              <a:gd name="connsiteY11" fmla="*/ 443786 h 605028"/>
              <a:gd name="connsiteX12" fmla="*/ 60616 w 444390"/>
              <a:gd name="connsiteY12" fmla="*/ 433695 h 605028"/>
              <a:gd name="connsiteX13" fmla="*/ 70724 w 444390"/>
              <a:gd name="connsiteY13" fmla="*/ 423604 h 605028"/>
              <a:gd name="connsiteX14" fmla="*/ 70724 w 444390"/>
              <a:gd name="connsiteY14" fmla="*/ 363059 h 605028"/>
              <a:gd name="connsiteX15" fmla="*/ 373698 w 444390"/>
              <a:gd name="connsiteY15" fmla="*/ 363059 h 605028"/>
              <a:gd name="connsiteX16" fmla="*/ 383806 w 444390"/>
              <a:gd name="connsiteY16" fmla="*/ 373150 h 605028"/>
              <a:gd name="connsiteX17" fmla="*/ 373698 w 444390"/>
              <a:gd name="connsiteY17" fmla="*/ 383241 h 605028"/>
              <a:gd name="connsiteX18" fmla="*/ 70724 w 444390"/>
              <a:gd name="connsiteY18" fmla="*/ 383241 h 605028"/>
              <a:gd name="connsiteX19" fmla="*/ 60616 w 444390"/>
              <a:gd name="connsiteY19" fmla="*/ 373150 h 605028"/>
              <a:gd name="connsiteX20" fmla="*/ 70724 w 444390"/>
              <a:gd name="connsiteY20" fmla="*/ 363059 h 605028"/>
              <a:gd name="connsiteX21" fmla="*/ 70724 w 444390"/>
              <a:gd name="connsiteY21" fmla="*/ 302585 h 605028"/>
              <a:gd name="connsiteX22" fmla="*/ 373698 w 444390"/>
              <a:gd name="connsiteY22" fmla="*/ 302585 h 605028"/>
              <a:gd name="connsiteX23" fmla="*/ 383806 w 444390"/>
              <a:gd name="connsiteY23" fmla="*/ 312676 h 605028"/>
              <a:gd name="connsiteX24" fmla="*/ 373698 w 444390"/>
              <a:gd name="connsiteY24" fmla="*/ 322767 h 605028"/>
              <a:gd name="connsiteX25" fmla="*/ 70724 w 444390"/>
              <a:gd name="connsiteY25" fmla="*/ 322767 h 605028"/>
              <a:gd name="connsiteX26" fmla="*/ 60616 w 444390"/>
              <a:gd name="connsiteY26" fmla="*/ 312676 h 605028"/>
              <a:gd name="connsiteX27" fmla="*/ 70724 w 444390"/>
              <a:gd name="connsiteY27" fmla="*/ 302585 h 605028"/>
              <a:gd name="connsiteX28" fmla="*/ 70724 w 444390"/>
              <a:gd name="connsiteY28" fmla="*/ 242039 h 605028"/>
              <a:gd name="connsiteX29" fmla="*/ 373698 w 444390"/>
              <a:gd name="connsiteY29" fmla="*/ 242039 h 605028"/>
              <a:gd name="connsiteX30" fmla="*/ 383806 w 444390"/>
              <a:gd name="connsiteY30" fmla="*/ 252130 h 605028"/>
              <a:gd name="connsiteX31" fmla="*/ 373698 w 444390"/>
              <a:gd name="connsiteY31" fmla="*/ 262221 h 605028"/>
              <a:gd name="connsiteX32" fmla="*/ 70724 w 444390"/>
              <a:gd name="connsiteY32" fmla="*/ 262221 h 605028"/>
              <a:gd name="connsiteX33" fmla="*/ 60616 w 444390"/>
              <a:gd name="connsiteY33" fmla="*/ 252130 h 605028"/>
              <a:gd name="connsiteX34" fmla="*/ 70724 w 444390"/>
              <a:gd name="connsiteY34" fmla="*/ 242039 h 605028"/>
              <a:gd name="connsiteX35" fmla="*/ 70724 w 444390"/>
              <a:gd name="connsiteY35" fmla="*/ 181565 h 605028"/>
              <a:gd name="connsiteX36" fmla="*/ 373698 w 444390"/>
              <a:gd name="connsiteY36" fmla="*/ 181565 h 605028"/>
              <a:gd name="connsiteX37" fmla="*/ 383806 w 444390"/>
              <a:gd name="connsiteY37" fmla="*/ 191656 h 605028"/>
              <a:gd name="connsiteX38" fmla="*/ 373698 w 444390"/>
              <a:gd name="connsiteY38" fmla="*/ 201747 h 605028"/>
              <a:gd name="connsiteX39" fmla="*/ 70724 w 444390"/>
              <a:gd name="connsiteY39" fmla="*/ 201747 h 605028"/>
              <a:gd name="connsiteX40" fmla="*/ 60616 w 444390"/>
              <a:gd name="connsiteY40" fmla="*/ 191656 h 605028"/>
              <a:gd name="connsiteX41" fmla="*/ 70724 w 444390"/>
              <a:gd name="connsiteY41" fmla="*/ 181565 h 605028"/>
              <a:gd name="connsiteX42" fmla="*/ 70723 w 444390"/>
              <a:gd name="connsiteY42" fmla="*/ 121020 h 605028"/>
              <a:gd name="connsiteX43" fmla="*/ 252467 w 444390"/>
              <a:gd name="connsiteY43" fmla="*/ 121020 h 605028"/>
              <a:gd name="connsiteX44" fmla="*/ 262574 w 444390"/>
              <a:gd name="connsiteY44" fmla="*/ 131111 h 605028"/>
              <a:gd name="connsiteX45" fmla="*/ 252467 w 444390"/>
              <a:gd name="connsiteY45" fmla="*/ 141202 h 605028"/>
              <a:gd name="connsiteX46" fmla="*/ 70723 w 444390"/>
              <a:gd name="connsiteY46" fmla="*/ 141202 h 605028"/>
              <a:gd name="connsiteX47" fmla="*/ 60616 w 444390"/>
              <a:gd name="connsiteY47" fmla="*/ 131111 h 605028"/>
              <a:gd name="connsiteX48" fmla="*/ 70723 w 444390"/>
              <a:gd name="connsiteY48" fmla="*/ 121020 h 605028"/>
              <a:gd name="connsiteX49" fmla="*/ 323232 w 444390"/>
              <a:gd name="connsiteY49" fmla="*/ 34328 h 605028"/>
              <a:gd name="connsiteX50" fmla="*/ 323232 w 444390"/>
              <a:gd name="connsiteY50" fmla="*/ 110914 h 605028"/>
              <a:gd name="connsiteX51" fmla="*/ 333248 w 444390"/>
              <a:gd name="connsiteY51" fmla="*/ 121006 h 605028"/>
              <a:gd name="connsiteX52" fmla="*/ 410040 w 444390"/>
              <a:gd name="connsiteY52" fmla="*/ 121006 h 605028"/>
              <a:gd name="connsiteX53" fmla="*/ 30320 w 444390"/>
              <a:gd name="connsiteY53" fmla="*/ 20183 h 605028"/>
              <a:gd name="connsiteX54" fmla="*/ 20213 w 444390"/>
              <a:gd name="connsiteY54" fmla="*/ 30274 h 605028"/>
              <a:gd name="connsiteX55" fmla="*/ 20213 w 444390"/>
              <a:gd name="connsiteY55" fmla="*/ 574754 h 605028"/>
              <a:gd name="connsiteX56" fmla="*/ 30320 w 444390"/>
              <a:gd name="connsiteY56" fmla="*/ 584845 h 605028"/>
              <a:gd name="connsiteX57" fmla="*/ 414101 w 444390"/>
              <a:gd name="connsiteY57" fmla="*/ 584845 h 605028"/>
              <a:gd name="connsiteX58" fmla="*/ 424208 w 444390"/>
              <a:gd name="connsiteY58" fmla="*/ 574754 h 605028"/>
              <a:gd name="connsiteX59" fmla="*/ 424208 w 444390"/>
              <a:gd name="connsiteY59" fmla="*/ 141188 h 605028"/>
              <a:gd name="connsiteX60" fmla="*/ 333248 w 444390"/>
              <a:gd name="connsiteY60" fmla="*/ 141188 h 605028"/>
              <a:gd name="connsiteX61" fmla="*/ 303018 w 444390"/>
              <a:gd name="connsiteY61" fmla="*/ 110914 h 605028"/>
              <a:gd name="connsiteX62" fmla="*/ 303018 w 444390"/>
              <a:gd name="connsiteY62" fmla="*/ 20183 h 605028"/>
              <a:gd name="connsiteX63" fmla="*/ 30320 w 444390"/>
              <a:gd name="connsiteY63" fmla="*/ 0 h 605028"/>
              <a:gd name="connsiteX64" fmla="*/ 312493 w 444390"/>
              <a:gd name="connsiteY64" fmla="*/ 0 h 605028"/>
              <a:gd name="connsiteX65" fmla="*/ 315201 w 444390"/>
              <a:gd name="connsiteY65" fmla="*/ 180 h 605028"/>
              <a:gd name="connsiteX66" fmla="*/ 321878 w 444390"/>
              <a:gd name="connsiteY66" fmla="*/ 4775 h 605028"/>
              <a:gd name="connsiteX67" fmla="*/ 439638 w 444390"/>
              <a:gd name="connsiteY67" fmla="*/ 122357 h 605028"/>
              <a:gd name="connsiteX68" fmla="*/ 444241 w 444390"/>
              <a:gd name="connsiteY68" fmla="*/ 129025 h 605028"/>
              <a:gd name="connsiteX69" fmla="*/ 444331 w 444390"/>
              <a:gd name="connsiteY69" fmla="*/ 131638 h 605028"/>
              <a:gd name="connsiteX70" fmla="*/ 444331 w 444390"/>
              <a:gd name="connsiteY70" fmla="*/ 574754 h 605028"/>
              <a:gd name="connsiteX71" fmla="*/ 414101 w 444390"/>
              <a:gd name="connsiteY71" fmla="*/ 605028 h 605028"/>
              <a:gd name="connsiteX72" fmla="*/ 30320 w 444390"/>
              <a:gd name="connsiteY72" fmla="*/ 605028 h 605028"/>
              <a:gd name="connsiteX73" fmla="*/ 0 w 444390"/>
              <a:gd name="connsiteY73" fmla="*/ 574754 h 605028"/>
              <a:gd name="connsiteX74" fmla="*/ 0 w 444390"/>
              <a:gd name="connsiteY74" fmla="*/ 30274 h 605028"/>
              <a:gd name="connsiteX75" fmla="*/ 30320 w 444390"/>
              <a:gd name="connsiteY75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44390" h="605028">
                <a:moveTo>
                  <a:pt x="70724" y="484079"/>
                </a:moveTo>
                <a:lnTo>
                  <a:pt x="373698" y="484079"/>
                </a:lnTo>
                <a:cubicBezTo>
                  <a:pt x="379745" y="484079"/>
                  <a:pt x="383806" y="488133"/>
                  <a:pt x="383806" y="494170"/>
                </a:cubicBezTo>
                <a:cubicBezTo>
                  <a:pt x="383806" y="500207"/>
                  <a:pt x="379745" y="504261"/>
                  <a:pt x="373698" y="504261"/>
                </a:cubicBezTo>
                <a:lnTo>
                  <a:pt x="70724" y="504261"/>
                </a:lnTo>
                <a:cubicBezTo>
                  <a:pt x="64677" y="504261"/>
                  <a:pt x="60616" y="500207"/>
                  <a:pt x="60616" y="494170"/>
                </a:cubicBezTo>
                <a:cubicBezTo>
                  <a:pt x="60616" y="488133"/>
                  <a:pt x="64677" y="484079"/>
                  <a:pt x="70724" y="484079"/>
                </a:cubicBezTo>
                <a:close/>
                <a:moveTo>
                  <a:pt x="70724" y="423604"/>
                </a:moveTo>
                <a:lnTo>
                  <a:pt x="373698" y="423604"/>
                </a:lnTo>
                <a:cubicBezTo>
                  <a:pt x="379745" y="423604"/>
                  <a:pt x="383806" y="427658"/>
                  <a:pt x="383806" y="433695"/>
                </a:cubicBezTo>
                <a:cubicBezTo>
                  <a:pt x="383806" y="439732"/>
                  <a:pt x="379745" y="443786"/>
                  <a:pt x="373698" y="443786"/>
                </a:cubicBezTo>
                <a:lnTo>
                  <a:pt x="70724" y="443786"/>
                </a:lnTo>
                <a:cubicBezTo>
                  <a:pt x="64677" y="443786"/>
                  <a:pt x="60616" y="439732"/>
                  <a:pt x="60616" y="433695"/>
                </a:cubicBezTo>
                <a:cubicBezTo>
                  <a:pt x="60616" y="427658"/>
                  <a:pt x="64677" y="423604"/>
                  <a:pt x="70724" y="423604"/>
                </a:cubicBezTo>
                <a:close/>
                <a:moveTo>
                  <a:pt x="70724" y="363059"/>
                </a:moveTo>
                <a:lnTo>
                  <a:pt x="373698" y="363059"/>
                </a:lnTo>
                <a:cubicBezTo>
                  <a:pt x="379745" y="363059"/>
                  <a:pt x="383806" y="367113"/>
                  <a:pt x="383806" y="373150"/>
                </a:cubicBezTo>
                <a:cubicBezTo>
                  <a:pt x="383806" y="379187"/>
                  <a:pt x="379745" y="383241"/>
                  <a:pt x="373698" y="383241"/>
                </a:cubicBezTo>
                <a:lnTo>
                  <a:pt x="70724" y="383241"/>
                </a:lnTo>
                <a:cubicBezTo>
                  <a:pt x="64677" y="383241"/>
                  <a:pt x="60616" y="379187"/>
                  <a:pt x="60616" y="373150"/>
                </a:cubicBezTo>
                <a:cubicBezTo>
                  <a:pt x="60616" y="367113"/>
                  <a:pt x="64677" y="363059"/>
                  <a:pt x="70724" y="363059"/>
                </a:cubicBezTo>
                <a:close/>
                <a:moveTo>
                  <a:pt x="70724" y="302585"/>
                </a:moveTo>
                <a:lnTo>
                  <a:pt x="373698" y="302585"/>
                </a:lnTo>
                <a:cubicBezTo>
                  <a:pt x="379745" y="302585"/>
                  <a:pt x="383806" y="306639"/>
                  <a:pt x="383806" y="312676"/>
                </a:cubicBezTo>
                <a:cubicBezTo>
                  <a:pt x="383806" y="318713"/>
                  <a:pt x="379745" y="322767"/>
                  <a:pt x="373698" y="322767"/>
                </a:cubicBezTo>
                <a:lnTo>
                  <a:pt x="70724" y="322767"/>
                </a:lnTo>
                <a:cubicBezTo>
                  <a:pt x="64677" y="322767"/>
                  <a:pt x="60616" y="318713"/>
                  <a:pt x="60616" y="312676"/>
                </a:cubicBezTo>
                <a:cubicBezTo>
                  <a:pt x="60616" y="306639"/>
                  <a:pt x="64677" y="302585"/>
                  <a:pt x="70724" y="302585"/>
                </a:cubicBezTo>
                <a:close/>
                <a:moveTo>
                  <a:pt x="70724" y="242039"/>
                </a:moveTo>
                <a:lnTo>
                  <a:pt x="373698" y="242039"/>
                </a:lnTo>
                <a:cubicBezTo>
                  <a:pt x="379745" y="242039"/>
                  <a:pt x="383806" y="246093"/>
                  <a:pt x="383806" y="252130"/>
                </a:cubicBezTo>
                <a:cubicBezTo>
                  <a:pt x="383806" y="258167"/>
                  <a:pt x="379745" y="262221"/>
                  <a:pt x="373698" y="262221"/>
                </a:cubicBezTo>
                <a:lnTo>
                  <a:pt x="70724" y="262221"/>
                </a:lnTo>
                <a:cubicBezTo>
                  <a:pt x="64677" y="262221"/>
                  <a:pt x="60616" y="258167"/>
                  <a:pt x="60616" y="252130"/>
                </a:cubicBezTo>
                <a:cubicBezTo>
                  <a:pt x="60616" y="246093"/>
                  <a:pt x="64677" y="242039"/>
                  <a:pt x="70724" y="242039"/>
                </a:cubicBezTo>
                <a:close/>
                <a:moveTo>
                  <a:pt x="70724" y="181565"/>
                </a:moveTo>
                <a:lnTo>
                  <a:pt x="373698" y="181565"/>
                </a:lnTo>
                <a:cubicBezTo>
                  <a:pt x="379745" y="181565"/>
                  <a:pt x="383806" y="185619"/>
                  <a:pt x="383806" y="191656"/>
                </a:cubicBezTo>
                <a:cubicBezTo>
                  <a:pt x="383806" y="197693"/>
                  <a:pt x="379745" y="201747"/>
                  <a:pt x="373698" y="201747"/>
                </a:cubicBezTo>
                <a:lnTo>
                  <a:pt x="70724" y="201747"/>
                </a:lnTo>
                <a:cubicBezTo>
                  <a:pt x="64677" y="201747"/>
                  <a:pt x="60616" y="197693"/>
                  <a:pt x="60616" y="191656"/>
                </a:cubicBezTo>
                <a:cubicBezTo>
                  <a:pt x="60616" y="185619"/>
                  <a:pt x="64677" y="181565"/>
                  <a:pt x="70724" y="181565"/>
                </a:cubicBezTo>
                <a:close/>
                <a:moveTo>
                  <a:pt x="70723" y="121020"/>
                </a:moveTo>
                <a:lnTo>
                  <a:pt x="252467" y="121020"/>
                </a:lnTo>
                <a:cubicBezTo>
                  <a:pt x="258513" y="121020"/>
                  <a:pt x="262574" y="125074"/>
                  <a:pt x="262574" y="131111"/>
                </a:cubicBezTo>
                <a:cubicBezTo>
                  <a:pt x="262574" y="137148"/>
                  <a:pt x="258513" y="141202"/>
                  <a:pt x="252467" y="141202"/>
                </a:cubicBezTo>
                <a:lnTo>
                  <a:pt x="70723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3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C02FB6-3891-45FF-B181-D1E5BEE156E0}"/>
              </a:ext>
            </a:extLst>
          </p:cNvPr>
          <p:cNvSpPr txBox="1"/>
          <p:nvPr/>
        </p:nvSpPr>
        <p:spPr>
          <a:xfrm>
            <a:off x="9716730" y="3391660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Spring Cloud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EA0C9C-E2BF-4156-BED0-9583AFA38304}"/>
              </a:ext>
            </a:extLst>
          </p:cNvPr>
          <p:cNvSpPr/>
          <p:nvPr/>
        </p:nvSpPr>
        <p:spPr>
          <a:xfrm>
            <a:off x="7619857" y="1136458"/>
            <a:ext cx="14911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/>
              <a:t>创建</a:t>
            </a:r>
            <a:r>
              <a:rPr lang="en-US" altLang="zh-CN" sz="1200" dirty="0"/>
              <a:t>Eureka</a:t>
            </a:r>
            <a:r>
              <a:rPr lang="zh-CN" altLang="en-US" sz="1200" dirty="0"/>
              <a:t>服务端</a:t>
            </a:r>
            <a:endParaRPr lang="en-US" altLang="zh-CN" sz="1200" dirty="0"/>
          </a:p>
          <a:p>
            <a:pPr algn="r"/>
            <a:r>
              <a:rPr lang="en-US" altLang="zh-CN" sz="900" dirty="0"/>
              <a:t>@</a:t>
            </a:r>
            <a:r>
              <a:rPr lang="en-US" altLang="zh-CN" sz="900" dirty="0" err="1"/>
              <a:t>EnableEurekaServer</a:t>
            </a:r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C7342FE-0E8D-4634-AB0B-46C3589DA852}"/>
              </a:ext>
            </a:extLst>
          </p:cNvPr>
          <p:cNvSpPr/>
          <p:nvPr/>
        </p:nvSpPr>
        <p:spPr>
          <a:xfrm>
            <a:off x="7669551" y="1598123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/>
              <a:t>创建</a:t>
            </a:r>
            <a:r>
              <a:rPr lang="en-US" altLang="zh-CN" sz="1200" dirty="0"/>
              <a:t>Eureka</a:t>
            </a:r>
            <a:r>
              <a:rPr lang="zh-CN" altLang="en-US" sz="1200" dirty="0"/>
              <a:t>客户端</a:t>
            </a:r>
            <a:endParaRPr lang="en-US" altLang="zh-CN" sz="1200" dirty="0"/>
          </a:p>
          <a:p>
            <a:pPr algn="r"/>
            <a:r>
              <a:rPr lang="en-US" altLang="zh-CN" sz="900" dirty="0"/>
              <a:t>@</a:t>
            </a:r>
            <a:r>
              <a:rPr lang="en-US" altLang="zh-CN" sz="900" dirty="0" err="1"/>
              <a:t>EnableEurekaClient</a:t>
            </a:r>
            <a:endParaRPr lang="zh-CN" altLang="en-US" sz="9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B23DAB5-0C5C-4DC3-927F-26C4C00C00A8}"/>
              </a:ext>
            </a:extLst>
          </p:cNvPr>
          <p:cNvSpPr/>
          <p:nvPr/>
        </p:nvSpPr>
        <p:spPr>
          <a:xfrm>
            <a:off x="7451542" y="2059788"/>
            <a:ext cx="16594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/>
              <a:t>创建生产者</a:t>
            </a:r>
            <a:endParaRPr lang="en-US" altLang="zh-CN" sz="1200" dirty="0"/>
          </a:p>
          <a:p>
            <a:pPr algn="r"/>
            <a:r>
              <a:rPr lang="en-US" altLang="zh-CN" sz="900" dirty="0"/>
              <a:t>public class </a:t>
            </a:r>
            <a:r>
              <a:rPr lang="en-US" altLang="zh-CN" sz="900" dirty="0" err="1"/>
              <a:t>ProviderRunApp</a:t>
            </a:r>
            <a:endParaRPr lang="zh-CN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C8E896-9479-49F6-97FA-545D57089ECF}"/>
              </a:ext>
            </a:extLst>
          </p:cNvPr>
          <p:cNvSpPr/>
          <p:nvPr/>
        </p:nvSpPr>
        <p:spPr>
          <a:xfrm>
            <a:off x="7348950" y="2521453"/>
            <a:ext cx="17620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dirty="0"/>
              <a:t>创建生产者</a:t>
            </a:r>
            <a:endParaRPr lang="en-US" altLang="zh-CN" sz="1200" dirty="0"/>
          </a:p>
          <a:p>
            <a:pPr algn="r"/>
            <a:r>
              <a:rPr lang="en-US" altLang="zh-CN" sz="900" dirty="0"/>
              <a:t>public class </a:t>
            </a:r>
            <a:r>
              <a:rPr lang="en-US" altLang="zh-CN" sz="900" dirty="0" err="1"/>
              <a:t>ConsumerRunApp</a:t>
            </a:r>
            <a:endParaRPr lang="en-US" altLang="zh-CN" sz="9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04DC63D-3FB1-441B-AD6E-B67F89E8D979}"/>
              </a:ext>
            </a:extLst>
          </p:cNvPr>
          <p:cNvSpPr/>
          <p:nvPr/>
        </p:nvSpPr>
        <p:spPr>
          <a:xfrm>
            <a:off x="10152105" y="47074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纯业务代码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EFFFC1-E796-4A59-8FCB-97BFD6BAFC82}"/>
              </a:ext>
            </a:extLst>
          </p:cNvPr>
          <p:cNvSpPr/>
          <p:nvPr/>
        </p:nvSpPr>
        <p:spPr>
          <a:xfrm>
            <a:off x="8310752" y="298311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200" b="1" dirty="0"/>
              <a:t>业务代码</a:t>
            </a:r>
            <a:endParaRPr lang="en-US" altLang="zh-CN" sz="1200" b="1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B19B509-B783-4E5F-8B67-CB43AED9D884}"/>
              </a:ext>
            </a:extLst>
          </p:cNvPr>
          <p:cNvCxnSpPr>
            <a:stCxn id="12" idx="3"/>
          </p:cNvCxnSpPr>
          <p:nvPr/>
        </p:nvCxnSpPr>
        <p:spPr>
          <a:xfrm>
            <a:off x="9110971" y="1351902"/>
            <a:ext cx="605759" cy="375298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FDC17B8D-4CAC-4730-862B-478AF5D6B89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110971" y="1813567"/>
            <a:ext cx="605759" cy="19649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36C1762-C625-4DDC-9C12-BC5BB3972F3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110971" y="2267537"/>
            <a:ext cx="60575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1BA23D7-7CC9-47E2-A974-7B58D8B49BB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110971" y="2554478"/>
            <a:ext cx="605759" cy="17472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0F05BE6-E4FE-422E-9713-E4F0965BDABF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110971" y="3071516"/>
            <a:ext cx="562414" cy="50102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AACF665-994F-4021-9211-F7AC1D2944F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14249" y="4303800"/>
            <a:ext cx="637856" cy="542166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6D8DF3F-B51C-4B71-8B57-7D29B126096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14250" y="4573976"/>
            <a:ext cx="637855" cy="271990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935AF23A-95CC-4409-BACF-17473311D45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14250" y="4845966"/>
            <a:ext cx="637855" cy="12700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EC0772EE-95F0-4611-BCD3-BBEC925D307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514249" y="4845966"/>
            <a:ext cx="637856" cy="270176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78A01D0-CAB1-4C91-8B00-83E3066F886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514249" y="4845966"/>
            <a:ext cx="637856" cy="542166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files_221427">
            <a:extLst>
              <a:ext uri="{FF2B5EF4-FFF2-40B4-BE49-F238E27FC236}">
                <a16:creationId xmlns:a16="http://schemas.microsoft.com/office/drawing/2014/main" id="{F8E3DBAB-A9EB-4B0B-A0EC-F20406F2CA07}"/>
              </a:ext>
            </a:extLst>
          </p:cNvPr>
          <p:cNvSpPr>
            <a:spLocks noChangeAspect="1"/>
          </p:cNvSpPr>
          <p:nvPr/>
        </p:nvSpPr>
        <p:spPr bwMode="auto">
          <a:xfrm>
            <a:off x="7752375" y="3462419"/>
            <a:ext cx="1964666" cy="2674856"/>
          </a:xfrm>
          <a:custGeom>
            <a:avLst/>
            <a:gdLst>
              <a:gd name="connsiteX0" fmla="*/ 70724 w 444390"/>
              <a:gd name="connsiteY0" fmla="*/ 484079 h 605028"/>
              <a:gd name="connsiteX1" fmla="*/ 373698 w 444390"/>
              <a:gd name="connsiteY1" fmla="*/ 484079 h 605028"/>
              <a:gd name="connsiteX2" fmla="*/ 383806 w 444390"/>
              <a:gd name="connsiteY2" fmla="*/ 494170 h 605028"/>
              <a:gd name="connsiteX3" fmla="*/ 373698 w 444390"/>
              <a:gd name="connsiteY3" fmla="*/ 504261 h 605028"/>
              <a:gd name="connsiteX4" fmla="*/ 70724 w 444390"/>
              <a:gd name="connsiteY4" fmla="*/ 504261 h 605028"/>
              <a:gd name="connsiteX5" fmla="*/ 60616 w 444390"/>
              <a:gd name="connsiteY5" fmla="*/ 494170 h 605028"/>
              <a:gd name="connsiteX6" fmla="*/ 70724 w 444390"/>
              <a:gd name="connsiteY6" fmla="*/ 484079 h 605028"/>
              <a:gd name="connsiteX7" fmla="*/ 70724 w 444390"/>
              <a:gd name="connsiteY7" fmla="*/ 423604 h 605028"/>
              <a:gd name="connsiteX8" fmla="*/ 373698 w 444390"/>
              <a:gd name="connsiteY8" fmla="*/ 423604 h 605028"/>
              <a:gd name="connsiteX9" fmla="*/ 383806 w 444390"/>
              <a:gd name="connsiteY9" fmla="*/ 433695 h 605028"/>
              <a:gd name="connsiteX10" fmla="*/ 373698 w 444390"/>
              <a:gd name="connsiteY10" fmla="*/ 443786 h 605028"/>
              <a:gd name="connsiteX11" fmla="*/ 70724 w 444390"/>
              <a:gd name="connsiteY11" fmla="*/ 443786 h 605028"/>
              <a:gd name="connsiteX12" fmla="*/ 60616 w 444390"/>
              <a:gd name="connsiteY12" fmla="*/ 433695 h 605028"/>
              <a:gd name="connsiteX13" fmla="*/ 70724 w 444390"/>
              <a:gd name="connsiteY13" fmla="*/ 423604 h 605028"/>
              <a:gd name="connsiteX14" fmla="*/ 70724 w 444390"/>
              <a:gd name="connsiteY14" fmla="*/ 363059 h 605028"/>
              <a:gd name="connsiteX15" fmla="*/ 373698 w 444390"/>
              <a:gd name="connsiteY15" fmla="*/ 363059 h 605028"/>
              <a:gd name="connsiteX16" fmla="*/ 383806 w 444390"/>
              <a:gd name="connsiteY16" fmla="*/ 373150 h 605028"/>
              <a:gd name="connsiteX17" fmla="*/ 373698 w 444390"/>
              <a:gd name="connsiteY17" fmla="*/ 383241 h 605028"/>
              <a:gd name="connsiteX18" fmla="*/ 70724 w 444390"/>
              <a:gd name="connsiteY18" fmla="*/ 383241 h 605028"/>
              <a:gd name="connsiteX19" fmla="*/ 60616 w 444390"/>
              <a:gd name="connsiteY19" fmla="*/ 373150 h 605028"/>
              <a:gd name="connsiteX20" fmla="*/ 70724 w 444390"/>
              <a:gd name="connsiteY20" fmla="*/ 363059 h 605028"/>
              <a:gd name="connsiteX21" fmla="*/ 70724 w 444390"/>
              <a:gd name="connsiteY21" fmla="*/ 302585 h 605028"/>
              <a:gd name="connsiteX22" fmla="*/ 373698 w 444390"/>
              <a:gd name="connsiteY22" fmla="*/ 302585 h 605028"/>
              <a:gd name="connsiteX23" fmla="*/ 383806 w 444390"/>
              <a:gd name="connsiteY23" fmla="*/ 312676 h 605028"/>
              <a:gd name="connsiteX24" fmla="*/ 373698 w 444390"/>
              <a:gd name="connsiteY24" fmla="*/ 322767 h 605028"/>
              <a:gd name="connsiteX25" fmla="*/ 70724 w 444390"/>
              <a:gd name="connsiteY25" fmla="*/ 322767 h 605028"/>
              <a:gd name="connsiteX26" fmla="*/ 60616 w 444390"/>
              <a:gd name="connsiteY26" fmla="*/ 312676 h 605028"/>
              <a:gd name="connsiteX27" fmla="*/ 70724 w 444390"/>
              <a:gd name="connsiteY27" fmla="*/ 302585 h 605028"/>
              <a:gd name="connsiteX28" fmla="*/ 70724 w 444390"/>
              <a:gd name="connsiteY28" fmla="*/ 242039 h 605028"/>
              <a:gd name="connsiteX29" fmla="*/ 373698 w 444390"/>
              <a:gd name="connsiteY29" fmla="*/ 242039 h 605028"/>
              <a:gd name="connsiteX30" fmla="*/ 383806 w 444390"/>
              <a:gd name="connsiteY30" fmla="*/ 252130 h 605028"/>
              <a:gd name="connsiteX31" fmla="*/ 373698 w 444390"/>
              <a:gd name="connsiteY31" fmla="*/ 262221 h 605028"/>
              <a:gd name="connsiteX32" fmla="*/ 70724 w 444390"/>
              <a:gd name="connsiteY32" fmla="*/ 262221 h 605028"/>
              <a:gd name="connsiteX33" fmla="*/ 60616 w 444390"/>
              <a:gd name="connsiteY33" fmla="*/ 252130 h 605028"/>
              <a:gd name="connsiteX34" fmla="*/ 70724 w 444390"/>
              <a:gd name="connsiteY34" fmla="*/ 242039 h 605028"/>
              <a:gd name="connsiteX35" fmla="*/ 70724 w 444390"/>
              <a:gd name="connsiteY35" fmla="*/ 181565 h 605028"/>
              <a:gd name="connsiteX36" fmla="*/ 373698 w 444390"/>
              <a:gd name="connsiteY36" fmla="*/ 181565 h 605028"/>
              <a:gd name="connsiteX37" fmla="*/ 383806 w 444390"/>
              <a:gd name="connsiteY37" fmla="*/ 191656 h 605028"/>
              <a:gd name="connsiteX38" fmla="*/ 373698 w 444390"/>
              <a:gd name="connsiteY38" fmla="*/ 201747 h 605028"/>
              <a:gd name="connsiteX39" fmla="*/ 70724 w 444390"/>
              <a:gd name="connsiteY39" fmla="*/ 201747 h 605028"/>
              <a:gd name="connsiteX40" fmla="*/ 60616 w 444390"/>
              <a:gd name="connsiteY40" fmla="*/ 191656 h 605028"/>
              <a:gd name="connsiteX41" fmla="*/ 70724 w 444390"/>
              <a:gd name="connsiteY41" fmla="*/ 181565 h 605028"/>
              <a:gd name="connsiteX42" fmla="*/ 70723 w 444390"/>
              <a:gd name="connsiteY42" fmla="*/ 121020 h 605028"/>
              <a:gd name="connsiteX43" fmla="*/ 252467 w 444390"/>
              <a:gd name="connsiteY43" fmla="*/ 121020 h 605028"/>
              <a:gd name="connsiteX44" fmla="*/ 262574 w 444390"/>
              <a:gd name="connsiteY44" fmla="*/ 131111 h 605028"/>
              <a:gd name="connsiteX45" fmla="*/ 252467 w 444390"/>
              <a:gd name="connsiteY45" fmla="*/ 141202 h 605028"/>
              <a:gd name="connsiteX46" fmla="*/ 70723 w 444390"/>
              <a:gd name="connsiteY46" fmla="*/ 141202 h 605028"/>
              <a:gd name="connsiteX47" fmla="*/ 60616 w 444390"/>
              <a:gd name="connsiteY47" fmla="*/ 131111 h 605028"/>
              <a:gd name="connsiteX48" fmla="*/ 70723 w 444390"/>
              <a:gd name="connsiteY48" fmla="*/ 121020 h 605028"/>
              <a:gd name="connsiteX49" fmla="*/ 323232 w 444390"/>
              <a:gd name="connsiteY49" fmla="*/ 34328 h 605028"/>
              <a:gd name="connsiteX50" fmla="*/ 323232 w 444390"/>
              <a:gd name="connsiteY50" fmla="*/ 110914 h 605028"/>
              <a:gd name="connsiteX51" fmla="*/ 333248 w 444390"/>
              <a:gd name="connsiteY51" fmla="*/ 121006 h 605028"/>
              <a:gd name="connsiteX52" fmla="*/ 410040 w 444390"/>
              <a:gd name="connsiteY52" fmla="*/ 121006 h 605028"/>
              <a:gd name="connsiteX53" fmla="*/ 30320 w 444390"/>
              <a:gd name="connsiteY53" fmla="*/ 20183 h 605028"/>
              <a:gd name="connsiteX54" fmla="*/ 20213 w 444390"/>
              <a:gd name="connsiteY54" fmla="*/ 30274 h 605028"/>
              <a:gd name="connsiteX55" fmla="*/ 20213 w 444390"/>
              <a:gd name="connsiteY55" fmla="*/ 574754 h 605028"/>
              <a:gd name="connsiteX56" fmla="*/ 30320 w 444390"/>
              <a:gd name="connsiteY56" fmla="*/ 584845 h 605028"/>
              <a:gd name="connsiteX57" fmla="*/ 414101 w 444390"/>
              <a:gd name="connsiteY57" fmla="*/ 584845 h 605028"/>
              <a:gd name="connsiteX58" fmla="*/ 424208 w 444390"/>
              <a:gd name="connsiteY58" fmla="*/ 574754 h 605028"/>
              <a:gd name="connsiteX59" fmla="*/ 424208 w 444390"/>
              <a:gd name="connsiteY59" fmla="*/ 141188 h 605028"/>
              <a:gd name="connsiteX60" fmla="*/ 333248 w 444390"/>
              <a:gd name="connsiteY60" fmla="*/ 141188 h 605028"/>
              <a:gd name="connsiteX61" fmla="*/ 303018 w 444390"/>
              <a:gd name="connsiteY61" fmla="*/ 110914 h 605028"/>
              <a:gd name="connsiteX62" fmla="*/ 303018 w 444390"/>
              <a:gd name="connsiteY62" fmla="*/ 20183 h 605028"/>
              <a:gd name="connsiteX63" fmla="*/ 30320 w 444390"/>
              <a:gd name="connsiteY63" fmla="*/ 0 h 605028"/>
              <a:gd name="connsiteX64" fmla="*/ 312493 w 444390"/>
              <a:gd name="connsiteY64" fmla="*/ 0 h 605028"/>
              <a:gd name="connsiteX65" fmla="*/ 315201 w 444390"/>
              <a:gd name="connsiteY65" fmla="*/ 180 h 605028"/>
              <a:gd name="connsiteX66" fmla="*/ 321878 w 444390"/>
              <a:gd name="connsiteY66" fmla="*/ 4775 h 605028"/>
              <a:gd name="connsiteX67" fmla="*/ 439638 w 444390"/>
              <a:gd name="connsiteY67" fmla="*/ 122357 h 605028"/>
              <a:gd name="connsiteX68" fmla="*/ 444241 w 444390"/>
              <a:gd name="connsiteY68" fmla="*/ 129025 h 605028"/>
              <a:gd name="connsiteX69" fmla="*/ 444331 w 444390"/>
              <a:gd name="connsiteY69" fmla="*/ 131638 h 605028"/>
              <a:gd name="connsiteX70" fmla="*/ 444331 w 444390"/>
              <a:gd name="connsiteY70" fmla="*/ 574754 h 605028"/>
              <a:gd name="connsiteX71" fmla="*/ 414101 w 444390"/>
              <a:gd name="connsiteY71" fmla="*/ 605028 h 605028"/>
              <a:gd name="connsiteX72" fmla="*/ 30320 w 444390"/>
              <a:gd name="connsiteY72" fmla="*/ 605028 h 605028"/>
              <a:gd name="connsiteX73" fmla="*/ 0 w 444390"/>
              <a:gd name="connsiteY73" fmla="*/ 574754 h 605028"/>
              <a:gd name="connsiteX74" fmla="*/ 0 w 444390"/>
              <a:gd name="connsiteY74" fmla="*/ 30274 h 605028"/>
              <a:gd name="connsiteX75" fmla="*/ 30320 w 444390"/>
              <a:gd name="connsiteY75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44390" h="605028">
                <a:moveTo>
                  <a:pt x="70724" y="484079"/>
                </a:moveTo>
                <a:lnTo>
                  <a:pt x="373698" y="484079"/>
                </a:lnTo>
                <a:cubicBezTo>
                  <a:pt x="379745" y="484079"/>
                  <a:pt x="383806" y="488133"/>
                  <a:pt x="383806" y="494170"/>
                </a:cubicBezTo>
                <a:cubicBezTo>
                  <a:pt x="383806" y="500207"/>
                  <a:pt x="379745" y="504261"/>
                  <a:pt x="373698" y="504261"/>
                </a:cubicBezTo>
                <a:lnTo>
                  <a:pt x="70724" y="504261"/>
                </a:lnTo>
                <a:cubicBezTo>
                  <a:pt x="64677" y="504261"/>
                  <a:pt x="60616" y="500207"/>
                  <a:pt x="60616" y="494170"/>
                </a:cubicBezTo>
                <a:cubicBezTo>
                  <a:pt x="60616" y="488133"/>
                  <a:pt x="64677" y="484079"/>
                  <a:pt x="70724" y="484079"/>
                </a:cubicBezTo>
                <a:close/>
                <a:moveTo>
                  <a:pt x="70724" y="423604"/>
                </a:moveTo>
                <a:lnTo>
                  <a:pt x="373698" y="423604"/>
                </a:lnTo>
                <a:cubicBezTo>
                  <a:pt x="379745" y="423604"/>
                  <a:pt x="383806" y="427658"/>
                  <a:pt x="383806" y="433695"/>
                </a:cubicBezTo>
                <a:cubicBezTo>
                  <a:pt x="383806" y="439732"/>
                  <a:pt x="379745" y="443786"/>
                  <a:pt x="373698" y="443786"/>
                </a:cubicBezTo>
                <a:lnTo>
                  <a:pt x="70724" y="443786"/>
                </a:lnTo>
                <a:cubicBezTo>
                  <a:pt x="64677" y="443786"/>
                  <a:pt x="60616" y="439732"/>
                  <a:pt x="60616" y="433695"/>
                </a:cubicBezTo>
                <a:cubicBezTo>
                  <a:pt x="60616" y="427658"/>
                  <a:pt x="64677" y="423604"/>
                  <a:pt x="70724" y="423604"/>
                </a:cubicBezTo>
                <a:close/>
                <a:moveTo>
                  <a:pt x="70724" y="363059"/>
                </a:moveTo>
                <a:lnTo>
                  <a:pt x="373698" y="363059"/>
                </a:lnTo>
                <a:cubicBezTo>
                  <a:pt x="379745" y="363059"/>
                  <a:pt x="383806" y="367113"/>
                  <a:pt x="383806" y="373150"/>
                </a:cubicBezTo>
                <a:cubicBezTo>
                  <a:pt x="383806" y="379187"/>
                  <a:pt x="379745" y="383241"/>
                  <a:pt x="373698" y="383241"/>
                </a:cubicBezTo>
                <a:lnTo>
                  <a:pt x="70724" y="383241"/>
                </a:lnTo>
                <a:cubicBezTo>
                  <a:pt x="64677" y="383241"/>
                  <a:pt x="60616" y="379187"/>
                  <a:pt x="60616" y="373150"/>
                </a:cubicBezTo>
                <a:cubicBezTo>
                  <a:pt x="60616" y="367113"/>
                  <a:pt x="64677" y="363059"/>
                  <a:pt x="70724" y="363059"/>
                </a:cubicBezTo>
                <a:close/>
                <a:moveTo>
                  <a:pt x="70724" y="302585"/>
                </a:moveTo>
                <a:lnTo>
                  <a:pt x="373698" y="302585"/>
                </a:lnTo>
                <a:cubicBezTo>
                  <a:pt x="379745" y="302585"/>
                  <a:pt x="383806" y="306639"/>
                  <a:pt x="383806" y="312676"/>
                </a:cubicBezTo>
                <a:cubicBezTo>
                  <a:pt x="383806" y="318713"/>
                  <a:pt x="379745" y="322767"/>
                  <a:pt x="373698" y="322767"/>
                </a:cubicBezTo>
                <a:lnTo>
                  <a:pt x="70724" y="322767"/>
                </a:lnTo>
                <a:cubicBezTo>
                  <a:pt x="64677" y="322767"/>
                  <a:pt x="60616" y="318713"/>
                  <a:pt x="60616" y="312676"/>
                </a:cubicBezTo>
                <a:cubicBezTo>
                  <a:pt x="60616" y="306639"/>
                  <a:pt x="64677" y="302585"/>
                  <a:pt x="70724" y="302585"/>
                </a:cubicBezTo>
                <a:close/>
                <a:moveTo>
                  <a:pt x="70724" y="242039"/>
                </a:moveTo>
                <a:lnTo>
                  <a:pt x="373698" y="242039"/>
                </a:lnTo>
                <a:cubicBezTo>
                  <a:pt x="379745" y="242039"/>
                  <a:pt x="383806" y="246093"/>
                  <a:pt x="383806" y="252130"/>
                </a:cubicBezTo>
                <a:cubicBezTo>
                  <a:pt x="383806" y="258167"/>
                  <a:pt x="379745" y="262221"/>
                  <a:pt x="373698" y="262221"/>
                </a:cubicBezTo>
                <a:lnTo>
                  <a:pt x="70724" y="262221"/>
                </a:lnTo>
                <a:cubicBezTo>
                  <a:pt x="64677" y="262221"/>
                  <a:pt x="60616" y="258167"/>
                  <a:pt x="60616" y="252130"/>
                </a:cubicBezTo>
                <a:cubicBezTo>
                  <a:pt x="60616" y="246093"/>
                  <a:pt x="64677" y="242039"/>
                  <a:pt x="70724" y="242039"/>
                </a:cubicBezTo>
                <a:close/>
                <a:moveTo>
                  <a:pt x="70724" y="181565"/>
                </a:moveTo>
                <a:lnTo>
                  <a:pt x="373698" y="181565"/>
                </a:lnTo>
                <a:cubicBezTo>
                  <a:pt x="379745" y="181565"/>
                  <a:pt x="383806" y="185619"/>
                  <a:pt x="383806" y="191656"/>
                </a:cubicBezTo>
                <a:cubicBezTo>
                  <a:pt x="383806" y="197693"/>
                  <a:pt x="379745" y="201747"/>
                  <a:pt x="373698" y="201747"/>
                </a:cubicBezTo>
                <a:lnTo>
                  <a:pt x="70724" y="201747"/>
                </a:lnTo>
                <a:cubicBezTo>
                  <a:pt x="64677" y="201747"/>
                  <a:pt x="60616" y="197693"/>
                  <a:pt x="60616" y="191656"/>
                </a:cubicBezTo>
                <a:cubicBezTo>
                  <a:pt x="60616" y="185619"/>
                  <a:pt x="64677" y="181565"/>
                  <a:pt x="70724" y="181565"/>
                </a:cubicBezTo>
                <a:close/>
                <a:moveTo>
                  <a:pt x="70723" y="121020"/>
                </a:moveTo>
                <a:lnTo>
                  <a:pt x="252467" y="121020"/>
                </a:lnTo>
                <a:cubicBezTo>
                  <a:pt x="258513" y="121020"/>
                  <a:pt x="262574" y="125074"/>
                  <a:pt x="262574" y="131111"/>
                </a:cubicBezTo>
                <a:cubicBezTo>
                  <a:pt x="262574" y="137148"/>
                  <a:pt x="258513" y="141202"/>
                  <a:pt x="252467" y="141202"/>
                </a:cubicBezTo>
                <a:lnTo>
                  <a:pt x="70723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3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rgbClr val="466BB0"/>
          </a:solidFill>
          <a:ln>
            <a:noFill/>
          </a:ln>
        </p:spPr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CC4EEC-9B46-459A-A148-D12C001CBB5E}"/>
              </a:ext>
            </a:extLst>
          </p:cNvPr>
          <p:cNvSpPr txBox="1"/>
          <p:nvPr/>
        </p:nvSpPr>
        <p:spPr>
          <a:xfrm>
            <a:off x="7998769" y="570638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466BB0"/>
                </a:solidFill>
              </a:rPr>
              <a:t>Istio</a:t>
            </a:r>
            <a:endParaRPr lang="zh-CN" altLang="en-US" sz="1600" b="1" dirty="0">
              <a:solidFill>
                <a:srgbClr val="466B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8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8314C0-C98A-4655-BE62-078CE5C41015}"/>
              </a:ext>
            </a:extLst>
          </p:cNvPr>
          <p:cNvSpPr/>
          <p:nvPr/>
        </p:nvSpPr>
        <p:spPr>
          <a:xfrm>
            <a:off x="0" y="4864081"/>
            <a:ext cx="7810500" cy="563874"/>
          </a:xfrm>
          <a:prstGeom prst="rect">
            <a:avLst/>
          </a:prstGeom>
          <a:gradFill flip="none" rotWithShape="1">
            <a:gsLst>
              <a:gs pos="15000">
                <a:schemeClr val="tx1">
                  <a:lumMod val="50000"/>
                  <a:lumOff val="50000"/>
                  <a:alpha val="7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85000">
                <a:schemeClr val="tx1">
                  <a:lumMod val="50000"/>
                  <a:lumOff val="50000"/>
                  <a:alpha val="7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512720-DE53-4A24-BB5D-83A760B7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选型比较 </a:t>
            </a:r>
            <a:r>
              <a:rPr lang="en-US" altLang="zh-CN" dirty="0"/>
              <a:t>Spring Cloud VS </a:t>
            </a:r>
            <a:r>
              <a:rPr lang="en-US" altLang="zh-CN" dirty="0" err="1"/>
              <a:t>Istio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23061-4E08-4E68-B071-32A4DDA71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295F-42E6-4282-9083-30C9CBB25F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67457-D89E-4F0C-9C75-B963A85B77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13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398DB4-CCA9-40CF-8B3D-6B486A2BE7DF}"/>
              </a:ext>
            </a:extLst>
          </p:cNvPr>
          <p:cNvCxnSpPr>
            <a:cxnSpLocks/>
          </p:cNvCxnSpPr>
          <p:nvPr/>
        </p:nvCxnSpPr>
        <p:spPr>
          <a:xfrm>
            <a:off x="2056950" y="2637744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72CB710-9A28-499F-A136-88493E1B3BAD}"/>
              </a:ext>
            </a:extLst>
          </p:cNvPr>
          <p:cNvSpPr txBox="1"/>
          <p:nvPr/>
        </p:nvSpPr>
        <p:spPr>
          <a:xfrm>
            <a:off x="669923" y="28111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层级定位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DAC68-5738-452D-8863-3FCAABEBD8AB}"/>
              </a:ext>
            </a:extLst>
          </p:cNvPr>
          <p:cNvSpPr/>
          <p:nvPr/>
        </p:nvSpPr>
        <p:spPr>
          <a:xfrm>
            <a:off x="2441671" y="2724523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软件层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需要开发人员实现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BCB911-8959-4A2A-B052-5CCFEFDEEB27}"/>
              </a:ext>
            </a:extLst>
          </p:cNvPr>
          <p:cNvSpPr/>
          <p:nvPr/>
        </p:nvSpPr>
        <p:spPr>
          <a:xfrm>
            <a:off x="5125175" y="272452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平台</a:t>
            </a:r>
            <a:r>
              <a:rPr lang="en-US" altLang="zh-CN" sz="1600" b="1" dirty="0">
                <a:latin typeface="Pingfang SC"/>
              </a:rPr>
              <a:t>/</a:t>
            </a:r>
            <a:r>
              <a:rPr lang="zh-CN" altLang="en-US" sz="1600" b="1" dirty="0">
                <a:latin typeface="Pingfang SC"/>
              </a:rPr>
              <a:t>基础设施层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开发人员无需太过关心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3761FB-421C-4ADF-8552-D1923552A3A0}"/>
              </a:ext>
            </a:extLst>
          </p:cNvPr>
          <p:cNvCxnSpPr>
            <a:cxnSpLocks/>
          </p:cNvCxnSpPr>
          <p:nvPr/>
        </p:nvCxnSpPr>
        <p:spPr>
          <a:xfrm>
            <a:off x="2056950" y="3353862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C4439C-2F57-4699-9CB7-E88B4D795D64}"/>
              </a:ext>
            </a:extLst>
          </p:cNvPr>
          <p:cNvCxnSpPr>
            <a:cxnSpLocks/>
          </p:cNvCxnSpPr>
          <p:nvPr/>
        </p:nvCxnSpPr>
        <p:spPr>
          <a:xfrm>
            <a:off x="2056950" y="4069980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35C9F7-D81D-4B11-A303-3A45C2C939DD}"/>
              </a:ext>
            </a:extLst>
          </p:cNvPr>
          <p:cNvSpPr txBox="1"/>
          <p:nvPr/>
        </p:nvSpPr>
        <p:spPr>
          <a:xfrm>
            <a:off x="669923" y="4243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改造难度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9FD7F00-D732-4AD8-BB8C-401E83A889E8}"/>
              </a:ext>
            </a:extLst>
          </p:cNvPr>
          <p:cNvSpPr/>
          <p:nvPr/>
        </p:nvSpPr>
        <p:spPr>
          <a:xfrm>
            <a:off x="2056950" y="4166268"/>
            <a:ext cx="2185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较大</a:t>
            </a:r>
            <a:endParaRPr lang="en-US" altLang="zh-CN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重新开发，持续关注技术细节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D6E54E-39BE-422B-8480-A907C6C3CAD8}"/>
              </a:ext>
            </a:extLst>
          </p:cNvPr>
          <p:cNvSpPr/>
          <p:nvPr/>
        </p:nvSpPr>
        <p:spPr>
          <a:xfrm>
            <a:off x="4740454" y="416626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600" b="1" dirty="0">
                <a:latin typeface="Pingfang SC"/>
              </a:rPr>
              <a:t>较小</a:t>
            </a:r>
            <a:endParaRPr lang="en-US" altLang="zh-CN" sz="1600" b="1" dirty="0">
              <a:latin typeface="Pingfang SC"/>
            </a:endParaRPr>
          </a:p>
          <a:p>
            <a:pPr lvl="0"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技术细节透明，满足一定要求即可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262DEF8-8142-4318-A365-C7F1D742E471}"/>
              </a:ext>
            </a:extLst>
          </p:cNvPr>
          <p:cNvCxnSpPr>
            <a:cxnSpLocks/>
          </p:cNvCxnSpPr>
          <p:nvPr/>
        </p:nvCxnSpPr>
        <p:spPr>
          <a:xfrm>
            <a:off x="2056950" y="4786098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12B690-B9FD-4B09-8841-53AFE7A7D21E}"/>
              </a:ext>
            </a:extLst>
          </p:cNvPr>
          <p:cNvSpPr txBox="1"/>
          <p:nvPr/>
        </p:nvSpPr>
        <p:spPr>
          <a:xfrm>
            <a:off x="669923" y="4959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语言绑定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E100A0-D609-4CD6-BCE5-D2E7A247E831}"/>
              </a:ext>
            </a:extLst>
          </p:cNvPr>
          <p:cNvSpPr/>
          <p:nvPr/>
        </p:nvSpPr>
        <p:spPr>
          <a:xfrm>
            <a:off x="2134087" y="4959491"/>
            <a:ext cx="2030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Pingfang SC"/>
              </a:rPr>
              <a:t>只能使用</a:t>
            </a:r>
            <a:r>
              <a:rPr lang="en-US" altLang="zh-CN" b="1" dirty="0">
                <a:solidFill>
                  <a:schemeClr val="bg1"/>
                </a:solidFill>
                <a:latin typeface="Pingfang SC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Pingfang SC"/>
              </a:rPr>
              <a:t>开发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535E1C-A1C7-4320-BEE7-10EBFB64C234}"/>
              </a:ext>
            </a:extLst>
          </p:cNvPr>
          <p:cNvSpPr/>
          <p:nvPr/>
        </p:nvSpPr>
        <p:spPr>
          <a:xfrm>
            <a:off x="4740454" y="495949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Pingfang SC"/>
              </a:rPr>
              <a:t>可以使用任意语言开发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BAEAFA-AA67-401D-B2E9-B46142E8545B}"/>
              </a:ext>
            </a:extLst>
          </p:cNvPr>
          <p:cNvSpPr txBox="1"/>
          <p:nvPr/>
        </p:nvSpPr>
        <p:spPr>
          <a:xfrm>
            <a:off x="669923" y="20950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技术路线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064E9B-5D60-4FC2-8726-97C29B194732}"/>
              </a:ext>
            </a:extLst>
          </p:cNvPr>
          <p:cNvSpPr/>
          <p:nvPr/>
        </p:nvSpPr>
        <p:spPr>
          <a:xfrm>
            <a:off x="2518615" y="201807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成熟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传统微服务体系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Pingfang SC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09E5EB-510A-42B7-8714-6130529BD7C5}"/>
              </a:ext>
            </a:extLst>
          </p:cNvPr>
          <p:cNvSpPr/>
          <p:nvPr/>
        </p:nvSpPr>
        <p:spPr>
          <a:xfrm>
            <a:off x="5484248" y="2018075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未来趋势</a:t>
            </a:r>
            <a:endParaRPr lang="en-US" altLang="zh-CN" sz="1600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服务网格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3C4A2F-9D7A-4867-820C-8ADC56560F1F}"/>
              </a:ext>
            </a:extLst>
          </p:cNvPr>
          <p:cNvCxnSpPr>
            <a:cxnSpLocks/>
          </p:cNvCxnSpPr>
          <p:nvPr/>
        </p:nvCxnSpPr>
        <p:spPr>
          <a:xfrm>
            <a:off x="2056950" y="5502216"/>
            <a:ext cx="52920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2" descr="æ¥çæºå¾å">
            <a:extLst>
              <a:ext uri="{FF2B5EF4-FFF2-40B4-BE49-F238E27FC236}">
                <a16:creationId xmlns:a16="http://schemas.microsoft.com/office/drawing/2014/main" id="{DCA2F4B2-CB4C-46D9-9747-662C1AC7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244" y="1249253"/>
            <a:ext cx="1706012" cy="54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Image result for istio logo">
            <a:extLst>
              <a:ext uri="{FF2B5EF4-FFF2-40B4-BE49-F238E27FC236}">
                <a16:creationId xmlns:a16="http://schemas.microsoft.com/office/drawing/2014/main" id="{8AEDF7EA-B08B-42FB-A158-1907321D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28" y="1138976"/>
            <a:ext cx="1570443" cy="8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iles_221427">
            <a:extLst>
              <a:ext uri="{FF2B5EF4-FFF2-40B4-BE49-F238E27FC236}">
                <a16:creationId xmlns:a16="http://schemas.microsoft.com/office/drawing/2014/main" id="{F8E3DBAB-A9EB-4B0B-A0EC-F20406F2CA07}"/>
              </a:ext>
            </a:extLst>
          </p:cNvPr>
          <p:cNvSpPr>
            <a:spLocks noChangeAspect="1"/>
          </p:cNvSpPr>
          <p:nvPr/>
        </p:nvSpPr>
        <p:spPr bwMode="auto">
          <a:xfrm>
            <a:off x="7435743" y="3378177"/>
            <a:ext cx="1220174" cy="1661243"/>
          </a:xfrm>
          <a:custGeom>
            <a:avLst/>
            <a:gdLst>
              <a:gd name="connsiteX0" fmla="*/ 70724 w 444390"/>
              <a:gd name="connsiteY0" fmla="*/ 484079 h 605028"/>
              <a:gd name="connsiteX1" fmla="*/ 373698 w 444390"/>
              <a:gd name="connsiteY1" fmla="*/ 484079 h 605028"/>
              <a:gd name="connsiteX2" fmla="*/ 383806 w 444390"/>
              <a:gd name="connsiteY2" fmla="*/ 494170 h 605028"/>
              <a:gd name="connsiteX3" fmla="*/ 373698 w 444390"/>
              <a:gd name="connsiteY3" fmla="*/ 504261 h 605028"/>
              <a:gd name="connsiteX4" fmla="*/ 70724 w 444390"/>
              <a:gd name="connsiteY4" fmla="*/ 504261 h 605028"/>
              <a:gd name="connsiteX5" fmla="*/ 60616 w 444390"/>
              <a:gd name="connsiteY5" fmla="*/ 494170 h 605028"/>
              <a:gd name="connsiteX6" fmla="*/ 70724 w 444390"/>
              <a:gd name="connsiteY6" fmla="*/ 484079 h 605028"/>
              <a:gd name="connsiteX7" fmla="*/ 70724 w 444390"/>
              <a:gd name="connsiteY7" fmla="*/ 423604 h 605028"/>
              <a:gd name="connsiteX8" fmla="*/ 373698 w 444390"/>
              <a:gd name="connsiteY8" fmla="*/ 423604 h 605028"/>
              <a:gd name="connsiteX9" fmla="*/ 383806 w 444390"/>
              <a:gd name="connsiteY9" fmla="*/ 433695 h 605028"/>
              <a:gd name="connsiteX10" fmla="*/ 373698 w 444390"/>
              <a:gd name="connsiteY10" fmla="*/ 443786 h 605028"/>
              <a:gd name="connsiteX11" fmla="*/ 70724 w 444390"/>
              <a:gd name="connsiteY11" fmla="*/ 443786 h 605028"/>
              <a:gd name="connsiteX12" fmla="*/ 60616 w 444390"/>
              <a:gd name="connsiteY12" fmla="*/ 433695 h 605028"/>
              <a:gd name="connsiteX13" fmla="*/ 70724 w 444390"/>
              <a:gd name="connsiteY13" fmla="*/ 423604 h 605028"/>
              <a:gd name="connsiteX14" fmla="*/ 70724 w 444390"/>
              <a:gd name="connsiteY14" fmla="*/ 363059 h 605028"/>
              <a:gd name="connsiteX15" fmla="*/ 373698 w 444390"/>
              <a:gd name="connsiteY15" fmla="*/ 363059 h 605028"/>
              <a:gd name="connsiteX16" fmla="*/ 383806 w 444390"/>
              <a:gd name="connsiteY16" fmla="*/ 373150 h 605028"/>
              <a:gd name="connsiteX17" fmla="*/ 373698 w 444390"/>
              <a:gd name="connsiteY17" fmla="*/ 383241 h 605028"/>
              <a:gd name="connsiteX18" fmla="*/ 70724 w 444390"/>
              <a:gd name="connsiteY18" fmla="*/ 383241 h 605028"/>
              <a:gd name="connsiteX19" fmla="*/ 60616 w 444390"/>
              <a:gd name="connsiteY19" fmla="*/ 373150 h 605028"/>
              <a:gd name="connsiteX20" fmla="*/ 70724 w 444390"/>
              <a:gd name="connsiteY20" fmla="*/ 363059 h 605028"/>
              <a:gd name="connsiteX21" fmla="*/ 70724 w 444390"/>
              <a:gd name="connsiteY21" fmla="*/ 302585 h 605028"/>
              <a:gd name="connsiteX22" fmla="*/ 373698 w 444390"/>
              <a:gd name="connsiteY22" fmla="*/ 302585 h 605028"/>
              <a:gd name="connsiteX23" fmla="*/ 383806 w 444390"/>
              <a:gd name="connsiteY23" fmla="*/ 312676 h 605028"/>
              <a:gd name="connsiteX24" fmla="*/ 373698 w 444390"/>
              <a:gd name="connsiteY24" fmla="*/ 322767 h 605028"/>
              <a:gd name="connsiteX25" fmla="*/ 70724 w 444390"/>
              <a:gd name="connsiteY25" fmla="*/ 322767 h 605028"/>
              <a:gd name="connsiteX26" fmla="*/ 60616 w 444390"/>
              <a:gd name="connsiteY26" fmla="*/ 312676 h 605028"/>
              <a:gd name="connsiteX27" fmla="*/ 70724 w 444390"/>
              <a:gd name="connsiteY27" fmla="*/ 302585 h 605028"/>
              <a:gd name="connsiteX28" fmla="*/ 70724 w 444390"/>
              <a:gd name="connsiteY28" fmla="*/ 242039 h 605028"/>
              <a:gd name="connsiteX29" fmla="*/ 373698 w 444390"/>
              <a:gd name="connsiteY29" fmla="*/ 242039 h 605028"/>
              <a:gd name="connsiteX30" fmla="*/ 383806 w 444390"/>
              <a:gd name="connsiteY30" fmla="*/ 252130 h 605028"/>
              <a:gd name="connsiteX31" fmla="*/ 373698 w 444390"/>
              <a:gd name="connsiteY31" fmla="*/ 262221 h 605028"/>
              <a:gd name="connsiteX32" fmla="*/ 70724 w 444390"/>
              <a:gd name="connsiteY32" fmla="*/ 262221 h 605028"/>
              <a:gd name="connsiteX33" fmla="*/ 60616 w 444390"/>
              <a:gd name="connsiteY33" fmla="*/ 252130 h 605028"/>
              <a:gd name="connsiteX34" fmla="*/ 70724 w 444390"/>
              <a:gd name="connsiteY34" fmla="*/ 242039 h 605028"/>
              <a:gd name="connsiteX35" fmla="*/ 70724 w 444390"/>
              <a:gd name="connsiteY35" fmla="*/ 181565 h 605028"/>
              <a:gd name="connsiteX36" fmla="*/ 373698 w 444390"/>
              <a:gd name="connsiteY36" fmla="*/ 181565 h 605028"/>
              <a:gd name="connsiteX37" fmla="*/ 383806 w 444390"/>
              <a:gd name="connsiteY37" fmla="*/ 191656 h 605028"/>
              <a:gd name="connsiteX38" fmla="*/ 373698 w 444390"/>
              <a:gd name="connsiteY38" fmla="*/ 201747 h 605028"/>
              <a:gd name="connsiteX39" fmla="*/ 70724 w 444390"/>
              <a:gd name="connsiteY39" fmla="*/ 201747 h 605028"/>
              <a:gd name="connsiteX40" fmla="*/ 60616 w 444390"/>
              <a:gd name="connsiteY40" fmla="*/ 191656 h 605028"/>
              <a:gd name="connsiteX41" fmla="*/ 70724 w 444390"/>
              <a:gd name="connsiteY41" fmla="*/ 181565 h 605028"/>
              <a:gd name="connsiteX42" fmla="*/ 70723 w 444390"/>
              <a:gd name="connsiteY42" fmla="*/ 121020 h 605028"/>
              <a:gd name="connsiteX43" fmla="*/ 252467 w 444390"/>
              <a:gd name="connsiteY43" fmla="*/ 121020 h 605028"/>
              <a:gd name="connsiteX44" fmla="*/ 262574 w 444390"/>
              <a:gd name="connsiteY44" fmla="*/ 131111 h 605028"/>
              <a:gd name="connsiteX45" fmla="*/ 252467 w 444390"/>
              <a:gd name="connsiteY45" fmla="*/ 141202 h 605028"/>
              <a:gd name="connsiteX46" fmla="*/ 70723 w 444390"/>
              <a:gd name="connsiteY46" fmla="*/ 141202 h 605028"/>
              <a:gd name="connsiteX47" fmla="*/ 60616 w 444390"/>
              <a:gd name="connsiteY47" fmla="*/ 131111 h 605028"/>
              <a:gd name="connsiteX48" fmla="*/ 70723 w 444390"/>
              <a:gd name="connsiteY48" fmla="*/ 121020 h 605028"/>
              <a:gd name="connsiteX49" fmla="*/ 323232 w 444390"/>
              <a:gd name="connsiteY49" fmla="*/ 34328 h 605028"/>
              <a:gd name="connsiteX50" fmla="*/ 323232 w 444390"/>
              <a:gd name="connsiteY50" fmla="*/ 110914 h 605028"/>
              <a:gd name="connsiteX51" fmla="*/ 333248 w 444390"/>
              <a:gd name="connsiteY51" fmla="*/ 121006 h 605028"/>
              <a:gd name="connsiteX52" fmla="*/ 410040 w 444390"/>
              <a:gd name="connsiteY52" fmla="*/ 121006 h 605028"/>
              <a:gd name="connsiteX53" fmla="*/ 30320 w 444390"/>
              <a:gd name="connsiteY53" fmla="*/ 20183 h 605028"/>
              <a:gd name="connsiteX54" fmla="*/ 20213 w 444390"/>
              <a:gd name="connsiteY54" fmla="*/ 30274 h 605028"/>
              <a:gd name="connsiteX55" fmla="*/ 20213 w 444390"/>
              <a:gd name="connsiteY55" fmla="*/ 574754 h 605028"/>
              <a:gd name="connsiteX56" fmla="*/ 30320 w 444390"/>
              <a:gd name="connsiteY56" fmla="*/ 584845 h 605028"/>
              <a:gd name="connsiteX57" fmla="*/ 414101 w 444390"/>
              <a:gd name="connsiteY57" fmla="*/ 584845 h 605028"/>
              <a:gd name="connsiteX58" fmla="*/ 424208 w 444390"/>
              <a:gd name="connsiteY58" fmla="*/ 574754 h 605028"/>
              <a:gd name="connsiteX59" fmla="*/ 424208 w 444390"/>
              <a:gd name="connsiteY59" fmla="*/ 141188 h 605028"/>
              <a:gd name="connsiteX60" fmla="*/ 333248 w 444390"/>
              <a:gd name="connsiteY60" fmla="*/ 141188 h 605028"/>
              <a:gd name="connsiteX61" fmla="*/ 303018 w 444390"/>
              <a:gd name="connsiteY61" fmla="*/ 110914 h 605028"/>
              <a:gd name="connsiteX62" fmla="*/ 303018 w 444390"/>
              <a:gd name="connsiteY62" fmla="*/ 20183 h 605028"/>
              <a:gd name="connsiteX63" fmla="*/ 30320 w 444390"/>
              <a:gd name="connsiteY63" fmla="*/ 0 h 605028"/>
              <a:gd name="connsiteX64" fmla="*/ 312493 w 444390"/>
              <a:gd name="connsiteY64" fmla="*/ 0 h 605028"/>
              <a:gd name="connsiteX65" fmla="*/ 315201 w 444390"/>
              <a:gd name="connsiteY65" fmla="*/ 180 h 605028"/>
              <a:gd name="connsiteX66" fmla="*/ 321878 w 444390"/>
              <a:gd name="connsiteY66" fmla="*/ 4775 h 605028"/>
              <a:gd name="connsiteX67" fmla="*/ 439638 w 444390"/>
              <a:gd name="connsiteY67" fmla="*/ 122357 h 605028"/>
              <a:gd name="connsiteX68" fmla="*/ 444241 w 444390"/>
              <a:gd name="connsiteY68" fmla="*/ 129025 h 605028"/>
              <a:gd name="connsiteX69" fmla="*/ 444331 w 444390"/>
              <a:gd name="connsiteY69" fmla="*/ 131638 h 605028"/>
              <a:gd name="connsiteX70" fmla="*/ 444331 w 444390"/>
              <a:gd name="connsiteY70" fmla="*/ 574754 h 605028"/>
              <a:gd name="connsiteX71" fmla="*/ 414101 w 444390"/>
              <a:gd name="connsiteY71" fmla="*/ 605028 h 605028"/>
              <a:gd name="connsiteX72" fmla="*/ 30320 w 444390"/>
              <a:gd name="connsiteY72" fmla="*/ 605028 h 605028"/>
              <a:gd name="connsiteX73" fmla="*/ 0 w 444390"/>
              <a:gd name="connsiteY73" fmla="*/ 574754 h 605028"/>
              <a:gd name="connsiteX74" fmla="*/ 0 w 444390"/>
              <a:gd name="connsiteY74" fmla="*/ 30274 h 605028"/>
              <a:gd name="connsiteX75" fmla="*/ 30320 w 444390"/>
              <a:gd name="connsiteY75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44390" h="605028">
                <a:moveTo>
                  <a:pt x="70724" y="484079"/>
                </a:moveTo>
                <a:lnTo>
                  <a:pt x="373698" y="484079"/>
                </a:lnTo>
                <a:cubicBezTo>
                  <a:pt x="379745" y="484079"/>
                  <a:pt x="383806" y="488133"/>
                  <a:pt x="383806" y="494170"/>
                </a:cubicBezTo>
                <a:cubicBezTo>
                  <a:pt x="383806" y="500207"/>
                  <a:pt x="379745" y="504261"/>
                  <a:pt x="373698" y="504261"/>
                </a:cubicBezTo>
                <a:lnTo>
                  <a:pt x="70724" y="504261"/>
                </a:lnTo>
                <a:cubicBezTo>
                  <a:pt x="64677" y="504261"/>
                  <a:pt x="60616" y="500207"/>
                  <a:pt x="60616" y="494170"/>
                </a:cubicBezTo>
                <a:cubicBezTo>
                  <a:pt x="60616" y="488133"/>
                  <a:pt x="64677" y="484079"/>
                  <a:pt x="70724" y="484079"/>
                </a:cubicBezTo>
                <a:close/>
                <a:moveTo>
                  <a:pt x="70724" y="423604"/>
                </a:moveTo>
                <a:lnTo>
                  <a:pt x="373698" y="423604"/>
                </a:lnTo>
                <a:cubicBezTo>
                  <a:pt x="379745" y="423604"/>
                  <a:pt x="383806" y="427658"/>
                  <a:pt x="383806" y="433695"/>
                </a:cubicBezTo>
                <a:cubicBezTo>
                  <a:pt x="383806" y="439732"/>
                  <a:pt x="379745" y="443786"/>
                  <a:pt x="373698" y="443786"/>
                </a:cubicBezTo>
                <a:lnTo>
                  <a:pt x="70724" y="443786"/>
                </a:lnTo>
                <a:cubicBezTo>
                  <a:pt x="64677" y="443786"/>
                  <a:pt x="60616" y="439732"/>
                  <a:pt x="60616" y="433695"/>
                </a:cubicBezTo>
                <a:cubicBezTo>
                  <a:pt x="60616" y="427658"/>
                  <a:pt x="64677" y="423604"/>
                  <a:pt x="70724" y="423604"/>
                </a:cubicBezTo>
                <a:close/>
                <a:moveTo>
                  <a:pt x="70724" y="363059"/>
                </a:moveTo>
                <a:lnTo>
                  <a:pt x="373698" y="363059"/>
                </a:lnTo>
                <a:cubicBezTo>
                  <a:pt x="379745" y="363059"/>
                  <a:pt x="383806" y="367113"/>
                  <a:pt x="383806" y="373150"/>
                </a:cubicBezTo>
                <a:cubicBezTo>
                  <a:pt x="383806" y="379187"/>
                  <a:pt x="379745" y="383241"/>
                  <a:pt x="373698" y="383241"/>
                </a:cubicBezTo>
                <a:lnTo>
                  <a:pt x="70724" y="383241"/>
                </a:lnTo>
                <a:cubicBezTo>
                  <a:pt x="64677" y="383241"/>
                  <a:pt x="60616" y="379187"/>
                  <a:pt x="60616" y="373150"/>
                </a:cubicBezTo>
                <a:cubicBezTo>
                  <a:pt x="60616" y="367113"/>
                  <a:pt x="64677" y="363059"/>
                  <a:pt x="70724" y="363059"/>
                </a:cubicBezTo>
                <a:close/>
                <a:moveTo>
                  <a:pt x="70724" y="302585"/>
                </a:moveTo>
                <a:lnTo>
                  <a:pt x="373698" y="302585"/>
                </a:lnTo>
                <a:cubicBezTo>
                  <a:pt x="379745" y="302585"/>
                  <a:pt x="383806" y="306639"/>
                  <a:pt x="383806" y="312676"/>
                </a:cubicBezTo>
                <a:cubicBezTo>
                  <a:pt x="383806" y="318713"/>
                  <a:pt x="379745" y="322767"/>
                  <a:pt x="373698" y="322767"/>
                </a:cubicBezTo>
                <a:lnTo>
                  <a:pt x="70724" y="322767"/>
                </a:lnTo>
                <a:cubicBezTo>
                  <a:pt x="64677" y="322767"/>
                  <a:pt x="60616" y="318713"/>
                  <a:pt x="60616" y="312676"/>
                </a:cubicBezTo>
                <a:cubicBezTo>
                  <a:pt x="60616" y="306639"/>
                  <a:pt x="64677" y="302585"/>
                  <a:pt x="70724" y="302585"/>
                </a:cubicBezTo>
                <a:close/>
                <a:moveTo>
                  <a:pt x="70724" y="242039"/>
                </a:moveTo>
                <a:lnTo>
                  <a:pt x="373698" y="242039"/>
                </a:lnTo>
                <a:cubicBezTo>
                  <a:pt x="379745" y="242039"/>
                  <a:pt x="383806" y="246093"/>
                  <a:pt x="383806" y="252130"/>
                </a:cubicBezTo>
                <a:cubicBezTo>
                  <a:pt x="383806" y="258167"/>
                  <a:pt x="379745" y="262221"/>
                  <a:pt x="373698" y="262221"/>
                </a:cubicBezTo>
                <a:lnTo>
                  <a:pt x="70724" y="262221"/>
                </a:lnTo>
                <a:cubicBezTo>
                  <a:pt x="64677" y="262221"/>
                  <a:pt x="60616" y="258167"/>
                  <a:pt x="60616" y="252130"/>
                </a:cubicBezTo>
                <a:cubicBezTo>
                  <a:pt x="60616" y="246093"/>
                  <a:pt x="64677" y="242039"/>
                  <a:pt x="70724" y="242039"/>
                </a:cubicBezTo>
                <a:close/>
                <a:moveTo>
                  <a:pt x="70724" y="181565"/>
                </a:moveTo>
                <a:lnTo>
                  <a:pt x="373698" y="181565"/>
                </a:lnTo>
                <a:cubicBezTo>
                  <a:pt x="379745" y="181565"/>
                  <a:pt x="383806" y="185619"/>
                  <a:pt x="383806" y="191656"/>
                </a:cubicBezTo>
                <a:cubicBezTo>
                  <a:pt x="383806" y="197693"/>
                  <a:pt x="379745" y="201747"/>
                  <a:pt x="373698" y="201747"/>
                </a:cubicBezTo>
                <a:lnTo>
                  <a:pt x="70724" y="201747"/>
                </a:lnTo>
                <a:cubicBezTo>
                  <a:pt x="64677" y="201747"/>
                  <a:pt x="60616" y="197693"/>
                  <a:pt x="60616" y="191656"/>
                </a:cubicBezTo>
                <a:cubicBezTo>
                  <a:pt x="60616" y="185619"/>
                  <a:pt x="64677" y="181565"/>
                  <a:pt x="70724" y="181565"/>
                </a:cubicBezTo>
                <a:close/>
                <a:moveTo>
                  <a:pt x="70723" y="121020"/>
                </a:moveTo>
                <a:lnTo>
                  <a:pt x="252467" y="121020"/>
                </a:lnTo>
                <a:cubicBezTo>
                  <a:pt x="258513" y="121020"/>
                  <a:pt x="262574" y="125074"/>
                  <a:pt x="262574" y="131111"/>
                </a:cubicBezTo>
                <a:cubicBezTo>
                  <a:pt x="262574" y="137148"/>
                  <a:pt x="258513" y="141202"/>
                  <a:pt x="252467" y="141202"/>
                </a:cubicBezTo>
                <a:lnTo>
                  <a:pt x="70723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3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rgbClr val="466BB0"/>
          </a:solidFill>
          <a:ln>
            <a:noFill/>
          </a:ln>
        </p:spPr>
      </p:sp>
      <p:sp>
        <p:nvSpPr>
          <p:cNvPr id="36" name="files_221427">
            <a:extLst>
              <a:ext uri="{FF2B5EF4-FFF2-40B4-BE49-F238E27FC236}">
                <a16:creationId xmlns:a16="http://schemas.microsoft.com/office/drawing/2014/main" id="{259D8201-34FF-465B-8969-B7D6CFC388BD}"/>
              </a:ext>
            </a:extLst>
          </p:cNvPr>
          <p:cNvSpPr>
            <a:spLocks noChangeAspect="1"/>
          </p:cNvSpPr>
          <p:nvPr/>
        </p:nvSpPr>
        <p:spPr bwMode="auto">
          <a:xfrm>
            <a:off x="9950044" y="1156801"/>
            <a:ext cx="1570444" cy="2138130"/>
          </a:xfrm>
          <a:custGeom>
            <a:avLst/>
            <a:gdLst>
              <a:gd name="connsiteX0" fmla="*/ 70724 w 444390"/>
              <a:gd name="connsiteY0" fmla="*/ 484079 h 605028"/>
              <a:gd name="connsiteX1" fmla="*/ 373698 w 444390"/>
              <a:gd name="connsiteY1" fmla="*/ 484079 h 605028"/>
              <a:gd name="connsiteX2" fmla="*/ 383806 w 444390"/>
              <a:gd name="connsiteY2" fmla="*/ 494170 h 605028"/>
              <a:gd name="connsiteX3" fmla="*/ 373698 w 444390"/>
              <a:gd name="connsiteY3" fmla="*/ 504261 h 605028"/>
              <a:gd name="connsiteX4" fmla="*/ 70724 w 444390"/>
              <a:gd name="connsiteY4" fmla="*/ 504261 h 605028"/>
              <a:gd name="connsiteX5" fmla="*/ 60616 w 444390"/>
              <a:gd name="connsiteY5" fmla="*/ 494170 h 605028"/>
              <a:gd name="connsiteX6" fmla="*/ 70724 w 444390"/>
              <a:gd name="connsiteY6" fmla="*/ 484079 h 605028"/>
              <a:gd name="connsiteX7" fmla="*/ 70724 w 444390"/>
              <a:gd name="connsiteY7" fmla="*/ 423604 h 605028"/>
              <a:gd name="connsiteX8" fmla="*/ 373698 w 444390"/>
              <a:gd name="connsiteY8" fmla="*/ 423604 h 605028"/>
              <a:gd name="connsiteX9" fmla="*/ 383806 w 444390"/>
              <a:gd name="connsiteY9" fmla="*/ 433695 h 605028"/>
              <a:gd name="connsiteX10" fmla="*/ 373698 w 444390"/>
              <a:gd name="connsiteY10" fmla="*/ 443786 h 605028"/>
              <a:gd name="connsiteX11" fmla="*/ 70724 w 444390"/>
              <a:gd name="connsiteY11" fmla="*/ 443786 h 605028"/>
              <a:gd name="connsiteX12" fmla="*/ 60616 w 444390"/>
              <a:gd name="connsiteY12" fmla="*/ 433695 h 605028"/>
              <a:gd name="connsiteX13" fmla="*/ 70724 w 444390"/>
              <a:gd name="connsiteY13" fmla="*/ 423604 h 605028"/>
              <a:gd name="connsiteX14" fmla="*/ 70724 w 444390"/>
              <a:gd name="connsiteY14" fmla="*/ 363059 h 605028"/>
              <a:gd name="connsiteX15" fmla="*/ 373698 w 444390"/>
              <a:gd name="connsiteY15" fmla="*/ 363059 h 605028"/>
              <a:gd name="connsiteX16" fmla="*/ 383806 w 444390"/>
              <a:gd name="connsiteY16" fmla="*/ 373150 h 605028"/>
              <a:gd name="connsiteX17" fmla="*/ 373698 w 444390"/>
              <a:gd name="connsiteY17" fmla="*/ 383241 h 605028"/>
              <a:gd name="connsiteX18" fmla="*/ 70724 w 444390"/>
              <a:gd name="connsiteY18" fmla="*/ 383241 h 605028"/>
              <a:gd name="connsiteX19" fmla="*/ 60616 w 444390"/>
              <a:gd name="connsiteY19" fmla="*/ 373150 h 605028"/>
              <a:gd name="connsiteX20" fmla="*/ 70724 w 444390"/>
              <a:gd name="connsiteY20" fmla="*/ 363059 h 605028"/>
              <a:gd name="connsiteX21" fmla="*/ 70724 w 444390"/>
              <a:gd name="connsiteY21" fmla="*/ 302585 h 605028"/>
              <a:gd name="connsiteX22" fmla="*/ 373698 w 444390"/>
              <a:gd name="connsiteY22" fmla="*/ 302585 h 605028"/>
              <a:gd name="connsiteX23" fmla="*/ 383806 w 444390"/>
              <a:gd name="connsiteY23" fmla="*/ 312676 h 605028"/>
              <a:gd name="connsiteX24" fmla="*/ 373698 w 444390"/>
              <a:gd name="connsiteY24" fmla="*/ 322767 h 605028"/>
              <a:gd name="connsiteX25" fmla="*/ 70724 w 444390"/>
              <a:gd name="connsiteY25" fmla="*/ 322767 h 605028"/>
              <a:gd name="connsiteX26" fmla="*/ 60616 w 444390"/>
              <a:gd name="connsiteY26" fmla="*/ 312676 h 605028"/>
              <a:gd name="connsiteX27" fmla="*/ 70724 w 444390"/>
              <a:gd name="connsiteY27" fmla="*/ 302585 h 605028"/>
              <a:gd name="connsiteX28" fmla="*/ 70724 w 444390"/>
              <a:gd name="connsiteY28" fmla="*/ 242039 h 605028"/>
              <a:gd name="connsiteX29" fmla="*/ 373698 w 444390"/>
              <a:gd name="connsiteY29" fmla="*/ 242039 h 605028"/>
              <a:gd name="connsiteX30" fmla="*/ 383806 w 444390"/>
              <a:gd name="connsiteY30" fmla="*/ 252130 h 605028"/>
              <a:gd name="connsiteX31" fmla="*/ 373698 w 444390"/>
              <a:gd name="connsiteY31" fmla="*/ 262221 h 605028"/>
              <a:gd name="connsiteX32" fmla="*/ 70724 w 444390"/>
              <a:gd name="connsiteY32" fmla="*/ 262221 h 605028"/>
              <a:gd name="connsiteX33" fmla="*/ 60616 w 444390"/>
              <a:gd name="connsiteY33" fmla="*/ 252130 h 605028"/>
              <a:gd name="connsiteX34" fmla="*/ 70724 w 444390"/>
              <a:gd name="connsiteY34" fmla="*/ 242039 h 605028"/>
              <a:gd name="connsiteX35" fmla="*/ 70724 w 444390"/>
              <a:gd name="connsiteY35" fmla="*/ 181565 h 605028"/>
              <a:gd name="connsiteX36" fmla="*/ 373698 w 444390"/>
              <a:gd name="connsiteY36" fmla="*/ 181565 h 605028"/>
              <a:gd name="connsiteX37" fmla="*/ 383806 w 444390"/>
              <a:gd name="connsiteY37" fmla="*/ 191656 h 605028"/>
              <a:gd name="connsiteX38" fmla="*/ 373698 w 444390"/>
              <a:gd name="connsiteY38" fmla="*/ 201747 h 605028"/>
              <a:gd name="connsiteX39" fmla="*/ 70724 w 444390"/>
              <a:gd name="connsiteY39" fmla="*/ 201747 h 605028"/>
              <a:gd name="connsiteX40" fmla="*/ 60616 w 444390"/>
              <a:gd name="connsiteY40" fmla="*/ 191656 h 605028"/>
              <a:gd name="connsiteX41" fmla="*/ 70724 w 444390"/>
              <a:gd name="connsiteY41" fmla="*/ 181565 h 605028"/>
              <a:gd name="connsiteX42" fmla="*/ 70723 w 444390"/>
              <a:gd name="connsiteY42" fmla="*/ 121020 h 605028"/>
              <a:gd name="connsiteX43" fmla="*/ 252467 w 444390"/>
              <a:gd name="connsiteY43" fmla="*/ 121020 h 605028"/>
              <a:gd name="connsiteX44" fmla="*/ 262574 w 444390"/>
              <a:gd name="connsiteY44" fmla="*/ 131111 h 605028"/>
              <a:gd name="connsiteX45" fmla="*/ 252467 w 444390"/>
              <a:gd name="connsiteY45" fmla="*/ 141202 h 605028"/>
              <a:gd name="connsiteX46" fmla="*/ 70723 w 444390"/>
              <a:gd name="connsiteY46" fmla="*/ 141202 h 605028"/>
              <a:gd name="connsiteX47" fmla="*/ 60616 w 444390"/>
              <a:gd name="connsiteY47" fmla="*/ 131111 h 605028"/>
              <a:gd name="connsiteX48" fmla="*/ 70723 w 444390"/>
              <a:gd name="connsiteY48" fmla="*/ 121020 h 605028"/>
              <a:gd name="connsiteX49" fmla="*/ 323232 w 444390"/>
              <a:gd name="connsiteY49" fmla="*/ 34328 h 605028"/>
              <a:gd name="connsiteX50" fmla="*/ 323232 w 444390"/>
              <a:gd name="connsiteY50" fmla="*/ 110914 h 605028"/>
              <a:gd name="connsiteX51" fmla="*/ 333248 w 444390"/>
              <a:gd name="connsiteY51" fmla="*/ 121006 h 605028"/>
              <a:gd name="connsiteX52" fmla="*/ 410040 w 444390"/>
              <a:gd name="connsiteY52" fmla="*/ 121006 h 605028"/>
              <a:gd name="connsiteX53" fmla="*/ 30320 w 444390"/>
              <a:gd name="connsiteY53" fmla="*/ 20183 h 605028"/>
              <a:gd name="connsiteX54" fmla="*/ 20213 w 444390"/>
              <a:gd name="connsiteY54" fmla="*/ 30274 h 605028"/>
              <a:gd name="connsiteX55" fmla="*/ 20213 w 444390"/>
              <a:gd name="connsiteY55" fmla="*/ 574754 h 605028"/>
              <a:gd name="connsiteX56" fmla="*/ 30320 w 444390"/>
              <a:gd name="connsiteY56" fmla="*/ 584845 h 605028"/>
              <a:gd name="connsiteX57" fmla="*/ 414101 w 444390"/>
              <a:gd name="connsiteY57" fmla="*/ 584845 h 605028"/>
              <a:gd name="connsiteX58" fmla="*/ 424208 w 444390"/>
              <a:gd name="connsiteY58" fmla="*/ 574754 h 605028"/>
              <a:gd name="connsiteX59" fmla="*/ 424208 w 444390"/>
              <a:gd name="connsiteY59" fmla="*/ 141188 h 605028"/>
              <a:gd name="connsiteX60" fmla="*/ 333248 w 444390"/>
              <a:gd name="connsiteY60" fmla="*/ 141188 h 605028"/>
              <a:gd name="connsiteX61" fmla="*/ 303018 w 444390"/>
              <a:gd name="connsiteY61" fmla="*/ 110914 h 605028"/>
              <a:gd name="connsiteX62" fmla="*/ 303018 w 444390"/>
              <a:gd name="connsiteY62" fmla="*/ 20183 h 605028"/>
              <a:gd name="connsiteX63" fmla="*/ 30320 w 444390"/>
              <a:gd name="connsiteY63" fmla="*/ 0 h 605028"/>
              <a:gd name="connsiteX64" fmla="*/ 312493 w 444390"/>
              <a:gd name="connsiteY64" fmla="*/ 0 h 605028"/>
              <a:gd name="connsiteX65" fmla="*/ 315201 w 444390"/>
              <a:gd name="connsiteY65" fmla="*/ 180 h 605028"/>
              <a:gd name="connsiteX66" fmla="*/ 321878 w 444390"/>
              <a:gd name="connsiteY66" fmla="*/ 4775 h 605028"/>
              <a:gd name="connsiteX67" fmla="*/ 439638 w 444390"/>
              <a:gd name="connsiteY67" fmla="*/ 122357 h 605028"/>
              <a:gd name="connsiteX68" fmla="*/ 444241 w 444390"/>
              <a:gd name="connsiteY68" fmla="*/ 129025 h 605028"/>
              <a:gd name="connsiteX69" fmla="*/ 444331 w 444390"/>
              <a:gd name="connsiteY69" fmla="*/ 131638 h 605028"/>
              <a:gd name="connsiteX70" fmla="*/ 444331 w 444390"/>
              <a:gd name="connsiteY70" fmla="*/ 574754 h 605028"/>
              <a:gd name="connsiteX71" fmla="*/ 414101 w 444390"/>
              <a:gd name="connsiteY71" fmla="*/ 605028 h 605028"/>
              <a:gd name="connsiteX72" fmla="*/ 30320 w 444390"/>
              <a:gd name="connsiteY72" fmla="*/ 605028 h 605028"/>
              <a:gd name="connsiteX73" fmla="*/ 0 w 444390"/>
              <a:gd name="connsiteY73" fmla="*/ 574754 h 605028"/>
              <a:gd name="connsiteX74" fmla="*/ 0 w 444390"/>
              <a:gd name="connsiteY74" fmla="*/ 30274 h 605028"/>
              <a:gd name="connsiteX75" fmla="*/ 30320 w 444390"/>
              <a:gd name="connsiteY75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444390" h="605028">
                <a:moveTo>
                  <a:pt x="70724" y="484079"/>
                </a:moveTo>
                <a:lnTo>
                  <a:pt x="373698" y="484079"/>
                </a:lnTo>
                <a:cubicBezTo>
                  <a:pt x="379745" y="484079"/>
                  <a:pt x="383806" y="488133"/>
                  <a:pt x="383806" y="494170"/>
                </a:cubicBezTo>
                <a:cubicBezTo>
                  <a:pt x="383806" y="500207"/>
                  <a:pt x="379745" y="504261"/>
                  <a:pt x="373698" y="504261"/>
                </a:cubicBezTo>
                <a:lnTo>
                  <a:pt x="70724" y="504261"/>
                </a:lnTo>
                <a:cubicBezTo>
                  <a:pt x="64677" y="504261"/>
                  <a:pt x="60616" y="500207"/>
                  <a:pt x="60616" y="494170"/>
                </a:cubicBezTo>
                <a:cubicBezTo>
                  <a:pt x="60616" y="488133"/>
                  <a:pt x="64677" y="484079"/>
                  <a:pt x="70724" y="484079"/>
                </a:cubicBezTo>
                <a:close/>
                <a:moveTo>
                  <a:pt x="70724" y="423604"/>
                </a:moveTo>
                <a:lnTo>
                  <a:pt x="373698" y="423604"/>
                </a:lnTo>
                <a:cubicBezTo>
                  <a:pt x="379745" y="423604"/>
                  <a:pt x="383806" y="427658"/>
                  <a:pt x="383806" y="433695"/>
                </a:cubicBezTo>
                <a:cubicBezTo>
                  <a:pt x="383806" y="439732"/>
                  <a:pt x="379745" y="443786"/>
                  <a:pt x="373698" y="443786"/>
                </a:cubicBezTo>
                <a:lnTo>
                  <a:pt x="70724" y="443786"/>
                </a:lnTo>
                <a:cubicBezTo>
                  <a:pt x="64677" y="443786"/>
                  <a:pt x="60616" y="439732"/>
                  <a:pt x="60616" y="433695"/>
                </a:cubicBezTo>
                <a:cubicBezTo>
                  <a:pt x="60616" y="427658"/>
                  <a:pt x="64677" y="423604"/>
                  <a:pt x="70724" y="423604"/>
                </a:cubicBezTo>
                <a:close/>
                <a:moveTo>
                  <a:pt x="70724" y="363059"/>
                </a:moveTo>
                <a:lnTo>
                  <a:pt x="373698" y="363059"/>
                </a:lnTo>
                <a:cubicBezTo>
                  <a:pt x="379745" y="363059"/>
                  <a:pt x="383806" y="367113"/>
                  <a:pt x="383806" y="373150"/>
                </a:cubicBezTo>
                <a:cubicBezTo>
                  <a:pt x="383806" y="379187"/>
                  <a:pt x="379745" y="383241"/>
                  <a:pt x="373698" y="383241"/>
                </a:cubicBezTo>
                <a:lnTo>
                  <a:pt x="70724" y="383241"/>
                </a:lnTo>
                <a:cubicBezTo>
                  <a:pt x="64677" y="383241"/>
                  <a:pt x="60616" y="379187"/>
                  <a:pt x="60616" y="373150"/>
                </a:cubicBezTo>
                <a:cubicBezTo>
                  <a:pt x="60616" y="367113"/>
                  <a:pt x="64677" y="363059"/>
                  <a:pt x="70724" y="363059"/>
                </a:cubicBezTo>
                <a:close/>
                <a:moveTo>
                  <a:pt x="70724" y="302585"/>
                </a:moveTo>
                <a:lnTo>
                  <a:pt x="373698" y="302585"/>
                </a:lnTo>
                <a:cubicBezTo>
                  <a:pt x="379745" y="302585"/>
                  <a:pt x="383806" y="306639"/>
                  <a:pt x="383806" y="312676"/>
                </a:cubicBezTo>
                <a:cubicBezTo>
                  <a:pt x="383806" y="318713"/>
                  <a:pt x="379745" y="322767"/>
                  <a:pt x="373698" y="322767"/>
                </a:cubicBezTo>
                <a:lnTo>
                  <a:pt x="70724" y="322767"/>
                </a:lnTo>
                <a:cubicBezTo>
                  <a:pt x="64677" y="322767"/>
                  <a:pt x="60616" y="318713"/>
                  <a:pt x="60616" y="312676"/>
                </a:cubicBezTo>
                <a:cubicBezTo>
                  <a:pt x="60616" y="306639"/>
                  <a:pt x="64677" y="302585"/>
                  <a:pt x="70724" y="302585"/>
                </a:cubicBezTo>
                <a:close/>
                <a:moveTo>
                  <a:pt x="70724" y="242039"/>
                </a:moveTo>
                <a:lnTo>
                  <a:pt x="373698" y="242039"/>
                </a:lnTo>
                <a:cubicBezTo>
                  <a:pt x="379745" y="242039"/>
                  <a:pt x="383806" y="246093"/>
                  <a:pt x="383806" y="252130"/>
                </a:cubicBezTo>
                <a:cubicBezTo>
                  <a:pt x="383806" y="258167"/>
                  <a:pt x="379745" y="262221"/>
                  <a:pt x="373698" y="262221"/>
                </a:cubicBezTo>
                <a:lnTo>
                  <a:pt x="70724" y="262221"/>
                </a:lnTo>
                <a:cubicBezTo>
                  <a:pt x="64677" y="262221"/>
                  <a:pt x="60616" y="258167"/>
                  <a:pt x="60616" y="252130"/>
                </a:cubicBezTo>
                <a:cubicBezTo>
                  <a:pt x="60616" y="246093"/>
                  <a:pt x="64677" y="242039"/>
                  <a:pt x="70724" y="242039"/>
                </a:cubicBezTo>
                <a:close/>
                <a:moveTo>
                  <a:pt x="70724" y="181565"/>
                </a:moveTo>
                <a:lnTo>
                  <a:pt x="373698" y="181565"/>
                </a:lnTo>
                <a:cubicBezTo>
                  <a:pt x="379745" y="181565"/>
                  <a:pt x="383806" y="185619"/>
                  <a:pt x="383806" y="191656"/>
                </a:cubicBezTo>
                <a:cubicBezTo>
                  <a:pt x="383806" y="197693"/>
                  <a:pt x="379745" y="201747"/>
                  <a:pt x="373698" y="201747"/>
                </a:cubicBezTo>
                <a:lnTo>
                  <a:pt x="70724" y="201747"/>
                </a:lnTo>
                <a:cubicBezTo>
                  <a:pt x="64677" y="201747"/>
                  <a:pt x="60616" y="197693"/>
                  <a:pt x="60616" y="191656"/>
                </a:cubicBezTo>
                <a:cubicBezTo>
                  <a:pt x="60616" y="185619"/>
                  <a:pt x="64677" y="181565"/>
                  <a:pt x="70724" y="181565"/>
                </a:cubicBezTo>
                <a:close/>
                <a:moveTo>
                  <a:pt x="70723" y="121020"/>
                </a:moveTo>
                <a:lnTo>
                  <a:pt x="252467" y="121020"/>
                </a:lnTo>
                <a:cubicBezTo>
                  <a:pt x="258513" y="121020"/>
                  <a:pt x="262574" y="125074"/>
                  <a:pt x="262574" y="131111"/>
                </a:cubicBezTo>
                <a:cubicBezTo>
                  <a:pt x="262574" y="137148"/>
                  <a:pt x="258513" y="141202"/>
                  <a:pt x="252467" y="141202"/>
                </a:cubicBezTo>
                <a:lnTo>
                  <a:pt x="70723" y="141202"/>
                </a:lnTo>
                <a:cubicBezTo>
                  <a:pt x="64677" y="141202"/>
                  <a:pt x="60616" y="137148"/>
                  <a:pt x="60616" y="131111"/>
                </a:cubicBezTo>
                <a:cubicBezTo>
                  <a:pt x="60616" y="125074"/>
                  <a:pt x="64677" y="121020"/>
                  <a:pt x="70723" y="121020"/>
                </a:cubicBezTo>
                <a:close/>
                <a:moveTo>
                  <a:pt x="323232" y="34328"/>
                </a:moveTo>
                <a:lnTo>
                  <a:pt x="323232" y="110914"/>
                </a:lnTo>
                <a:cubicBezTo>
                  <a:pt x="323232" y="117041"/>
                  <a:pt x="327202" y="121006"/>
                  <a:pt x="333248" y="121006"/>
                </a:cubicBezTo>
                <a:lnTo>
                  <a:pt x="410040" y="121006"/>
                </a:lnTo>
                <a:close/>
                <a:moveTo>
                  <a:pt x="30320" y="20183"/>
                </a:moveTo>
                <a:cubicBezTo>
                  <a:pt x="24274" y="20183"/>
                  <a:pt x="20213" y="25228"/>
                  <a:pt x="20213" y="30274"/>
                </a:cubicBezTo>
                <a:lnTo>
                  <a:pt x="20213" y="574754"/>
                </a:lnTo>
                <a:cubicBezTo>
                  <a:pt x="20213" y="580881"/>
                  <a:pt x="24274" y="584845"/>
                  <a:pt x="30320" y="584845"/>
                </a:cubicBezTo>
                <a:lnTo>
                  <a:pt x="414101" y="584845"/>
                </a:lnTo>
                <a:cubicBezTo>
                  <a:pt x="420147" y="584845"/>
                  <a:pt x="424208" y="580881"/>
                  <a:pt x="424208" y="574754"/>
                </a:cubicBezTo>
                <a:lnTo>
                  <a:pt x="424208" y="141188"/>
                </a:lnTo>
                <a:lnTo>
                  <a:pt x="333248" y="141188"/>
                </a:lnTo>
                <a:cubicBezTo>
                  <a:pt x="316103" y="141188"/>
                  <a:pt x="303018" y="128124"/>
                  <a:pt x="303018" y="110914"/>
                </a:cubicBezTo>
                <a:lnTo>
                  <a:pt x="303018" y="20183"/>
                </a:lnTo>
                <a:close/>
                <a:moveTo>
                  <a:pt x="30320" y="0"/>
                </a:moveTo>
                <a:lnTo>
                  <a:pt x="312493" y="0"/>
                </a:lnTo>
                <a:cubicBezTo>
                  <a:pt x="313396" y="0"/>
                  <a:pt x="314298" y="0"/>
                  <a:pt x="315201" y="180"/>
                </a:cubicBezTo>
                <a:cubicBezTo>
                  <a:pt x="318178" y="721"/>
                  <a:pt x="320525" y="2343"/>
                  <a:pt x="321878" y="4775"/>
                </a:cubicBezTo>
                <a:lnTo>
                  <a:pt x="439638" y="122357"/>
                </a:lnTo>
                <a:cubicBezTo>
                  <a:pt x="442075" y="123709"/>
                  <a:pt x="443699" y="126051"/>
                  <a:pt x="444241" y="129025"/>
                </a:cubicBezTo>
                <a:cubicBezTo>
                  <a:pt x="444421" y="129926"/>
                  <a:pt x="444421" y="130737"/>
                  <a:pt x="444331" y="131638"/>
                </a:cubicBezTo>
                <a:lnTo>
                  <a:pt x="444331" y="574754"/>
                </a:lnTo>
                <a:cubicBezTo>
                  <a:pt x="444331" y="591963"/>
                  <a:pt x="431246" y="605028"/>
                  <a:pt x="414101" y="605028"/>
                </a:cubicBezTo>
                <a:lnTo>
                  <a:pt x="30320" y="605028"/>
                </a:lnTo>
                <a:cubicBezTo>
                  <a:pt x="13175" y="605028"/>
                  <a:pt x="0" y="591963"/>
                  <a:pt x="0" y="574754"/>
                </a:cubicBezTo>
                <a:lnTo>
                  <a:pt x="0" y="30274"/>
                </a:lnTo>
                <a:cubicBezTo>
                  <a:pt x="0" y="13155"/>
                  <a:pt x="13175" y="0"/>
                  <a:pt x="303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C02FB6-3891-45FF-B181-D1E5BEE156E0}"/>
              </a:ext>
            </a:extLst>
          </p:cNvPr>
          <p:cNvSpPr txBox="1"/>
          <p:nvPr/>
        </p:nvSpPr>
        <p:spPr>
          <a:xfrm>
            <a:off x="10111896" y="1244637"/>
            <a:ext cx="511515" cy="27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</a:rPr>
              <a:t>Java</a:t>
            </a:r>
            <a:endParaRPr lang="zh-CN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CC4EEC-9B46-459A-A148-D12C001CBB5E}"/>
              </a:ext>
            </a:extLst>
          </p:cNvPr>
          <p:cNvSpPr txBox="1"/>
          <p:nvPr/>
        </p:nvSpPr>
        <p:spPr>
          <a:xfrm>
            <a:off x="7568145" y="3422878"/>
            <a:ext cx="72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466BB0"/>
                </a:solidFill>
              </a:rPr>
              <a:t>Java</a:t>
            </a:r>
            <a:endParaRPr lang="zh-CN" altLang="en-US" sz="1200" b="1" dirty="0">
              <a:solidFill>
                <a:srgbClr val="466BB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CC9989-5FAD-43AD-ADCE-FBC4AF1D06C6}"/>
              </a:ext>
            </a:extLst>
          </p:cNvPr>
          <p:cNvSpPr txBox="1"/>
          <p:nvPr/>
        </p:nvSpPr>
        <p:spPr>
          <a:xfrm>
            <a:off x="669923" y="35272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耦合程度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9D94E1C-3B59-4391-9CB1-554E2B4E711F}"/>
              </a:ext>
            </a:extLst>
          </p:cNvPr>
          <p:cNvSpPr/>
          <p:nvPr/>
        </p:nvSpPr>
        <p:spPr>
          <a:xfrm>
            <a:off x="2595559" y="3460891"/>
            <a:ext cx="1107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高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侵入代码内部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60DFF3-A5AF-45FE-9472-081AAD33D3FB}"/>
              </a:ext>
            </a:extLst>
          </p:cNvPr>
          <p:cNvSpPr/>
          <p:nvPr/>
        </p:nvSpPr>
        <p:spPr>
          <a:xfrm>
            <a:off x="4971287" y="3460891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Pingfang SC"/>
              </a:rPr>
              <a:t>低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边车模式，应用程序无感知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6022DD-F290-48D8-9096-5FA873D03964}"/>
              </a:ext>
            </a:extLst>
          </p:cNvPr>
          <p:cNvGrpSpPr/>
          <p:nvPr/>
        </p:nvGrpSpPr>
        <p:grpSpPr>
          <a:xfrm>
            <a:off x="8705082" y="3378177"/>
            <a:ext cx="1220174" cy="1661243"/>
            <a:chOff x="8705082" y="3378177"/>
            <a:chExt cx="1220174" cy="1661243"/>
          </a:xfrm>
        </p:grpSpPr>
        <p:sp>
          <p:nvSpPr>
            <p:cNvPr id="59" name="files_221427">
              <a:extLst>
                <a:ext uri="{FF2B5EF4-FFF2-40B4-BE49-F238E27FC236}">
                  <a16:creationId xmlns:a16="http://schemas.microsoft.com/office/drawing/2014/main" id="{1F4D722C-2E55-40C5-82DE-57B16A3969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05082" y="3378177"/>
              <a:ext cx="1220174" cy="1661243"/>
            </a:xfrm>
            <a:custGeom>
              <a:avLst/>
              <a:gdLst>
                <a:gd name="connsiteX0" fmla="*/ 70724 w 444390"/>
                <a:gd name="connsiteY0" fmla="*/ 484079 h 605028"/>
                <a:gd name="connsiteX1" fmla="*/ 373698 w 444390"/>
                <a:gd name="connsiteY1" fmla="*/ 484079 h 605028"/>
                <a:gd name="connsiteX2" fmla="*/ 383806 w 444390"/>
                <a:gd name="connsiteY2" fmla="*/ 494170 h 605028"/>
                <a:gd name="connsiteX3" fmla="*/ 373698 w 444390"/>
                <a:gd name="connsiteY3" fmla="*/ 504261 h 605028"/>
                <a:gd name="connsiteX4" fmla="*/ 70724 w 444390"/>
                <a:gd name="connsiteY4" fmla="*/ 504261 h 605028"/>
                <a:gd name="connsiteX5" fmla="*/ 60616 w 444390"/>
                <a:gd name="connsiteY5" fmla="*/ 494170 h 605028"/>
                <a:gd name="connsiteX6" fmla="*/ 70724 w 444390"/>
                <a:gd name="connsiteY6" fmla="*/ 484079 h 605028"/>
                <a:gd name="connsiteX7" fmla="*/ 70724 w 444390"/>
                <a:gd name="connsiteY7" fmla="*/ 423604 h 605028"/>
                <a:gd name="connsiteX8" fmla="*/ 373698 w 444390"/>
                <a:gd name="connsiteY8" fmla="*/ 423604 h 605028"/>
                <a:gd name="connsiteX9" fmla="*/ 383806 w 444390"/>
                <a:gd name="connsiteY9" fmla="*/ 433695 h 605028"/>
                <a:gd name="connsiteX10" fmla="*/ 373698 w 444390"/>
                <a:gd name="connsiteY10" fmla="*/ 443786 h 605028"/>
                <a:gd name="connsiteX11" fmla="*/ 70724 w 444390"/>
                <a:gd name="connsiteY11" fmla="*/ 443786 h 605028"/>
                <a:gd name="connsiteX12" fmla="*/ 60616 w 444390"/>
                <a:gd name="connsiteY12" fmla="*/ 433695 h 605028"/>
                <a:gd name="connsiteX13" fmla="*/ 70724 w 444390"/>
                <a:gd name="connsiteY13" fmla="*/ 423604 h 605028"/>
                <a:gd name="connsiteX14" fmla="*/ 70724 w 444390"/>
                <a:gd name="connsiteY14" fmla="*/ 363059 h 605028"/>
                <a:gd name="connsiteX15" fmla="*/ 373698 w 444390"/>
                <a:gd name="connsiteY15" fmla="*/ 363059 h 605028"/>
                <a:gd name="connsiteX16" fmla="*/ 383806 w 444390"/>
                <a:gd name="connsiteY16" fmla="*/ 373150 h 605028"/>
                <a:gd name="connsiteX17" fmla="*/ 373698 w 444390"/>
                <a:gd name="connsiteY17" fmla="*/ 383241 h 605028"/>
                <a:gd name="connsiteX18" fmla="*/ 70724 w 444390"/>
                <a:gd name="connsiteY18" fmla="*/ 383241 h 605028"/>
                <a:gd name="connsiteX19" fmla="*/ 60616 w 444390"/>
                <a:gd name="connsiteY19" fmla="*/ 373150 h 605028"/>
                <a:gd name="connsiteX20" fmla="*/ 70724 w 444390"/>
                <a:gd name="connsiteY20" fmla="*/ 363059 h 605028"/>
                <a:gd name="connsiteX21" fmla="*/ 70724 w 444390"/>
                <a:gd name="connsiteY21" fmla="*/ 302585 h 605028"/>
                <a:gd name="connsiteX22" fmla="*/ 373698 w 444390"/>
                <a:gd name="connsiteY22" fmla="*/ 302585 h 605028"/>
                <a:gd name="connsiteX23" fmla="*/ 383806 w 444390"/>
                <a:gd name="connsiteY23" fmla="*/ 312676 h 605028"/>
                <a:gd name="connsiteX24" fmla="*/ 373698 w 444390"/>
                <a:gd name="connsiteY24" fmla="*/ 322767 h 605028"/>
                <a:gd name="connsiteX25" fmla="*/ 70724 w 444390"/>
                <a:gd name="connsiteY25" fmla="*/ 322767 h 605028"/>
                <a:gd name="connsiteX26" fmla="*/ 60616 w 444390"/>
                <a:gd name="connsiteY26" fmla="*/ 312676 h 605028"/>
                <a:gd name="connsiteX27" fmla="*/ 70724 w 444390"/>
                <a:gd name="connsiteY27" fmla="*/ 302585 h 605028"/>
                <a:gd name="connsiteX28" fmla="*/ 70724 w 444390"/>
                <a:gd name="connsiteY28" fmla="*/ 242039 h 605028"/>
                <a:gd name="connsiteX29" fmla="*/ 373698 w 444390"/>
                <a:gd name="connsiteY29" fmla="*/ 242039 h 605028"/>
                <a:gd name="connsiteX30" fmla="*/ 383806 w 444390"/>
                <a:gd name="connsiteY30" fmla="*/ 252130 h 605028"/>
                <a:gd name="connsiteX31" fmla="*/ 373698 w 444390"/>
                <a:gd name="connsiteY31" fmla="*/ 262221 h 605028"/>
                <a:gd name="connsiteX32" fmla="*/ 70724 w 444390"/>
                <a:gd name="connsiteY32" fmla="*/ 262221 h 605028"/>
                <a:gd name="connsiteX33" fmla="*/ 60616 w 444390"/>
                <a:gd name="connsiteY33" fmla="*/ 252130 h 605028"/>
                <a:gd name="connsiteX34" fmla="*/ 70724 w 444390"/>
                <a:gd name="connsiteY34" fmla="*/ 242039 h 605028"/>
                <a:gd name="connsiteX35" fmla="*/ 70724 w 444390"/>
                <a:gd name="connsiteY35" fmla="*/ 181565 h 605028"/>
                <a:gd name="connsiteX36" fmla="*/ 373698 w 444390"/>
                <a:gd name="connsiteY36" fmla="*/ 181565 h 605028"/>
                <a:gd name="connsiteX37" fmla="*/ 383806 w 444390"/>
                <a:gd name="connsiteY37" fmla="*/ 191656 h 605028"/>
                <a:gd name="connsiteX38" fmla="*/ 373698 w 444390"/>
                <a:gd name="connsiteY38" fmla="*/ 201747 h 605028"/>
                <a:gd name="connsiteX39" fmla="*/ 70724 w 444390"/>
                <a:gd name="connsiteY39" fmla="*/ 201747 h 605028"/>
                <a:gd name="connsiteX40" fmla="*/ 60616 w 444390"/>
                <a:gd name="connsiteY40" fmla="*/ 191656 h 605028"/>
                <a:gd name="connsiteX41" fmla="*/ 70724 w 444390"/>
                <a:gd name="connsiteY41" fmla="*/ 181565 h 605028"/>
                <a:gd name="connsiteX42" fmla="*/ 70723 w 444390"/>
                <a:gd name="connsiteY42" fmla="*/ 121020 h 605028"/>
                <a:gd name="connsiteX43" fmla="*/ 252467 w 444390"/>
                <a:gd name="connsiteY43" fmla="*/ 121020 h 605028"/>
                <a:gd name="connsiteX44" fmla="*/ 262574 w 444390"/>
                <a:gd name="connsiteY44" fmla="*/ 131111 h 605028"/>
                <a:gd name="connsiteX45" fmla="*/ 252467 w 444390"/>
                <a:gd name="connsiteY45" fmla="*/ 141202 h 605028"/>
                <a:gd name="connsiteX46" fmla="*/ 70723 w 444390"/>
                <a:gd name="connsiteY46" fmla="*/ 141202 h 605028"/>
                <a:gd name="connsiteX47" fmla="*/ 60616 w 444390"/>
                <a:gd name="connsiteY47" fmla="*/ 131111 h 605028"/>
                <a:gd name="connsiteX48" fmla="*/ 70723 w 444390"/>
                <a:gd name="connsiteY48" fmla="*/ 121020 h 605028"/>
                <a:gd name="connsiteX49" fmla="*/ 323232 w 444390"/>
                <a:gd name="connsiteY49" fmla="*/ 34328 h 605028"/>
                <a:gd name="connsiteX50" fmla="*/ 323232 w 444390"/>
                <a:gd name="connsiteY50" fmla="*/ 110914 h 605028"/>
                <a:gd name="connsiteX51" fmla="*/ 333248 w 444390"/>
                <a:gd name="connsiteY51" fmla="*/ 121006 h 605028"/>
                <a:gd name="connsiteX52" fmla="*/ 410040 w 444390"/>
                <a:gd name="connsiteY52" fmla="*/ 121006 h 605028"/>
                <a:gd name="connsiteX53" fmla="*/ 30320 w 444390"/>
                <a:gd name="connsiteY53" fmla="*/ 20183 h 605028"/>
                <a:gd name="connsiteX54" fmla="*/ 20213 w 444390"/>
                <a:gd name="connsiteY54" fmla="*/ 30274 h 605028"/>
                <a:gd name="connsiteX55" fmla="*/ 20213 w 444390"/>
                <a:gd name="connsiteY55" fmla="*/ 574754 h 605028"/>
                <a:gd name="connsiteX56" fmla="*/ 30320 w 444390"/>
                <a:gd name="connsiteY56" fmla="*/ 584845 h 605028"/>
                <a:gd name="connsiteX57" fmla="*/ 414101 w 444390"/>
                <a:gd name="connsiteY57" fmla="*/ 584845 h 605028"/>
                <a:gd name="connsiteX58" fmla="*/ 424208 w 444390"/>
                <a:gd name="connsiteY58" fmla="*/ 574754 h 605028"/>
                <a:gd name="connsiteX59" fmla="*/ 424208 w 444390"/>
                <a:gd name="connsiteY59" fmla="*/ 141188 h 605028"/>
                <a:gd name="connsiteX60" fmla="*/ 333248 w 444390"/>
                <a:gd name="connsiteY60" fmla="*/ 141188 h 605028"/>
                <a:gd name="connsiteX61" fmla="*/ 303018 w 444390"/>
                <a:gd name="connsiteY61" fmla="*/ 110914 h 605028"/>
                <a:gd name="connsiteX62" fmla="*/ 303018 w 444390"/>
                <a:gd name="connsiteY62" fmla="*/ 20183 h 605028"/>
                <a:gd name="connsiteX63" fmla="*/ 30320 w 444390"/>
                <a:gd name="connsiteY63" fmla="*/ 0 h 605028"/>
                <a:gd name="connsiteX64" fmla="*/ 312493 w 444390"/>
                <a:gd name="connsiteY64" fmla="*/ 0 h 605028"/>
                <a:gd name="connsiteX65" fmla="*/ 315201 w 444390"/>
                <a:gd name="connsiteY65" fmla="*/ 180 h 605028"/>
                <a:gd name="connsiteX66" fmla="*/ 321878 w 444390"/>
                <a:gd name="connsiteY66" fmla="*/ 4775 h 605028"/>
                <a:gd name="connsiteX67" fmla="*/ 439638 w 444390"/>
                <a:gd name="connsiteY67" fmla="*/ 122357 h 605028"/>
                <a:gd name="connsiteX68" fmla="*/ 444241 w 444390"/>
                <a:gd name="connsiteY68" fmla="*/ 129025 h 605028"/>
                <a:gd name="connsiteX69" fmla="*/ 444331 w 444390"/>
                <a:gd name="connsiteY69" fmla="*/ 131638 h 605028"/>
                <a:gd name="connsiteX70" fmla="*/ 444331 w 444390"/>
                <a:gd name="connsiteY70" fmla="*/ 574754 h 605028"/>
                <a:gd name="connsiteX71" fmla="*/ 414101 w 444390"/>
                <a:gd name="connsiteY71" fmla="*/ 605028 h 605028"/>
                <a:gd name="connsiteX72" fmla="*/ 30320 w 444390"/>
                <a:gd name="connsiteY72" fmla="*/ 605028 h 605028"/>
                <a:gd name="connsiteX73" fmla="*/ 0 w 444390"/>
                <a:gd name="connsiteY73" fmla="*/ 574754 h 605028"/>
                <a:gd name="connsiteX74" fmla="*/ 0 w 444390"/>
                <a:gd name="connsiteY74" fmla="*/ 30274 h 605028"/>
                <a:gd name="connsiteX75" fmla="*/ 30320 w 444390"/>
                <a:gd name="connsiteY75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44390" h="605028">
                  <a:moveTo>
                    <a:pt x="70724" y="484079"/>
                  </a:moveTo>
                  <a:lnTo>
                    <a:pt x="373698" y="484079"/>
                  </a:lnTo>
                  <a:cubicBezTo>
                    <a:pt x="379745" y="484079"/>
                    <a:pt x="383806" y="488133"/>
                    <a:pt x="383806" y="494170"/>
                  </a:cubicBezTo>
                  <a:cubicBezTo>
                    <a:pt x="383806" y="500207"/>
                    <a:pt x="379745" y="504261"/>
                    <a:pt x="373698" y="504261"/>
                  </a:cubicBezTo>
                  <a:lnTo>
                    <a:pt x="70724" y="504261"/>
                  </a:lnTo>
                  <a:cubicBezTo>
                    <a:pt x="64677" y="504261"/>
                    <a:pt x="60616" y="500207"/>
                    <a:pt x="60616" y="494170"/>
                  </a:cubicBezTo>
                  <a:cubicBezTo>
                    <a:pt x="60616" y="488133"/>
                    <a:pt x="64677" y="484079"/>
                    <a:pt x="70724" y="484079"/>
                  </a:cubicBezTo>
                  <a:close/>
                  <a:moveTo>
                    <a:pt x="70724" y="423604"/>
                  </a:moveTo>
                  <a:lnTo>
                    <a:pt x="373698" y="423604"/>
                  </a:lnTo>
                  <a:cubicBezTo>
                    <a:pt x="379745" y="423604"/>
                    <a:pt x="383806" y="427658"/>
                    <a:pt x="383806" y="433695"/>
                  </a:cubicBezTo>
                  <a:cubicBezTo>
                    <a:pt x="383806" y="439732"/>
                    <a:pt x="379745" y="443786"/>
                    <a:pt x="373698" y="443786"/>
                  </a:cubicBezTo>
                  <a:lnTo>
                    <a:pt x="70724" y="443786"/>
                  </a:lnTo>
                  <a:cubicBezTo>
                    <a:pt x="64677" y="443786"/>
                    <a:pt x="60616" y="439732"/>
                    <a:pt x="60616" y="433695"/>
                  </a:cubicBezTo>
                  <a:cubicBezTo>
                    <a:pt x="60616" y="427658"/>
                    <a:pt x="64677" y="423604"/>
                    <a:pt x="70724" y="423604"/>
                  </a:cubicBezTo>
                  <a:close/>
                  <a:moveTo>
                    <a:pt x="70724" y="363059"/>
                  </a:moveTo>
                  <a:lnTo>
                    <a:pt x="373698" y="363059"/>
                  </a:lnTo>
                  <a:cubicBezTo>
                    <a:pt x="379745" y="363059"/>
                    <a:pt x="383806" y="367113"/>
                    <a:pt x="383806" y="373150"/>
                  </a:cubicBezTo>
                  <a:cubicBezTo>
                    <a:pt x="383806" y="379187"/>
                    <a:pt x="379745" y="383241"/>
                    <a:pt x="373698" y="383241"/>
                  </a:cubicBezTo>
                  <a:lnTo>
                    <a:pt x="70724" y="383241"/>
                  </a:lnTo>
                  <a:cubicBezTo>
                    <a:pt x="64677" y="383241"/>
                    <a:pt x="60616" y="379187"/>
                    <a:pt x="60616" y="373150"/>
                  </a:cubicBezTo>
                  <a:cubicBezTo>
                    <a:pt x="60616" y="367113"/>
                    <a:pt x="64677" y="363059"/>
                    <a:pt x="70724" y="363059"/>
                  </a:cubicBezTo>
                  <a:close/>
                  <a:moveTo>
                    <a:pt x="70724" y="302585"/>
                  </a:moveTo>
                  <a:lnTo>
                    <a:pt x="373698" y="302585"/>
                  </a:lnTo>
                  <a:cubicBezTo>
                    <a:pt x="379745" y="302585"/>
                    <a:pt x="383806" y="306639"/>
                    <a:pt x="383806" y="312676"/>
                  </a:cubicBezTo>
                  <a:cubicBezTo>
                    <a:pt x="383806" y="318713"/>
                    <a:pt x="379745" y="322767"/>
                    <a:pt x="373698" y="322767"/>
                  </a:cubicBezTo>
                  <a:lnTo>
                    <a:pt x="70724" y="322767"/>
                  </a:lnTo>
                  <a:cubicBezTo>
                    <a:pt x="64677" y="322767"/>
                    <a:pt x="60616" y="318713"/>
                    <a:pt x="60616" y="312676"/>
                  </a:cubicBezTo>
                  <a:cubicBezTo>
                    <a:pt x="60616" y="306639"/>
                    <a:pt x="64677" y="302585"/>
                    <a:pt x="70724" y="302585"/>
                  </a:cubicBezTo>
                  <a:close/>
                  <a:moveTo>
                    <a:pt x="70724" y="242039"/>
                  </a:moveTo>
                  <a:lnTo>
                    <a:pt x="373698" y="242039"/>
                  </a:lnTo>
                  <a:cubicBezTo>
                    <a:pt x="379745" y="242039"/>
                    <a:pt x="383806" y="246093"/>
                    <a:pt x="383806" y="252130"/>
                  </a:cubicBezTo>
                  <a:cubicBezTo>
                    <a:pt x="383806" y="258167"/>
                    <a:pt x="379745" y="262221"/>
                    <a:pt x="373698" y="262221"/>
                  </a:cubicBezTo>
                  <a:lnTo>
                    <a:pt x="70724" y="262221"/>
                  </a:lnTo>
                  <a:cubicBezTo>
                    <a:pt x="64677" y="262221"/>
                    <a:pt x="60616" y="258167"/>
                    <a:pt x="60616" y="252130"/>
                  </a:cubicBezTo>
                  <a:cubicBezTo>
                    <a:pt x="60616" y="246093"/>
                    <a:pt x="64677" y="242039"/>
                    <a:pt x="70724" y="242039"/>
                  </a:cubicBezTo>
                  <a:close/>
                  <a:moveTo>
                    <a:pt x="70724" y="181565"/>
                  </a:moveTo>
                  <a:lnTo>
                    <a:pt x="373698" y="181565"/>
                  </a:lnTo>
                  <a:cubicBezTo>
                    <a:pt x="379745" y="181565"/>
                    <a:pt x="383806" y="185619"/>
                    <a:pt x="383806" y="191656"/>
                  </a:cubicBezTo>
                  <a:cubicBezTo>
                    <a:pt x="383806" y="197693"/>
                    <a:pt x="379745" y="201747"/>
                    <a:pt x="373698" y="201747"/>
                  </a:cubicBezTo>
                  <a:lnTo>
                    <a:pt x="70724" y="201747"/>
                  </a:lnTo>
                  <a:cubicBezTo>
                    <a:pt x="64677" y="201747"/>
                    <a:pt x="60616" y="197693"/>
                    <a:pt x="60616" y="191656"/>
                  </a:cubicBezTo>
                  <a:cubicBezTo>
                    <a:pt x="60616" y="185619"/>
                    <a:pt x="64677" y="181565"/>
                    <a:pt x="70724" y="181565"/>
                  </a:cubicBezTo>
                  <a:close/>
                  <a:moveTo>
                    <a:pt x="70723" y="121020"/>
                  </a:moveTo>
                  <a:lnTo>
                    <a:pt x="252467" y="121020"/>
                  </a:lnTo>
                  <a:cubicBezTo>
                    <a:pt x="258513" y="121020"/>
                    <a:pt x="262574" y="125074"/>
                    <a:pt x="262574" y="131111"/>
                  </a:cubicBezTo>
                  <a:cubicBezTo>
                    <a:pt x="262574" y="137148"/>
                    <a:pt x="258513" y="141202"/>
                    <a:pt x="252467" y="141202"/>
                  </a:cubicBezTo>
                  <a:lnTo>
                    <a:pt x="70723" y="141202"/>
                  </a:lnTo>
                  <a:cubicBezTo>
                    <a:pt x="64677" y="141202"/>
                    <a:pt x="60616" y="137148"/>
                    <a:pt x="60616" y="131111"/>
                  </a:cubicBezTo>
                  <a:cubicBezTo>
                    <a:pt x="60616" y="125074"/>
                    <a:pt x="64677" y="121020"/>
                    <a:pt x="70723" y="121020"/>
                  </a:cubicBezTo>
                  <a:close/>
                  <a:moveTo>
                    <a:pt x="323232" y="34328"/>
                  </a:moveTo>
                  <a:lnTo>
                    <a:pt x="323232" y="110914"/>
                  </a:lnTo>
                  <a:cubicBezTo>
                    <a:pt x="323232" y="117041"/>
                    <a:pt x="327202" y="121006"/>
                    <a:pt x="333248" y="121006"/>
                  </a:cubicBezTo>
                  <a:lnTo>
                    <a:pt x="410040" y="121006"/>
                  </a:lnTo>
                  <a:close/>
                  <a:moveTo>
                    <a:pt x="30320" y="20183"/>
                  </a:moveTo>
                  <a:cubicBezTo>
                    <a:pt x="24274" y="20183"/>
                    <a:pt x="20213" y="25228"/>
                    <a:pt x="20213" y="30274"/>
                  </a:cubicBezTo>
                  <a:lnTo>
                    <a:pt x="20213" y="574754"/>
                  </a:lnTo>
                  <a:cubicBezTo>
                    <a:pt x="20213" y="580881"/>
                    <a:pt x="24274" y="584845"/>
                    <a:pt x="30320" y="584845"/>
                  </a:cubicBezTo>
                  <a:lnTo>
                    <a:pt x="414101" y="584845"/>
                  </a:lnTo>
                  <a:cubicBezTo>
                    <a:pt x="420147" y="584845"/>
                    <a:pt x="424208" y="580881"/>
                    <a:pt x="424208" y="574754"/>
                  </a:cubicBezTo>
                  <a:lnTo>
                    <a:pt x="424208" y="141188"/>
                  </a:lnTo>
                  <a:lnTo>
                    <a:pt x="333248" y="141188"/>
                  </a:lnTo>
                  <a:cubicBezTo>
                    <a:pt x="316103" y="141188"/>
                    <a:pt x="303018" y="128124"/>
                    <a:pt x="303018" y="110914"/>
                  </a:cubicBezTo>
                  <a:lnTo>
                    <a:pt x="303018" y="20183"/>
                  </a:lnTo>
                  <a:close/>
                  <a:moveTo>
                    <a:pt x="30320" y="0"/>
                  </a:moveTo>
                  <a:lnTo>
                    <a:pt x="312493" y="0"/>
                  </a:lnTo>
                  <a:cubicBezTo>
                    <a:pt x="313396" y="0"/>
                    <a:pt x="314298" y="0"/>
                    <a:pt x="315201" y="180"/>
                  </a:cubicBezTo>
                  <a:cubicBezTo>
                    <a:pt x="318178" y="721"/>
                    <a:pt x="320525" y="2343"/>
                    <a:pt x="321878" y="4775"/>
                  </a:cubicBezTo>
                  <a:lnTo>
                    <a:pt x="439638" y="122357"/>
                  </a:lnTo>
                  <a:cubicBezTo>
                    <a:pt x="442075" y="123709"/>
                    <a:pt x="443699" y="126051"/>
                    <a:pt x="444241" y="129025"/>
                  </a:cubicBezTo>
                  <a:cubicBezTo>
                    <a:pt x="444421" y="129926"/>
                    <a:pt x="444421" y="130737"/>
                    <a:pt x="444331" y="131638"/>
                  </a:cubicBezTo>
                  <a:lnTo>
                    <a:pt x="444331" y="574754"/>
                  </a:lnTo>
                  <a:cubicBezTo>
                    <a:pt x="444331" y="591963"/>
                    <a:pt x="431246" y="605028"/>
                    <a:pt x="414101" y="605028"/>
                  </a:cubicBezTo>
                  <a:lnTo>
                    <a:pt x="30320" y="605028"/>
                  </a:lnTo>
                  <a:cubicBezTo>
                    <a:pt x="13175" y="605028"/>
                    <a:pt x="0" y="591963"/>
                    <a:pt x="0" y="574754"/>
                  </a:cubicBezTo>
                  <a:lnTo>
                    <a:pt x="0" y="30274"/>
                  </a:lnTo>
                  <a:cubicBezTo>
                    <a:pt x="0" y="13155"/>
                    <a:pt x="13175" y="0"/>
                    <a:pt x="30320" y="0"/>
                  </a:cubicBezTo>
                  <a:close/>
                </a:path>
              </a:pathLst>
            </a:custGeom>
            <a:solidFill>
              <a:srgbClr val="466BB0"/>
            </a:solidFill>
            <a:ln>
              <a:noFill/>
            </a:ln>
          </p:spPr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4822BCA-1CE4-4A18-ABE2-8AE921EE7AC3}"/>
                </a:ext>
              </a:extLst>
            </p:cNvPr>
            <p:cNvSpPr txBox="1"/>
            <p:nvPr/>
          </p:nvSpPr>
          <p:spPr>
            <a:xfrm>
              <a:off x="8837484" y="3422878"/>
              <a:ext cx="471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466BB0"/>
                  </a:solidFill>
                </a:rPr>
                <a:t>C++</a:t>
              </a:r>
              <a:endParaRPr lang="zh-CN" altLang="en-US" sz="1200" b="1" dirty="0">
                <a:solidFill>
                  <a:srgbClr val="466BB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78A743-1D74-4821-AA0E-D5DAD8FCD140}"/>
              </a:ext>
            </a:extLst>
          </p:cNvPr>
          <p:cNvGrpSpPr/>
          <p:nvPr/>
        </p:nvGrpSpPr>
        <p:grpSpPr>
          <a:xfrm>
            <a:off x="10009578" y="3378177"/>
            <a:ext cx="1220174" cy="1661243"/>
            <a:chOff x="10009578" y="3378177"/>
            <a:chExt cx="1220174" cy="1661243"/>
          </a:xfrm>
        </p:grpSpPr>
        <p:sp>
          <p:nvSpPr>
            <p:cNvPr id="68" name="files_221427">
              <a:extLst>
                <a:ext uri="{FF2B5EF4-FFF2-40B4-BE49-F238E27FC236}">
                  <a16:creationId xmlns:a16="http://schemas.microsoft.com/office/drawing/2014/main" id="{6251544C-25ED-4252-A59E-A5C61EC53E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009578" y="3378177"/>
              <a:ext cx="1220174" cy="1661243"/>
            </a:xfrm>
            <a:custGeom>
              <a:avLst/>
              <a:gdLst>
                <a:gd name="connsiteX0" fmla="*/ 70724 w 444390"/>
                <a:gd name="connsiteY0" fmla="*/ 484079 h 605028"/>
                <a:gd name="connsiteX1" fmla="*/ 373698 w 444390"/>
                <a:gd name="connsiteY1" fmla="*/ 484079 h 605028"/>
                <a:gd name="connsiteX2" fmla="*/ 383806 w 444390"/>
                <a:gd name="connsiteY2" fmla="*/ 494170 h 605028"/>
                <a:gd name="connsiteX3" fmla="*/ 373698 w 444390"/>
                <a:gd name="connsiteY3" fmla="*/ 504261 h 605028"/>
                <a:gd name="connsiteX4" fmla="*/ 70724 w 444390"/>
                <a:gd name="connsiteY4" fmla="*/ 504261 h 605028"/>
                <a:gd name="connsiteX5" fmla="*/ 60616 w 444390"/>
                <a:gd name="connsiteY5" fmla="*/ 494170 h 605028"/>
                <a:gd name="connsiteX6" fmla="*/ 70724 w 444390"/>
                <a:gd name="connsiteY6" fmla="*/ 484079 h 605028"/>
                <a:gd name="connsiteX7" fmla="*/ 70724 w 444390"/>
                <a:gd name="connsiteY7" fmla="*/ 423604 h 605028"/>
                <a:gd name="connsiteX8" fmla="*/ 373698 w 444390"/>
                <a:gd name="connsiteY8" fmla="*/ 423604 h 605028"/>
                <a:gd name="connsiteX9" fmla="*/ 383806 w 444390"/>
                <a:gd name="connsiteY9" fmla="*/ 433695 h 605028"/>
                <a:gd name="connsiteX10" fmla="*/ 373698 w 444390"/>
                <a:gd name="connsiteY10" fmla="*/ 443786 h 605028"/>
                <a:gd name="connsiteX11" fmla="*/ 70724 w 444390"/>
                <a:gd name="connsiteY11" fmla="*/ 443786 h 605028"/>
                <a:gd name="connsiteX12" fmla="*/ 60616 w 444390"/>
                <a:gd name="connsiteY12" fmla="*/ 433695 h 605028"/>
                <a:gd name="connsiteX13" fmla="*/ 70724 w 444390"/>
                <a:gd name="connsiteY13" fmla="*/ 423604 h 605028"/>
                <a:gd name="connsiteX14" fmla="*/ 70724 w 444390"/>
                <a:gd name="connsiteY14" fmla="*/ 363059 h 605028"/>
                <a:gd name="connsiteX15" fmla="*/ 373698 w 444390"/>
                <a:gd name="connsiteY15" fmla="*/ 363059 h 605028"/>
                <a:gd name="connsiteX16" fmla="*/ 383806 w 444390"/>
                <a:gd name="connsiteY16" fmla="*/ 373150 h 605028"/>
                <a:gd name="connsiteX17" fmla="*/ 373698 w 444390"/>
                <a:gd name="connsiteY17" fmla="*/ 383241 h 605028"/>
                <a:gd name="connsiteX18" fmla="*/ 70724 w 444390"/>
                <a:gd name="connsiteY18" fmla="*/ 383241 h 605028"/>
                <a:gd name="connsiteX19" fmla="*/ 60616 w 444390"/>
                <a:gd name="connsiteY19" fmla="*/ 373150 h 605028"/>
                <a:gd name="connsiteX20" fmla="*/ 70724 w 444390"/>
                <a:gd name="connsiteY20" fmla="*/ 363059 h 605028"/>
                <a:gd name="connsiteX21" fmla="*/ 70724 w 444390"/>
                <a:gd name="connsiteY21" fmla="*/ 302585 h 605028"/>
                <a:gd name="connsiteX22" fmla="*/ 373698 w 444390"/>
                <a:gd name="connsiteY22" fmla="*/ 302585 h 605028"/>
                <a:gd name="connsiteX23" fmla="*/ 383806 w 444390"/>
                <a:gd name="connsiteY23" fmla="*/ 312676 h 605028"/>
                <a:gd name="connsiteX24" fmla="*/ 373698 w 444390"/>
                <a:gd name="connsiteY24" fmla="*/ 322767 h 605028"/>
                <a:gd name="connsiteX25" fmla="*/ 70724 w 444390"/>
                <a:gd name="connsiteY25" fmla="*/ 322767 h 605028"/>
                <a:gd name="connsiteX26" fmla="*/ 60616 w 444390"/>
                <a:gd name="connsiteY26" fmla="*/ 312676 h 605028"/>
                <a:gd name="connsiteX27" fmla="*/ 70724 w 444390"/>
                <a:gd name="connsiteY27" fmla="*/ 302585 h 605028"/>
                <a:gd name="connsiteX28" fmla="*/ 70724 w 444390"/>
                <a:gd name="connsiteY28" fmla="*/ 242039 h 605028"/>
                <a:gd name="connsiteX29" fmla="*/ 373698 w 444390"/>
                <a:gd name="connsiteY29" fmla="*/ 242039 h 605028"/>
                <a:gd name="connsiteX30" fmla="*/ 383806 w 444390"/>
                <a:gd name="connsiteY30" fmla="*/ 252130 h 605028"/>
                <a:gd name="connsiteX31" fmla="*/ 373698 w 444390"/>
                <a:gd name="connsiteY31" fmla="*/ 262221 h 605028"/>
                <a:gd name="connsiteX32" fmla="*/ 70724 w 444390"/>
                <a:gd name="connsiteY32" fmla="*/ 262221 h 605028"/>
                <a:gd name="connsiteX33" fmla="*/ 60616 w 444390"/>
                <a:gd name="connsiteY33" fmla="*/ 252130 h 605028"/>
                <a:gd name="connsiteX34" fmla="*/ 70724 w 444390"/>
                <a:gd name="connsiteY34" fmla="*/ 242039 h 605028"/>
                <a:gd name="connsiteX35" fmla="*/ 70724 w 444390"/>
                <a:gd name="connsiteY35" fmla="*/ 181565 h 605028"/>
                <a:gd name="connsiteX36" fmla="*/ 373698 w 444390"/>
                <a:gd name="connsiteY36" fmla="*/ 181565 h 605028"/>
                <a:gd name="connsiteX37" fmla="*/ 383806 w 444390"/>
                <a:gd name="connsiteY37" fmla="*/ 191656 h 605028"/>
                <a:gd name="connsiteX38" fmla="*/ 373698 w 444390"/>
                <a:gd name="connsiteY38" fmla="*/ 201747 h 605028"/>
                <a:gd name="connsiteX39" fmla="*/ 70724 w 444390"/>
                <a:gd name="connsiteY39" fmla="*/ 201747 h 605028"/>
                <a:gd name="connsiteX40" fmla="*/ 60616 w 444390"/>
                <a:gd name="connsiteY40" fmla="*/ 191656 h 605028"/>
                <a:gd name="connsiteX41" fmla="*/ 70724 w 444390"/>
                <a:gd name="connsiteY41" fmla="*/ 181565 h 605028"/>
                <a:gd name="connsiteX42" fmla="*/ 70723 w 444390"/>
                <a:gd name="connsiteY42" fmla="*/ 121020 h 605028"/>
                <a:gd name="connsiteX43" fmla="*/ 252467 w 444390"/>
                <a:gd name="connsiteY43" fmla="*/ 121020 h 605028"/>
                <a:gd name="connsiteX44" fmla="*/ 262574 w 444390"/>
                <a:gd name="connsiteY44" fmla="*/ 131111 h 605028"/>
                <a:gd name="connsiteX45" fmla="*/ 252467 w 444390"/>
                <a:gd name="connsiteY45" fmla="*/ 141202 h 605028"/>
                <a:gd name="connsiteX46" fmla="*/ 70723 w 444390"/>
                <a:gd name="connsiteY46" fmla="*/ 141202 h 605028"/>
                <a:gd name="connsiteX47" fmla="*/ 60616 w 444390"/>
                <a:gd name="connsiteY47" fmla="*/ 131111 h 605028"/>
                <a:gd name="connsiteX48" fmla="*/ 70723 w 444390"/>
                <a:gd name="connsiteY48" fmla="*/ 121020 h 605028"/>
                <a:gd name="connsiteX49" fmla="*/ 323232 w 444390"/>
                <a:gd name="connsiteY49" fmla="*/ 34328 h 605028"/>
                <a:gd name="connsiteX50" fmla="*/ 323232 w 444390"/>
                <a:gd name="connsiteY50" fmla="*/ 110914 h 605028"/>
                <a:gd name="connsiteX51" fmla="*/ 333248 w 444390"/>
                <a:gd name="connsiteY51" fmla="*/ 121006 h 605028"/>
                <a:gd name="connsiteX52" fmla="*/ 410040 w 444390"/>
                <a:gd name="connsiteY52" fmla="*/ 121006 h 605028"/>
                <a:gd name="connsiteX53" fmla="*/ 30320 w 444390"/>
                <a:gd name="connsiteY53" fmla="*/ 20183 h 605028"/>
                <a:gd name="connsiteX54" fmla="*/ 20213 w 444390"/>
                <a:gd name="connsiteY54" fmla="*/ 30274 h 605028"/>
                <a:gd name="connsiteX55" fmla="*/ 20213 w 444390"/>
                <a:gd name="connsiteY55" fmla="*/ 574754 h 605028"/>
                <a:gd name="connsiteX56" fmla="*/ 30320 w 444390"/>
                <a:gd name="connsiteY56" fmla="*/ 584845 h 605028"/>
                <a:gd name="connsiteX57" fmla="*/ 414101 w 444390"/>
                <a:gd name="connsiteY57" fmla="*/ 584845 h 605028"/>
                <a:gd name="connsiteX58" fmla="*/ 424208 w 444390"/>
                <a:gd name="connsiteY58" fmla="*/ 574754 h 605028"/>
                <a:gd name="connsiteX59" fmla="*/ 424208 w 444390"/>
                <a:gd name="connsiteY59" fmla="*/ 141188 h 605028"/>
                <a:gd name="connsiteX60" fmla="*/ 333248 w 444390"/>
                <a:gd name="connsiteY60" fmla="*/ 141188 h 605028"/>
                <a:gd name="connsiteX61" fmla="*/ 303018 w 444390"/>
                <a:gd name="connsiteY61" fmla="*/ 110914 h 605028"/>
                <a:gd name="connsiteX62" fmla="*/ 303018 w 444390"/>
                <a:gd name="connsiteY62" fmla="*/ 20183 h 605028"/>
                <a:gd name="connsiteX63" fmla="*/ 30320 w 444390"/>
                <a:gd name="connsiteY63" fmla="*/ 0 h 605028"/>
                <a:gd name="connsiteX64" fmla="*/ 312493 w 444390"/>
                <a:gd name="connsiteY64" fmla="*/ 0 h 605028"/>
                <a:gd name="connsiteX65" fmla="*/ 315201 w 444390"/>
                <a:gd name="connsiteY65" fmla="*/ 180 h 605028"/>
                <a:gd name="connsiteX66" fmla="*/ 321878 w 444390"/>
                <a:gd name="connsiteY66" fmla="*/ 4775 h 605028"/>
                <a:gd name="connsiteX67" fmla="*/ 439638 w 444390"/>
                <a:gd name="connsiteY67" fmla="*/ 122357 h 605028"/>
                <a:gd name="connsiteX68" fmla="*/ 444241 w 444390"/>
                <a:gd name="connsiteY68" fmla="*/ 129025 h 605028"/>
                <a:gd name="connsiteX69" fmla="*/ 444331 w 444390"/>
                <a:gd name="connsiteY69" fmla="*/ 131638 h 605028"/>
                <a:gd name="connsiteX70" fmla="*/ 444331 w 444390"/>
                <a:gd name="connsiteY70" fmla="*/ 574754 h 605028"/>
                <a:gd name="connsiteX71" fmla="*/ 414101 w 444390"/>
                <a:gd name="connsiteY71" fmla="*/ 605028 h 605028"/>
                <a:gd name="connsiteX72" fmla="*/ 30320 w 444390"/>
                <a:gd name="connsiteY72" fmla="*/ 605028 h 605028"/>
                <a:gd name="connsiteX73" fmla="*/ 0 w 444390"/>
                <a:gd name="connsiteY73" fmla="*/ 574754 h 605028"/>
                <a:gd name="connsiteX74" fmla="*/ 0 w 444390"/>
                <a:gd name="connsiteY74" fmla="*/ 30274 h 605028"/>
                <a:gd name="connsiteX75" fmla="*/ 30320 w 444390"/>
                <a:gd name="connsiteY75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44390" h="605028">
                  <a:moveTo>
                    <a:pt x="70724" y="484079"/>
                  </a:moveTo>
                  <a:lnTo>
                    <a:pt x="373698" y="484079"/>
                  </a:lnTo>
                  <a:cubicBezTo>
                    <a:pt x="379745" y="484079"/>
                    <a:pt x="383806" y="488133"/>
                    <a:pt x="383806" y="494170"/>
                  </a:cubicBezTo>
                  <a:cubicBezTo>
                    <a:pt x="383806" y="500207"/>
                    <a:pt x="379745" y="504261"/>
                    <a:pt x="373698" y="504261"/>
                  </a:cubicBezTo>
                  <a:lnTo>
                    <a:pt x="70724" y="504261"/>
                  </a:lnTo>
                  <a:cubicBezTo>
                    <a:pt x="64677" y="504261"/>
                    <a:pt x="60616" y="500207"/>
                    <a:pt x="60616" y="494170"/>
                  </a:cubicBezTo>
                  <a:cubicBezTo>
                    <a:pt x="60616" y="488133"/>
                    <a:pt x="64677" y="484079"/>
                    <a:pt x="70724" y="484079"/>
                  </a:cubicBezTo>
                  <a:close/>
                  <a:moveTo>
                    <a:pt x="70724" y="423604"/>
                  </a:moveTo>
                  <a:lnTo>
                    <a:pt x="373698" y="423604"/>
                  </a:lnTo>
                  <a:cubicBezTo>
                    <a:pt x="379745" y="423604"/>
                    <a:pt x="383806" y="427658"/>
                    <a:pt x="383806" y="433695"/>
                  </a:cubicBezTo>
                  <a:cubicBezTo>
                    <a:pt x="383806" y="439732"/>
                    <a:pt x="379745" y="443786"/>
                    <a:pt x="373698" y="443786"/>
                  </a:cubicBezTo>
                  <a:lnTo>
                    <a:pt x="70724" y="443786"/>
                  </a:lnTo>
                  <a:cubicBezTo>
                    <a:pt x="64677" y="443786"/>
                    <a:pt x="60616" y="439732"/>
                    <a:pt x="60616" y="433695"/>
                  </a:cubicBezTo>
                  <a:cubicBezTo>
                    <a:pt x="60616" y="427658"/>
                    <a:pt x="64677" y="423604"/>
                    <a:pt x="70724" y="423604"/>
                  </a:cubicBezTo>
                  <a:close/>
                  <a:moveTo>
                    <a:pt x="70724" y="363059"/>
                  </a:moveTo>
                  <a:lnTo>
                    <a:pt x="373698" y="363059"/>
                  </a:lnTo>
                  <a:cubicBezTo>
                    <a:pt x="379745" y="363059"/>
                    <a:pt x="383806" y="367113"/>
                    <a:pt x="383806" y="373150"/>
                  </a:cubicBezTo>
                  <a:cubicBezTo>
                    <a:pt x="383806" y="379187"/>
                    <a:pt x="379745" y="383241"/>
                    <a:pt x="373698" y="383241"/>
                  </a:cubicBezTo>
                  <a:lnTo>
                    <a:pt x="70724" y="383241"/>
                  </a:lnTo>
                  <a:cubicBezTo>
                    <a:pt x="64677" y="383241"/>
                    <a:pt x="60616" y="379187"/>
                    <a:pt x="60616" y="373150"/>
                  </a:cubicBezTo>
                  <a:cubicBezTo>
                    <a:pt x="60616" y="367113"/>
                    <a:pt x="64677" y="363059"/>
                    <a:pt x="70724" y="363059"/>
                  </a:cubicBezTo>
                  <a:close/>
                  <a:moveTo>
                    <a:pt x="70724" y="302585"/>
                  </a:moveTo>
                  <a:lnTo>
                    <a:pt x="373698" y="302585"/>
                  </a:lnTo>
                  <a:cubicBezTo>
                    <a:pt x="379745" y="302585"/>
                    <a:pt x="383806" y="306639"/>
                    <a:pt x="383806" y="312676"/>
                  </a:cubicBezTo>
                  <a:cubicBezTo>
                    <a:pt x="383806" y="318713"/>
                    <a:pt x="379745" y="322767"/>
                    <a:pt x="373698" y="322767"/>
                  </a:cubicBezTo>
                  <a:lnTo>
                    <a:pt x="70724" y="322767"/>
                  </a:lnTo>
                  <a:cubicBezTo>
                    <a:pt x="64677" y="322767"/>
                    <a:pt x="60616" y="318713"/>
                    <a:pt x="60616" y="312676"/>
                  </a:cubicBezTo>
                  <a:cubicBezTo>
                    <a:pt x="60616" y="306639"/>
                    <a:pt x="64677" y="302585"/>
                    <a:pt x="70724" y="302585"/>
                  </a:cubicBezTo>
                  <a:close/>
                  <a:moveTo>
                    <a:pt x="70724" y="242039"/>
                  </a:moveTo>
                  <a:lnTo>
                    <a:pt x="373698" y="242039"/>
                  </a:lnTo>
                  <a:cubicBezTo>
                    <a:pt x="379745" y="242039"/>
                    <a:pt x="383806" y="246093"/>
                    <a:pt x="383806" y="252130"/>
                  </a:cubicBezTo>
                  <a:cubicBezTo>
                    <a:pt x="383806" y="258167"/>
                    <a:pt x="379745" y="262221"/>
                    <a:pt x="373698" y="262221"/>
                  </a:cubicBezTo>
                  <a:lnTo>
                    <a:pt x="70724" y="262221"/>
                  </a:lnTo>
                  <a:cubicBezTo>
                    <a:pt x="64677" y="262221"/>
                    <a:pt x="60616" y="258167"/>
                    <a:pt x="60616" y="252130"/>
                  </a:cubicBezTo>
                  <a:cubicBezTo>
                    <a:pt x="60616" y="246093"/>
                    <a:pt x="64677" y="242039"/>
                    <a:pt x="70724" y="242039"/>
                  </a:cubicBezTo>
                  <a:close/>
                  <a:moveTo>
                    <a:pt x="70724" y="181565"/>
                  </a:moveTo>
                  <a:lnTo>
                    <a:pt x="373698" y="181565"/>
                  </a:lnTo>
                  <a:cubicBezTo>
                    <a:pt x="379745" y="181565"/>
                    <a:pt x="383806" y="185619"/>
                    <a:pt x="383806" y="191656"/>
                  </a:cubicBezTo>
                  <a:cubicBezTo>
                    <a:pt x="383806" y="197693"/>
                    <a:pt x="379745" y="201747"/>
                    <a:pt x="373698" y="201747"/>
                  </a:cubicBezTo>
                  <a:lnTo>
                    <a:pt x="70724" y="201747"/>
                  </a:lnTo>
                  <a:cubicBezTo>
                    <a:pt x="64677" y="201747"/>
                    <a:pt x="60616" y="197693"/>
                    <a:pt x="60616" y="191656"/>
                  </a:cubicBezTo>
                  <a:cubicBezTo>
                    <a:pt x="60616" y="185619"/>
                    <a:pt x="64677" y="181565"/>
                    <a:pt x="70724" y="181565"/>
                  </a:cubicBezTo>
                  <a:close/>
                  <a:moveTo>
                    <a:pt x="70723" y="121020"/>
                  </a:moveTo>
                  <a:lnTo>
                    <a:pt x="252467" y="121020"/>
                  </a:lnTo>
                  <a:cubicBezTo>
                    <a:pt x="258513" y="121020"/>
                    <a:pt x="262574" y="125074"/>
                    <a:pt x="262574" y="131111"/>
                  </a:cubicBezTo>
                  <a:cubicBezTo>
                    <a:pt x="262574" y="137148"/>
                    <a:pt x="258513" y="141202"/>
                    <a:pt x="252467" y="141202"/>
                  </a:cubicBezTo>
                  <a:lnTo>
                    <a:pt x="70723" y="141202"/>
                  </a:lnTo>
                  <a:cubicBezTo>
                    <a:pt x="64677" y="141202"/>
                    <a:pt x="60616" y="137148"/>
                    <a:pt x="60616" y="131111"/>
                  </a:cubicBezTo>
                  <a:cubicBezTo>
                    <a:pt x="60616" y="125074"/>
                    <a:pt x="64677" y="121020"/>
                    <a:pt x="70723" y="121020"/>
                  </a:cubicBezTo>
                  <a:close/>
                  <a:moveTo>
                    <a:pt x="323232" y="34328"/>
                  </a:moveTo>
                  <a:lnTo>
                    <a:pt x="323232" y="110914"/>
                  </a:lnTo>
                  <a:cubicBezTo>
                    <a:pt x="323232" y="117041"/>
                    <a:pt x="327202" y="121006"/>
                    <a:pt x="333248" y="121006"/>
                  </a:cubicBezTo>
                  <a:lnTo>
                    <a:pt x="410040" y="121006"/>
                  </a:lnTo>
                  <a:close/>
                  <a:moveTo>
                    <a:pt x="30320" y="20183"/>
                  </a:moveTo>
                  <a:cubicBezTo>
                    <a:pt x="24274" y="20183"/>
                    <a:pt x="20213" y="25228"/>
                    <a:pt x="20213" y="30274"/>
                  </a:cubicBezTo>
                  <a:lnTo>
                    <a:pt x="20213" y="574754"/>
                  </a:lnTo>
                  <a:cubicBezTo>
                    <a:pt x="20213" y="580881"/>
                    <a:pt x="24274" y="584845"/>
                    <a:pt x="30320" y="584845"/>
                  </a:cubicBezTo>
                  <a:lnTo>
                    <a:pt x="414101" y="584845"/>
                  </a:lnTo>
                  <a:cubicBezTo>
                    <a:pt x="420147" y="584845"/>
                    <a:pt x="424208" y="580881"/>
                    <a:pt x="424208" y="574754"/>
                  </a:cubicBezTo>
                  <a:lnTo>
                    <a:pt x="424208" y="141188"/>
                  </a:lnTo>
                  <a:lnTo>
                    <a:pt x="333248" y="141188"/>
                  </a:lnTo>
                  <a:cubicBezTo>
                    <a:pt x="316103" y="141188"/>
                    <a:pt x="303018" y="128124"/>
                    <a:pt x="303018" y="110914"/>
                  </a:cubicBezTo>
                  <a:lnTo>
                    <a:pt x="303018" y="20183"/>
                  </a:lnTo>
                  <a:close/>
                  <a:moveTo>
                    <a:pt x="30320" y="0"/>
                  </a:moveTo>
                  <a:lnTo>
                    <a:pt x="312493" y="0"/>
                  </a:lnTo>
                  <a:cubicBezTo>
                    <a:pt x="313396" y="0"/>
                    <a:pt x="314298" y="0"/>
                    <a:pt x="315201" y="180"/>
                  </a:cubicBezTo>
                  <a:cubicBezTo>
                    <a:pt x="318178" y="721"/>
                    <a:pt x="320525" y="2343"/>
                    <a:pt x="321878" y="4775"/>
                  </a:cubicBezTo>
                  <a:lnTo>
                    <a:pt x="439638" y="122357"/>
                  </a:lnTo>
                  <a:cubicBezTo>
                    <a:pt x="442075" y="123709"/>
                    <a:pt x="443699" y="126051"/>
                    <a:pt x="444241" y="129025"/>
                  </a:cubicBezTo>
                  <a:cubicBezTo>
                    <a:pt x="444421" y="129926"/>
                    <a:pt x="444421" y="130737"/>
                    <a:pt x="444331" y="131638"/>
                  </a:cubicBezTo>
                  <a:lnTo>
                    <a:pt x="444331" y="574754"/>
                  </a:lnTo>
                  <a:cubicBezTo>
                    <a:pt x="444331" y="591963"/>
                    <a:pt x="431246" y="605028"/>
                    <a:pt x="414101" y="605028"/>
                  </a:cubicBezTo>
                  <a:lnTo>
                    <a:pt x="30320" y="605028"/>
                  </a:lnTo>
                  <a:cubicBezTo>
                    <a:pt x="13175" y="605028"/>
                    <a:pt x="0" y="591963"/>
                    <a:pt x="0" y="574754"/>
                  </a:cubicBezTo>
                  <a:lnTo>
                    <a:pt x="0" y="30274"/>
                  </a:lnTo>
                  <a:cubicBezTo>
                    <a:pt x="0" y="13155"/>
                    <a:pt x="13175" y="0"/>
                    <a:pt x="30320" y="0"/>
                  </a:cubicBezTo>
                  <a:close/>
                </a:path>
              </a:pathLst>
            </a:custGeom>
            <a:solidFill>
              <a:srgbClr val="466BB0"/>
            </a:solidFill>
            <a:ln>
              <a:noFill/>
            </a:ln>
          </p:spPr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6F658B5-624D-43BA-9004-C808D69BF3EA}"/>
                </a:ext>
              </a:extLst>
            </p:cNvPr>
            <p:cNvSpPr txBox="1"/>
            <p:nvPr/>
          </p:nvSpPr>
          <p:spPr>
            <a:xfrm>
              <a:off x="10141980" y="3422878"/>
              <a:ext cx="716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466BB0"/>
                  </a:solidFill>
                </a:rPr>
                <a:t>Python</a:t>
              </a:r>
              <a:endParaRPr lang="zh-CN" altLang="en-US" sz="1200" b="1" dirty="0">
                <a:solidFill>
                  <a:srgbClr val="466BB0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FC0A7B-7897-4A34-9A3D-4855435D4D92}"/>
              </a:ext>
            </a:extLst>
          </p:cNvPr>
          <p:cNvGrpSpPr/>
          <p:nvPr/>
        </p:nvGrpSpPr>
        <p:grpSpPr>
          <a:xfrm>
            <a:off x="7435743" y="5064967"/>
            <a:ext cx="1220174" cy="1661243"/>
            <a:chOff x="7435743" y="5064967"/>
            <a:chExt cx="1220174" cy="1661243"/>
          </a:xfrm>
        </p:grpSpPr>
        <p:sp>
          <p:nvSpPr>
            <p:cNvPr id="71" name="files_221427">
              <a:extLst>
                <a:ext uri="{FF2B5EF4-FFF2-40B4-BE49-F238E27FC236}">
                  <a16:creationId xmlns:a16="http://schemas.microsoft.com/office/drawing/2014/main" id="{57ACD4DF-DD5A-44AC-9298-D93DD9ABEE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35743" y="5064967"/>
              <a:ext cx="1220174" cy="1661243"/>
            </a:xfrm>
            <a:custGeom>
              <a:avLst/>
              <a:gdLst>
                <a:gd name="connsiteX0" fmla="*/ 70724 w 444390"/>
                <a:gd name="connsiteY0" fmla="*/ 484079 h 605028"/>
                <a:gd name="connsiteX1" fmla="*/ 373698 w 444390"/>
                <a:gd name="connsiteY1" fmla="*/ 484079 h 605028"/>
                <a:gd name="connsiteX2" fmla="*/ 383806 w 444390"/>
                <a:gd name="connsiteY2" fmla="*/ 494170 h 605028"/>
                <a:gd name="connsiteX3" fmla="*/ 373698 w 444390"/>
                <a:gd name="connsiteY3" fmla="*/ 504261 h 605028"/>
                <a:gd name="connsiteX4" fmla="*/ 70724 w 444390"/>
                <a:gd name="connsiteY4" fmla="*/ 504261 h 605028"/>
                <a:gd name="connsiteX5" fmla="*/ 60616 w 444390"/>
                <a:gd name="connsiteY5" fmla="*/ 494170 h 605028"/>
                <a:gd name="connsiteX6" fmla="*/ 70724 w 444390"/>
                <a:gd name="connsiteY6" fmla="*/ 484079 h 605028"/>
                <a:gd name="connsiteX7" fmla="*/ 70724 w 444390"/>
                <a:gd name="connsiteY7" fmla="*/ 423604 h 605028"/>
                <a:gd name="connsiteX8" fmla="*/ 373698 w 444390"/>
                <a:gd name="connsiteY8" fmla="*/ 423604 h 605028"/>
                <a:gd name="connsiteX9" fmla="*/ 383806 w 444390"/>
                <a:gd name="connsiteY9" fmla="*/ 433695 h 605028"/>
                <a:gd name="connsiteX10" fmla="*/ 373698 w 444390"/>
                <a:gd name="connsiteY10" fmla="*/ 443786 h 605028"/>
                <a:gd name="connsiteX11" fmla="*/ 70724 w 444390"/>
                <a:gd name="connsiteY11" fmla="*/ 443786 h 605028"/>
                <a:gd name="connsiteX12" fmla="*/ 60616 w 444390"/>
                <a:gd name="connsiteY12" fmla="*/ 433695 h 605028"/>
                <a:gd name="connsiteX13" fmla="*/ 70724 w 444390"/>
                <a:gd name="connsiteY13" fmla="*/ 423604 h 605028"/>
                <a:gd name="connsiteX14" fmla="*/ 70724 w 444390"/>
                <a:gd name="connsiteY14" fmla="*/ 363059 h 605028"/>
                <a:gd name="connsiteX15" fmla="*/ 373698 w 444390"/>
                <a:gd name="connsiteY15" fmla="*/ 363059 h 605028"/>
                <a:gd name="connsiteX16" fmla="*/ 383806 w 444390"/>
                <a:gd name="connsiteY16" fmla="*/ 373150 h 605028"/>
                <a:gd name="connsiteX17" fmla="*/ 373698 w 444390"/>
                <a:gd name="connsiteY17" fmla="*/ 383241 h 605028"/>
                <a:gd name="connsiteX18" fmla="*/ 70724 w 444390"/>
                <a:gd name="connsiteY18" fmla="*/ 383241 h 605028"/>
                <a:gd name="connsiteX19" fmla="*/ 60616 w 444390"/>
                <a:gd name="connsiteY19" fmla="*/ 373150 h 605028"/>
                <a:gd name="connsiteX20" fmla="*/ 70724 w 444390"/>
                <a:gd name="connsiteY20" fmla="*/ 363059 h 605028"/>
                <a:gd name="connsiteX21" fmla="*/ 70724 w 444390"/>
                <a:gd name="connsiteY21" fmla="*/ 302585 h 605028"/>
                <a:gd name="connsiteX22" fmla="*/ 373698 w 444390"/>
                <a:gd name="connsiteY22" fmla="*/ 302585 h 605028"/>
                <a:gd name="connsiteX23" fmla="*/ 383806 w 444390"/>
                <a:gd name="connsiteY23" fmla="*/ 312676 h 605028"/>
                <a:gd name="connsiteX24" fmla="*/ 373698 w 444390"/>
                <a:gd name="connsiteY24" fmla="*/ 322767 h 605028"/>
                <a:gd name="connsiteX25" fmla="*/ 70724 w 444390"/>
                <a:gd name="connsiteY25" fmla="*/ 322767 h 605028"/>
                <a:gd name="connsiteX26" fmla="*/ 60616 w 444390"/>
                <a:gd name="connsiteY26" fmla="*/ 312676 h 605028"/>
                <a:gd name="connsiteX27" fmla="*/ 70724 w 444390"/>
                <a:gd name="connsiteY27" fmla="*/ 302585 h 605028"/>
                <a:gd name="connsiteX28" fmla="*/ 70724 w 444390"/>
                <a:gd name="connsiteY28" fmla="*/ 242039 h 605028"/>
                <a:gd name="connsiteX29" fmla="*/ 373698 w 444390"/>
                <a:gd name="connsiteY29" fmla="*/ 242039 h 605028"/>
                <a:gd name="connsiteX30" fmla="*/ 383806 w 444390"/>
                <a:gd name="connsiteY30" fmla="*/ 252130 h 605028"/>
                <a:gd name="connsiteX31" fmla="*/ 373698 w 444390"/>
                <a:gd name="connsiteY31" fmla="*/ 262221 h 605028"/>
                <a:gd name="connsiteX32" fmla="*/ 70724 w 444390"/>
                <a:gd name="connsiteY32" fmla="*/ 262221 h 605028"/>
                <a:gd name="connsiteX33" fmla="*/ 60616 w 444390"/>
                <a:gd name="connsiteY33" fmla="*/ 252130 h 605028"/>
                <a:gd name="connsiteX34" fmla="*/ 70724 w 444390"/>
                <a:gd name="connsiteY34" fmla="*/ 242039 h 605028"/>
                <a:gd name="connsiteX35" fmla="*/ 70724 w 444390"/>
                <a:gd name="connsiteY35" fmla="*/ 181565 h 605028"/>
                <a:gd name="connsiteX36" fmla="*/ 373698 w 444390"/>
                <a:gd name="connsiteY36" fmla="*/ 181565 h 605028"/>
                <a:gd name="connsiteX37" fmla="*/ 383806 w 444390"/>
                <a:gd name="connsiteY37" fmla="*/ 191656 h 605028"/>
                <a:gd name="connsiteX38" fmla="*/ 373698 w 444390"/>
                <a:gd name="connsiteY38" fmla="*/ 201747 h 605028"/>
                <a:gd name="connsiteX39" fmla="*/ 70724 w 444390"/>
                <a:gd name="connsiteY39" fmla="*/ 201747 h 605028"/>
                <a:gd name="connsiteX40" fmla="*/ 60616 w 444390"/>
                <a:gd name="connsiteY40" fmla="*/ 191656 h 605028"/>
                <a:gd name="connsiteX41" fmla="*/ 70724 w 444390"/>
                <a:gd name="connsiteY41" fmla="*/ 181565 h 605028"/>
                <a:gd name="connsiteX42" fmla="*/ 70723 w 444390"/>
                <a:gd name="connsiteY42" fmla="*/ 121020 h 605028"/>
                <a:gd name="connsiteX43" fmla="*/ 252467 w 444390"/>
                <a:gd name="connsiteY43" fmla="*/ 121020 h 605028"/>
                <a:gd name="connsiteX44" fmla="*/ 262574 w 444390"/>
                <a:gd name="connsiteY44" fmla="*/ 131111 h 605028"/>
                <a:gd name="connsiteX45" fmla="*/ 252467 w 444390"/>
                <a:gd name="connsiteY45" fmla="*/ 141202 h 605028"/>
                <a:gd name="connsiteX46" fmla="*/ 70723 w 444390"/>
                <a:gd name="connsiteY46" fmla="*/ 141202 h 605028"/>
                <a:gd name="connsiteX47" fmla="*/ 60616 w 444390"/>
                <a:gd name="connsiteY47" fmla="*/ 131111 h 605028"/>
                <a:gd name="connsiteX48" fmla="*/ 70723 w 444390"/>
                <a:gd name="connsiteY48" fmla="*/ 121020 h 605028"/>
                <a:gd name="connsiteX49" fmla="*/ 323232 w 444390"/>
                <a:gd name="connsiteY49" fmla="*/ 34328 h 605028"/>
                <a:gd name="connsiteX50" fmla="*/ 323232 w 444390"/>
                <a:gd name="connsiteY50" fmla="*/ 110914 h 605028"/>
                <a:gd name="connsiteX51" fmla="*/ 333248 w 444390"/>
                <a:gd name="connsiteY51" fmla="*/ 121006 h 605028"/>
                <a:gd name="connsiteX52" fmla="*/ 410040 w 444390"/>
                <a:gd name="connsiteY52" fmla="*/ 121006 h 605028"/>
                <a:gd name="connsiteX53" fmla="*/ 30320 w 444390"/>
                <a:gd name="connsiteY53" fmla="*/ 20183 h 605028"/>
                <a:gd name="connsiteX54" fmla="*/ 20213 w 444390"/>
                <a:gd name="connsiteY54" fmla="*/ 30274 h 605028"/>
                <a:gd name="connsiteX55" fmla="*/ 20213 w 444390"/>
                <a:gd name="connsiteY55" fmla="*/ 574754 h 605028"/>
                <a:gd name="connsiteX56" fmla="*/ 30320 w 444390"/>
                <a:gd name="connsiteY56" fmla="*/ 584845 h 605028"/>
                <a:gd name="connsiteX57" fmla="*/ 414101 w 444390"/>
                <a:gd name="connsiteY57" fmla="*/ 584845 h 605028"/>
                <a:gd name="connsiteX58" fmla="*/ 424208 w 444390"/>
                <a:gd name="connsiteY58" fmla="*/ 574754 h 605028"/>
                <a:gd name="connsiteX59" fmla="*/ 424208 w 444390"/>
                <a:gd name="connsiteY59" fmla="*/ 141188 h 605028"/>
                <a:gd name="connsiteX60" fmla="*/ 333248 w 444390"/>
                <a:gd name="connsiteY60" fmla="*/ 141188 h 605028"/>
                <a:gd name="connsiteX61" fmla="*/ 303018 w 444390"/>
                <a:gd name="connsiteY61" fmla="*/ 110914 h 605028"/>
                <a:gd name="connsiteX62" fmla="*/ 303018 w 444390"/>
                <a:gd name="connsiteY62" fmla="*/ 20183 h 605028"/>
                <a:gd name="connsiteX63" fmla="*/ 30320 w 444390"/>
                <a:gd name="connsiteY63" fmla="*/ 0 h 605028"/>
                <a:gd name="connsiteX64" fmla="*/ 312493 w 444390"/>
                <a:gd name="connsiteY64" fmla="*/ 0 h 605028"/>
                <a:gd name="connsiteX65" fmla="*/ 315201 w 444390"/>
                <a:gd name="connsiteY65" fmla="*/ 180 h 605028"/>
                <a:gd name="connsiteX66" fmla="*/ 321878 w 444390"/>
                <a:gd name="connsiteY66" fmla="*/ 4775 h 605028"/>
                <a:gd name="connsiteX67" fmla="*/ 439638 w 444390"/>
                <a:gd name="connsiteY67" fmla="*/ 122357 h 605028"/>
                <a:gd name="connsiteX68" fmla="*/ 444241 w 444390"/>
                <a:gd name="connsiteY68" fmla="*/ 129025 h 605028"/>
                <a:gd name="connsiteX69" fmla="*/ 444331 w 444390"/>
                <a:gd name="connsiteY69" fmla="*/ 131638 h 605028"/>
                <a:gd name="connsiteX70" fmla="*/ 444331 w 444390"/>
                <a:gd name="connsiteY70" fmla="*/ 574754 h 605028"/>
                <a:gd name="connsiteX71" fmla="*/ 414101 w 444390"/>
                <a:gd name="connsiteY71" fmla="*/ 605028 h 605028"/>
                <a:gd name="connsiteX72" fmla="*/ 30320 w 444390"/>
                <a:gd name="connsiteY72" fmla="*/ 605028 h 605028"/>
                <a:gd name="connsiteX73" fmla="*/ 0 w 444390"/>
                <a:gd name="connsiteY73" fmla="*/ 574754 h 605028"/>
                <a:gd name="connsiteX74" fmla="*/ 0 w 444390"/>
                <a:gd name="connsiteY74" fmla="*/ 30274 h 605028"/>
                <a:gd name="connsiteX75" fmla="*/ 30320 w 444390"/>
                <a:gd name="connsiteY75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44390" h="605028">
                  <a:moveTo>
                    <a:pt x="70724" y="484079"/>
                  </a:moveTo>
                  <a:lnTo>
                    <a:pt x="373698" y="484079"/>
                  </a:lnTo>
                  <a:cubicBezTo>
                    <a:pt x="379745" y="484079"/>
                    <a:pt x="383806" y="488133"/>
                    <a:pt x="383806" y="494170"/>
                  </a:cubicBezTo>
                  <a:cubicBezTo>
                    <a:pt x="383806" y="500207"/>
                    <a:pt x="379745" y="504261"/>
                    <a:pt x="373698" y="504261"/>
                  </a:cubicBezTo>
                  <a:lnTo>
                    <a:pt x="70724" y="504261"/>
                  </a:lnTo>
                  <a:cubicBezTo>
                    <a:pt x="64677" y="504261"/>
                    <a:pt x="60616" y="500207"/>
                    <a:pt x="60616" y="494170"/>
                  </a:cubicBezTo>
                  <a:cubicBezTo>
                    <a:pt x="60616" y="488133"/>
                    <a:pt x="64677" y="484079"/>
                    <a:pt x="70724" y="484079"/>
                  </a:cubicBezTo>
                  <a:close/>
                  <a:moveTo>
                    <a:pt x="70724" y="423604"/>
                  </a:moveTo>
                  <a:lnTo>
                    <a:pt x="373698" y="423604"/>
                  </a:lnTo>
                  <a:cubicBezTo>
                    <a:pt x="379745" y="423604"/>
                    <a:pt x="383806" y="427658"/>
                    <a:pt x="383806" y="433695"/>
                  </a:cubicBezTo>
                  <a:cubicBezTo>
                    <a:pt x="383806" y="439732"/>
                    <a:pt x="379745" y="443786"/>
                    <a:pt x="373698" y="443786"/>
                  </a:cubicBezTo>
                  <a:lnTo>
                    <a:pt x="70724" y="443786"/>
                  </a:lnTo>
                  <a:cubicBezTo>
                    <a:pt x="64677" y="443786"/>
                    <a:pt x="60616" y="439732"/>
                    <a:pt x="60616" y="433695"/>
                  </a:cubicBezTo>
                  <a:cubicBezTo>
                    <a:pt x="60616" y="427658"/>
                    <a:pt x="64677" y="423604"/>
                    <a:pt x="70724" y="423604"/>
                  </a:cubicBezTo>
                  <a:close/>
                  <a:moveTo>
                    <a:pt x="70724" y="363059"/>
                  </a:moveTo>
                  <a:lnTo>
                    <a:pt x="373698" y="363059"/>
                  </a:lnTo>
                  <a:cubicBezTo>
                    <a:pt x="379745" y="363059"/>
                    <a:pt x="383806" y="367113"/>
                    <a:pt x="383806" y="373150"/>
                  </a:cubicBezTo>
                  <a:cubicBezTo>
                    <a:pt x="383806" y="379187"/>
                    <a:pt x="379745" y="383241"/>
                    <a:pt x="373698" y="383241"/>
                  </a:cubicBezTo>
                  <a:lnTo>
                    <a:pt x="70724" y="383241"/>
                  </a:lnTo>
                  <a:cubicBezTo>
                    <a:pt x="64677" y="383241"/>
                    <a:pt x="60616" y="379187"/>
                    <a:pt x="60616" y="373150"/>
                  </a:cubicBezTo>
                  <a:cubicBezTo>
                    <a:pt x="60616" y="367113"/>
                    <a:pt x="64677" y="363059"/>
                    <a:pt x="70724" y="363059"/>
                  </a:cubicBezTo>
                  <a:close/>
                  <a:moveTo>
                    <a:pt x="70724" y="302585"/>
                  </a:moveTo>
                  <a:lnTo>
                    <a:pt x="373698" y="302585"/>
                  </a:lnTo>
                  <a:cubicBezTo>
                    <a:pt x="379745" y="302585"/>
                    <a:pt x="383806" y="306639"/>
                    <a:pt x="383806" y="312676"/>
                  </a:cubicBezTo>
                  <a:cubicBezTo>
                    <a:pt x="383806" y="318713"/>
                    <a:pt x="379745" y="322767"/>
                    <a:pt x="373698" y="322767"/>
                  </a:cubicBezTo>
                  <a:lnTo>
                    <a:pt x="70724" y="322767"/>
                  </a:lnTo>
                  <a:cubicBezTo>
                    <a:pt x="64677" y="322767"/>
                    <a:pt x="60616" y="318713"/>
                    <a:pt x="60616" y="312676"/>
                  </a:cubicBezTo>
                  <a:cubicBezTo>
                    <a:pt x="60616" y="306639"/>
                    <a:pt x="64677" y="302585"/>
                    <a:pt x="70724" y="302585"/>
                  </a:cubicBezTo>
                  <a:close/>
                  <a:moveTo>
                    <a:pt x="70724" y="242039"/>
                  </a:moveTo>
                  <a:lnTo>
                    <a:pt x="373698" y="242039"/>
                  </a:lnTo>
                  <a:cubicBezTo>
                    <a:pt x="379745" y="242039"/>
                    <a:pt x="383806" y="246093"/>
                    <a:pt x="383806" y="252130"/>
                  </a:cubicBezTo>
                  <a:cubicBezTo>
                    <a:pt x="383806" y="258167"/>
                    <a:pt x="379745" y="262221"/>
                    <a:pt x="373698" y="262221"/>
                  </a:cubicBezTo>
                  <a:lnTo>
                    <a:pt x="70724" y="262221"/>
                  </a:lnTo>
                  <a:cubicBezTo>
                    <a:pt x="64677" y="262221"/>
                    <a:pt x="60616" y="258167"/>
                    <a:pt x="60616" y="252130"/>
                  </a:cubicBezTo>
                  <a:cubicBezTo>
                    <a:pt x="60616" y="246093"/>
                    <a:pt x="64677" y="242039"/>
                    <a:pt x="70724" y="242039"/>
                  </a:cubicBezTo>
                  <a:close/>
                  <a:moveTo>
                    <a:pt x="70724" y="181565"/>
                  </a:moveTo>
                  <a:lnTo>
                    <a:pt x="373698" y="181565"/>
                  </a:lnTo>
                  <a:cubicBezTo>
                    <a:pt x="379745" y="181565"/>
                    <a:pt x="383806" y="185619"/>
                    <a:pt x="383806" y="191656"/>
                  </a:cubicBezTo>
                  <a:cubicBezTo>
                    <a:pt x="383806" y="197693"/>
                    <a:pt x="379745" y="201747"/>
                    <a:pt x="373698" y="201747"/>
                  </a:cubicBezTo>
                  <a:lnTo>
                    <a:pt x="70724" y="201747"/>
                  </a:lnTo>
                  <a:cubicBezTo>
                    <a:pt x="64677" y="201747"/>
                    <a:pt x="60616" y="197693"/>
                    <a:pt x="60616" y="191656"/>
                  </a:cubicBezTo>
                  <a:cubicBezTo>
                    <a:pt x="60616" y="185619"/>
                    <a:pt x="64677" y="181565"/>
                    <a:pt x="70724" y="181565"/>
                  </a:cubicBezTo>
                  <a:close/>
                  <a:moveTo>
                    <a:pt x="70723" y="121020"/>
                  </a:moveTo>
                  <a:lnTo>
                    <a:pt x="252467" y="121020"/>
                  </a:lnTo>
                  <a:cubicBezTo>
                    <a:pt x="258513" y="121020"/>
                    <a:pt x="262574" y="125074"/>
                    <a:pt x="262574" y="131111"/>
                  </a:cubicBezTo>
                  <a:cubicBezTo>
                    <a:pt x="262574" y="137148"/>
                    <a:pt x="258513" y="141202"/>
                    <a:pt x="252467" y="141202"/>
                  </a:cubicBezTo>
                  <a:lnTo>
                    <a:pt x="70723" y="141202"/>
                  </a:lnTo>
                  <a:cubicBezTo>
                    <a:pt x="64677" y="141202"/>
                    <a:pt x="60616" y="137148"/>
                    <a:pt x="60616" y="131111"/>
                  </a:cubicBezTo>
                  <a:cubicBezTo>
                    <a:pt x="60616" y="125074"/>
                    <a:pt x="64677" y="121020"/>
                    <a:pt x="70723" y="121020"/>
                  </a:cubicBezTo>
                  <a:close/>
                  <a:moveTo>
                    <a:pt x="323232" y="34328"/>
                  </a:moveTo>
                  <a:lnTo>
                    <a:pt x="323232" y="110914"/>
                  </a:lnTo>
                  <a:cubicBezTo>
                    <a:pt x="323232" y="117041"/>
                    <a:pt x="327202" y="121006"/>
                    <a:pt x="333248" y="121006"/>
                  </a:cubicBezTo>
                  <a:lnTo>
                    <a:pt x="410040" y="121006"/>
                  </a:lnTo>
                  <a:close/>
                  <a:moveTo>
                    <a:pt x="30320" y="20183"/>
                  </a:moveTo>
                  <a:cubicBezTo>
                    <a:pt x="24274" y="20183"/>
                    <a:pt x="20213" y="25228"/>
                    <a:pt x="20213" y="30274"/>
                  </a:cubicBezTo>
                  <a:lnTo>
                    <a:pt x="20213" y="574754"/>
                  </a:lnTo>
                  <a:cubicBezTo>
                    <a:pt x="20213" y="580881"/>
                    <a:pt x="24274" y="584845"/>
                    <a:pt x="30320" y="584845"/>
                  </a:cubicBezTo>
                  <a:lnTo>
                    <a:pt x="414101" y="584845"/>
                  </a:lnTo>
                  <a:cubicBezTo>
                    <a:pt x="420147" y="584845"/>
                    <a:pt x="424208" y="580881"/>
                    <a:pt x="424208" y="574754"/>
                  </a:cubicBezTo>
                  <a:lnTo>
                    <a:pt x="424208" y="141188"/>
                  </a:lnTo>
                  <a:lnTo>
                    <a:pt x="333248" y="141188"/>
                  </a:lnTo>
                  <a:cubicBezTo>
                    <a:pt x="316103" y="141188"/>
                    <a:pt x="303018" y="128124"/>
                    <a:pt x="303018" y="110914"/>
                  </a:cubicBezTo>
                  <a:lnTo>
                    <a:pt x="303018" y="20183"/>
                  </a:lnTo>
                  <a:close/>
                  <a:moveTo>
                    <a:pt x="30320" y="0"/>
                  </a:moveTo>
                  <a:lnTo>
                    <a:pt x="312493" y="0"/>
                  </a:lnTo>
                  <a:cubicBezTo>
                    <a:pt x="313396" y="0"/>
                    <a:pt x="314298" y="0"/>
                    <a:pt x="315201" y="180"/>
                  </a:cubicBezTo>
                  <a:cubicBezTo>
                    <a:pt x="318178" y="721"/>
                    <a:pt x="320525" y="2343"/>
                    <a:pt x="321878" y="4775"/>
                  </a:cubicBezTo>
                  <a:lnTo>
                    <a:pt x="439638" y="122357"/>
                  </a:lnTo>
                  <a:cubicBezTo>
                    <a:pt x="442075" y="123709"/>
                    <a:pt x="443699" y="126051"/>
                    <a:pt x="444241" y="129025"/>
                  </a:cubicBezTo>
                  <a:cubicBezTo>
                    <a:pt x="444421" y="129926"/>
                    <a:pt x="444421" y="130737"/>
                    <a:pt x="444331" y="131638"/>
                  </a:cubicBezTo>
                  <a:lnTo>
                    <a:pt x="444331" y="574754"/>
                  </a:lnTo>
                  <a:cubicBezTo>
                    <a:pt x="444331" y="591963"/>
                    <a:pt x="431246" y="605028"/>
                    <a:pt x="414101" y="605028"/>
                  </a:cubicBezTo>
                  <a:lnTo>
                    <a:pt x="30320" y="605028"/>
                  </a:lnTo>
                  <a:cubicBezTo>
                    <a:pt x="13175" y="605028"/>
                    <a:pt x="0" y="591963"/>
                    <a:pt x="0" y="574754"/>
                  </a:cubicBezTo>
                  <a:lnTo>
                    <a:pt x="0" y="30274"/>
                  </a:lnTo>
                  <a:cubicBezTo>
                    <a:pt x="0" y="13155"/>
                    <a:pt x="13175" y="0"/>
                    <a:pt x="30320" y="0"/>
                  </a:cubicBezTo>
                  <a:close/>
                </a:path>
              </a:pathLst>
            </a:custGeom>
            <a:solidFill>
              <a:srgbClr val="466BB0"/>
            </a:solidFill>
            <a:ln>
              <a:noFill/>
            </a:ln>
          </p:spPr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BCF6C9-52C2-458F-B4C9-C77EE199E145}"/>
                </a:ext>
              </a:extLst>
            </p:cNvPr>
            <p:cNvSpPr txBox="1"/>
            <p:nvPr/>
          </p:nvSpPr>
          <p:spPr>
            <a:xfrm>
              <a:off x="7568145" y="5109668"/>
              <a:ext cx="724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466BB0"/>
                  </a:solidFill>
                </a:rPr>
                <a:t>Go</a:t>
              </a:r>
              <a:endParaRPr lang="zh-CN" altLang="en-US" sz="1200" b="1" dirty="0">
                <a:solidFill>
                  <a:srgbClr val="466BB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363D906-ABAF-4EB1-866C-9669D29EBC32}"/>
              </a:ext>
            </a:extLst>
          </p:cNvPr>
          <p:cNvGrpSpPr/>
          <p:nvPr/>
        </p:nvGrpSpPr>
        <p:grpSpPr>
          <a:xfrm>
            <a:off x="8705082" y="5064967"/>
            <a:ext cx="1220174" cy="1661243"/>
            <a:chOff x="8705082" y="5064967"/>
            <a:chExt cx="1220174" cy="1661243"/>
          </a:xfrm>
        </p:grpSpPr>
        <p:sp>
          <p:nvSpPr>
            <p:cNvPr id="73" name="files_221427">
              <a:extLst>
                <a:ext uri="{FF2B5EF4-FFF2-40B4-BE49-F238E27FC236}">
                  <a16:creationId xmlns:a16="http://schemas.microsoft.com/office/drawing/2014/main" id="{9840F8E0-DB9D-46C4-AC33-3BB8474637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05082" y="5064967"/>
              <a:ext cx="1220174" cy="1661243"/>
            </a:xfrm>
            <a:custGeom>
              <a:avLst/>
              <a:gdLst>
                <a:gd name="connsiteX0" fmla="*/ 70724 w 444390"/>
                <a:gd name="connsiteY0" fmla="*/ 484079 h 605028"/>
                <a:gd name="connsiteX1" fmla="*/ 373698 w 444390"/>
                <a:gd name="connsiteY1" fmla="*/ 484079 h 605028"/>
                <a:gd name="connsiteX2" fmla="*/ 383806 w 444390"/>
                <a:gd name="connsiteY2" fmla="*/ 494170 h 605028"/>
                <a:gd name="connsiteX3" fmla="*/ 373698 w 444390"/>
                <a:gd name="connsiteY3" fmla="*/ 504261 h 605028"/>
                <a:gd name="connsiteX4" fmla="*/ 70724 w 444390"/>
                <a:gd name="connsiteY4" fmla="*/ 504261 h 605028"/>
                <a:gd name="connsiteX5" fmla="*/ 60616 w 444390"/>
                <a:gd name="connsiteY5" fmla="*/ 494170 h 605028"/>
                <a:gd name="connsiteX6" fmla="*/ 70724 w 444390"/>
                <a:gd name="connsiteY6" fmla="*/ 484079 h 605028"/>
                <a:gd name="connsiteX7" fmla="*/ 70724 w 444390"/>
                <a:gd name="connsiteY7" fmla="*/ 423604 h 605028"/>
                <a:gd name="connsiteX8" fmla="*/ 373698 w 444390"/>
                <a:gd name="connsiteY8" fmla="*/ 423604 h 605028"/>
                <a:gd name="connsiteX9" fmla="*/ 383806 w 444390"/>
                <a:gd name="connsiteY9" fmla="*/ 433695 h 605028"/>
                <a:gd name="connsiteX10" fmla="*/ 373698 w 444390"/>
                <a:gd name="connsiteY10" fmla="*/ 443786 h 605028"/>
                <a:gd name="connsiteX11" fmla="*/ 70724 w 444390"/>
                <a:gd name="connsiteY11" fmla="*/ 443786 h 605028"/>
                <a:gd name="connsiteX12" fmla="*/ 60616 w 444390"/>
                <a:gd name="connsiteY12" fmla="*/ 433695 h 605028"/>
                <a:gd name="connsiteX13" fmla="*/ 70724 w 444390"/>
                <a:gd name="connsiteY13" fmla="*/ 423604 h 605028"/>
                <a:gd name="connsiteX14" fmla="*/ 70724 w 444390"/>
                <a:gd name="connsiteY14" fmla="*/ 363059 h 605028"/>
                <a:gd name="connsiteX15" fmla="*/ 373698 w 444390"/>
                <a:gd name="connsiteY15" fmla="*/ 363059 h 605028"/>
                <a:gd name="connsiteX16" fmla="*/ 383806 w 444390"/>
                <a:gd name="connsiteY16" fmla="*/ 373150 h 605028"/>
                <a:gd name="connsiteX17" fmla="*/ 373698 w 444390"/>
                <a:gd name="connsiteY17" fmla="*/ 383241 h 605028"/>
                <a:gd name="connsiteX18" fmla="*/ 70724 w 444390"/>
                <a:gd name="connsiteY18" fmla="*/ 383241 h 605028"/>
                <a:gd name="connsiteX19" fmla="*/ 60616 w 444390"/>
                <a:gd name="connsiteY19" fmla="*/ 373150 h 605028"/>
                <a:gd name="connsiteX20" fmla="*/ 70724 w 444390"/>
                <a:gd name="connsiteY20" fmla="*/ 363059 h 605028"/>
                <a:gd name="connsiteX21" fmla="*/ 70724 w 444390"/>
                <a:gd name="connsiteY21" fmla="*/ 302585 h 605028"/>
                <a:gd name="connsiteX22" fmla="*/ 373698 w 444390"/>
                <a:gd name="connsiteY22" fmla="*/ 302585 h 605028"/>
                <a:gd name="connsiteX23" fmla="*/ 383806 w 444390"/>
                <a:gd name="connsiteY23" fmla="*/ 312676 h 605028"/>
                <a:gd name="connsiteX24" fmla="*/ 373698 w 444390"/>
                <a:gd name="connsiteY24" fmla="*/ 322767 h 605028"/>
                <a:gd name="connsiteX25" fmla="*/ 70724 w 444390"/>
                <a:gd name="connsiteY25" fmla="*/ 322767 h 605028"/>
                <a:gd name="connsiteX26" fmla="*/ 60616 w 444390"/>
                <a:gd name="connsiteY26" fmla="*/ 312676 h 605028"/>
                <a:gd name="connsiteX27" fmla="*/ 70724 w 444390"/>
                <a:gd name="connsiteY27" fmla="*/ 302585 h 605028"/>
                <a:gd name="connsiteX28" fmla="*/ 70724 w 444390"/>
                <a:gd name="connsiteY28" fmla="*/ 242039 h 605028"/>
                <a:gd name="connsiteX29" fmla="*/ 373698 w 444390"/>
                <a:gd name="connsiteY29" fmla="*/ 242039 h 605028"/>
                <a:gd name="connsiteX30" fmla="*/ 383806 w 444390"/>
                <a:gd name="connsiteY30" fmla="*/ 252130 h 605028"/>
                <a:gd name="connsiteX31" fmla="*/ 373698 w 444390"/>
                <a:gd name="connsiteY31" fmla="*/ 262221 h 605028"/>
                <a:gd name="connsiteX32" fmla="*/ 70724 w 444390"/>
                <a:gd name="connsiteY32" fmla="*/ 262221 h 605028"/>
                <a:gd name="connsiteX33" fmla="*/ 60616 w 444390"/>
                <a:gd name="connsiteY33" fmla="*/ 252130 h 605028"/>
                <a:gd name="connsiteX34" fmla="*/ 70724 w 444390"/>
                <a:gd name="connsiteY34" fmla="*/ 242039 h 605028"/>
                <a:gd name="connsiteX35" fmla="*/ 70724 w 444390"/>
                <a:gd name="connsiteY35" fmla="*/ 181565 h 605028"/>
                <a:gd name="connsiteX36" fmla="*/ 373698 w 444390"/>
                <a:gd name="connsiteY36" fmla="*/ 181565 h 605028"/>
                <a:gd name="connsiteX37" fmla="*/ 383806 w 444390"/>
                <a:gd name="connsiteY37" fmla="*/ 191656 h 605028"/>
                <a:gd name="connsiteX38" fmla="*/ 373698 w 444390"/>
                <a:gd name="connsiteY38" fmla="*/ 201747 h 605028"/>
                <a:gd name="connsiteX39" fmla="*/ 70724 w 444390"/>
                <a:gd name="connsiteY39" fmla="*/ 201747 h 605028"/>
                <a:gd name="connsiteX40" fmla="*/ 60616 w 444390"/>
                <a:gd name="connsiteY40" fmla="*/ 191656 h 605028"/>
                <a:gd name="connsiteX41" fmla="*/ 70724 w 444390"/>
                <a:gd name="connsiteY41" fmla="*/ 181565 h 605028"/>
                <a:gd name="connsiteX42" fmla="*/ 70723 w 444390"/>
                <a:gd name="connsiteY42" fmla="*/ 121020 h 605028"/>
                <a:gd name="connsiteX43" fmla="*/ 252467 w 444390"/>
                <a:gd name="connsiteY43" fmla="*/ 121020 h 605028"/>
                <a:gd name="connsiteX44" fmla="*/ 262574 w 444390"/>
                <a:gd name="connsiteY44" fmla="*/ 131111 h 605028"/>
                <a:gd name="connsiteX45" fmla="*/ 252467 w 444390"/>
                <a:gd name="connsiteY45" fmla="*/ 141202 h 605028"/>
                <a:gd name="connsiteX46" fmla="*/ 70723 w 444390"/>
                <a:gd name="connsiteY46" fmla="*/ 141202 h 605028"/>
                <a:gd name="connsiteX47" fmla="*/ 60616 w 444390"/>
                <a:gd name="connsiteY47" fmla="*/ 131111 h 605028"/>
                <a:gd name="connsiteX48" fmla="*/ 70723 w 444390"/>
                <a:gd name="connsiteY48" fmla="*/ 121020 h 605028"/>
                <a:gd name="connsiteX49" fmla="*/ 323232 w 444390"/>
                <a:gd name="connsiteY49" fmla="*/ 34328 h 605028"/>
                <a:gd name="connsiteX50" fmla="*/ 323232 w 444390"/>
                <a:gd name="connsiteY50" fmla="*/ 110914 h 605028"/>
                <a:gd name="connsiteX51" fmla="*/ 333248 w 444390"/>
                <a:gd name="connsiteY51" fmla="*/ 121006 h 605028"/>
                <a:gd name="connsiteX52" fmla="*/ 410040 w 444390"/>
                <a:gd name="connsiteY52" fmla="*/ 121006 h 605028"/>
                <a:gd name="connsiteX53" fmla="*/ 30320 w 444390"/>
                <a:gd name="connsiteY53" fmla="*/ 20183 h 605028"/>
                <a:gd name="connsiteX54" fmla="*/ 20213 w 444390"/>
                <a:gd name="connsiteY54" fmla="*/ 30274 h 605028"/>
                <a:gd name="connsiteX55" fmla="*/ 20213 w 444390"/>
                <a:gd name="connsiteY55" fmla="*/ 574754 h 605028"/>
                <a:gd name="connsiteX56" fmla="*/ 30320 w 444390"/>
                <a:gd name="connsiteY56" fmla="*/ 584845 h 605028"/>
                <a:gd name="connsiteX57" fmla="*/ 414101 w 444390"/>
                <a:gd name="connsiteY57" fmla="*/ 584845 h 605028"/>
                <a:gd name="connsiteX58" fmla="*/ 424208 w 444390"/>
                <a:gd name="connsiteY58" fmla="*/ 574754 h 605028"/>
                <a:gd name="connsiteX59" fmla="*/ 424208 w 444390"/>
                <a:gd name="connsiteY59" fmla="*/ 141188 h 605028"/>
                <a:gd name="connsiteX60" fmla="*/ 333248 w 444390"/>
                <a:gd name="connsiteY60" fmla="*/ 141188 h 605028"/>
                <a:gd name="connsiteX61" fmla="*/ 303018 w 444390"/>
                <a:gd name="connsiteY61" fmla="*/ 110914 h 605028"/>
                <a:gd name="connsiteX62" fmla="*/ 303018 w 444390"/>
                <a:gd name="connsiteY62" fmla="*/ 20183 h 605028"/>
                <a:gd name="connsiteX63" fmla="*/ 30320 w 444390"/>
                <a:gd name="connsiteY63" fmla="*/ 0 h 605028"/>
                <a:gd name="connsiteX64" fmla="*/ 312493 w 444390"/>
                <a:gd name="connsiteY64" fmla="*/ 0 h 605028"/>
                <a:gd name="connsiteX65" fmla="*/ 315201 w 444390"/>
                <a:gd name="connsiteY65" fmla="*/ 180 h 605028"/>
                <a:gd name="connsiteX66" fmla="*/ 321878 w 444390"/>
                <a:gd name="connsiteY66" fmla="*/ 4775 h 605028"/>
                <a:gd name="connsiteX67" fmla="*/ 439638 w 444390"/>
                <a:gd name="connsiteY67" fmla="*/ 122357 h 605028"/>
                <a:gd name="connsiteX68" fmla="*/ 444241 w 444390"/>
                <a:gd name="connsiteY68" fmla="*/ 129025 h 605028"/>
                <a:gd name="connsiteX69" fmla="*/ 444331 w 444390"/>
                <a:gd name="connsiteY69" fmla="*/ 131638 h 605028"/>
                <a:gd name="connsiteX70" fmla="*/ 444331 w 444390"/>
                <a:gd name="connsiteY70" fmla="*/ 574754 h 605028"/>
                <a:gd name="connsiteX71" fmla="*/ 414101 w 444390"/>
                <a:gd name="connsiteY71" fmla="*/ 605028 h 605028"/>
                <a:gd name="connsiteX72" fmla="*/ 30320 w 444390"/>
                <a:gd name="connsiteY72" fmla="*/ 605028 h 605028"/>
                <a:gd name="connsiteX73" fmla="*/ 0 w 444390"/>
                <a:gd name="connsiteY73" fmla="*/ 574754 h 605028"/>
                <a:gd name="connsiteX74" fmla="*/ 0 w 444390"/>
                <a:gd name="connsiteY74" fmla="*/ 30274 h 605028"/>
                <a:gd name="connsiteX75" fmla="*/ 30320 w 444390"/>
                <a:gd name="connsiteY75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44390" h="605028">
                  <a:moveTo>
                    <a:pt x="70724" y="484079"/>
                  </a:moveTo>
                  <a:lnTo>
                    <a:pt x="373698" y="484079"/>
                  </a:lnTo>
                  <a:cubicBezTo>
                    <a:pt x="379745" y="484079"/>
                    <a:pt x="383806" y="488133"/>
                    <a:pt x="383806" y="494170"/>
                  </a:cubicBezTo>
                  <a:cubicBezTo>
                    <a:pt x="383806" y="500207"/>
                    <a:pt x="379745" y="504261"/>
                    <a:pt x="373698" y="504261"/>
                  </a:cubicBezTo>
                  <a:lnTo>
                    <a:pt x="70724" y="504261"/>
                  </a:lnTo>
                  <a:cubicBezTo>
                    <a:pt x="64677" y="504261"/>
                    <a:pt x="60616" y="500207"/>
                    <a:pt x="60616" y="494170"/>
                  </a:cubicBezTo>
                  <a:cubicBezTo>
                    <a:pt x="60616" y="488133"/>
                    <a:pt x="64677" y="484079"/>
                    <a:pt x="70724" y="484079"/>
                  </a:cubicBezTo>
                  <a:close/>
                  <a:moveTo>
                    <a:pt x="70724" y="423604"/>
                  </a:moveTo>
                  <a:lnTo>
                    <a:pt x="373698" y="423604"/>
                  </a:lnTo>
                  <a:cubicBezTo>
                    <a:pt x="379745" y="423604"/>
                    <a:pt x="383806" y="427658"/>
                    <a:pt x="383806" y="433695"/>
                  </a:cubicBezTo>
                  <a:cubicBezTo>
                    <a:pt x="383806" y="439732"/>
                    <a:pt x="379745" y="443786"/>
                    <a:pt x="373698" y="443786"/>
                  </a:cubicBezTo>
                  <a:lnTo>
                    <a:pt x="70724" y="443786"/>
                  </a:lnTo>
                  <a:cubicBezTo>
                    <a:pt x="64677" y="443786"/>
                    <a:pt x="60616" y="439732"/>
                    <a:pt x="60616" y="433695"/>
                  </a:cubicBezTo>
                  <a:cubicBezTo>
                    <a:pt x="60616" y="427658"/>
                    <a:pt x="64677" y="423604"/>
                    <a:pt x="70724" y="423604"/>
                  </a:cubicBezTo>
                  <a:close/>
                  <a:moveTo>
                    <a:pt x="70724" y="363059"/>
                  </a:moveTo>
                  <a:lnTo>
                    <a:pt x="373698" y="363059"/>
                  </a:lnTo>
                  <a:cubicBezTo>
                    <a:pt x="379745" y="363059"/>
                    <a:pt x="383806" y="367113"/>
                    <a:pt x="383806" y="373150"/>
                  </a:cubicBezTo>
                  <a:cubicBezTo>
                    <a:pt x="383806" y="379187"/>
                    <a:pt x="379745" y="383241"/>
                    <a:pt x="373698" y="383241"/>
                  </a:cubicBezTo>
                  <a:lnTo>
                    <a:pt x="70724" y="383241"/>
                  </a:lnTo>
                  <a:cubicBezTo>
                    <a:pt x="64677" y="383241"/>
                    <a:pt x="60616" y="379187"/>
                    <a:pt x="60616" y="373150"/>
                  </a:cubicBezTo>
                  <a:cubicBezTo>
                    <a:pt x="60616" y="367113"/>
                    <a:pt x="64677" y="363059"/>
                    <a:pt x="70724" y="363059"/>
                  </a:cubicBezTo>
                  <a:close/>
                  <a:moveTo>
                    <a:pt x="70724" y="302585"/>
                  </a:moveTo>
                  <a:lnTo>
                    <a:pt x="373698" y="302585"/>
                  </a:lnTo>
                  <a:cubicBezTo>
                    <a:pt x="379745" y="302585"/>
                    <a:pt x="383806" y="306639"/>
                    <a:pt x="383806" y="312676"/>
                  </a:cubicBezTo>
                  <a:cubicBezTo>
                    <a:pt x="383806" y="318713"/>
                    <a:pt x="379745" y="322767"/>
                    <a:pt x="373698" y="322767"/>
                  </a:cubicBezTo>
                  <a:lnTo>
                    <a:pt x="70724" y="322767"/>
                  </a:lnTo>
                  <a:cubicBezTo>
                    <a:pt x="64677" y="322767"/>
                    <a:pt x="60616" y="318713"/>
                    <a:pt x="60616" y="312676"/>
                  </a:cubicBezTo>
                  <a:cubicBezTo>
                    <a:pt x="60616" y="306639"/>
                    <a:pt x="64677" y="302585"/>
                    <a:pt x="70724" y="302585"/>
                  </a:cubicBezTo>
                  <a:close/>
                  <a:moveTo>
                    <a:pt x="70724" y="242039"/>
                  </a:moveTo>
                  <a:lnTo>
                    <a:pt x="373698" y="242039"/>
                  </a:lnTo>
                  <a:cubicBezTo>
                    <a:pt x="379745" y="242039"/>
                    <a:pt x="383806" y="246093"/>
                    <a:pt x="383806" y="252130"/>
                  </a:cubicBezTo>
                  <a:cubicBezTo>
                    <a:pt x="383806" y="258167"/>
                    <a:pt x="379745" y="262221"/>
                    <a:pt x="373698" y="262221"/>
                  </a:cubicBezTo>
                  <a:lnTo>
                    <a:pt x="70724" y="262221"/>
                  </a:lnTo>
                  <a:cubicBezTo>
                    <a:pt x="64677" y="262221"/>
                    <a:pt x="60616" y="258167"/>
                    <a:pt x="60616" y="252130"/>
                  </a:cubicBezTo>
                  <a:cubicBezTo>
                    <a:pt x="60616" y="246093"/>
                    <a:pt x="64677" y="242039"/>
                    <a:pt x="70724" y="242039"/>
                  </a:cubicBezTo>
                  <a:close/>
                  <a:moveTo>
                    <a:pt x="70724" y="181565"/>
                  </a:moveTo>
                  <a:lnTo>
                    <a:pt x="373698" y="181565"/>
                  </a:lnTo>
                  <a:cubicBezTo>
                    <a:pt x="379745" y="181565"/>
                    <a:pt x="383806" y="185619"/>
                    <a:pt x="383806" y="191656"/>
                  </a:cubicBezTo>
                  <a:cubicBezTo>
                    <a:pt x="383806" y="197693"/>
                    <a:pt x="379745" y="201747"/>
                    <a:pt x="373698" y="201747"/>
                  </a:cubicBezTo>
                  <a:lnTo>
                    <a:pt x="70724" y="201747"/>
                  </a:lnTo>
                  <a:cubicBezTo>
                    <a:pt x="64677" y="201747"/>
                    <a:pt x="60616" y="197693"/>
                    <a:pt x="60616" y="191656"/>
                  </a:cubicBezTo>
                  <a:cubicBezTo>
                    <a:pt x="60616" y="185619"/>
                    <a:pt x="64677" y="181565"/>
                    <a:pt x="70724" y="181565"/>
                  </a:cubicBezTo>
                  <a:close/>
                  <a:moveTo>
                    <a:pt x="70723" y="121020"/>
                  </a:moveTo>
                  <a:lnTo>
                    <a:pt x="252467" y="121020"/>
                  </a:lnTo>
                  <a:cubicBezTo>
                    <a:pt x="258513" y="121020"/>
                    <a:pt x="262574" y="125074"/>
                    <a:pt x="262574" y="131111"/>
                  </a:cubicBezTo>
                  <a:cubicBezTo>
                    <a:pt x="262574" y="137148"/>
                    <a:pt x="258513" y="141202"/>
                    <a:pt x="252467" y="141202"/>
                  </a:cubicBezTo>
                  <a:lnTo>
                    <a:pt x="70723" y="141202"/>
                  </a:lnTo>
                  <a:cubicBezTo>
                    <a:pt x="64677" y="141202"/>
                    <a:pt x="60616" y="137148"/>
                    <a:pt x="60616" y="131111"/>
                  </a:cubicBezTo>
                  <a:cubicBezTo>
                    <a:pt x="60616" y="125074"/>
                    <a:pt x="64677" y="121020"/>
                    <a:pt x="70723" y="121020"/>
                  </a:cubicBezTo>
                  <a:close/>
                  <a:moveTo>
                    <a:pt x="323232" y="34328"/>
                  </a:moveTo>
                  <a:lnTo>
                    <a:pt x="323232" y="110914"/>
                  </a:lnTo>
                  <a:cubicBezTo>
                    <a:pt x="323232" y="117041"/>
                    <a:pt x="327202" y="121006"/>
                    <a:pt x="333248" y="121006"/>
                  </a:cubicBezTo>
                  <a:lnTo>
                    <a:pt x="410040" y="121006"/>
                  </a:lnTo>
                  <a:close/>
                  <a:moveTo>
                    <a:pt x="30320" y="20183"/>
                  </a:moveTo>
                  <a:cubicBezTo>
                    <a:pt x="24274" y="20183"/>
                    <a:pt x="20213" y="25228"/>
                    <a:pt x="20213" y="30274"/>
                  </a:cubicBezTo>
                  <a:lnTo>
                    <a:pt x="20213" y="574754"/>
                  </a:lnTo>
                  <a:cubicBezTo>
                    <a:pt x="20213" y="580881"/>
                    <a:pt x="24274" y="584845"/>
                    <a:pt x="30320" y="584845"/>
                  </a:cubicBezTo>
                  <a:lnTo>
                    <a:pt x="414101" y="584845"/>
                  </a:lnTo>
                  <a:cubicBezTo>
                    <a:pt x="420147" y="584845"/>
                    <a:pt x="424208" y="580881"/>
                    <a:pt x="424208" y="574754"/>
                  </a:cubicBezTo>
                  <a:lnTo>
                    <a:pt x="424208" y="141188"/>
                  </a:lnTo>
                  <a:lnTo>
                    <a:pt x="333248" y="141188"/>
                  </a:lnTo>
                  <a:cubicBezTo>
                    <a:pt x="316103" y="141188"/>
                    <a:pt x="303018" y="128124"/>
                    <a:pt x="303018" y="110914"/>
                  </a:cubicBezTo>
                  <a:lnTo>
                    <a:pt x="303018" y="20183"/>
                  </a:lnTo>
                  <a:close/>
                  <a:moveTo>
                    <a:pt x="30320" y="0"/>
                  </a:moveTo>
                  <a:lnTo>
                    <a:pt x="312493" y="0"/>
                  </a:lnTo>
                  <a:cubicBezTo>
                    <a:pt x="313396" y="0"/>
                    <a:pt x="314298" y="0"/>
                    <a:pt x="315201" y="180"/>
                  </a:cubicBezTo>
                  <a:cubicBezTo>
                    <a:pt x="318178" y="721"/>
                    <a:pt x="320525" y="2343"/>
                    <a:pt x="321878" y="4775"/>
                  </a:cubicBezTo>
                  <a:lnTo>
                    <a:pt x="439638" y="122357"/>
                  </a:lnTo>
                  <a:cubicBezTo>
                    <a:pt x="442075" y="123709"/>
                    <a:pt x="443699" y="126051"/>
                    <a:pt x="444241" y="129025"/>
                  </a:cubicBezTo>
                  <a:cubicBezTo>
                    <a:pt x="444421" y="129926"/>
                    <a:pt x="444421" y="130737"/>
                    <a:pt x="444331" y="131638"/>
                  </a:cubicBezTo>
                  <a:lnTo>
                    <a:pt x="444331" y="574754"/>
                  </a:lnTo>
                  <a:cubicBezTo>
                    <a:pt x="444331" y="591963"/>
                    <a:pt x="431246" y="605028"/>
                    <a:pt x="414101" y="605028"/>
                  </a:cubicBezTo>
                  <a:lnTo>
                    <a:pt x="30320" y="605028"/>
                  </a:lnTo>
                  <a:cubicBezTo>
                    <a:pt x="13175" y="605028"/>
                    <a:pt x="0" y="591963"/>
                    <a:pt x="0" y="574754"/>
                  </a:cubicBezTo>
                  <a:lnTo>
                    <a:pt x="0" y="30274"/>
                  </a:lnTo>
                  <a:cubicBezTo>
                    <a:pt x="0" y="13155"/>
                    <a:pt x="13175" y="0"/>
                    <a:pt x="30320" y="0"/>
                  </a:cubicBezTo>
                  <a:close/>
                </a:path>
              </a:pathLst>
            </a:custGeom>
            <a:solidFill>
              <a:srgbClr val="466BB0"/>
            </a:solidFill>
            <a:ln>
              <a:noFill/>
            </a:ln>
          </p:spPr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B8FBB83-2599-4A7A-8FEE-F6B19C750E77}"/>
                </a:ext>
              </a:extLst>
            </p:cNvPr>
            <p:cNvSpPr txBox="1"/>
            <p:nvPr/>
          </p:nvSpPr>
          <p:spPr>
            <a:xfrm>
              <a:off x="8837484" y="5109668"/>
              <a:ext cx="471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466BB0"/>
                  </a:solidFill>
                </a:rPr>
                <a:t>Js</a:t>
              </a:r>
              <a:endParaRPr lang="zh-CN" altLang="en-US" sz="1200" b="1" dirty="0">
                <a:solidFill>
                  <a:srgbClr val="466BB0"/>
                </a:solidFill>
              </a:endParaRPr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E49E44B4-9AAD-49C3-B678-4A1DDE3729AF}"/>
              </a:ext>
            </a:extLst>
          </p:cNvPr>
          <p:cNvSpPr txBox="1"/>
          <p:nvPr/>
        </p:nvSpPr>
        <p:spPr>
          <a:xfrm>
            <a:off x="669925" y="5675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网络性能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F3EA681-217F-47B3-AA18-8DDC363587EA}"/>
              </a:ext>
            </a:extLst>
          </p:cNvPr>
          <p:cNvSpPr/>
          <p:nvPr/>
        </p:nvSpPr>
        <p:spPr>
          <a:xfrm>
            <a:off x="2672503" y="5583277"/>
            <a:ext cx="9541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直连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无性能损失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C131016-FDD2-44AE-B3A3-9946FACC4AD3}"/>
              </a:ext>
            </a:extLst>
          </p:cNvPr>
          <p:cNvSpPr/>
          <p:nvPr/>
        </p:nvSpPr>
        <p:spPr>
          <a:xfrm>
            <a:off x="5178074" y="5583277"/>
            <a:ext cx="16177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Pingfang SC"/>
              </a:rPr>
              <a:t>轻微性能损失</a:t>
            </a:r>
            <a:endParaRPr lang="en-US" altLang="zh-CN" b="1" dirty="0">
              <a:latin typeface="Pingfang SC"/>
            </a:endParaRPr>
          </a:p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最差增加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0.008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/>
              </a:rPr>
              <a:t>秒延迟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AD5ADB4-57F2-4BC7-AEA1-3754D8700ED4}"/>
              </a:ext>
            </a:extLst>
          </p:cNvPr>
          <p:cNvSpPr txBox="1"/>
          <p:nvPr/>
        </p:nvSpPr>
        <p:spPr>
          <a:xfrm>
            <a:off x="9027054" y="2031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只限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9471D5A-5841-4456-B231-8E1394DCCCAA}"/>
              </a:ext>
            </a:extLst>
          </p:cNvPr>
          <p:cNvSpPr txBox="1"/>
          <p:nvPr/>
        </p:nvSpPr>
        <p:spPr>
          <a:xfrm>
            <a:off x="10053458" y="55277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不限制语言</a:t>
            </a:r>
          </a:p>
        </p:txBody>
      </p:sp>
    </p:spTree>
    <p:extLst>
      <p:ext uri="{BB962C8B-B14F-4D97-AF65-F5344CB8AC3E}">
        <p14:creationId xmlns:p14="http://schemas.microsoft.com/office/powerpoint/2010/main" val="86180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6ED0F-2F1B-4A68-A571-34E546D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网上评价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8027F-BA95-4E4C-9189-C3796C866F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17FCA0-CAB3-4C2B-BD14-D9803B4487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7122A-CBA2-4DD3-A5FB-8E56562025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6" name="Picture 4" descr="Image result for è¾è®¯äº logo">
            <a:extLst>
              <a:ext uri="{FF2B5EF4-FFF2-40B4-BE49-F238E27FC236}">
                <a16:creationId xmlns:a16="http://schemas.microsoft.com/office/drawing/2014/main" id="{233073E0-9483-4933-A93E-D7F2610E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5" y="1137196"/>
            <a:ext cx="2639213" cy="70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阿里云 logo">
            <a:extLst>
              <a:ext uri="{FF2B5EF4-FFF2-40B4-BE49-F238E27FC236}">
                <a16:creationId xmlns:a16="http://schemas.microsoft.com/office/drawing/2014/main" id="{BBD6DCFF-D8F4-41B7-9880-5884A14C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581" y="1185702"/>
            <a:ext cx="2639213" cy="6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中科软 logo">
            <a:extLst>
              <a:ext uri="{FF2B5EF4-FFF2-40B4-BE49-F238E27FC236}">
                <a16:creationId xmlns:a16="http://schemas.microsoft.com/office/drawing/2014/main" id="{5D4E6263-6E1A-47FA-A771-CCD81E48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1" t="27266" r="17792" b="24053"/>
          <a:stretch/>
        </p:blipFill>
        <p:spPr bwMode="auto">
          <a:xfrm>
            <a:off x="8439407" y="1185702"/>
            <a:ext cx="3081081" cy="6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76B7AF-EFF7-43A6-9318-C464DA072802}"/>
              </a:ext>
            </a:extLst>
          </p:cNvPr>
          <p:cNvSpPr txBox="1"/>
          <p:nvPr/>
        </p:nvSpPr>
        <p:spPr>
          <a:xfrm>
            <a:off x="699754" y="2193507"/>
            <a:ext cx="328820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能力不依赖公有云，可以私有部署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同时支持</a:t>
            </a:r>
            <a:r>
              <a:rPr lang="en-US" altLang="zh-CN" dirty="0"/>
              <a:t>Spring Cloud</a:t>
            </a:r>
            <a:r>
              <a:rPr lang="zh-CN" altLang="en-US" dirty="0"/>
              <a:t>和</a:t>
            </a:r>
            <a:r>
              <a:rPr lang="en-US" altLang="zh-CN" dirty="0" err="1"/>
              <a:t>Istio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多语言框架支持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链路追踪不依赖</a:t>
            </a:r>
            <a:r>
              <a:rPr lang="en-US" altLang="zh-CN" dirty="0"/>
              <a:t>Spring Cloud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C91C0-8642-47D2-B7CF-024BC138BEA0}"/>
              </a:ext>
            </a:extLst>
          </p:cNvPr>
          <p:cNvSpPr txBox="1"/>
          <p:nvPr/>
        </p:nvSpPr>
        <p:spPr>
          <a:xfrm>
            <a:off x="4569581" y="2193507"/>
            <a:ext cx="328820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一站式微服务</a:t>
            </a:r>
            <a:r>
              <a:rPr lang="en-US" altLang="zh-CN" dirty="0"/>
              <a:t>/</a:t>
            </a:r>
            <a:r>
              <a:rPr lang="zh-CN" altLang="en-US" dirty="0"/>
              <a:t>应用托管服务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与应用托管平台深度集成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用户文档丰富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阿里自研</a:t>
            </a:r>
            <a:r>
              <a:rPr lang="en-US" altLang="zh-CN" dirty="0"/>
              <a:t>sentinel/</a:t>
            </a:r>
            <a:r>
              <a:rPr lang="en-US" altLang="zh-CN" dirty="0" err="1"/>
              <a:t>nacos</a:t>
            </a:r>
            <a:r>
              <a:rPr lang="en-US" altLang="zh-CN" dirty="0"/>
              <a:t> discovery/</a:t>
            </a:r>
            <a:r>
              <a:rPr lang="en-US" altLang="zh-CN" dirty="0" err="1"/>
              <a:t>nacos</a:t>
            </a:r>
            <a:r>
              <a:rPr lang="en-US" altLang="zh-CN" dirty="0"/>
              <a:t> config</a:t>
            </a:r>
            <a:r>
              <a:rPr lang="zh-CN" altLang="en-US" dirty="0"/>
              <a:t>可以替换原始</a:t>
            </a:r>
            <a:r>
              <a:rPr lang="en-US" altLang="zh-CN" dirty="0"/>
              <a:t>Spring cloud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成熟度稳定性高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全链路流控能力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58E521-9AB5-4C1F-BE57-67AA54A3EB15}"/>
              </a:ext>
            </a:extLst>
          </p:cNvPr>
          <p:cNvSpPr txBox="1"/>
          <p:nvPr/>
        </p:nvSpPr>
        <p:spPr>
          <a:xfrm>
            <a:off x="8439407" y="2193507"/>
            <a:ext cx="3288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纯开源组件，实施成本低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实际对新疆业务提供支持</a:t>
            </a:r>
            <a:endParaRPr lang="en-US" altLang="zh-CN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65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1777B7-06B4-4ACA-A420-739DEF17EEC8}"/>
              </a:ext>
            </a:extLst>
          </p:cNvPr>
          <p:cNvSpPr txBox="1"/>
          <p:nvPr/>
        </p:nvSpPr>
        <p:spPr>
          <a:xfrm>
            <a:off x="4295775" y="2279005"/>
            <a:ext cx="45801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Situation</a:t>
            </a:r>
            <a:endParaRPr lang="en-US" altLang="zh-CN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14DA4-1BA7-472D-8D59-6CE852BE6AA3}"/>
              </a:ext>
            </a:extLst>
          </p:cNvPr>
          <p:cNvSpPr/>
          <p:nvPr/>
        </p:nvSpPr>
        <p:spPr>
          <a:xfrm>
            <a:off x="4295775" y="3545424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场景演示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966C6-7156-4795-8E24-41E95267B0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66" t="23611" r="35107" b="40000"/>
          <a:stretch/>
        </p:blipFill>
        <p:spPr>
          <a:xfrm>
            <a:off x="1270488" y="1202280"/>
            <a:ext cx="2377099" cy="3600000"/>
          </a:xfrm>
          <a:prstGeom prst="rect">
            <a:avLst/>
          </a:prstGeom>
        </p:spPr>
      </p:pic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69D01A4-5B75-47A3-AF53-4CACDD3B1F4E}"/>
              </a:ext>
            </a:extLst>
          </p:cNvPr>
          <p:cNvSpPr/>
          <p:nvPr/>
        </p:nvSpPr>
        <p:spPr>
          <a:xfrm rot="5400000">
            <a:off x="8507083" y="3909972"/>
            <a:ext cx="748433" cy="594344"/>
          </a:xfrm>
          <a:prstGeom prst="triangle">
            <a:avLst/>
          </a:prstGeom>
          <a:noFill/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082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3971-029B-4152-BC85-36208200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场景设计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5DF15-DA36-4C1B-9126-2F278B213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Situation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8ADA6-72E9-4DD2-B334-EF5011C96F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E8D5-4475-4F37-97B7-B56F2FEC4F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3" name="ïśḻïḍé">
            <a:extLst>
              <a:ext uri="{FF2B5EF4-FFF2-40B4-BE49-F238E27FC236}">
                <a16:creationId xmlns:a16="http://schemas.microsoft.com/office/drawing/2014/main" id="{356E6A65-0525-45E5-ADA7-18DDDCE1388F}"/>
              </a:ext>
            </a:extLst>
          </p:cNvPr>
          <p:cNvSpPr>
            <a:spLocks noChangeAspect="1"/>
          </p:cNvSpPr>
          <p:nvPr/>
        </p:nvSpPr>
        <p:spPr>
          <a:xfrm>
            <a:off x="880307" y="1264043"/>
            <a:ext cx="674651" cy="432000"/>
          </a:xfrm>
          <a:custGeom>
            <a:avLst/>
            <a:gdLst>
              <a:gd name="T0" fmla="*/ 7988 w 8594"/>
              <a:gd name="T1" fmla="*/ 3842 h 5503"/>
              <a:gd name="T2" fmla="*/ 8594 w 8594"/>
              <a:gd name="T3" fmla="*/ 3842 h 5503"/>
              <a:gd name="T4" fmla="*/ 8594 w 8594"/>
              <a:gd name="T5" fmla="*/ 5503 h 5503"/>
              <a:gd name="T6" fmla="*/ 6748 w 8594"/>
              <a:gd name="T7" fmla="*/ 5503 h 5503"/>
              <a:gd name="T8" fmla="*/ 6748 w 8594"/>
              <a:gd name="T9" fmla="*/ 3842 h 5503"/>
              <a:gd name="T10" fmla="*/ 7328 w 8594"/>
              <a:gd name="T11" fmla="*/ 3842 h 5503"/>
              <a:gd name="T12" fmla="*/ 7328 w 8594"/>
              <a:gd name="T13" fmla="*/ 3082 h 5503"/>
              <a:gd name="T14" fmla="*/ 4627 w 8594"/>
              <a:gd name="T15" fmla="*/ 3082 h 5503"/>
              <a:gd name="T16" fmla="*/ 4627 w 8594"/>
              <a:gd name="T17" fmla="*/ 3842 h 5503"/>
              <a:gd name="T18" fmla="*/ 5220 w 8594"/>
              <a:gd name="T19" fmla="*/ 3842 h 5503"/>
              <a:gd name="T20" fmla="*/ 5220 w 8594"/>
              <a:gd name="T21" fmla="*/ 5503 h 5503"/>
              <a:gd name="T22" fmla="*/ 3374 w 8594"/>
              <a:gd name="T23" fmla="*/ 5503 h 5503"/>
              <a:gd name="T24" fmla="*/ 3374 w 8594"/>
              <a:gd name="T25" fmla="*/ 3842 h 5503"/>
              <a:gd name="T26" fmla="*/ 3967 w 8594"/>
              <a:gd name="T27" fmla="*/ 3842 h 5503"/>
              <a:gd name="T28" fmla="*/ 3967 w 8594"/>
              <a:gd name="T29" fmla="*/ 3082 h 5503"/>
              <a:gd name="T30" fmla="*/ 1265 w 8594"/>
              <a:gd name="T31" fmla="*/ 3082 h 5503"/>
              <a:gd name="T32" fmla="*/ 1265 w 8594"/>
              <a:gd name="T33" fmla="*/ 3842 h 5503"/>
              <a:gd name="T34" fmla="*/ 1846 w 8594"/>
              <a:gd name="T35" fmla="*/ 3842 h 5503"/>
              <a:gd name="T36" fmla="*/ 1846 w 8594"/>
              <a:gd name="T37" fmla="*/ 5503 h 5503"/>
              <a:gd name="T38" fmla="*/ 0 w 8594"/>
              <a:gd name="T39" fmla="*/ 5503 h 5503"/>
              <a:gd name="T40" fmla="*/ 0 w 8594"/>
              <a:gd name="T41" fmla="*/ 3842 h 5503"/>
              <a:gd name="T42" fmla="*/ 606 w 8594"/>
              <a:gd name="T43" fmla="*/ 3842 h 5503"/>
              <a:gd name="T44" fmla="*/ 606 w 8594"/>
              <a:gd name="T45" fmla="*/ 2423 h 5503"/>
              <a:gd name="T46" fmla="*/ 3967 w 8594"/>
              <a:gd name="T47" fmla="*/ 2423 h 5503"/>
              <a:gd name="T48" fmla="*/ 3967 w 8594"/>
              <a:gd name="T49" fmla="*/ 1663 h 5503"/>
              <a:gd name="T50" fmla="*/ 3374 w 8594"/>
              <a:gd name="T51" fmla="*/ 1663 h 5503"/>
              <a:gd name="T52" fmla="*/ 3374 w 8594"/>
              <a:gd name="T53" fmla="*/ 0 h 5503"/>
              <a:gd name="T54" fmla="*/ 5220 w 8594"/>
              <a:gd name="T55" fmla="*/ 0 h 5503"/>
              <a:gd name="T56" fmla="*/ 5220 w 8594"/>
              <a:gd name="T57" fmla="*/ 1663 h 5503"/>
              <a:gd name="T58" fmla="*/ 4627 w 8594"/>
              <a:gd name="T59" fmla="*/ 1663 h 5503"/>
              <a:gd name="T60" fmla="*/ 4627 w 8594"/>
              <a:gd name="T61" fmla="*/ 2423 h 5503"/>
              <a:gd name="T62" fmla="*/ 7988 w 8594"/>
              <a:gd name="T63" fmla="*/ 2423 h 5503"/>
              <a:gd name="T64" fmla="*/ 7988 w 8594"/>
              <a:gd name="T65" fmla="*/ 3842 h 5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94" h="5503">
                <a:moveTo>
                  <a:pt x="7988" y="3842"/>
                </a:moveTo>
                <a:lnTo>
                  <a:pt x="8594" y="3842"/>
                </a:lnTo>
                <a:lnTo>
                  <a:pt x="8594" y="5503"/>
                </a:lnTo>
                <a:lnTo>
                  <a:pt x="6748" y="5503"/>
                </a:lnTo>
                <a:lnTo>
                  <a:pt x="6748" y="3842"/>
                </a:lnTo>
                <a:lnTo>
                  <a:pt x="7328" y="3842"/>
                </a:lnTo>
                <a:lnTo>
                  <a:pt x="7328" y="3082"/>
                </a:lnTo>
                <a:lnTo>
                  <a:pt x="4627" y="3082"/>
                </a:lnTo>
                <a:lnTo>
                  <a:pt x="4627" y="3842"/>
                </a:lnTo>
                <a:lnTo>
                  <a:pt x="5220" y="3842"/>
                </a:lnTo>
                <a:lnTo>
                  <a:pt x="5220" y="5503"/>
                </a:lnTo>
                <a:lnTo>
                  <a:pt x="3374" y="5503"/>
                </a:lnTo>
                <a:lnTo>
                  <a:pt x="3374" y="3842"/>
                </a:lnTo>
                <a:lnTo>
                  <a:pt x="3967" y="3842"/>
                </a:lnTo>
                <a:lnTo>
                  <a:pt x="3967" y="3082"/>
                </a:lnTo>
                <a:lnTo>
                  <a:pt x="1265" y="3082"/>
                </a:lnTo>
                <a:lnTo>
                  <a:pt x="1265" y="3842"/>
                </a:lnTo>
                <a:lnTo>
                  <a:pt x="1846" y="3842"/>
                </a:lnTo>
                <a:lnTo>
                  <a:pt x="1846" y="5503"/>
                </a:lnTo>
                <a:lnTo>
                  <a:pt x="0" y="5503"/>
                </a:lnTo>
                <a:lnTo>
                  <a:pt x="0" y="3842"/>
                </a:lnTo>
                <a:lnTo>
                  <a:pt x="606" y="3842"/>
                </a:lnTo>
                <a:lnTo>
                  <a:pt x="606" y="2423"/>
                </a:lnTo>
                <a:lnTo>
                  <a:pt x="3967" y="2423"/>
                </a:lnTo>
                <a:lnTo>
                  <a:pt x="3967" y="1663"/>
                </a:lnTo>
                <a:lnTo>
                  <a:pt x="3374" y="1663"/>
                </a:lnTo>
                <a:lnTo>
                  <a:pt x="3374" y="0"/>
                </a:lnTo>
                <a:lnTo>
                  <a:pt x="5220" y="0"/>
                </a:lnTo>
                <a:lnTo>
                  <a:pt x="5220" y="1663"/>
                </a:lnTo>
                <a:lnTo>
                  <a:pt x="4627" y="1663"/>
                </a:lnTo>
                <a:lnTo>
                  <a:pt x="4627" y="2423"/>
                </a:lnTo>
                <a:lnTo>
                  <a:pt x="7988" y="2423"/>
                </a:lnTo>
                <a:lnTo>
                  <a:pt x="7988" y="3842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7" name="ïṣľiḋé">
            <a:extLst>
              <a:ext uri="{FF2B5EF4-FFF2-40B4-BE49-F238E27FC236}">
                <a16:creationId xmlns:a16="http://schemas.microsoft.com/office/drawing/2014/main" id="{D06D9E8D-AE7C-40D3-BE91-67A880EB818B}"/>
              </a:ext>
            </a:extLst>
          </p:cNvPr>
          <p:cNvSpPr>
            <a:spLocks noChangeAspect="1"/>
          </p:cNvSpPr>
          <p:nvPr/>
        </p:nvSpPr>
        <p:spPr>
          <a:xfrm>
            <a:off x="917505" y="5464204"/>
            <a:ext cx="600254" cy="432000"/>
          </a:xfrm>
          <a:custGeom>
            <a:avLst/>
            <a:gdLst>
              <a:gd name="T0" fmla="*/ 3835 w 5714"/>
              <a:gd name="T1" fmla="*/ 1669 h 4118"/>
              <a:gd name="T2" fmla="*/ 2166 w 5714"/>
              <a:gd name="T3" fmla="*/ 0 h 4118"/>
              <a:gd name="T4" fmla="*/ 497 w 5714"/>
              <a:gd name="T5" fmla="*/ 1669 h 4118"/>
              <a:gd name="T6" fmla="*/ 754 w 5714"/>
              <a:gd name="T7" fmla="*/ 2555 h 4118"/>
              <a:gd name="T8" fmla="*/ 0 w 5714"/>
              <a:gd name="T9" fmla="*/ 2555 h 4118"/>
              <a:gd name="T10" fmla="*/ 0 w 5714"/>
              <a:gd name="T11" fmla="*/ 3338 h 4118"/>
              <a:gd name="T12" fmla="*/ 2166 w 5714"/>
              <a:gd name="T13" fmla="*/ 3338 h 4118"/>
              <a:gd name="T14" fmla="*/ 3835 w 5714"/>
              <a:gd name="T15" fmla="*/ 1669 h 4118"/>
              <a:gd name="T16" fmla="*/ 2166 w 5714"/>
              <a:gd name="T17" fmla="*/ 2555 h 4118"/>
              <a:gd name="T18" fmla="*/ 1280 w 5714"/>
              <a:gd name="T19" fmla="*/ 1669 h 4118"/>
              <a:gd name="T20" fmla="*/ 2166 w 5714"/>
              <a:gd name="T21" fmla="*/ 783 h 4118"/>
              <a:gd name="T22" fmla="*/ 3052 w 5714"/>
              <a:gd name="T23" fmla="*/ 1669 h 4118"/>
              <a:gd name="T24" fmla="*/ 2166 w 5714"/>
              <a:gd name="T25" fmla="*/ 2555 h 4118"/>
              <a:gd name="T26" fmla="*/ 5713 w 5714"/>
              <a:gd name="T27" fmla="*/ 2946 h 4118"/>
              <a:gd name="T28" fmla="*/ 5690 w 5714"/>
              <a:gd name="T29" fmla="*/ 2993 h 4118"/>
              <a:gd name="T30" fmla="*/ 4243 w 5714"/>
              <a:gd name="T31" fmla="*/ 4105 h 4118"/>
              <a:gd name="T32" fmla="*/ 4207 w 5714"/>
              <a:gd name="T33" fmla="*/ 4118 h 4118"/>
              <a:gd name="T34" fmla="*/ 4172 w 5714"/>
              <a:gd name="T35" fmla="*/ 4106 h 4118"/>
              <a:gd name="T36" fmla="*/ 4153 w 5714"/>
              <a:gd name="T37" fmla="*/ 4037 h 4118"/>
              <a:gd name="T38" fmla="*/ 4429 w 5714"/>
              <a:gd name="T39" fmla="*/ 3338 h 4118"/>
              <a:gd name="T40" fmla="*/ 2939 w 5714"/>
              <a:gd name="T41" fmla="*/ 3338 h 4118"/>
              <a:gd name="T42" fmla="*/ 3807 w 5714"/>
              <a:gd name="T43" fmla="*/ 2555 h 4118"/>
              <a:gd name="T44" fmla="*/ 4429 w 5714"/>
              <a:gd name="T45" fmla="*/ 2555 h 4118"/>
              <a:gd name="T46" fmla="*/ 4152 w 5714"/>
              <a:gd name="T47" fmla="*/ 1855 h 4118"/>
              <a:gd name="T48" fmla="*/ 4172 w 5714"/>
              <a:gd name="T49" fmla="*/ 1787 h 4118"/>
              <a:gd name="T50" fmla="*/ 4243 w 5714"/>
              <a:gd name="T51" fmla="*/ 1787 h 4118"/>
              <a:gd name="T52" fmla="*/ 5690 w 5714"/>
              <a:gd name="T53" fmla="*/ 2899 h 4118"/>
              <a:gd name="T54" fmla="*/ 5713 w 5714"/>
              <a:gd name="T55" fmla="*/ 2946 h 4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14" h="4118">
                <a:moveTo>
                  <a:pt x="3835" y="1669"/>
                </a:moveTo>
                <a:cubicBezTo>
                  <a:pt x="3835" y="748"/>
                  <a:pt x="3086" y="0"/>
                  <a:pt x="2166" y="0"/>
                </a:cubicBezTo>
                <a:cubicBezTo>
                  <a:pt x="1246" y="0"/>
                  <a:pt x="497" y="748"/>
                  <a:pt x="497" y="1669"/>
                </a:cubicBezTo>
                <a:cubicBezTo>
                  <a:pt x="497" y="1994"/>
                  <a:pt x="592" y="2297"/>
                  <a:pt x="754" y="2555"/>
                </a:cubicBezTo>
                <a:lnTo>
                  <a:pt x="0" y="2555"/>
                </a:lnTo>
                <a:lnTo>
                  <a:pt x="0" y="3338"/>
                </a:lnTo>
                <a:lnTo>
                  <a:pt x="2166" y="3338"/>
                </a:lnTo>
                <a:cubicBezTo>
                  <a:pt x="3086" y="3338"/>
                  <a:pt x="3835" y="2589"/>
                  <a:pt x="3835" y="1669"/>
                </a:cubicBezTo>
                <a:close/>
                <a:moveTo>
                  <a:pt x="2166" y="2555"/>
                </a:moveTo>
                <a:cubicBezTo>
                  <a:pt x="1677" y="2555"/>
                  <a:pt x="1280" y="2157"/>
                  <a:pt x="1280" y="1669"/>
                </a:cubicBezTo>
                <a:cubicBezTo>
                  <a:pt x="1280" y="1180"/>
                  <a:pt x="1678" y="783"/>
                  <a:pt x="2166" y="783"/>
                </a:cubicBezTo>
                <a:cubicBezTo>
                  <a:pt x="2655" y="783"/>
                  <a:pt x="3052" y="1180"/>
                  <a:pt x="3052" y="1669"/>
                </a:cubicBezTo>
                <a:cubicBezTo>
                  <a:pt x="3052" y="2157"/>
                  <a:pt x="2655" y="2555"/>
                  <a:pt x="2166" y="2555"/>
                </a:cubicBezTo>
                <a:close/>
                <a:moveTo>
                  <a:pt x="5713" y="2946"/>
                </a:moveTo>
                <a:cubicBezTo>
                  <a:pt x="5713" y="2965"/>
                  <a:pt x="5705" y="2982"/>
                  <a:pt x="5690" y="2993"/>
                </a:cubicBezTo>
                <a:lnTo>
                  <a:pt x="4243" y="4105"/>
                </a:lnTo>
                <a:cubicBezTo>
                  <a:pt x="4233" y="4114"/>
                  <a:pt x="4220" y="4118"/>
                  <a:pt x="4207" y="4118"/>
                </a:cubicBezTo>
                <a:cubicBezTo>
                  <a:pt x="4195" y="4118"/>
                  <a:pt x="4182" y="4114"/>
                  <a:pt x="4172" y="4106"/>
                </a:cubicBezTo>
                <a:cubicBezTo>
                  <a:pt x="4151" y="4090"/>
                  <a:pt x="4143" y="4062"/>
                  <a:pt x="4153" y="4037"/>
                </a:cubicBezTo>
                <a:lnTo>
                  <a:pt x="4429" y="3338"/>
                </a:lnTo>
                <a:lnTo>
                  <a:pt x="2939" y="3338"/>
                </a:lnTo>
                <a:cubicBezTo>
                  <a:pt x="2939" y="3338"/>
                  <a:pt x="3585" y="3145"/>
                  <a:pt x="3807" y="2555"/>
                </a:cubicBezTo>
                <a:lnTo>
                  <a:pt x="4429" y="2555"/>
                </a:lnTo>
                <a:lnTo>
                  <a:pt x="4152" y="1855"/>
                </a:lnTo>
                <a:cubicBezTo>
                  <a:pt x="4143" y="1831"/>
                  <a:pt x="4151" y="1803"/>
                  <a:pt x="4172" y="1787"/>
                </a:cubicBezTo>
                <a:cubicBezTo>
                  <a:pt x="4193" y="1770"/>
                  <a:pt x="4222" y="1771"/>
                  <a:pt x="4243" y="1787"/>
                </a:cubicBezTo>
                <a:lnTo>
                  <a:pt x="5690" y="2899"/>
                </a:lnTo>
                <a:cubicBezTo>
                  <a:pt x="5705" y="2911"/>
                  <a:pt x="5714" y="2928"/>
                  <a:pt x="5713" y="2946"/>
                </a:cubicBezTo>
                <a:close/>
              </a:path>
            </a:pathLst>
          </a:custGeom>
          <a:solidFill>
            <a:schemeClr val="accent6"/>
          </a:solidFill>
          <a:ln w="19050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771EC0-1C0F-4106-AC0D-5DD9856DD5C3}"/>
              </a:ext>
            </a:extLst>
          </p:cNvPr>
          <p:cNvCxnSpPr>
            <a:cxnSpLocks/>
          </p:cNvCxnSpPr>
          <p:nvPr/>
        </p:nvCxnSpPr>
        <p:spPr>
          <a:xfrm>
            <a:off x="4680481" y="1909869"/>
            <a:ext cx="684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575677B-3756-4795-AA7B-DEBE9F702298}"/>
              </a:ext>
            </a:extLst>
          </p:cNvPr>
          <p:cNvCxnSpPr>
            <a:cxnSpLocks/>
          </p:cNvCxnSpPr>
          <p:nvPr/>
        </p:nvCxnSpPr>
        <p:spPr>
          <a:xfrm>
            <a:off x="4680481" y="2750667"/>
            <a:ext cx="684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nected-clouds_59874">
            <a:extLst>
              <a:ext uri="{FF2B5EF4-FFF2-40B4-BE49-F238E27FC236}">
                <a16:creationId xmlns:a16="http://schemas.microsoft.com/office/drawing/2014/main" id="{9AB74C40-E744-4179-A93F-62695F4C6E32}"/>
              </a:ext>
            </a:extLst>
          </p:cNvPr>
          <p:cNvSpPr>
            <a:spLocks noChangeAspect="1"/>
          </p:cNvSpPr>
          <p:nvPr/>
        </p:nvSpPr>
        <p:spPr bwMode="auto">
          <a:xfrm>
            <a:off x="1007285" y="2050686"/>
            <a:ext cx="420695" cy="432000"/>
          </a:xfrm>
          <a:custGeom>
            <a:avLst/>
            <a:gdLst>
              <a:gd name="connsiteX0" fmla="*/ 424168 w 586882"/>
              <a:gd name="connsiteY0" fmla="*/ 465464 h 602652"/>
              <a:gd name="connsiteX1" fmla="*/ 460587 w 586882"/>
              <a:gd name="connsiteY1" fmla="*/ 478354 h 602652"/>
              <a:gd name="connsiteX2" fmla="*/ 465658 w 586882"/>
              <a:gd name="connsiteY2" fmla="*/ 477894 h 602652"/>
              <a:gd name="connsiteX3" fmla="*/ 508071 w 586882"/>
              <a:gd name="connsiteY3" fmla="*/ 500912 h 602652"/>
              <a:gd name="connsiteX4" fmla="*/ 557860 w 586882"/>
              <a:gd name="connsiteY4" fmla="*/ 552012 h 602652"/>
              <a:gd name="connsiteX5" fmla="*/ 506688 w 586882"/>
              <a:gd name="connsiteY5" fmla="*/ 602652 h 602652"/>
              <a:gd name="connsiteX6" fmla="*/ 375301 w 586882"/>
              <a:gd name="connsiteY6" fmla="*/ 602652 h 602652"/>
              <a:gd name="connsiteX7" fmla="*/ 324129 w 586882"/>
              <a:gd name="connsiteY7" fmla="*/ 552012 h 602652"/>
              <a:gd name="connsiteX8" fmla="*/ 371152 w 586882"/>
              <a:gd name="connsiteY8" fmla="*/ 500912 h 602652"/>
              <a:gd name="connsiteX9" fmla="*/ 424168 w 586882"/>
              <a:gd name="connsiteY9" fmla="*/ 465464 h 602652"/>
              <a:gd name="connsiteX10" fmla="*/ 129586 w 586882"/>
              <a:gd name="connsiteY10" fmla="*/ 465464 h 602652"/>
              <a:gd name="connsiteX11" fmla="*/ 165547 w 586882"/>
              <a:gd name="connsiteY11" fmla="*/ 478354 h 602652"/>
              <a:gd name="connsiteX12" fmla="*/ 170619 w 586882"/>
              <a:gd name="connsiteY12" fmla="*/ 477894 h 602652"/>
              <a:gd name="connsiteX13" fmla="*/ 213496 w 586882"/>
              <a:gd name="connsiteY13" fmla="*/ 500912 h 602652"/>
              <a:gd name="connsiteX14" fmla="*/ 262827 w 586882"/>
              <a:gd name="connsiteY14" fmla="*/ 552012 h 602652"/>
              <a:gd name="connsiteX15" fmla="*/ 211651 w 586882"/>
              <a:gd name="connsiteY15" fmla="*/ 602652 h 602652"/>
              <a:gd name="connsiteX16" fmla="*/ 80255 w 586882"/>
              <a:gd name="connsiteY16" fmla="*/ 602652 h 602652"/>
              <a:gd name="connsiteX17" fmla="*/ 29540 w 586882"/>
              <a:gd name="connsiteY17" fmla="*/ 552012 h 602652"/>
              <a:gd name="connsiteX18" fmla="*/ 76566 w 586882"/>
              <a:gd name="connsiteY18" fmla="*/ 500912 h 602652"/>
              <a:gd name="connsiteX19" fmla="*/ 129586 w 586882"/>
              <a:gd name="connsiteY19" fmla="*/ 465464 h 602652"/>
              <a:gd name="connsiteX20" fmla="*/ 293709 w 586882"/>
              <a:gd name="connsiteY20" fmla="*/ 183683 h 602652"/>
              <a:gd name="connsiteX21" fmla="*/ 335659 w 586882"/>
              <a:gd name="connsiteY21" fmla="*/ 226037 h 602652"/>
              <a:gd name="connsiteX22" fmla="*/ 328283 w 586882"/>
              <a:gd name="connsiteY22" fmla="*/ 249516 h 602652"/>
              <a:gd name="connsiteX23" fmla="*/ 414951 w 586882"/>
              <a:gd name="connsiteY23" fmla="*/ 419851 h 602652"/>
              <a:gd name="connsiteX24" fmla="*/ 406653 w 586882"/>
              <a:gd name="connsiteY24" fmla="*/ 445632 h 602652"/>
              <a:gd name="connsiteX25" fmla="*/ 397894 w 586882"/>
              <a:gd name="connsiteY25" fmla="*/ 447473 h 602652"/>
              <a:gd name="connsiteX26" fmla="*/ 381298 w 586882"/>
              <a:gd name="connsiteY26" fmla="*/ 437345 h 602652"/>
              <a:gd name="connsiteX27" fmla="*/ 295091 w 586882"/>
              <a:gd name="connsiteY27" fmla="*/ 267930 h 602652"/>
              <a:gd name="connsiteX28" fmla="*/ 293709 w 586882"/>
              <a:gd name="connsiteY28" fmla="*/ 267930 h 602652"/>
              <a:gd name="connsiteX29" fmla="*/ 291865 w 586882"/>
              <a:gd name="connsiteY29" fmla="*/ 267930 h 602652"/>
              <a:gd name="connsiteX30" fmla="*/ 206119 w 586882"/>
              <a:gd name="connsiteY30" fmla="*/ 437345 h 602652"/>
              <a:gd name="connsiteX31" fmla="*/ 189062 w 586882"/>
              <a:gd name="connsiteY31" fmla="*/ 447473 h 602652"/>
              <a:gd name="connsiteX32" fmla="*/ 180303 w 586882"/>
              <a:gd name="connsiteY32" fmla="*/ 445632 h 602652"/>
              <a:gd name="connsiteX33" fmla="*/ 172005 w 586882"/>
              <a:gd name="connsiteY33" fmla="*/ 420312 h 602652"/>
              <a:gd name="connsiteX34" fmla="*/ 258673 w 586882"/>
              <a:gd name="connsiteY34" fmla="*/ 249516 h 602652"/>
              <a:gd name="connsiteX35" fmla="*/ 251297 w 586882"/>
              <a:gd name="connsiteY35" fmla="*/ 226037 h 602652"/>
              <a:gd name="connsiteX36" fmla="*/ 293709 w 586882"/>
              <a:gd name="connsiteY36" fmla="*/ 183683 h 602652"/>
              <a:gd name="connsiteX37" fmla="*/ 251718 w 586882"/>
              <a:gd name="connsiteY37" fmla="*/ 0 h 602652"/>
              <a:gd name="connsiteX38" fmla="*/ 339313 w 586882"/>
              <a:gd name="connsiteY38" fmla="*/ 29466 h 602652"/>
              <a:gd name="connsiteX39" fmla="*/ 346689 w 586882"/>
              <a:gd name="connsiteY39" fmla="*/ 31768 h 602652"/>
              <a:gd name="connsiteX40" fmla="*/ 355910 w 586882"/>
              <a:gd name="connsiteY40" fmla="*/ 31768 h 602652"/>
              <a:gd name="connsiteX41" fmla="*/ 459640 w 586882"/>
              <a:gd name="connsiteY41" fmla="*/ 84714 h 602652"/>
              <a:gd name="connsiteX42" fmla="*/ 467938 w 586882"/>
              <a:gd name="connsiteY42" fmla="*/ 89779 h 602652"/>
              <a:gd name="connsiteX43" fmla="*/ 586882 w 586882"/>
              <a:gd name="connsiteY43" fmla="*/ 217311 h 602652"/>
              <a:gd name="connsiteX44" fmla="*/ 458718 w 586882"/>
              <a:gd name="connsiteY44" fmla="*/ 345303 h 602652"/>
              <a:gd name="connsiteX45" fmla="*/ 405239 w 586882"/>
              <a:gd name="connsiteY45" fmla="*/ 345303 h 602652"/>
              <a:gd name="connsiteX46" fmla="*/ 379422 w 586882"/>
              <a:gd name="connsiteY46" fmla="*/ 294659 h 602652"/>
              <a:gd name="connsiteX47" fmla="*/ 458718 w 586882"/>
              <a:gd name="connsiteY47" fmla="*/ 294659 h 602652"/>
              <a:gd name="connsiteX48" fmla="*/ 536169 w 586882"/>
              <a:gd name="connsiteY48" fmla="*/ 217311 h 602652"/>
              <a:gd name="connsiteX49" fmla="*/ 458718 w 586882"/>
              <a:gd name="connsiteY49" fmla="*/ 139503 h 602652"/>
              <a:gd name="connsiteX50" fmla="*/ 450880 w 586882"/>
              <a:gd name="connsiteY50" fmla="*/ 139963 h 602652"/>
              <a:gd name="connsiteX51" fmla="*/ 425524 w 586882"/>
              <a:gd name="connsiteY51" fmla="*/ 126151 h 602652"/>
              <a:gd name="connsiteX52" fmla="*/ 355910 w 586882"/>
              <a:gd name="connsiteY52" fmla="*/ 81952 h 602652"/>
              <a:gd name="connsiteX53" fmla="*/ 339774 w 586882"/>
              <a:gd name="connsiteY53" fmla="*/ 83794 h 602652"/>
              <a:gd name="connsiteX54" fmla="*/ 317184 w 586882"/>
              <a:gd name="connsiteY54" fmla="*/ 76888 h 602652"/>
              <a:gd name="connsiteX55" fmla="*/ 251718 w 586882"/>
              <a:gd name="connsiteY55" fmla="*/ 50645 h 602652"/>
              <a:gd name="connsiteX56" fmla="*/ 161358 w 586882"/>
              <a:gd name="connsiteY56" fmla="*/ 121086 h 602652"/>
              <a:gd name="connsiteX57" fmla="*/ 134619 w 586882"/>
              <a:gd name="connsiteY57" fmla="*/ 139963 h 602652"/>
              <a:gd name="connsiteX58" fmla="*/ 128164 w 586882"/>
              <a:gd name="connsiteY58" fmla="*/ 139503 h 602652"/>
              <a:gd name="connsiteX59" fmla="*/ 50713 w 586882"/>
              <a:gd name="connsiteY59" fmla="*/ 217311 h 602652"/>
              <a:gd name="connsiteX60" fmla="*/ 128164 w 586882"/>
              <a:gd name="connsiteY60" fmla="*/ 294659 h 602652"/>
              <a:gd name="connsiteX61" fmla="*/ 207460 w 586882"/>
              <a:gd name="connsiteY61" fmla="*/ 294659 h 602652"/>
              <a:gd name="connsiteX62" fmla="*/ 181643 w 586882"/>
              <a:gd name="connsiteY62" fmla="*/ 345303 h 602652"/>
              <a:gd name="connsiteX63" fmla="*/ 128164 w 586882"/>
              <a:gd name="connsiteY63" fmla="*/ 345303 h 602652"/>
              <a:gd name="connsiteX64" fmla="*/ 0 w 586882"/>
              <a:gd name="connsiteY64" fmla="*/ 217311 h 602652"/>
              <a:gd name="connsiteX65" fmla="*/ 112029 w 586882"/>
              <a:gd name="connsiteY65" fmla="*/ 90239 h 602652"/>
              <a:gd name="connsiteX66" fmla="*/ 120788 w 586882"/>
              <a:gd name="connsiteY66" fmla="*/ 83794 h 602652"/>
              <a:gd name="connsiteX67" fmla="*/ 251718 w 586882"/>
              <a:gd name="connsiteY67" fmla="*/ 0 h 60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86882" h="602652">
                <a:moveTo>
                  <a:pt x="424168" y="465464"/>
                </a:moveTo>
                <a:cubicBezTo>
                  <a:pt x="437537" y="465464"/>
                  <a:pt x="450445" y="470068"/>
                  <a:pt x="460587" y="478354"/>
                </a:cubicBezTo>
                <a:cubicBezTo>
                  <a:pt x="462431" y="477894"/>
                  <a:pt x="463814" y="477894"/>
                  <a:pt x="465658" y="477894"/>
                </a:cubicBezTo>
                <a:cubicBezTo>
                  <a:pt x="482716" y="477894"/>
                  <a:pt x="498851" y="486641"/>
                  <a:pt x="508071" y="500912"/>
                </a:cubicBezTo>
                <a:cubicBezTo>
                  <a:pt x="535732" y="501833"/>
                  <a:pt x="557860" y="524391"/>
                  <a:pt x="557860" y="552012"/>
                </a:cubicBezTo>
                <a:cubicBezTo>
                  <a:pt x="557860" y="580094"/>
                  <a:pt x="534810" y="602652"/>
                  <a:pt x="506688" y="602652"/>
                </a:cubicBezTo>
                <a:lnTo>
                  <a:pt x="375301" y="602652"/>
                </a:lnTo>
                <a:cubicBezTo>
                  <a:pt x="347179" y="602652"/>
                  <a:pt x="324129" y="580094"/>
                  <a:pt x="324129" y="552012"/>
                </a:cubicBezTo>
                <a:cubicBezTo>
                  <a:pt x="324129" y="524851"/>
                  <a:pt x="344874" y="503214"/>
                  <a:pt x="371152" y="500912"/>
                </a:cubicBezTo>
                <a:cubicBezTo>
                  <a:pt x="379911" y="479735"/>
                  <a:pt x="400656" y="465464"/>
                  <a:pt x="424168" y="465464"/>
                </a:cubicBezTo>
                <a:close/>
                <a:moveTo>
                  <a:pt x="129586" y="465464"/>
                </a:moveTo>
                <a:cubicBezTo>
                  <a:pt x="142956" y="465464"/>
                  <a:pt x="155404" y="470068"/>
                  <a:pt x="165547" y="478354"/>
                </a:cubicBezTo>
                <a:cubicBezTo>
                  <a:pt x="167391" y="477894"/>
                  <a:pt x="169236" y="477894"/>
                  <a:pt x="170619" y="477894"/>
                </a:cubicBezTo>
                <a:cubicBezTo>
                  <a:pt x="188138" y="477894"/>
                  <a:pt x="203814" y="486641"/>
                  <a:pt x="213496" y="500912"/>
                </a:cubicBezTo>
                <a:cubicBezTo>
                  <a:pt x="240697" y="501833"/>
                  <a:pt x="262827" y="524391"/>
                  <a:pt x="262827" y="552012"/>
                </a:cubicBezTo>
                <a:cubicBezTo>
                  <a:pt x="262827" y="580094"/>
                  <a:pt x="239775" y="602652"/>
                  <a:pt x="211651" y="602652"/>
                </a:cubicBezTo>
                <a:lnTo>
                  <a:pt x="80255" y="602652"/>
                </a:lnTo>
                <a:cubicBezTo>
                  <a:pt x="52131" y="602652"/>
                  <a:pt x="29540" y="580094"/>
                  <a:pt x="29540" y="552012"/>
                </a:cubicBezTo>
                <a:cubicBezTo>
                  <a:pt x="29540" y="524851"/>
                  <a:pt x="50287" y="503214"/>
                  <a:pt x="76566" y="500912"/>
                </a:cubicBezTo>
                <a:cubicBezTo>
                  <a:pt x="84865" y="479735"/>
                  <a:pt x="106073" y="465464"/>
                  <a:pt x="129586" y="465464"/>
                </a:cubicBezTo>
                <a:close/>
                <a:moveTo>
                  <a:pt x="293709" y="183683"/>
                </a:moveTo>
                <a:cubicBezTo>
                  <a:pt x="316758" y="183683"/>
                  <a:pt x="335659" y="202558"/>
                  <a:pt x="335659" y="226037"/>
                </a:cubicBezTo>
                <a:cubicBezTo>
                  <a:pt x="335659" y="234784"/>
                  <a:pt x="332893" y="243070"/>
                  <a:pt x="328283" y="249516"/>
                </a:cubicBezTo>
                <a:lnTo>
                  <a:pt x="414951" y="419851"/>
                </a:lnTo>
                <a:cubicBezTo>
                  <a:pt x="419561" y="429519"/>
                  <a:pt x="415873" y="440568"/>
                  <a:pt x="406653" y="445632"/>
                </a:cubicBezTo>
                <a:cubicBezTo>
                  <a:pt x="403887" y="447013"/>
                  <a:pt x="400660" y="447473"/>
                  <a:pt x="397894" y="447473"/>
                </a:cubicBezTo>
                <a:cubicBezTo>
                  <a:pt x="390979" y="447473"/>
                  <a:pt x="384525" y="443790"/>
                  <a:pt x="381298" y="437345"/>
                </a:cubicBezTo>
                <a:lnTo>
                  <a:pt x="295091" y="267930"/>
                </a:lnTo>
                <a:cubicBezTo>
                  <a:pt x="294630" y="267930"/>
                  <a:pt x="294169" y="267930"/>
                  <a:pt x="293709" y="267930"/>
                </a:cubicBezTo>
                <a:cubicBezTo>
                  <a:pt x="292787" y="267930"/>
                  <a:pt x="292326" y="267930"/>
                  <a:pt x="291865" y="267930"/>
                </a:cubicBezTo>
                <a:lnTo>
                  <a:pt x="206119" y="437345"/>
                </a:lnTo>
                <a:cubicBezTo>
                  <a:pt x="202431" y="443790"/>
                  <a:pt x="195977" y="447473"/>
                  <a:pt x="189062" y="447473"/>
                </a:cubicBezTo>
                <a:cubicBezTo>
                  <a:pt x="186296" y="447473"/>
                  <a:pt x="183069" y="447013"/>
                  <a:pt x="180303" y="445632"/>
                </a:cubicBezTo>
                <a:cubicBezTo>
                  <a:pt x="171083" y="440568"/>
                  <a:pt x="167395" y="429519"/>
                  <a:pt x="172005" y="420312"/>
                </a:cubicBezTo>
                <a:lnTo>
                  <a:pt x="258673" y="249516"/>
                </a:lnTo>
                <a:cubicBezTo>
                  <a:pt x="254063" y="243070"/>
                  <a:pt x="251297" y="234784"/>
                  <a:pt x="251297" y="226037"/>
                </a:cubicBezTo>
                <a:cubicBezTo>
                  <a:pt x="251297" y="202558"/>
                  <a:pt x="270198" y="183683"/>
                  <a:pt x="293709" y="183683"/>
                </a:cubicBezTo>
                <a:close/>
                <a:moveTo>
                  <a:pt x="251718" y="0"/>
                </a:moveTo>
                <a:cubicBezTo>
                  <a:pt x="283529" y="0"/>
                  <a:pt x="313957" y="10589"/>
                  <a:pt x="339313" y="29466"/>
                </a:cubicBezTo>
                <a:cubicBezTo>
                  <a:pt x="341157" y="31308"/>
                  <a:pt x="343923" y="32228"/>
                  <a:pt x="346689" y="31768"/>
                </a:cubicBezTo>
                <a:cubicBezTo>
                  <a:pt x="349916" y="31768"/>
                  <a:pt x="352682" y="31768"/>
                  <a:pt x="355910" y="31768"/>
                </a:cubicBezTo>
                <a:cubicBezTo>
                  <a:pt x="396941" y="31768"/>
                  <a:pt x="435667" y="52026"/>
                  <a:pt x="459640" y="84714"/>
                </a:cubicBezTo>
                <a:cubicBezTo>
                  <a:pt x="461484" y="87477"/>
                  <a:pt x="464711" y="89319"/>
                  <a:pt x="467938" y="89779"/>
                </a:cubicBezTo>
                <a:cubicBezTo>
                  <a:pt x="534325" y="94383"/>
                  <a:pt x="586882" y="149631"/>
                  <a:pt x="586882" y="217311"/>
                </a:cubicBezTo>
                <a:cubicBezTo>
                  <a:pt x="586882" y="287753"/>
                  <a:pt x="529254" y="345303"/>
                  <a:pt x="458718" y="345303"/>
                </a:cubicBezTo>
                <a:lnTo>
                  <a:pt x="405239" y="345303"/>
                </a:lnTo>
                <a:lnTo>
                  <a:pt x="379422" y="294659"/>
                </a:lnTo>
                <a:lnTo>
                  <a:pt x="458718" y="294659"/>
                </a:lnTo>
                <a:cubicBezTo>
                  <a:pt x="501593" y="294659"/>
                  <a:pt x="536169" y="260128"/>
                  <a:pt x="536169" y="217311"/>
                </a:cubicBezTo>
                <a:cubicBezTo>
                  <a:pt x="536169" y="174493"/>
                  <a:pt x="501593" y="139503"/>
                  <a:pt x="458718" y="139503"/>
                </a:cubicBezTo>
                <a:cubicBezTo>
                  <a:pt x="455952" y="139503"/>
                  <a:pt x="453646" y="139963"/>
                  <a:pt x="450880" y="139963"/>
                </a:cubicBezTo>
                <a:cubicBezTo>
                  <a:pt x="440277" y="141344"/>
                  <a:pt x="430134" y="135359"/>
                  <a:pt x="425524" y="126151"/>
                </a:cubicBezTo>
                <a:cubicBezTo>
                  <a:pt x="412615" y="98987"/>
                  <a:pt x="385876" y="81952"/>
                  <a:pt x="355910" y="81952"/>
                </a:cubicBezTo>
                <a:cubicBezTo>
                  <a:pt x="350377" y="81952"/>
                  <a:pt x="344845" y="82412"/>
                  <a:pt x="339774" y="83794"/>
                </a:cubicBezTo>
                <a:cubicBezTo>
                  <a:pt x="331475" y="85175"/>
                  <a:pt x="323177" y="82873"/>
                  <a:pt x="317184" y="76888"/>
                </a:cubicBezTo>
                <a:cubicBezTo>
                  <a:pt x="299204" y="59853"/>
                  <a:pt x="276153" y="50645"/>
                  <a:pt x="251718" y="50645"/>
                </a:cubicBezTo>
                <a:cubicBezTo>
                  <a:pt x="208843" y="50645"/>
                  <a:pt x="171500" y="79650"/>
                  <a:pt x="161358" y="121086"/>
                </a:cubicBezTo>
                <a:cubicBezTo>
                  <a:pt x="158131" y="133057"/>
                  <a:pt x="147066" y="140884"/>
                  <a:pt x="134619" y="139963"/>
                </a:cubicBezTo>
                <a:cubicBezTo>
                  <a:pt x="132314" y="139963"/>
                  <a:pt x="130469" y="139503"/>
                  <a:pt x="128164" y="139503"/>
                </a:cubicBezTo>
                <a:cubicBezTo>
                  <a:pt x="85289" y="139503"/>
                  <a:pt x="50713" y="174493"/>
                  <a:pt x="50713" y="217311"/>
                </a:cubicBezTo>
                <a:cubicBezTo>
                  <a:pt x="50713" y="260128"/>
                  <a:pt x="85289" y="294659"/>
                  <a:pt x="128164" y="294659"/>
                </a:cubicBezTo>
                <a:lnTo>
                  <a:pt x="207460" y="294659"/>
                </a:lnTo>
                <a:lnTo>
                  <a:pt x="181643" y="345303"/>
                </a:lnTo>
                <a:lnTo>
                  <a:pt x="128164" y="345303"/>
                </a:lnTo>
                <a:cubicBezTo>
                  <a:pt x="57628" y="345303"/>
                  <a:pt x="0" y="287753"/>
                  <a:pt x="0" y="217311"/>
                </a:cubicBezTo>
                <a:cubicBezTo>
                  <a:pt x="0" y="152394"/>
                  <a:pt x="48868" y="98066"/>
                  <a:pt x="112029" y="90239"/>
                </a:cubicBezTo>
                <a:cubicBezTo>
                  <a:pt x="116178" y="89779"/>
                  <a:pt x="119405" y="87477"/>
                  <a:pt x="120788" y="83794"/>
                </a:cubicBezTo>
                <a:cubicBezTo>
                  <a:pt x="144300" y="33149"/>
                  <a:pt x="194552" y="0"/>
                  <a:pt x="251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share_14539">
            <a:extLst>
              <a:ext uri="{FF2B5EF4-FFF2-40B4-BE49-F238E27FC236}">
                <a16:creationId xmlns:a16="http://schemas.microsoft.com/office/drawing/2014/main" id="{C241A9CA-0389-4E21-A341-A84F77DBB7E2}"/>
              </a:ext>
            </a:extLst>
          </p:cNvPr>
          <p:cNvSpPr>
            <a:spLocks noChangeAspect="1"/>
          </p:cNvSpPr>
          <p:nvPr/>
        </p:nvSpPr>
        <p:spPr bwMode="auto">
          <a:xfrm>
            <a:off x="1003162" y="3740559"/>
            <a:ext cx="428940" cy="432000"/>
          </a:xfrm>
          <a:custGeom>
            <a:avLst/>
            <a:gdLst>
              <a:gd name="T0" fmla="*/ 5113 w 6265"/>
              <a:gd name="T1" fmla="*/ 4016 h 6319"/>
              <a:gd name="T2" fmla="*/ 4214 w 6265"/>
              <a:gd name="T3" fmla="*/ 4457 h 6319"/>
              <a:gd name="T4" fmla="*/ 2258 w 6265"/>
              <a:gd name="T5" fmla="*/ 3457 h 6319"/>
              <a:gd name="T6" fmla="*/ 2302 w 6265"/>
              <a:gd name="T7" fmla="*/ 3159 h 6319"/>
              <a:gd name="T8" fmla="*/ 2250 w 6265"/>
              <a:gd name="T9" fmla="*/ 2836 h 6319"/>
              <a:gd name="T10" fmla="*/ 4197 w 6265"/>
              <a:gd name="T11" fmla="*/ 1841 h 6319"/>
              <a:gd name="T12" fmla="*/ 5113 w 6265"/>
              <a:gd name="T13" fmla="*/ 2302 h 6319"/>
              <a:gd name="T14" fmla="*/ 6265 w 6265"/>
              <a:gd name="T15" fmla="*/ 1151 h 6319"/>
              <a:gd name="T16" fmla="*/ 5113 w 6265"/>
              <a:gd name="T17" fmla="*/ 0 h 6319"/>
              <a:gd name="T18" fmla="*/ 3962 w 6265"/>
              <a:gd name="T19" fmla="*/ 1151 h 6319"/>
              <a:gd name="T20" fmla="*/ 4007 w 6265"/>
              <a:gd name="T21" fmla="*/ 1450 h 6319"/>
              <a:gd name="T22" fmla="*/ 2052 w 6265"/>
              <a:gd name="T23" fmla="*/ 2450 h 6319"/>
              <a:gd name="T24" fmla="*/ 1151 w 6265"/>
              <a:gd name="T25" fmla="*/ 2008 h 6319"/>
              <a:gd name="T26" fmla="*/ 0 w 6265"/>
              <a:gd name="T27" fmla="*/ 3159 h 6319"/>
              <a:gd name="T28" fmla="*/ 1151 w 6265"/>
              <a:gd name="T29" fmla="*/ 4311 h 6319"/>
              <a:gd name="T30" fmla="*/ 2069 w 6265"/>
              <a:gd name="T31" fmla="*/ 3849 h 6319"/>
              <a:gd name="T32" fmla="*/ 4014 w 6265"/>
              <a:gd name="T33" fmla="*/ 4844 h 6319"/>
              <a:gd name="T34" fmla="*/ 3962 w 6265"/>
              <a:gd name="T35" fmla="*/ 5168 h 6319"/>
              <a:gd name="T36" fmla="*/ 5113 w 6265"/>
              <a:gd name="T37" fmla="*/ 6319 h 6319"/>
              <a:gd name="T38" fmla="*/ 6265 w 6265"/>
              <a:gd name="T39" fmla="*/ 5168 h 6319"/>
              <a:gd name="T40" fmla="*/ 5113 w 6265"/>
              <a:gd name="T41" fmla="*/ 4016 h 6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65" h="6319">
                <a:moveTo>
                  <a:pt x="5113" y="4016"/>
                </a:moveTo>
                <a:cubicBezTo>
                  <a:pt x="4747" y="4016"/>
                  <a:pt x="4425" y="4190"/>
                  <a:pt x="4214" y="4457"/>
                </a:cubicBezTo>
                <a:lnTo>
                  <a:pt x="2258" y="3457"/>
                </a:lnTo>
                <a:cubicBezTo>
                  <a:pt x="2284" y="3362"/>
                  <a:pt x="2302" y="3263"/>
                  <a:pt x="2302" y="3159"/>
                </a:cubicBezTo>
                <a:cubicBezTo>
                  <a:pt x="2302" y="3046"/>
                  <a:pt x="2280" y="2940"/>
                  <a:pt x="2250" y="2836"/>
                </a:cubicBezTo>
                <a:lnTo>
                  <a:pt x="4197" y="1841"/>
                </a:lnTo>
                <a:cubicBezTo>
                  <a:pt x="4407" y="2120"/>
                  <a:pt x="4738" y="2302"/>
                  <a:pt x="5113" y="2302"/>
                </a:cubicBezTo>
                <a:cubicBezTo>
                  <a:pt x="5750" y="2302"/>
                  <a:pt x="6265" y="1787"/>
                  <a:pt x="6265" y="1151"/>
                </a:cubicBezTo>
                <a:cubicBezTo>
                  <a:pt x="6265" y="515"/>
                  <a:pt x="5750" y="0"/>
                  <a:pt x="5113" y="0"/>
                </a:cubicBezTo>
                <a:cubicBezTo>
                  <a:pt x="4478" y="0"/>
                  <a:pt x="3962" y="515"/>
                  <a:pt x="3962" y="1151"/>
                </a:cubicBezTo>
                <a:cubicBezTo>
                  <a:pt x="3962" y="1255"/>
                  <a:pt x="3981" y="1354"/>
                  <a:pt x="4007" y="1450"/>
                </a:cubicBezTo>
                <a:lnTo>
                  <a:pt x="2052" y="2450"/>
                </a:lnTo>
                <a:cubicBezTo>
                  <a:pt x="1840" y="2183"/>
                  <a:pt x="1517" y="2008"/>
                  <a:pt x="1151" y="2008"/>
                </a:cubicBezTo>
                <a:cubicBezTo>
                  <a:pt x="515" y="2008"/>
                  <a:pt x="0" y="2523"/>
                  <a:pt x="0" y="3159"/>
                </a:cubicBezTo>
                <a:cubicBezTo>
                  <a:pt x="0" y="3795"/>
                  <a:pt x="515" y="4311"/>
                  <a:pt x="1151" y="4311"/>
                </a:cubicBezTo>
                <a:cubicBezTo>
                  <a:pt x="1527" y="4311"/>
                  <a:pt x="1858" y="4128"/>
                  <a:pt x="2069" y="3849"/>
                </a:cubicBezTo>
                <a:lnTo>
                  <a:pt x="4014" y="4844"/>
                </a:lnTo>
                <a:cubicBezTo>
                  <a:pt x="3984" y="4947"/>
                  <a:pt x="3962" y="5054"/>
                  <a:pt x="3962" y="5168"/>
                </a:cubicBezTo>
                <a:cubicBezTo>
                  <a:pt x="3962" y="5804"/>
                  <a:pt x="4478" y="6319"/>
                  <a:pt x="5113" y="6319"/>
                </a:cubicBezTo>
                <a:cubicBezTo>
                  <a:pt x="5750" y="6319"/>
                  <a:pt x="6265" y="5804"/>
                  <a:pt x="6265" y="5168"/>
                </a:cubicBezTo>
                <a:cubicBezTo>
                  <a:pt x="6265" y="4531"/>
                  <a:pt x="5750" y="4016"/>
                  <a:pt x="5113" y="40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5" name="resize_161697">
            <a:extLst>
              <a:ext uri="{FF2B5EF4-FFF2-40B4-BE49-F238E27FC236}">
                <a16:creationId xmlns:a16="http://schemas.microsoft.com/office/drawing/2014/main" id="{2FB84931-F328-4F6F-8CA3-716631D3C082}"/>
              </a:ext>
            </a:extLst>
          </p:cNvPr>
          <p:cNvSpPr>
            <a:spLocks noChangeAspect="1"/>
          </p:cNvSpPr>
          <p:nvPr/>
        </p:nvSpPr>
        <p:spPr bwMode="auto">
          <a:xfrm>
            <a:off x="1001279" y="4607482"/>
            <a:ext cx="432706" cy="432000"/>
          </a:xfrm>
          <a:custGeom>
            <a:avLst/>
            <a:gdLst>
              <a:gd name="connsiteX0" fmla="*/ 507404 w 606580"/>
              <a:gd name="connsiteY0" fmla="*/ 203863 h 605592"/>
              <a:gd name="connsiteX1" fmla="*/ 606580 w 606580"/>
              <a:gd name="connsiteY1" fmla="*/ 302866 h 605592"/>
              <a:gd name="connsiteX2" fmla="*/ 507404 w 606580"/>
              <a:gd name="connsiteY2" fmla="*/ 401869 h 605592"/>
              <a:gd name="connsiteX3" fmla="*/ 478060 w 606580"/>
              <a:gd name="connsiteY3" fmla="*/ 372576 h 605592"/>
              <a:gd name="connsiteX4" fmla="*/ 527091 w 606580"/>
              <a:gd name="connsiteY4" fmla="*/ 323446 h 605592"/>
              <a:gd name="connsiteX5" fmla="*/ 439058 w 606580"/>
              <a:gd name="connsiteY5" fmla="*/ 323446 h 605592"/>
              <a:gd name="connsiteX6" fmla="*/ 439058 w 606580"/>
              <a:gd name="connsiteY6" fmla="*/ 282194 h 605592"/>
              <a:gd name="connsiteX7" fmla="*/ 527091 w 606580"/>
              <a:gd name="connsiteY7" fmla="*/ 282194 h 605592"/>
              <a:gd name="connsiteX8" fmla="*/ 478060 w 606580"/>
              <a:gd name="connsiteY8" fmla="*/ 233156 h 605592"/>
              <a:gd name="connsiteX9" fmla="*/ 99176 w 606580"/>
              <a:gd name="connsiteY9" fmla="*/ 203863 h 605592"/>
              <a:gd name="connsiteX10" fmla="*/ 128520 w 606580"/>
              <a:gd name="connsiteY10" fmla="*/ 233156 h 605592"/>
              <a:gd name="connsiteX11" fmla="*/ 79489 w 606580"/>
              <a:gd name="connsiteY11" fmla="*/ 282194 h 605592"/>
              <a:gd name="connsiteX12" fmla="*/ 167522 w 606580"/>
              <a:gd name="connsiteY12" fmla="*/ 282194 h 605592"/>
              <a:gd name="connsiteX13" fmla="*/ 167522 w 606580"/>
              <a:gd name="connsiteY13" fmla="*/ 323446 h 605592"/>
              <a:gd name="connsiteX14" fmla="*/ 79489 w 606580"/>
              <a:gd name="connsiteY14" fmla="*/ 323446 h 605592"/>
              <a:gd name="connsiteX15" fmla="*/ 128520 w 606580"/>
              <a:gd name="connsiteY15" fmla="*/ 372576 h 605592"/>
              <a:gd name="connsiteX16" fmla="*/ 99176 w 606580"/>
              <a:gd name="connsiteY16" fmla="*/ 401869 h 605592"/>
              <a:gd name="connsiteX17" fmla="*/ 0 w 606580"/>
              <a:gd name="connsiteY17" fmla="*/ 302866 h 605592"/>
              <a:gd name="connsiteX18" fmla="*/ 333563 w 606580"/>
              <a:gd name="connsiteY18" fmla="*/ 0 h 605592"/>
              <a:gd name="connsiteX19" fmla="*/ 395802 w 606580"/>
              <a:gd name="connsiteY19" fmla="*/ 0 h 605592"/>
              <a:gd name="connsiteX20" fmla="*/ 395802 w 606580"/>
              <a:gd name="connsiteY20" fmla="*/ 605592 h 605592"/>
              <a:gd name="connsiteX21" fmla="*/ 333563 w 606580"/>
              <a:gd name="connsiteY21" fmla="*/ 605592 h 605592"/>
              <a:gd name="connsiteX22" fmla="*/ 220940 w 606580"/>
              <a:gd name="connsiteY22" fmla="*/ 0 h 605592"/>
              <a:gd name="connsiteX23" fmla="*/ 283108 w 606580"/>
              <a:gd name="connsiteY23" fmla="*/ 0 h 605592"/>
              <a:gd name="connsiteX24" fmla="*/ 283108 w 606580"/>
              <a:gd name="connsiteY24" fmla="*/ 605592 h 605592"/>
              <a:gd name="connsiteX25" fmla="*/ 220940 w 606580"/>
              <a:gd name="connsiteY25" fmla="*/ 605592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580" h="605592">
                <a:moveTo>
                  <a:pt x="507404" y="203863"/>
                </a:moveTo>
                <a:lnTo>
                  <a:pt x="606580" y="302866"/>
                </a:lnTo>
                <a:lnTo>
                  <a:pt x="507404" y="401869"/>
                </a:lnTo>
                <a:lnTo>
                  <a:pt x="478060" y="372576"/>
                </a:lnTo>
                <a:lnTo>
                  <a:pt x="527091" y="323446"/>
                </a:lnTo>
                <a:lnTo>
                  <a:pt x="439058" y="323446"/>
                </a:lnTo>
                <a:lnTo>
                  <a:pt x="439058" y="282194"/>
                </a:lnTo>
                <a:lnTo>
                  <a:pt x="527091" y="282194"/>
                </a:lnTo>
                <a:lnTo>
                  <a:pt x="478060" y="233156"/>
                </a:lnTo>
                <a:close/>
                <a:moveTo>
                  <a:pt x="99176" y="203863"/>
                </a:moveTo>
                <a:lnTo>
                  <a:pt x="128520" y="233156"/>
                </a:lnTo>
                <a:lnTo>
                  <a:pt x="79489" y="282194"/>
                </a:lnTo>
                <a:lnTo>
                  <a:pt x="167522" y="282194"/>
                </a:lnTo>
                <a:lnTo>
                  <a:pt x="167522" y="323446"/>
                </a:lnTo>
                <a:lnTo>
                  <a:pt x="79489" y="323446"/>
                </a:lnTo>
                <a:lnTo>
                  <a:pt x="128520" y="372576"/>
                </a:lnTo>
                <a:lnTo>
                  <a:pt x="99176" y="401869"/>
                </a:lnTo>
                <a:lnTo>
                  <a:pt x="0" y="302866"/>
                </a:lnTo>
                <a:close/>
                <a:moveTo>
                  <a:pt x="333563" y="0"/>
                </a:moveTo>
                <a:lnTo>
                  <a:pt x="395802" y="0"/>
                </a:lnTo>
                <a:lnTo>
                  <a:pt x="395802" y="605592"/>
                </a:lnTo>
                <a:lnTo>
                  <a:pt x="333563" y="605592"/>
                </a:lnTo>
                <a:close/>
                <a:moveTo>
                  <a:pt x="220940" y="0"/>
                </a:moveTo>
                <a:lnTo>
                  <a:pt x="283108" y="0"/>
                </a:lnTo>
                <a:lnTo>
                  <a:pt x="283108" y="605592"/>
                </a:lnTo>
                <a:lnTo>
                  <a:pt x="220940" y="6055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" name="page-corner-break_15174">
            <a:extLst>
              <a:ext uri="{FF2B5EF4-FFF2-40B4-BE49-F238E27FC236}">
                <a16:creationId xmlns:a16="http://schemas.microsoft.com/office/drawing/2014/main" id="{B554FB8F-3D1E-4BEA-A1FD-1624A9BECEEE}"/>
              </a:ext>
            </a:extLst>
          </p:cNvPr>
          <p:cNvSpPr>
            <a:spLocks noChangeAspect="1"/>
          </p:cNvSpPr>
          <p:nvPr/>
        </p:nvSpPr>
        <p:spPr bwMode="auto">
          <a:xfrm>
            <a:off x="1029621" y="2963062"/>
            <a:ext cx="376022" cy="432000"/>
          </a:xfrm>
          <a:custGeom>
            <a:avLst/>
            <a:gdLst>
              <a:gd name="T0" fmla="*/ 717 w 744"/>
              <a:gd name="T1" fmla="*/ 535 h 856"/>
              <a:gd name="T2" fmla="*/ 9 w 744"/>
              <a:gd name="T3" fmla="*/ 535 h 856"/>
              <a:gd name="T4" fmla="*/ 30 w 744"/>
              <a:gd name="T5" fmla="*/ 601 h 856"/>
              <a:gd name="T6" fmla="*/ 650 w 744"/>
              <a:gd name="T7" fmla="*/ 601 h 856"/>
              <a:gd name="T8" fmla="*/ 650 w 744"/>
              <a:gd name="T9" fmla="*/ 856 h 856"/>
              <a:gd name="T10" fmla="*/ 717 w 744"/>
              <a:gd name="T11" fmla="*/ 820 h 856"/>
              <a:gd name="T12" fmla="*/ 717 w 744"/>
              <a:gd name="T13" fmla="*/ 535 h 856"/>
              <a:gd name="T14" fmla="*/ 50 w 744"/>
              <a:gd name="T15" fmla="*/ 441 h 856"/>
              <a:gd name="T16" fmla="*/ 50 w 744"/>
              <a:gd name="T17" fmla="*/ 468 h 856"/>
              <a:gd name="T18" fmla="*/ 104 w 744"/>
              <a:gd name="T19" fmla="*/ 468 h 856"/>
              <a:gd name="T20" fmla="*/ 104 w 744"/>
              <a:gd name="T21" fmla="*/ 441 h 856"/>
              <a:gd name="T22" fmla="*/ 50 w 744"/>
              <a:gd name="T23" fmla="*/ 441 h 856"/>
              <a:gd name="T24" fmla="*/ 130 w 744"/>
              <a:gd name="T25" fmla="*/ 441 h 856"/>
              <a:gd name="T26" fmla="*/ 130 w 744"/>
              <a:gd name="T27" fmla="*/ 468 h 856"/>
              <a:gd name="T28" fmla="*/ 184 w 744"/>
              <a:gd name="T29" fmla="*/ 468 h 856"/>
              <a:gd name="T30" fmla="*/ 184 w 744"/>
              <a:gd name="T31" fmla="*/ 441 h 856"/>
              <a:gd name="T32" fmla="*/ 130 w 744"/>
              <a:gd name="T33" fmla="*/ 441 h 856"/>
              <a:gd name="T34" fmla="*/ 210 w 744"/>
              <a:gd name="T35" fmla="*/ 441 h 856"/>
              <a:gd name="T36" fmla="*/ 210 w 744"/>
              <a:gd name="T37" fmla="*/ 468 h 856"/>
              <a:gd name="T38" fmla="*/ 264 w 744"/>
              <a:gd name="T39" fmla="*/ 468 h 856"/>
              <a:gd name="T40" fmla="*/ 264 w 744"/>
              <a:gd name="T41" fmla="*/ 441 h 856"/>
              <a:gd name="T42" fmla="*/ 210 w 744"/>
              <a:gd name="T43" fmla="*/ 441 h 856"/>
              <a:gd name="T44" fmla="*/ 290 w 744"/>
              <a:gd name="T45" fmla="*/ 441 h 856"/>
              <a:gd name="T46" fmla="*/ 290 w 744"/>
              <a:gd name="T47" fmla="*/ 468 h 856"/>
              <a:gd name="T48" fmla="*/ 344 w 744"/>
              <a:gd name="T49" fmla="*/ 468 h 856"/>
              <a:gd name="T50" fmla="*/ 344 w 744"/>
              <a:gd name="T51" fmla="*/ 441 h 856"/>
              <a:gd name="T52" fmla="*/ 290 w 744"/>
              <a:gd name="T53" fmla="*/ 441 h 856"/>
              <a:gd name="T54" fmla="*/ 370 w 744"/>
              <a:gd name="T55" fmla="*/ 441 h 856"/>
              <a:gd name="T56" fmla="*/ 370 w 744"/>
              <a:gd name="T57" fmla="*/ 468 h 856"/>
              <a:gd name="T58" fmla="*/ 424 w 744"/>
              <a:gd name="T59" fmla="*/ 468 h 856"/>
              <a:gd name="T60" fmla="*/ 424 w 744"/>
              <a:gd name="T61" fmla="*/ 441 h 856"/>
              <a:gd name="T62" fmla="*/ 370 w 744"/>
              <a:gd name="T63" fmla="*/ 441 h 856"/>
              <a:gd name="T64" fmla="*/ 450 w 744"/>
              <a:gd name="T65" fmla="*/ 441 h 856"/>
              <a:gd name="T66" fmla="*/ 450 w 744"/>
              <a:gd name="T67" fmla="*/ 468 h 856"/>
              <a:gd name="T68" fmla="*/ 504 w 744"/>
              <a:gd name="T69" fmla="*/ 468 h 856"/>
              <a:gd name="T70" fmla="*/ 504 w 744"/>
              <a:gd name="T71" fmla="*/ 441 h 856"/>
              <a:gd name="T72" fmla="*/ 450 w 744"/>
              <a:gd name="T73" fmla="*/ 441 h 856"/>
              <a:gd name="T74" fmla="*/ 530 w 744"/>
              <a:gd name="T75" fmla="*/ 441 h 856"/>
              <a:gd name="T76" fmla="*/ 530 w 744"/>
              <a:gd name="T77" fmla="*/ 468 h 856"/>
              <a:gd name="T78" fmla="*/ 584 w 744"/>
              <a:gd name="T79" fmla="*/ 468 h 856"/>
              <a:gd name="T80" fmla="*/ 584 w 744"/>
              <a:gd name="T81" fmla="*/ 441 h 856"/>
              <a:gd name="T82" fmla="*/ 530 w 744"/>
              <a:gd name="T83" fmla="*/ 441 h 856"/>
              <a:gd name="T84" fmla="*/ 610 w 744"/>
              <a:gd name="T85" fmla="*/ 441 h 856"/>
              <a:gd name="T86" fmla="*/ 610 w 744"/>
              <a:gd name="T87" fmla="*/ 468 h 856"/>
              <a:gd name="T88" fmla="*/ 664 w 744"/>
              <a:gd name="T89" fmla="*/ 468 h 856"/>
              <a:gd name="T90" fmla="*/ 664 w 744"/>
              <a:gd name="T91" fmla="*/ 441 h 856"/>
              <a:gd name="T92" fmla="*/ 610 w 744"/>
              <a:gd name="T93" fmla="*/ 441 h 856"/>
              <a:gd name="T94" fmla="*/ 690 w 744"/>
              <a:gd name="T95" fmla="*/ 441 h 856"/>
              <a:gd name="T96" fmla="*/ 690 w 744"/>
              <a:gd name="T97" fmla="*/ 468 h 856"/>
              <a:gd name="T98" fmla="*/ 744 w 744"/>
              <a:gd name="T99" fmla="*/ 468 h 856"/>
              <a:gd name="T100" fmla="*/ 744 w 744"/>
              <a:gd name="T101" fmla="*/ 441 h 856"/>
              <a:gd name="T102" fmla="*/ 690 w 744"/>
              <a:gd name="T103" fmla="*/ 441 h 856"/>
              <a:gd name="T104" fmla="*/ 717 w 744"/>
              <a:gd name="T105" fmla="*/ 375 h 856"/>
              <a:gd name="T106" fmla="*/ 717 w 744"/>
              <a:gd name="T107" fmla="*/ 36 h 856"/>
              <a:gd name="T108" fmla="*/ 650 w 744"/>
              <a:gd name="T109" fmla="*/ 0 h 856"/>
              <a:gd name="T110" fmla="*/ 650 w 744"/>
              <a:gd name="T111" fmla="*/ 308 h 856"/>
              <a:gd name="T112" fmla="*/ 13 w 744"/>
              <a:gd name="T113" fmla="*/ 308 h 856"/>
              <a:gd name="T114" fmla="*/ 0 w 744"/>
              <a:gd name="T115" fmla="*/ 375 h 856"/>
              <a:gd name="T116" fmla="*/ 717 w 744"/>
              <a:gd name="T117" fmla="*/ 37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44" h="856">
                <a:moveTo>
                  <a:pt x="717" y="535"/>
                </a:moveTo>
                <a:lnTo>
                  <a:pt x="9" y="535"/>
                </a:lnTo>
                <a:cubicBezTo>
                  <a:pt x="15" y="557"/>
                  <a:pt x="22" y="580"/>
                  <a:pt x="30" y="601"/>
                </a:cubicBezTo>
                <a:lnTo>
                  <a:pt x="650" y="601"/>
                </a:lnTo>
                <a:lnTo>
                  <a:pt x="650" y="856"/>
                </a:lnTo>
                <a:cubicBezTo>
                  <a:pt x="674" y="846"/>
                  <a:pt x="696" y="833"/>
                  <a:pt x="717" y="820"/>
                </a:cubicBezTo>
                <a:lnTo>
                  <a:pt x="717" y="535"/>
                </a:lnTo>
                <a:close/>
                <a:moveTo>
                  <a:pt x="50" y="441"/>
                </a:moveTo>
                <a:lnTo>
                  <a:pt x="50" y="468"/>
                </a:lnTo>
                <a:lnTo>
                  <a:pt x="104" y="468"/>
                </a:lnTo>
                <a:lnTo>
                  <a:pt x="104" y="441"/>
                </a:lnTo>
                <a:lnTo>
                  <a:pt x="50" y="441"/>
                </a:lnTo>
                <a:close/>
                <a:moveTo>
                  <a:pt x="130" y="441"/>
                </a:moveTo>
                <a:lnTo>
                  <a:pt x="130" y="468"/>
                </a:lnTo>
                <a:lnTo>
                  <a:pt x="184" y="468"/>
                </a:lnTo>
                <a:lnTo>
                  <a:pt x="184" y="441"/>
                </a:lnTo>
                <a:lnTo>
                  <a:pt x="130" y="441"/>
                </a:lnTo>
                <a:close/>
                <a:moveTo>
                  <a:pt x="210" y="441"/>
                </a:moveTo>
                <a:lnTo>
                  <a:pt x="210" y="468"/>
                </a:lnTo>
                <a:lnTo>
                  <a:pt x="264" y="468"/>
                </a:lnTo>
                <a:lnTo>
                  <a:pt x="264" y="441"/>
                </a:lnTo>
                <a:lnTo>
                  <a:pt x="210" y="441"/>
                </a:lnTo>
                <a:close/>
                <a:moveTo>
                  <a:pt x="290" y="441"/>
                </a:moveTo>
                <a:lnTo>
                  <a:pt x="290" y="468"/>
                </a:lnTo>
                <a:lnTo>
                  <a:pt x="344" y="468"/>
                </a:lnTo>
                <a:lnTo>
                  <a:pt x="344" y="441"/>
                </a:lnTo>
                <a:lnTo>
                  <a:pt x="290" y="441"/>
                </a:lnTo>
                <a:close/>
                <a:moveTo>
                  <a:pt x="370" y="441"/>
                </a:moveTo>
                <a:lnTo>
                  <a:pt x="370" y="468"/>
                </a:lnTo>
                <a:lnTo>
                  <a:pt x="424" y="468"/>
                </a:lnTo>
                <a:lnTo>
                  <a:pt x="424" y="441"/>
                </a:lnTo>
                <a:lnTo>
                  <a:pt x="370" y="441"/>
                </a:lnTo>
                <a:close/>
                <a:moveTo>
                  <a:pt x="450" y="441"/>
                </a:moveTo>
                <a:lnTo>
                  <a:pt x="450" y="468"/>
                </a:lnTo>
                <a:lnTo>
                  <a:pt x="504" y="468"/>
                </a:lnTo>
                <a:lnTo>
                  <a:pt x="504" y="441"/>
                </a:lnTo>
                <a:lnTo>
                  <a:pt x="450" y="441"/>
                </a:lnTo>
                <a:close/>
                <a:moveTo>
                  <a:pt x="530" y="441"/>
                </a:moveTo>
                <a:lnTo>
                  <a:pt x="530" y="468"/>
                </a:lnTo>
                <a:lnTo>
                  <a:pt x="584" y="468"/>
                </a:lnTo>
                <a:lnTo>
                  <a:pt x="584" y="441"/>
                </a:lnTo>
                <a:lnTo>
                  <a:pt x="530" y="441"/>
                </a:lnTo>
                <a:close/>
                <a:moveTo>
                  <a:pt x="610" y="441"/>
                </a:moveTo>
                <a:lnTo>
                  <a:pt x="610" y="468"/>
                </a:lnTo>
                <a:lnTo>
                  <a:pt x="664" y="468"/>
                </a:lnTo>
                <a:lnTo>
                  <a:pt x="664" y="441"/>
                </a:lnTo>
                <a:lnTo>
                  <a:pt x="610" y="441"/>
                </a:lnTo>
                <a:close/>
                <a:moveTo>
                  <a:pt x="690" y="441"/>
                </a:moveTo>
                <a:lnTo>
                  <a:pt x="690" y="468"/>
                </a:lnTo>
                <a:lnTo>
                  <a:pt x="744" y="468"/>
                </a:lnTo>
                <a:lnTo>
                  <a:pt x="744" y="441"/>
                </a:lnTo>
                <a:lnTo>
                  <a:pt x="690" y="441"/>
                </a:lnTo>
                <a:close/>
                <a:moveTo>
                  <a:pt x="717" y="375"/>
                </a:moveTo>
                <a:lnTo>
                  <a:pt x="717" y="36"/>
                </a:lnTo>
                <a:cubicBezTo>
                  <a:pt x="696" y="22"/>
                  <a:pt x="674" y="10"/>
                  <a:pt x="650" y="0"/>
                </a:cubicBezTo>
                <a:lnTo>
                  <a:pt x="650" y="308"/>
                </a:lnTo>
                <a:lnTo>
                  <a:pt x="13" y="308"/>
                </a:lnTo>
                <a:cubicBezTo>
                  <a:pt x="7" y="329"/>
                  <a:pt x="3" y="352"/>
                  <a:pt x="0" y="375"/>
                </a:cubicBezTo>
                <a:lnTo>
                  <a:pt x="717" y="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" name="îşḻïḍé">
            <a:extLst>
              <a:ext uri="{FF2B5EF4-FFF2-40B4-BE49-F238E27FC236}">
                <a16:creationId xmlns:a16="http://schemas.microsoft.com/office/drawing/2014/main" id="{2168B1C5-374A-42E4-8F96-766702610B63}"/>
              </a:ext>
            </a:extLst>
          </p:cNvPr>
          <p:cNvSpPr/>
          <p:nvPr/>
        </p:nvSpPr>
        <p:spPr>
          <a:xfrm>
            <a:off x="1730886" y="2125323"/>
            <a:ext cx="2495513" cy="441960"/>
          </a:xfrm>
          <a:prstGeom prst="homePlate">
            <a:avLst/>
          </a:prstGeom>
          <a:solidFill>
            <a:schemeClr val="accent2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业务应用微服务化</a:t>
            </a:r>
            <a:endParaRPr lang="zh-CN" altLang="en-US" sz="1400" dirty="0"/>
          </a:p>
        </p:txBody>
      </p:sp>
      <p:sp>
        <p:nvSpPr>
          <p:cNvPr id="34" name="îşḻïḍé">
            <a:extLst>
              <a:ext uri="{FF2B5EF4-FFF2-40B4-BE49-F238E27FC236}">
                <a16:creationId xmlns:a16="http://schemas.microsoft.com/office/drawing/2014/main" id="{1DC50413-7675-43C9-8219-5369AB8B4EDF}"/>
              </a:ext>
            </a:extLst>
          </p:cNvPr>
          <p:cNvSpPr/>
          <p:nvPr/>
        </p:nvSpPr>
        <p:spPr>
          <a:xfrm>
            <a:off x="1730886" y="1322756"/>
            <a:ext cx="2495513" cy="441960"/>
          </a:xfrm>
          <a:prstGeom prst="homePlate">
            <a:avLst/>
          </a:prstGeom>
          <a:solidFill>
            <a:schemeClr val="accent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集中统一管控</a:t>
            </a:r>
          </a:p>
        </p:txBody>
      </p:sp>
      <p:sp>
        <p:nvSpPr>
          <p:cNvPr id="35" name="îşḻïḍé">
            <a:extLst>
              <a:ext uri="{FF2B5EF4-FFF2-40B4-BE49-F238E27FC236}">
                <a16:creationId xmlns:a16="http://schemas.microsoft.com/office/drawing/2014/main" id="{68544FEB-705B-4EB3-B9A9-F936C47AAE01}"/>
              </a:ext>
            </a:extLst>
          </p:cNvPr>
          <p:cNvSpPr/>
          <p:nvPr/>
        </p:nvSpPr>
        <p:spPr>
          <a:xfrm>
            <a:off x="1730886" y="3783348"/>
            <a:ext cx="2495513" cy="441960"/>
          </a:xfrm>
          <a:prstGeom prst="homePlate">
            <a:avLst/>
          </a:prstGeom>
          <a:solidFill>
            <a:schemeClr val="accent4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试点升级</a:t>
            </a:r>
            <a:endParaRPr lang="zh-CN" altLang="en-US" sz="1400" dirty="0"/>
          </a:p>
        </p:txBody>
      </p:sp>
      <p:sp>
        <p:nvSpPr>
          <p:cNvPr id="36" name="îşḻïḍé">
            <a:extLst>
              <a:ext uri="{FF2B5EF4-FFF2-40B4-BE49-F238E27FC236}">
                <a16:creationId xmlns:a16="http://schemas.microsoft.com/office/drawing/2014/main" id="{5EC30469-1B86-4D22-84DC-0D43C8D64E9D}"/>
              </a:ext>
            </a:extLst>
          </p:cNvPr>
          <p:cNvSpPr/>
          <p:nvPr/>
        </p:nvSpPr>
        <p:spPr>
          <a:xfrm>
            <a:off x="1730886" y="4634347"/>
            <a:ext cx="2495513" cy="441960"/>
          </a:xfrm>
          <a:prstGeom prst="homePlate">
            <a:avLst/>
          </a:prstGeom>
          <a:solidFill>
            <a:schemeClr val="accent5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高并发量</a:t>
            </a:r>
            <a:r>
              <a:rPr lang="zh-CN" altLang="en-US" sz="1400" b="1" dirty="0">
                <a:solidFill>
                  <a:schemeClr val="accent6"/>
                </a:solidFill>
              </a:rPr>
              <a:t>手动</a:t>
            </a:r>
            <a:r>
              <a:rPr lang="zh-CN" altLang="en-US" sz="1400" b="1" dirty="0"/>
              <a:t>扩容</a:t>
            </a:r>
            <a:endParaRPr lang="zh-CN" altLang="en-US" sz="1400" dirty="0"/>
          </a:p>
        </p:txBody>
      </p:sp>
      <p:sp>
        <p:nvSpPr>
          <p:cNvPr id="37" name="îşḻïḍé">
            <a:extLst>
              <a:ext uri="{FF2B5EF4-FFF2-40B4-BE49-F238E27FC236}">
                <a16:creationId xmlns:a16="http://schemas.microsoft.com/office/drawing/2014/main" id="{97839556-729A-45B7-84A4-53C345EB73D2}"/>
              </a:ext>
            </a:extLst>
          </p:cNvPr>
          <p:cNvSpPr/>
          <p:nvPr/>
        </p:nvSpPr>
        <p:spPr>
          <a:xfrm>
            <a:off x="1730886" y="5475145"/>
            <a:ext cx="2495513" cy="441960"/>
          </a:xfrm>
          <a:prstGeom prst="homePlate">
            <a:avLst/>
          </a:prstGeom>
          <a:solidFill>
            <a:schemeClr val="accent6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零停机批量滚动升级</a:t>
            </a:r>
            <a:endParaRPr lang="zh-CN" altLang="en-US" sz="1400" dirty="0"/>
          </a:p>
        </p:txBody>
      </p:sp>
      <p:sp>
        <p:nvSpPr>
          <p:cNvPr id="38" name="îşḻïḍé">
            <a:extLst>
              <a:ext uri="{FF2B5EF4-FFF2-40B4-BE49-F238E27FC236}">
                <a16:creationId xmlns:a16="http://schemas.microsoft.com/office/drawing/2014/main" id="{DFC195FB-0560-40FB-8DA6-6840BA341731}"/>
              </a:ext>
            </a:extLst>
          </p:cNvPr>
          <p:cNvSpPr/>
          <p:nvPr/>
        </p:nvSpPr>
        <p:spPr>
          <a:xfrm>
            <a:off x="1730886" y="2958082"/>
            <a:ext cx="2495513" cy="441960"/>
          </a:xfrm>
          <a:prstGeom prst="homePlate">
            <a:avLst/>
          </a:prstGeom>
          <a:solidFill>
            <a:schemeClr val="accent3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/>
              <a:t>个别服务故障不影响其它业务</a:t>
            </a:r>
            <a:endParaRPr lang="zh-CN" altLang="en-US" sz="1400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E4E1B79-EF7F-4A1C-8DC3-B780C37BACB9}"/>
              </a:ext>
            </a:extLst>
          </p:cNvPr>
          <p:cNvCxnSpPr>
            <a:cxnSpLocks/>
          </p:cNvCxnSpPr>
          <p:nvPr/>
        </p:nvCxnSpPr>
        <p:spPr>
          <a:xfrm>
            <a:off x="4680481" y="3591465"/>
            <a:ext cx="684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003C0E2-AF59-4AD0-A9C8-02CBD033BCCC}"/>
              </a:ext>
            </a:extLst>
          </p:cNvPr>
          <p:cNvCxnSpPr>
            <a:cxnSpLocks/>
          </p:cNvCxnSpPr>
          <p:nvPr/>
        </p:nvCxnSpPr>
        <p:spPr>
          <a:xfrm>
            <a:off x="4680481" y="4432263"/>
            <a:ext cx="684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B5AE44-1ADC-4047-BBE8-8C528C7EC303}"/>
              </a:ext>
            </a:extLst>
          </p:cNvPr>
          <p:cNvCxnSpPr>
            <a:cxnSpLocks/>
          </p:cNvCxnSpPr>
          <p:nvPr/>
        </p:nvCxnSpPr>
        <p:spPr>
          <a:xfrm>
            <a:off x="4680481" y="5273061"/>
            <a:ext cx="684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570CB27-1A41-479C-B710-933074461D90}"/>
              </a:ext>
            </a:extLst>
          </p:cNvPr>
          <p:cNvSpPr/>
          <p:nvPr/>
        </p:nvSpPr>
        <p:spPr>
          <a:xfrm>
            <a:off x="4680479" y="2083267"/>
            <a:ext cx="683999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zh-CN" sz="1400" spc="30" dirty="0">
                <a:ea typeface="方正仿宋_GBK"/>
                <a:cs typeface="Times New Roman" panose="02020603050405020304" pitchFamily="18" charset="0"/>
              </a:rPr>
              <a:t>演示准备的原型系统微服务化后，可以通过平台管理工具查看各服务之间的调用关系。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032A714-F8BB-4B19-8412-2F02688D95ED}"/>
              </a:ext>
            </a:extLst>
          </p:cNvPr>
          <p:cNvSpPr/>
          <p:nvPr/>
        </p:nvSpPr>
        <p:spPr>
          <a:xfrm>
            <a:off x="4680479" y="1391129"/>
            <a:ext cx="6839999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模拟在中央部署一套管控平台，对全国</a:t>
            </a:r>
            <a:r>
              <a:rPr lang="en-US" altLang="zh-CN" sz="1400" spc="30" dirty="0">
                <a:ea typeface="方正仿宋_GBK"/>
                <a:cs typeface="Times New Roman" panose="02020603050405020304" pitchFamily="18" charset="0"/>
              </a:rPr>
              <a:t>32</a:t>
            </a:r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个省级容器进行集中管理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3354023-08B5-4C93-BFC9-8C94E07C4496}"/>
              </a:ext>
            </a:extLst>
          </p:cNvPr>
          <p:cNvSpPr/>
          <p:nvPr/>
        </p:nvSpPr>
        <p:spPr>
          <a:xfrm>
            <a:off x="4680479" y="3746930"/>
            <a:ext cx="683999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全国提出需求调整（例如分级录入），需在个别地方试点试用，收集反馈效果后再决定是否全国推广。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347EF6-5D69-4018-B794-977065332B81}"/>
              </a:ext>
            </a:extLst>
          </p:cNvPr>
          <p:cNvSpPr/>
          <p:nvPr/>
        </p:nvSpPr>
        <p:spPr>
          <a:xfrm>
            <a:off x="4680479" y="4485995"/>
            <a:ext cx="6839999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举例来访窗口接待，用户接访时若因高峰期访问压力大导致系统访问慢，将会引起接访效率，积压大量上访人员在门外等候。利用弹性伸缩扩充实例，解决服务访问压力。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9B1DB6-6DFB-4992-A311-5B4273A8061D}"/>
              </a:ext>
            </a:extLst>
          </p:cNvPr>
          <p:cNvSpPr/>
          <p:nvPr/>
        </p:nvSpPr>
        <p:spPr>
          <a:xfrm>
            <a:off x="4680479" y="5439573"/>
            <a:ext cx="683999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根据新的业务规则，要求在指定时间内全国推广更新，利用镜像推送将新版系统推送到地方，利用滚动更新的方式不停机升级。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D4B5263-EE56-4094-BAC0-15C8E5E13736}"/>
              </a:ext>
            </a:extLst>
          </p:cNvPr>
          <p:cNvSpPr/>
          <p:nvPr/>
        </p:nvSpPr>
        <p:spPr>
          <a:xfrm>
            <a:off x="4680479" y="2809730"/>
            <a:ext cx="6839999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在应用运行过程中，某些服务由于</a:t>
            </a:r>
            <a:r>
              <a:rPr lang="en-US" altLang="zh-CN" sz="1400" spc="30" dirty="0">
                <a:ea typeface="方正仿宋_GBK"/>
                <a:cs typeface="Times New Roman" panose="02020603050405020304" pitchFamily="18" charset="0"/>
              </a:rPr>
              <a:t>bug/</a:t>
            </a:r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网络波动无法正常使用（例如：来访系统在接访时突发查询功能不好使用）</a:t>
            </a:r>
            <a:r>
              <a:rPr lang="en-US" altLang="zh-CN" sz="1400" spc="30" dirty="0">
                <a:ea typeface="方正仿宋_GBK"/>
                <a:cs typeface="Times New Roman" panose="02020603050405020304" pitchFamily="18" charset="0"/>
              </a:rPr>
              <a:t>,</a:t>
            </a:r>
            <a:r>
              <a:rPr lang="zh-CN" altLang="en-US" sz="1400" spc="30" dirty="0">
                <a:ea typeface="方正仿宋_GBK"/>
                <a:cs typeface="Times New Roman" panose="02020603050405020304" pitchFamily="18" charset="0"/>
              </a:rPr>
              <a:t>此时，来访系统中的接访功能还可以继续使用。利用微服务特性，服务间相互不影响。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5579440"/>
      </p:ext>
    </p:extLst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83971-029B-4152-BC85-36208200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测试环境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5DF15-DA36-4C1B-9126-2F278B213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Situation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8ADA6-72E9-4DD2-B334-EF5011C96F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69923" y="6356350"/>
            <a:ext cx="2909888" cy="365125"/>
          </a:xfrm>
        </p:spPr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E8D5-4475-4F37-97B7-B56F2FEC4F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17</a:t>
            </a:fld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1C5207-BF70-4ACD-A99D-915565E93450}"/>
              </a:ext>
            </a:extLst>
          </p:cNvPr>
          <p:cNvGrpSpPr/>
          <p:nvPr/>
        </p:nvGrpSpPr>
        <p:grpSpPr>
          <a:xfrm>
            <a:off x="2751664" y="2140744"/>
            <a:ext cx="1440000" cy="1241371"/>
            <a:chOff x="3886261" y="1179693"/>
            <a:chExt cx="1440000" cy="1241371"/>
          </a:xfrm>
        </p:grpSpPr>
        <p:sp>
          <p:nvSpPr>
            <p:cNvPr id="13" name="išľíḓé">
              <a:extLst>
                <a:ext uri="{FF2B5EF4-FFF2-40B4-BE49-F238E27FC236}">
                  <a16:creationId xmlns:a16="http://schemas.microsoft.com/office/drawing/2014/main" id="{DDAB3562-AB28-4CD7-AC8B-AA6D9D0B573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886261" y="1179693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384E086-9588-45B4-A8F6-6EAC64856F86}"/>
                </a:ext>
              </a:extLst>
            </p:cNvPr>
            <p:cNvSpPr txBox="1"/>
            <p:nvPr/>
          </p:nvSpPr>
          <p:spPr>
            <a:xfrm>
              <a:off x="4125200" y="1646490"/>
              <a:ext cx="9621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b="1" dirty="0"/>
                <a:t>信访</a:t>
              </a:r>
              <a:r>
                <a:rPr lang="en-US" altLang="zh-CN" sz="1400" b="1" dirty="0"/>
                <a:t>-</a:t>
              </a:r>
              <a:r>
                <a:rPr lang="zh-CN" altLang="en-US" sz="1400" b="1" dirty="0"/>
                <a:t>中央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8DE396-E620-4582-918E-7375C8273314}"/>
              </a:ext>
            </a:extLst>
          </p:cNvPr>
          <p:cNvGrpSpPr/>
          <p:nvPr/>
        </p:nvGrpSpPr>
        <p:grpSpPr>
          <a:xfrm>
            <a:off x="1296376" y="2140744"/>
            <a:ext cx="1440000" cy="1241371"/>
            <a:chOff x="1940989" y="1095938"/>
            <a:chExt cx="1440000" cy="1241371"/>
          </a:xfrm>
        </p:grpSpPr>
        <p:sp>
          <p:nvSpPr>
            <p:cNvPr id="10" name="išľíḓé">
              <a:extLst>
                <a:ext uri="{FF2B5EF4-FFF2-40B4-BE49-F238E27FC236}">
                  <a16:creationId xmlns:a16="http://schemas.microsoft.com/office/drawing/2014/main" id="{B76D6D5B-FB1B-4DD9-BB10-C5A62D17C6A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940989" y="1095938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AFD4B0B-934B-4E4E-91F2-8DB8CE71D3EC}"/>
                </a:ext>
              </a:extLst>
            </p:cNvPr>
            <p:cNvSpPr txBox="1"/>
            <p:nvPr/>
          </p:nvSpPr>
          <p:spPr>
            <a:xfrm>
              <a:off x="2179928" y="1562735"/>
              <a:ext cx="9621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b="1" dirty="0"/>
                <a:t>来访</a:t>
              </a:r>
              <a:r>
                <a:rPr lang="en-US" altLang="zh-CN" sz="1400" b="1" dirty="0"/>
                <a:t>-</a:t>
              </a:r>
              <a:r>
                <a:rPr lang="zh-CN" altLang="en-US" sz="1400" b="1" dirty="0"/>
                <a:t>中央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095240A-5DE1-4FE0-823B-EE3B146C3834}"/>
              </a:ext>
            </a:extLst>
          </p:cNvPr>
          <p:cNvGrpSpPr/>
          <p:nvPr/>
        </p:nvGrpSpPr>
        <p:grpSpPr>
          <a:xfrm>
            <a:off x="2029144" y="3355789"/>
            <a:ext cx="1440000" cy="1241371"/>
            <a:chOff x="878011" y="2563908"/>
            <a:chExt cx="1440000" cy="1241371"/>
          </a:xfrm>
        </p:grpSpPr>
        <p:sp>
          <p:nvSpPr>
            <p:cNvPr id="9" name="išľíḓé">
              <a:extLst>
                <a:ext uri="{FF2B5EF4-FFF2-40B4-BE49-F238E27FC236}">
                  <a16:creationId xmlns:a16="http://schemas.microsoft.com/office/drawing/2014/main" id="{77908BF2-40FD-4373-8300-C5A16494FE23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78011" y="2563908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90CA24-D848-4D5E-81DF-0C8EEE9A3EDF}"/>
                </a:ext>
              </a:extLst>
            </p:cNvPr>
            <p:cNvSpPr txBox="1"/>
            <p:nvPr/>
          </p:nvSpPr>
          <p:spPr>
            <a:xfrm>
              <a:off x="967069" y="2922984"/>
              <a:ext cx="126188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b="1" dirty="0"/>
                <a:t>EUREKA</a:t>
              </a:r>
            </a:p>
            <a:p>
              <a:pPr algn="ctr"/>
              <a:r>
                <a:rPr lang="zh-CN" altLang="en-US" sz="1400" b="1" dirty="0"/>
                <a:t>服务注册中心</a:t>
              </a: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37573AA-14DC-4E97-9E75-596990B3335C}"/>
              </a:ext>
            </a:extLst>
          </p:cNvPr>
          <p:cNvCxnSpPr>
            <a:cxnSpLocks/>
          </p:cNvCxnSpPr>
          <p:nvPr/>
        </p:nvCxnSpPr>
        <p:spPr>
          <a:xfrm flipV="1">
            <a:off x="6096000" y="1145296"/>
            <a:ext cx="0" cy="4991979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931C97A-0547-4CB6-921D-FABAC6B20664}"/>
              </a:ext>
            </a:extLst>
          </p:cNvPr>
          <p:cNvSpPr txBox="1"/>
          <p:nvPr/>
        </p:nvSpPr>
        <p:spPr>
          <a:xfrm>
            <a:off x="668664" y="11303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en-US" altLang="zh-CN" dirty="0"/>
              <a:t>-</a:t>
            </a:r>
            <a:r>
              <a:rPr lang="zh-CN" altLang="en-US" dirty="0"/>
              <a:t>中央集群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A0A09B-48B8-4113-8C45-986FB536551E}"/>
              </a:ext>
            </a:extLst>
          </p:cNvPr>
          <p:cNvSpPr txBox="1"/>
          <p:nvPr/>
        </p:nvSpPr>
        <p:spPr>
          <a:xfrm>
            <a:off x="6164267" y="11303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en-US" altLang="zh-CN" dirty="0"/>
              <a:t>-</a:t>
            </a:r>
            <a:r>
              <a:rPr lang="zh-CN" altLang="en-US" dirty="0"/>
              <a:t>内蒙集群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F2F3A69-51CD-4722-9365-36D2ED1D8AC5}"/>
              </a:ext>
            </a:extLst>
          </p:cNvPr>
          <p:cNvCxnSpPr>
            <a:cxnSpLocks/>
          </p:cNvCxnSpPr>
          <p:nvPr/>
        </p:nvCxnSpPr>
        <p:spPr>
          <a:xfrm flipH="1" flipV="1">
            <a:off x="4233369" y="2777402"/>
            <a:ext cx="2634876" cy="21661"/>
          </a:xfrm>
          <a:prstGeom prst="straightConnector1">
            <a:avLst/>
          </a:prstGeom>
          <a:noFill/>
          <a:ln>
            <a:solidFill>
              <a:schemeClr val="accent1"/>
            </a:solidFill>
            <a:headEnd type="triangle"/>
            <a:tailEnd type="triangle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išľíḓé">
            <a:extLst>
              <a:ext uri="{FF2B5EF4-FFF2-40B4-BE49-F238E27FC236}">
                <a16:creationId xmlns:a16="http://schemas.microsoft.com/office/drawing/2014/main" id="{E293A0B3-1A63-4805-8191-A55BF60F4F6E}"/>
              </a:ext>
            </a:extLst>
          </p:cNvPr>
          <p:cNvSpPr>
            <a:spLocks noChangeAspect="1"/>
          </p:cNvSpPr>
          <p:nvPr/>
        </p:nvSpPr>
        <p:spPr>
          <a:xfrm rot="1800000">
            <a:off x="10342400" y="5720909"/>
            <a:ext cx="417603" cy="360000"/>
          </a:xfrm>
          <a:prstGeom prst="hexagon">
            <a:avLst>
              <a:gd name="adj" fmla="val 28912"/>
              <a:gd name="vf" fmla="val 115470"/>
            </a:avLst>
          </a:prstGeom>
          <a:noFill/>
          <a:ln w="22225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 dirty="0"/>
          </a:p>
        </p:txBody>
      </p:sp>
      <p:sp>
        <p:nvSpPr>
          <p:cNvPr id="56" name="išľíḓé">
            <a:extLst>
              <a:ext uri="{FF2B5EF4-FFF2-40B4-BE49-F238E27FC236}">
                <a16:creationId xmlns:a16="http://schemas.microsoft.com/office/drawing/2014/main" id="{D616635D-8F01-4ACA-90A3-6E72F98AFE1E}"/>
              </a:ext>
            </a:extLst>
          </p:cNvPr>
          <p:cNvSpPr>
            <a:spLocks noChangeAspect="1"/>
          </p:cNvSpPr>
          <p:nvPr/>
        </p:nvSpPr>
        <p:spPr>
          <a:xfrm rot="1800000">
            <a:off x="10342401" y="5239637"/>
            <a:ext cx="417602" cy="360000"/>
          </a:xfrm>
          <a:prstGeom prst="hexagon">
            <a:avLst>
              <a:gd name="adj" fmla="val 28912"/>
              <a:gd name="vf" fmla="val 115470"/>
            </a:avLst>
          </a:prstGeom>
          <a:noFill/>
          <a:ln w="222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DDF0AF-30FF-4A65-8A95-D28BBF3DE928}"/>
              </a:ext>
            </a:extLst>
          </p:cNvPr>
          <p:cNvSpPr/>
          <p:nvPr/>
        </p:nvSpPr>
        <p:spPr>
          <a:xfrm>
            <a:off x="10738946" y="528884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业务服务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FBA822D-A9D2-4DBE-AAEB-C890A0DCB6C6}"/>
              </a:ext>
            </a:extLst>
          </p:cNvPr>
          <p:cNvSpPr/>
          <p:nvPr/>
        </p:nvSpPr>
        <p:spPr>
          <a:xfrm>
            <a:off x="10745294" y="577012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公共服务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F9867EA-0DC0-44BA-A792-DBBC9D973124}"/>
              </a:ext>
            </a:extLst>
          </p:cNvPr>
          <p:cNvGrpSpPr/>
          <p:nvPr/>
        </p:nvGrpSpPr>
        <p:grpSpPr>
          <a:xfrm>
            <a:off x="8436732" y="2156716"/>
            <a:ext cx="1440000" cy="1241371"/>
            <a:chOff x="3886261" y="1179693"/>
            <a:chExt cx="1440000" cy="1241371"/>
          </a:xfrm>
        </p:grpSpPr>
        <p:sp>
          <p:nvSpPr>
            <p:cNvPr id="59" name="išľíḓé">
              <a:extLst>
                <a:ext uri="{FF2B5EF4-FFF2-40B4-BE49-F238E27FC236}">
                  <a16:creationId xmlns:a16="http://schemas.microsoft.com/office/drawing/2014/main" id="{49A26597-75C2-49B4-BC06-FB2B3D7C66A6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886261" y="1179693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20E287F-999E-4299-B139-74485BB6E209}"/>
                </a:ext>
              </a:extLst>
            </p:cNvPr>
            <p:cNvSpPr txBox="1"/>
            <p:nvPr/>
          </p:nvSpPr>
          <p:spPr>
            <a:xfrm>
              <a:off x="4125200" y="1646490"/>
              <a:ext cx="9621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b="1" dirty="0"/>
                <a:t>信访</a:t>
              </a:r>
              <a:r>
                <a:rPr lang="en-US" altLang="zh-CN" sz="1400" b="1" dirty="0"/>
                <a:t>-</a:t>
              </a:r>
              <a:r>
                <a:rPr lang="zh-CN" altLang="en-US" sz="1400" b="1" dirty="0"/>
                <a:t>地方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66659D1-F286-4408-AB25-9A02837B5F48}"/>
              </a:ext>
            </a:extLst>
          </p:cNvPr>
          <p:cNvGrpSpPr/>
          <p:nvPr/>
        </p:nvGrpSpPr>
        <p:grpSpPr>
          <a:xfrm>
            <a:off x="6981444" y="2156716"/>
            <a:ext cx="1440000" cy="1241371"/>
            <a:chOff x="1940989" y="1095938"/>
            <a:chExt cx="1440000" cy="1241371"/>
          </a:xfrm>
        </p:grpSpPr>
        <p:sp>
          <p:nvSpPr>
            <p:cNvPr id="62" name="išľíḓé">
              <a:extLst>
                <a:ext uri="{FF2B5EF4-FFF2-40B4-BE49-F238E27FC236}">
                  <a16:creationId xmlns:a16="http://schemas.microsoft.com/office/drawing/2014/main" id="{4F79F6C9-7440-45E2-A03C-34288281A07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940989" y="1095938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344EE4E-1DF2-4574-8110-09F919E34D6F}"/>
                </a:ext>
              </a:extLst>
            </p:cNvPr>
            <p:cNvSpPr txBox="1"/>
            <p:nvPr/>
          </p:nvSpPr>
          <p:spPr>
            <a:xfrm>
              <a:off x="2179928" y="1562735"/>
              <a:ext cx="9621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b="1" dirty="0"/>
                <a:t>来访</a:t>
              </a:r>
              <a:r>
                <a:rPr lang="en-US" altLang="zh-CN" sz="1400" b="1" dirty="0"/>
                <a:t>-</a:t>
              </a:r>
              <a:r>
                <a:rPr lang="zh-CN" altLang="en-US" sz="1400" b="1" dirty="0"/>
                <a:t>地方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BC8F963-A809-4FCA-81C7-6E7593C0528F}"/>
              </a:ext>
            </a:extLst>
          </p:cNvPr>
          <p:cNvGrpSpPr/>
          <p:nvPr/>
        </p:nvGrpSpPr>
        <p:grpSpPr>
          <a:xfrm>
            <a:off x="7714212" y="3371761"/>
            <a:ext cx="1440000" cy="1241371"/>
            <a:chOff x="878011" y="2563908"/>
            <a:chExt cx="1440000" cy="1241371"/>
          </a:xfrm>
        </p:grpSpPr>
        <p:sp>
          <p:nvSpPr>
            <p:cNvPr id="65" name="išľíḓé">
              <a:extLst>
                <a:ext uri="{FF2B5EF4-FFF2-40B4-BE49-F238E27FC236}">
                  <a16:creationId xmlns:a16="http://schemas.microsoft.com/office/drawing/2014/main" id="{5F1C86A0-0B4B-403E-B991-01FA3E213FF1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78011" y="2563908"/>
              <a:ext cx="1440000" cy="1241371"/>
            </a:xfrm>
            <a:prstGeom prst="hexagon">
              <a:avLst>
                <a:gd name="adj" fmla="val 28912"/>
                <a:gd name="vf" fmla="val 115470"/>
              </a:avLst>
            </a:prstGeom>
            <a:noFill/>
            <a:ln w="22225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8F0654E-26F8-4293-BE52-BB580CD3F421}"/>
                </a:ext>
              </a:extLst>
            </p:cNvPr>
            <p:cNvSpPr txBox="1"/>
            <p:nvPr/>
          </p:nvSpPr>
          <p:spPr>
            <a:xfrm>
              <a:off x="967069" y="2922984"/>
              <a:ext cx="126188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b="1" dirty="0"/>
                <a:t>EUREKA</a:t>
              </a:r>
            </a:p>
            <a:p>
              <a:pPr algn="ctr"/>
              <a:r>
                <a:rPr lang="zh-CN" altLang="en-US" sz="1400" b="1" dirty="0"/>
                <a:t>服务注册中心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83273"/>
      </p:ext>
    </p:extLst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662EB5-569D-40DA-97FA-70119FE55AD2}"/>
              </a:ext>
            </a:extLst>
          </p:cNvPr>
          <p:cNvSpPr txBox="1"/>
          <p:nvPr/>
        </p:nvSpPr>
        <p:spPr>
          <a:xfrm>
            <a:off x="4295775" y="2258407"/>
            <a:ext cx="48269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Compare</a:t>
            </a:r>
            <a:endParaRPr lang="en-US" altLang="zh-CN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A85C9B-B6B2-4454-B96A-70A6BBA8CFC2}"/>
              </a:ext>
            </a:extLst>
          </p:cNvPr>
          <p:cNvSpPr/>
          <p:nvPr/>
        </p:nvSpPr>
        <p:spPr>
          <a:xfrm>
            <a:off x="4295775" y="3544230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功能评测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D285939-3B1D-4612-A9F0-23D2760C7585}"/>
              </a:ext>
            </a:extLst>
          </p:cNvPr>
          <p:cNvSpPr/>
          <p:nvPr/>
        </p:nvSpPr>
        <p:spPr>
          <a:xfrm rot="5400000">
            <a:off x="8507083" y="3908777"/>
            <a:ext cx="748433" cy="594344"/>
          </a:xfrm>
          <a:prstGeom prst="triangle">
            <a:avLst/>
          </a:prstGeom>
          <a:noFill/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6C45D7-F8CF-48C7-9804-17F8230C1C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0" t="23750" r="35438" b="39722"/>
          <a:stretch/>
        </p:blipFill>
        <p:spPr>
          <a:xfrm>
            <a:off x="1268164" y="1181682"/>
            <a:ext cx="238174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4137-244E-4C92-935F-6927A82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03B23-1140-455B-B78E-048212CF8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70B31-D9F1-4F77-89D4-D357741D37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E2186-1DF8-4617-86E5-7866C029AF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3" name="îSļîďê">
            <a:extLst>
              <a:ext uri="{FF2B5EF4-FFF2-40B4-BE49-F238E27FC236}">
                <a16:creationId xmlns:a16="http://schemas.microsoft.com/office/drawing/2014/main" id="{D4890A7A-5870-4043-B5B0-1C163AD3E115}"/>
              </a:ext>
            </a:extLst>
          </p:cNvPr>
          <p:cNvSpPr txBox="1"/>
          <p:nvPr/>
        </p:nvSpPr>
        <p:spPr bwMode="auto">
          <a:xfrm>
            <a:off x="9001433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开源自研平台</a:t>
            </a:r>
            <a:endParaRPr lang="en-US" altLang="zh-CN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365C40-A428-48D3-87FE-8110BC4DD664}"/>
              </a:ext>
            </a:extLst>
          </p:cNvPr>
          <p:cNvCxnSpPr>
            <a:cxnSpLocks/>
          </p:cNvCxnSpPr>
          <p:nvPr/>
        </p:nvCxnSpPr>
        <p:spPr>
          <a:xfrm>
            <a:off x="9001433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îś1iḍê">
            <a:extLst>
              <a:ext uri="{FF2B5EF4-FFF2-40B4-BE49-F238E27FC236}">
                <a16:creationId xmlns:a16="http://schemas.microsoft.com/office/drawing/2014/main" id="{3C175A87-2470-4911-B2B2-D1904A037AA1}"/>
              </a:ext>
            </a:extLst>
          </p:cNvPr>
          <p:cNvSpPr txBox="1"/>
          <p:nvPr/>
        </p:nvSpPr>
        <p:spPr bwMode="auto">
          <a:xfrm>
            <a:off x="5730225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EDAS</a:t>
            </a:r>
            <a:r>
              <a:rPr lang="zh-CN" altLang="en-US" b="1" dirty="0"/>
              <a:t>平台</a:t>
            </a:r>
            <a:endParaRPr lang="en-US" altLang="zh-CN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BB114A-222C-429D-87C6-BA937A1C9330}"/>
              </a:ext>
            </a:extLst>
          </p:cNvPr>
          <p:cNvCxnSpPr>
            <a:cxnSpLocks/>
          </p:cNvCxnSpPr>
          <p:nvPr/>
        </p:nvCxnSpPr>
        <p:spPr>
          <a:xfrm>
            <a:off x="5730225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ṧḷîḓe">
            <a:extLst>
              <a:ext uri="{FF2B5EF4-FFF2-40B4-BE49-F238E27FC236}">
                <a16:creationId xmlns:a16="http://schemas.microsoft.com/office/drawing/2014/main" id="{7657CAFF-A897-479F-BC67-72CB87189726}"/>
              </a:ext>
            </a:extLst>
          </p:cNvPr>
          <p:cNvSpPr txBox="1"/>
          <p:nvPr/>
        </p:nvSpPr>
        <p:spPr bwMode="auto">
          <a:xfrm>
            <a:off x="2459043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腾讯云平台</a:t>
            </a:r>
            <a:endParaRPr lang="en-US" altLang="zh-CN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CD87E9-1B56-4493-B0E0-52C58D4C0DC7}"/>
              </a:ext>
            </a:extLst>
          </p:cNvPr>
          <p:cNvCxnSpPr>
            <a:cxnSpLocks/>
          </p:cNvCxnSpPr>
          <p:nvPr/>
        </p:nvCxnSpPr>
        <p:spPr>
          <a:xfrm>
            <a:off x="2459043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îṡḷïḍê">
            <a:extLst>
              <a:ext uri="{FF2B5EF4-FFF2-40B4-BE49-F238E27FC236}">
                <a16:creationId xmlns:a16="http://schemas.microsoft.com/office/drawing/2014/main" id="{1D5B4544-DEE9-42DF-A653-E6F26873789A}"/>
              </a:ext>
            </a:extLst>
          </p:cNvPr>
          <p:cNvSpPr/>
          <p:nvPr/>
        </p:nvSpPr>
        <p:spPr>
          <a:xfrm>
            <a:off x="9001433" y="256314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完整</a:t>
            </a:r>
            <a:endParaRPr lang="en-US" altLang="zh-CN" b="1" dirty="0"/>
          </a:p>
          <a:p>
            <a:pPr algn="ctr"/>
            <a:r>
              <a:rPr lang="zh-CN" altLang="en-US" sz="1300" dirty="0"/>
              <a:t>任意环境均可提供</a:t>
            </a:r>
            <a:r>
              <a:rPr lang="en-US" altLang="zh-CN" sz="1300" dirty="0"/>
              <a:t>100%</a:t>
            </a:r>
            <a:r>
              <a:rPr lang="zh-CN" altLang="en-US" sz="1300" dirty="0"/>
              <a:t>功能</a:t>
            </a:r>
            <a:endParaRPr sz="1300" dirty="0"/>
          </a:p>
        </p:txBody>
      </p:sp>
      <p:sp>
        <p:nvSpPr>
          <p:cNvPr id="73" name="îṡḷïḍê">
            <a:extLst>
              <a:ext uri="{FF2B5EF4-FFF2-40B4-BE49-F238E27FC236}">
                <a16:creationId xmlns:a16="http://schemas.microsoft.com/office/drawing/2014/main" id="{FBEAB0FC-0E02-46A6-B50C-7C0CF9B92E85}"/>
              </a:ext>
            </a:extLst>
          </p:cNvPr>
          <p:cNvSpPr/>
          <p:nvPr/>
        </p:nvSpPr>
        <p:spPr>
          <a:xfrm>
            <a:off x="9001433" y="179720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快</a:t>
            </a:r>
            <a:endParaRPr lang="en-US" altLang="zh-CN" b="1" dirty="0"/>
          </a:p>
          <a:p>
            <a:pPr algn="ctr"/>
            <a:r>
              <a:rPr lang="en-US" altLang="zh-CN" sz="1300" dirty="0"/>
              <a:t>1-2</a:t>
            </a:r>
            <a:r>
              <a:rPr lang="zh-CN" altLang="en-US" sz="1300" dirty="0"/>
              <a:t>天内从</a:t>
            </a:r>
            <a:r>
              <a:rPr lang="en-US" altLang="zh-CN" sz="1300" dirty="0"/>
              <a:t>0</a:t>
            </a:r>
            <a:r>
              <a:rPr lang="zh-CN" altLang="en-US" sz="1300" dirty="0"/>
              <a:t>搭建完整环境</a:t>
            </a:r>
            <a:endParaRPr sz="1300" dirty="0"/>
          </a:p>
        </p:txBody>
      </p:sp>
      <p:sp>
        <p:nvSpPr>
          <p:cNvPr id="81" name="îṡḷïḍê">
            <a:extLst>
              <a:ext uri="{FF2B5EF4-FFF2-40B4-BE49-F238E27FC236}">
                <a16:creationId xmlns:a16="http://schemas.microsoft.com/office/drawing/2014/main" id="{F95D36BC-37D8-454D-BD6B-3396081E9D6F}"/>
              </a:ext>
            </a:extLst>
          </p:cNvPr>
          <p:cNvSpPr/>
          <p:nvPr/>
        </p:nvSpPr>
        <p:spPr>
          <a:xfrm>
            <a:off x="5730223" y="256314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zh-CN" altLang="en-US" b="1" dirty="0"/>
              <a:t>受限</a:t>
            </a:r>
            <a:endParaRPr lang="en-US" altLang="zh-CN" b="1" dirty="0"/>
          </a:p>
          <a:p>
            <a:pPr algn="ctr"/>
            <a:r>
              <a:rPr lang="zh-CN" altLang="en-US" sz="1300" dirty="0"/>
              <a:t>私有部署不能提供公有云</a:t>
            </a:r>
            <a:r>
              <a:rPr lang="en-US" altLang="zh-CN" sz="1300" dirty="0"/>
              <a:t>100%</a:t>
            </a:r>
            <a:r>
              <a:rPr lang="zh-CN" altLang="en-US" sz="1300" dirty="0"/>
              <a:t>能力</a:t>
            </a:r>
            <a:endParaRPr sz="1300" dirty="0"/>
          </a:p>
        </p:txBody>
      </p:sp>
      <p:sp>
        <p:nvSpPr>
          <p:cNvPr id="83" name="îṡḷïḍê">
            <a:extLst>
              <a:ext uri="{FF2B5EF4-FFF2-40B4-BE49-F238E27FC236}">
                <a16:creationId xmlns:a16="http://schemas.microsoft.com/office/drawing/2014/main" id="{F631C53E-C960-4402-BF2F-2EDEC5715058}"/>
              </a:ext>
            </a:extLst>
          </p:cNvPr>
          <p:cNvSpPr/>
          <p:nvPr/>
        </p:nvSpPr>
        <p:spPr>
          <a:xfrm>
            <a:off x="5730222" y="179720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较长</a:t>
            </a:r>
            <a:endParaRPr lang="en-US" altLang="zh-CN" b="1" dirty="0"/>
          </a:p>
          <a:p>
            <a:pPr algn="ctr"/>
            <a:r>
              <a:rPr lang="zh-CN" altLang="en-US" sz="1300" dirty="0"/>
              <a:t>具体时间未知</a:t>
            </a:r>
            <a:endParaRPr sz="1300" dirty="0"/>
          </a:p>
        </p:txBody>
      </p:sp>
      <p:sp>
        <p:nvSpPr>
          <p:cNvPr id="86" name="îṡḷïḍê">
            <a:extLst>
              <a:ext uri="{FF2B5EF4-FFF2-40B4-BE49-F238E27FC236}">
                <a16:creationId xmlns:a16="http://schemas.microsoft.com/office/drawing/2014/main" id="{896DBD3C-6B48-4B7E-836A-C55848ACDD82}"/>
              </a:ext>
            </a:extLst>
          </p:cNvPr>
          <p:cNvSpPr/>
          <p:nvPr/>
        </p:nvSpPr>
        <p:spPr>
          <a:xfrm>
            <a:off x="2459043" y="256314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完整</a:t>
            </a:r>
            <a:endParaRPr lang="en-US" altLang="zh-CN" b="1" dirty="0"/>
          </a:p>
          <a:p>
            <a:pPr algn="ctr"/>
            <a:r>
              <a:rPr lang="zh-CN" altLang="en-US" sz="1300" dirty="0"/>
              <a:t>任意环境均可提供</a:t>
            </a:r>
            <a:r>
              <a:rPr lang="en-US" altLang="zh-CN" sz="1300" dirty="0"/>
              <a:t>100%</a:t>
            </a:r>
            <a:r>
              <a:rPr lang="zh-CN" altLang="en-US" sz="1300" dirty="0"/>
              <a:t>功能</a:t>
            </a:r>
          </a:p>
        </p:txBody>
      </p:sp>
      <p:sp>
        <p:nvSpPr>
          <p:cNvPr id="88" name="îṡḷïḍê">
            <a:extLst>
              <a:ext uri="{FF2B5EF4-FFF2-40B4-BE49-F238E27FC236}">
                <a16:creationId xmlns:a16="http://schemas.microsoft.com/office/drawing/2014/main" id="{CA095FA3-3EFE-48F1-B321-1F4FF061C31A}"/>
              </a:ext>
            </a:extLst>
          </p:cNvPr>
          <p:cNvSpPr/>
          <p:nvPr/>
        </p:nvSpPr>
        <p:spPr>
          <a:xfrm>
            <a:off x="2459043" y="179720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较快</a:t>
            </a:r>
            <a:endParaRPr lang="en-US" altLang="zh-CN" b="1" dirty="0"/>
          </a:p>
          <a:p>
            <a:pPr algn="ctr"/>
            <a:r>
              <a:rPr lang="en-US" altLang="zh-CN" sz="1300" dirty="0"/>
              <a:t>3-5</a:t>
            </a:r>
            <a:r>
              <a:rPr lang="zh-CN" altLang="en-US" sz="1300" dirty="0"/>
              <a:t>天内从</a:t>
            </a:r>
            <a:r>
              <a:rPr lang="en-US" altLang="zh-CN" sz="1300" dirty="0"/>
              <a:t>0</a:t>
            </a:r>
            <a:r>
              <a:rPr lang="zh-CN" altLang="en-US" sz="1300" dirty="0"/>
              <a:t>搭建完整环境</a:t>
            </a:r>
            <a:endParaRPr sz="13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B918C0-F327-45F8-BDE7-8959CF5D8C89}"/>
              </a:ext>
            </a:extLst>
          </p:cNvPr>
          <p:cNvSpPr txBox="1"/>
          <p:nvPr/>
        </p:nvSpPr>
        <p:spPr>
          <a:xfrm>
            <a:off x="669923" y="2676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私有部署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1DE1538-B15F-419F-88FE-ED44F3FC018D}"/>
              </a:ext>
            </a:extLst>
          </p:cNvPr>
          <p:cNvSpPr txBox="1"/>
          <p:nvPr/>
        </p:nvSpPr>
        <p:spPr>
          <a:xfrm>
            <a:off x="669923" y="1921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部署速度</a:t>
            </a:r>
          </a:p>
        </p:txBody>
      </p:sp>
      <p:sp>
        <p:nvSpPr>
          <p:cNvPr id="100" name="ís1îḍé">
            <a:extLst>
              <a:ext uri="{FF2B5EF4-FFF2-40B4-BE49-F238E27FC236}">
                <a16:creationId xmlns:a16="http://schemas.microsoft.com/office/drawing/2014/main" id="{6C0DB42D-1A00-4C26-9513-BC83B46E0767}"/>
              </a:ext>
            </a:extLst>
          </p:cNvPr>
          <p:cNvSpPr/>
          <p:nvPr/>
        </p:nvSpPr>
        <p:spPr>
          <a:xfrm>
            <a:off x="9001433" y="3329094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zh-CN" altLang="en-US" b="1" dirty="0"/>
              <a:t>高</a:t>
            </a:r>
            <a:endParaRPr lang="en-US" altLang="zh-CN" b="1" dirty="0"/>
          </a:p>
          <a:p>
            <a:pPr algn="ctr"/>
            <a:r>
              <a:rPr lang="zh-CN" altLang="en-US" sz="1600" dirty="0"/>
              <a:t>无需任何修改，随意迁入</a:t>
            </a:r>
            <a:r>
              <a:rPr lang="en-US" altLang="zh-CN" sz="1600" dirty="0"/>
              <a:t>/</a:t>
            </a:r>
            <a:r>
              <a:rPr lang="zh-CN" altLang="en-US" sz="1600" dirty="0"/>
              <a:t>迁出</a:t>
            </a:r>
            <a:endParaRPr sz="16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B868999-CF0A-4FDF-BBC0-113500A9BFEA}"/>
              </a:ext>
            </a:extLst>
          </p:cNvPr>
          <p:cNvSpPr txBox="1"/>
          <p:nvPr/>
        </p:nvSpPr>
        <p:spPr>
          <a:xfrm>
            <a:off x="669923" y="3430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可移植性</a:t>
            </a:r>
          </a:p>
        </p:txBody>
      </p:sp>
      <p:sp>
        <p:nvSpPr>
          <p:cNvPr id="102" name="ís1îḍé">
            <a:extLst>
              <a:ext uri="{FF2B5EF4-FFF2-40B4-BE49-F238E27FC236}">
                <a16:creationId xmlns:a16="http://schemas.microsoft.com/office/drawing/2014/main" id="{BCA97A0E-B5E2-4C4D-9A70-C9B526290B00}"/>
              </a:ext>
            </a:extLst>
          </p:cNvPr>
          <p:cNvSpPr/>
          <p:nvPr/>
        </p:nvSpPr>
        <p:spPr>
          <a:xfrm>
            <a:off x="5730222" y="3329094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zh-CN" altLang="en-US" sz="2000" b="1" dirty="0"/>
              <a:t>低</a:t>
            </a:r>
            <a:endParaRPr lang="en-US" altLang="zh-CN" sz="2000" b="1" dirty="0"/>
          </a:p>
          <a:p>
            <a:pPr algn="ctr"/>
            <a:r>
              <a:rPr lang="zh-CN" altLang="en-US" sz="1300" dirty="0"/>
              <a:t>替换原生</a:t>
            </a:r>
            <a:r>
              <a:rPr lang="en-US" altLang="zh-CN" sz="1300" dirty="0"/>
              <a:t>Spring Cloud</a:t>
            </a:r>
            <a:r>
              <a:rPr lang="zh-CN" altLang="en-US" sz="1300" dirty="0"/>
              <a:t>组件，难以迁出</a:t>
            </a:r>
            <a:endParaRPr lang="en-US" altLang="zh-CN" sz="1300" dirty="0"/>
          </a:p>
        </p:txBody>
      </p:sp>
      <p:sp>
        <p:nvSpPr>
          <p:cNvPr id="103" name="ís1îḍé">
            <a:extLst>
              <a:ext uri="{FF2B5EF4-FFF2-40B4-BE49-F238E27FC236}">
                <a16:creationId xmlns:a16="http://schemas.microsoft.com/office/drawing/2014/main" id="{CCEDE8DC-A0FF-4849-BF69-51E704AB2577}"/>
              </a:ext>
            </a:extLst>
          </p:cNvPr>
          <p:cNvSpPr/>
          <p:nvPr/>
        </p:nvSpPr>
        <p:spPr>
          <a:xfrm>
            <a:off x="2459043" y="3329094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zh-CN" altLang="en-US" sz="2100" b="1" dirty="0"/>
              <a:t>高</a:t>
            </a:r>
            <a:endParaRPr lang="en-US" altLang="zh-CN" sz="1600" b="1" dirty="0"/>
          </a:p>
          <a:p>
            <a:pPr algn="ctr"/>
            <a:r>
              <a:rPr lang="zh-CN" altLang="en-US" sz="1600" dirty="0"/>
              <a:t>不依赖软件层，随意迁入</a:t>
            </a:r>
            <a:r>
              <a:rPr lang="en-US" altLang="zh-CN" sz="1600" dirty="0"/>
              <a:t>/</a:t>
            </a:r>
            <a:r>
              <a:rPr lang="zh-CN" altLang="en-US" sz="1600" dirty="0"/>
              <a:t>迁出</a:t>
            </a:r>
            <a:endParaRPr sz="1600" dirty="0"/>
          </a:p>
        </p:txBody>
      </p:sp>
      <p:sp>
        <p:nvSpPr>
          <p:cNvPr id="36" name="îṡḷïḍê">
            <a:extLst>
              <a:ext uri="{FF2B5EF4-FFF2-40B4-BE49-F238E27FC236}">
                <a16:creationId xmlns:a16="http://schemas.microsoft.com/office/drawing/2014/main" id="{90CEC094-75C2-4549-B0E3-45F879AE272C}"/>
              </a:ext>
            </a:extLst>
          </p:cNvPr>
          <p:cNvSpPr/>
          <p:nvPr/>
        </p:nvSpPr>
        <p:spPr>
          <a:xfrm>
            <a:off x="9001433" y="5626934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dirty="0"/>
              <a:t>适用于中小规模集群</a:t>
            </a:r>
            <a:endParaRPr lang="en-US" altLang="zh-CN" dirty="0"/>
          </a:p>
          <a:p>
            <a:pPr algn="ctr"/>
            <a:r>
              <a:rPr lang="en-US" altLang="zh-CN" sz="1300" dirty="0"/>
              <a:t>100-300</a:t>
            </a:r>
            <a:r>
              <a:rPr lang="zh-CN" altLang="en-US" sz="1300" dirty="0"/>
              <a:t>台机器</a:t>
            </a:r>
            <a:endParaRPr sz="1300" dirty="0"/>
          </a:p>
        </p:txBody>
      </p:sp>
      <p:sp>
        <p:nvSpPr>
          <p:cNvPr id="37" name="îṡḷïḍê">
            <a:extLst>
              <a:ext uri="{FF2B5EF4-FFF2-40B4-BE49-F238E27FC236}">
                <a16:creationId xmlns:a16="http://schemas.microsoft.com/office/drawing/2014/main" id="{F8A18AA8-EBB2-4C90-986C-14BE15719192}"/>
              </a:ext>
            </a:extLst>
          </p:cNvPr>
          <p:cNvSpPr/>
          <p:nvPr/>
        </p:nvSpPr>
        <p:spPr>
          <a:xfrm>
            <a:off x="5730222" y="5626934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dirty="0"/>
              <a:t>大规模，超大规模集群</a:t>
            </a:r>
            <a:endParaRPr lang="en-US" altLang="zh-CN" dirty="0"/>
          </a:p>
          <a:p>
            <a:pPr algn="ctr"/>
            <a:r>
              <a:rPr lang="en-US" altLang="zh-CN" sz="1300" dirty="0"/>
              <a:t>&gt;1000+</a:t>
            </a:r>
            <a:r>
              <a:rPr lang="zh-CN" altLang="en-US" sz="1300" dirty="0"/>
              <a:t>机器</a:t>
            </a:r>
            <a:endParaRPr sz="1300" dirty="0"/>
          </a:p>
        </p:txBody>
      </p:sp>
      <p:sp>
        <p:nvSpPr>
          <p:cNvPr id="38" name="îṡḷïḍê">
            <a:extLst>
              <a:ext uri="{FF2B5EF4-FFF2-40B4-BE49-F238E27FC236}">
                <a16:creationId xmlns:a16="http://schemas.microsoft.com/office/drawing/2014/main" id="{71996FBB-76DA-4C1B-B93A-8920DAD6A42C}"/>
              </a:ext>
            </a:extLst>
          </p:cNvPr>
          <p:cNvSpPr/>
          <p:nvPr/>
        </p:nvSpPr>
        <p:spPr>
          <a:xfrm>
            <a:off x="2459043" y="5626934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dirty="0"/>
              <a:t>大规模，超大规模集群</a:t>
            </a:r>
            <a:endParaRPr lang="en-US" altLang="zh-CN" dirty="0"/>
          </a:p>
          <a:p>
            <a:pPr algn="ctr"/>
            <a:r>
              <a:rPr lang="en-US" altLang="zh-CN" sz="1300" dirty="0"/>
              <a:t>&gt;1000+</a:t>
            </a:r>
            <a:r>
              <a:rPr lang="zh-CN" altLang="en-US" sz="1300" dirty="0"/>
              <a:t>机器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CAEDA4-E067-45F5-BDB1-7778DE3F67BF}"/>
              </a:ext>
            </a:extLst>
          </p:cNvPr>
          <p:cNvSpPr txBox="1"/>
          <p:nvPr/>
        </p:nvSpPr>
        <p:spPr>
          <a:xfrm>
            <a:off x="669923" y="5694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治理能力</a:t>
            </a:r>
          </a:p>
        </p:txBody>
      </p:sp>
      <p:sp>
        <p:nvSpPr>
          <p:cNvPr id="40" name="îṡḷïḍê">
            <a:extLst>
              <a:ext uri="{FF2B5EF4-FFF2-40B4-BE49-F238E27FC236}">
                <a16:creationId xmlns:a16="http://schemas.microsoft.com/office/drawing/2014/main" id="{A82BB434-0D94-4246-A612-E0E05A6E9A48}"/>
              </a:ext>
            </a:extLst>
          </p:cNvPr>
          <p:cNvSpPr/>
          <p:nvPr/>
        </p:nvSpPr>
        <p:spPr>
          <a:xfrm>
            <a:off x="9001433" y="486098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lvl="0" algn="ctr"/>
            <a:r>
              <a:rPr lang="en-US" altLang="zh-CN" b="1" dirty="0">
                <a:solidFill>
                  <a:srgbClr val="FFFFFF"/>
                </a:solidFill>
              </a:rPr>
              <a:t>Spring Cloud</a:t>
            </a:r>
          </a:p>
          <a:p>
            <a:pPr lvl="0" algn="ctr"/>
            <a:r>
              <a:rPr lang="zh-CN" altLang="en-US" sz="1600" dirty="0">
                <a:solidFill>
                  <a:srgbClr val="FFFFFF"/>
                </a:solidFill>
              </a:rPr>
              <a:t>只提供对传统微服务框架的支持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41" name="îṡḷïḍê">
            <a:extLst>
              <a:ext uri="{FF2B5EF4-FFF2-40B4-BE49-F238E27FC236}">
                <a16:creationId xmlns:a16="http://schemas.microsoft.com/office/drawing/2014/main" id="{1E46C987-9203-4258-84EE-FAFDAF1F8212}"/>
              </a:ext>
            </a:extLst>
          </p:cNvPr>
          <p:cNvSpPr/>
          <p:nvPr/>
        </p:nvSpPr>
        <p:spPr>
          <a:xfrm>
            <a:off x="5730221" y="486098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Spring Cloud &amp; Dubbo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只提供对传统微服务框架的支持</a:t>
            </a:r>
          </a:p>
        </p:txBody>
      </p:sp>
      <p:sp>
        <p:nvSpPr>
          <p:cNvPr id="42" name="îṡḷïḍê">
            <a:extLst>
              <a:ext uri="{FF2B5EF4-FFF2-40B4-BE49-F238E27FC236}">
                <a16:creationId xmlns:a16="http://schemas.microsoft.com/office/drawing/2014/main" id="{8F4B4B56-8D19-4F0F-BE07-BFC63B4BB9A2}"/>
              </a:ext>
            </a:extLst>
          </p:cNvPr>
          <p:cNvSpPr/>
          <p:nvPr/>
        </p:nvSpPr>
        <p:spPr>
          <a:xfrm>
            <a:off x="2459028" y="4860987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lvl="0" algn="ctr"/>
            <a:r>
              <a:rPr lang="en-US" altLang="zh-CN" sz="2000" b="1" dirty="0" err="1">
                <a:solidFill>
                  <a:srgbClr val="FFFFFF"/>
                </a:solidFill>
              </a:rPr>
              <a:t>Istio</a:t>
            </a:r>
            <a:r>
              <a:rPr lang="en-US" altLang="zh-CN" sz="2000" b="1" dirty="0">
                <a:solidFill>
                  <a:srgbClr val="FFFFFF"/>
                </a:solidFill>
              </a:rPr>
              <a:t> &amp; Spring cloud</a:t>
            </a:r>
          </a:p>
          <a:p>
            <a:pPr lvl="0" algn="ctr"/>
            <a:r>
              <a:rPr lang="zh-CN" altLang="en-US" sz="1600" dirty="0">
                <a:solidFill>
                  <a:srgbClr val="FFFFFF"/>
                </a:solidFill>
              </a:rPr>
              <a:t>支持新一代微服务，兼容传统微服务</a:t>
            </a:r>
            <a:endParaRPr lang="en-US" altLang="zh-CN" sz="1600" dirty="0">
              <a:solidFill>
                <a:srgbClr val="FFFF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EDFAF7-33E0-4B22-BC08-581B460F05F5}"/>
              </a:ext>
            </a:extLst>
          </p:cNvPr>
          <p:cNvSpPr txBox="1"/>
          <p:nvPr/>
        </p:nvSpPr>
        <p:spPr>
          <a:xfrm>
            <a:off x="669923" y="4940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微服务框架</a:t>
            </a:r>
          </a:p>
        </p:txBody>
      </p:sp>
      <p:sp>
        <p:nvSpPr>
          <p:cNvPr id="44" name="íšḷiḑê">
            <a:extLst>
              <a:ext uri="{FF2B5EF4-FFF2-40B4-BE49-F238E27FC236}">
                <a16:creationId xmlns:a16="http://schemas.microsoft.com/office/drawing/2014/main" id="{1C21C04E-496E-419F-B27E-304416C3602A}"/>
              </a:ext>
            </a:extLst>
          </p:cNvPr>
          <p:cNvSpPr/>
          <p:nvPr/>
        </p:nvSpPr>
        <p:spPr>
          <a:xfrm>
            <a:off x="9001433" y="409504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 dirty="0"/>
              <a:t>仅</a:t>
            </a:r>
            <a:r>
              <a:rPr lang="en-US" altLang="zh-CN" b="1" dirty="0"/>
              <a:t>Docker Swarm</a:t>
            </a:r>
            <a:endParaRPr lang="zh-CN" altLang="en-US" sz="1300" dirty="0"/>
          </a:p>
        </p:txBody>
      </p:sp>
      <p:sp>
        <p:nvSpPr>
          <p:cNvPr id="45" name="íšḷiḑê">
            <a:extLst>
              <a:ext uri="{FF2B5EF4-FFF2-40B4-BE49-F238E27FC236}">
                <a16:creationId xmlns:a16="http://schemas.microsoft.com/office/drawing/2014/main" id="{B4FA38B7-7E2B-4207-ADB4-A471D686CBE6}"/>
              </a:ext>
            </a:extLst>
          </p:cNvPr>
          <p:cNvSpPr/>
          <p:nvPr/>
        </p:nvSpPr>
        <p:spPr>
          <a:xfrm>
            <a:off x="5730224" y="409504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Docker Swarm + K8S</a:t>
            </a:r>
          </a:p>
        </p:txBody>
      </p:sp>
      <p:sp>
        <p:nvSpPr>
          <p:cNvPr id="46" name="íšḷiḑê">
            <a:extLst>
              <a:ext uri="{FF2B5EF4-FFF2-40B4-BE49-F238E27FC236}">
                <a16:creationId xmlns:a16="http://schemas.microsoft.com/office/drawing/2014/main" id="{81DFFA1A-F1D3-4B8D-AD33-A7B6236B2C9E}"/>
              </a:ext>
            </a:extLst>
          </p:cNvPr>
          <p:cNvSpPr/>
          <p:nvPr/>
        </p:nvSpPr>
        <p:spPr>
          <a:xfrm>
            <a:off x="2459031" y="4095040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b="1"/>
              <a:t>仅</a:t>
            </a:r>
            <a:r>
              <a:rPr lang="en-US" altLang="zh-CN" b="1" dirty="0"/>
              <a:t>K8S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A5EFC72-D535-4CFF-BB2B-B090029FD32C}"/>
              </a:ext>
            </a:extLst>
          </p:cNvPr>
          <p:cNvSpPr txBox="1"/>
          <p:nvPr/>
        </p:nvSpPr>
        <p:spPr>
          <a:xfrm>
            <a:off x="669923" y="4185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容器框架</a:t>
            </a:r>
          </a:p>
        </p:txBody>
      </p:sp>
    </p:spTree>
    <p:extLst>
      <p:ext uri="{BB962C8B-B14F-4D97-AF65-F5344CB8AC3E}">
        <p14:creationId xmlns:p14="http://schemas.microsoft.com/office/powerpoint/2010/main" val="3306581272"/>
      </p:ext>
    </p:extLst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" name="摘要缩放定位 2">
                <a:extLst>
                  <a:ext uri="{FF2B5EF4-FFF2-40B4-BE49-F238E27FC236}">
                    <a16:creationId xmlns:a16="http://schemas.microsoft.com/office/drawing/2014/main" id="{90B61681-72A1-4027-85CA-9541DDB60E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3110573"/>
                  </p:ext>
                </p:extLst>
              </p:nvPr>
            </p:nvGraphicFramePr>
            <p:xfrm>
              <a:off x="209550" y="611267"/>
              <a:ext cx="11772900" cy="5635467"/>
            </p:xfrm>
            <a:graphic>
              <a:graphicData uri="http://schemas.microsoft.com/office/powerpoint/2016/summaryzoom">
                <psuz:summaryZm>
                  <psuz:summaryZmObj sectionId="{00D27729-9CC0-4E44-BBF9-231B672DEA53}" offsetFactorX="-27422" offsetFactorY="53333" scaleFactorX="78802" scaleFactorY="78802">
                    <psuz:zmPr id="{38479B5E-A6F4-44DB-8E77-4A0D46E463A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5101" y="1818533"/>
                          <a:ext cx="3552688" cy="19983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2E4CC8-E802-4B43-A5C4-2E23B2AB4BF9}" offsetFactorX="-52016" offsetFactorY="53333" scaleFactorX="78802" scaleFactorY="78802">
                    <psuz:zmPr id="{10C96A08-6FE3-4428-9B99-703016717CA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103749" y="1818533"/>
                          <a:ext cx="3552688" cy="19983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1E471FD-D5DE-4FF8-92E4-6DFE96AD9B67}" offsetFactorX="130855" offsetFactorY="-53333" scaleFactorX="78802" scaleFactorY="78802">
                    <psuz:zmPr id="{58A19B42-7553-4D01-BE0C-1C10A9607FDA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670818" y="1818549"/>
                          <a:ext cx="3552688" cy="19983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" name="摘要缩放定位 2">
                <a:extLst>
                  <a:ext uri="{FF2B5EF4-FFF2-40B4-BE49-F238E27FC236}">
                    <a16:creationId xmlns:a16="http://schemas.microsoft.com/office/drawing/2014/main" id="{90B61681-72A1-4027-85CA-9541DDB60E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209550" y="611267"/>
                <a:ext cx="11772900" cy="5635467"/>
                <a:chOff x="209550" y="611267"/>
                <a:chExt cx="11772900" cy="5635467"/>
              </a:xfrm>
            </p:grpSpPr>
            <p:pic>
              <p:nvPicPr>
                <p:cNvPr id="2" name="图片 2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651" y="2429800"/>
                  <a:ext cx="3552688" cy="199838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图片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3299" y="2429800"/>
                  <a:ext cx="3552688" cy="199838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图片 5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80368" y="2429816"/>
                  <a:ext cx="3552688" cy="1998387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91946536"/>
      </p:ext>
    </p:extLst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74137-244E-4C92-935F-6927A82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03B23-1140-455B-B78E-048212CF8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70B31-D9F1-4F77-89D4-D357741D37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E2186-1DF8-4617-86E5-7866C029AF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BBDC343A-A076-4A81-9DCA-503C379E2897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0" name="îṡḷïḍê">
            <a:extLst>
              <a:ext uri="{FF2B5EF4-FFF2-40B4-BE49-F238E27FC236}">
                <a16:creationId xmlns:a16="http://schemas.microsoft.com/office/drawing/2014/main" id="{60E69815-702B-4092-8FB5-BDF75FC609D7}"/>
              </a:ext>
            </a:extLst>
          </p:cNvPr>
          <p:cNvSpPr/>
          <p:nvPr/>
        </p:nvSpPr>
        <p:spPr>
          <a:xfrm>
            <a:off x="9001426" y="256495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无</a:t>
            </a:r>
            <a:endParaRPr lang="en-US" altLang="zh-CN" b="1" dirty="0"/>
          </a:p>
          <a:p>
            <a:pPr lvl="0" algn="ctr"/>
            <a:r>
              <a:rPr lang="zh-CN" altLang="en-US" sz="1300" dirty="0">
                <a:solidFill>
                  <a:srgbClr val="FFFFFF"/>
                </a:solidFill>
              </a:rPr>
              <a:t>需要自己开发集成</a:t>
            </a:r>
          </a:p>
        </p:txBody>
      </p:sp>
      <p:sp>
        <p:nvSpPr>
          <p:cNvPr id="13" name="îSļîďê">
            <a:extLst>
              <a:ext uri="{FF2B5EF4-FFF2-40B4-BE49-F238E27FC236}">
                <a16:creationId xmlns:a16="http://schemas.microsoft.com/office/drawing/2014/main" id="{D4890A7A-5870-4043-B5B0-1C163AD3E115}"/>
              </a:ext>
            </a:extLst>
          </p:cNvPr>
          <p:cNvSpPr txBox="1"/>
          <p:nvPr/>
        </p:nvSpPr>
        <p:spPr bwMode="auto">
          <a:xfrm>
            <a:off x="9001426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开源自研平台</a:t>
            </a:r>
            <a:endParaRPr lang="en-US" altLang="zh-CN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365C40-A428-48D3-87FE-8110BC4DD664}"/>
              </a:ext>
            </a:extLst>
          </p:cNvPr>
          <p:cNvCxnSpPr>
            <a:cxnSpLocks/>
          </p:cNvCxnSpPr>
          <p:nvPr/>
        </p:nvCxnSpPr>
        <p:spPr>
          <a:xfrm>
            <a:off x="9001426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îś1iḍê">
            <a:extLst>
              <a:ext uri="{FF2B5EF4-FFF2-40B4-BE49-F238E27FC236}">
                <a16:creationId xmlns:a16="http://schemas.microsoft.com/office/drawing/2014/main" id="{3C175A87-2470-4911-B2B2-D1904A037AA1}"/>
              </a:ext>
            </a:extLst>
          </p:cNvPr>
          <p:cNvSpPr txBox="1"/>
          <p:nvPr/>
        </p:nvSpPr>
        <p:spPr bwMode="auto">
          <a:xfrm>
            <a:off x="5739435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EDAS</a:t>
            </a:r>
            <a:r>
              <a:rPr lang="zh-CN" altLang="en-US" b="1" dirty="0"/>
              <a:t>平台</a:t>
            </a:r>
            <a:endParaRPr lang="en-US" altLang="zh-CN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BB114A-222C-429D-87C6-BA937A1C9330}"/>
              </a:ext>
            </a:extLst>
          </p:cNvPr>
          <p:cNvCxnSpPr>
            <a:cxnSpLocks/>
          </p:cNvCxnSpPr>
          <p:nvPr/>
        </p:nvCxnSpPr>
        <p:spPr>
          <a:xfrm>
            <a:off x="5739435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ṧḷîḓe">
            <a:extLst>
              <a:ext uri="{FF2B5EF4-FFF2-40B4-BE49-F238E27FC236}">
                <a16:creationId xmlns:a16="http://schemas.microsoft.com/office/drawing/2014/main" id="{7657CAFF-A897-479F-BC67-72CB87189726}"/>
              </a:ext>
            </a:extLst>
          </p:cNvPr>
          <p:cNvSpPr txBox="1"/>
          <p:nvPr/>
        </p:nvSpPr>
        <p:spPr bwMode="auto">
          <a:xfrm>
            <a:off x="2459038" y="1130300"/>
            <a:ext cx="2519055" cy="3804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腾讯云平台</a:t>
            </a:r>
            <a:endParaRPr lang="en-US" altLang="zh-CN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CD87E9-1B56-4493-B0E0-52C58D4C0DC7}"/>
              </a:ext>
            </a:extLst>
          </p:cNvPr>
          <p:cNvCxnSpPr>
            <a:cxnSpLocks/>
          </p:cNvCxnSpPr>
          <p:nvPr/>
        </p:nvCxnSpPr>
        <p:spPr>
          <a:xfrm>
            <a:off x="2459038" y="1536177"/>
            <a:ext cx="251905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îṡḷïḍê">
            <a:extLst>
              <a:ext uri="{FF2B5EF4-FFF2-40B4-BE49-F238E27FC236}">
                <a16:creationId xmlns:a16="http://schemas.microsoft.com/office/drawing/2014/main" id="{1D5B4544-DEE9-42DF-A653-E6F26873789A}"/>
              </a:ext>
            </a:extLst>
          </p:cNvPr>
          <p:cNvSpPr/>
          <p:nvPr/>
        </p:nvSpPr>
        <p:spPr>
          <a:xfrm>
            <a:off x="9001426" y="33318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无</a:t>
            </a:r>
            <a:endParaRPr lang="en-US" altLang="zh-CN" b="1" dirty="0"/>
          </a:p>
          <a:p>
            <a:pPr algn="ctr"/>
            <a:r>
              <a:rPr lang="zh-CN" altLang="en-US" sz="1300" dirty="0"/>
              <a:t>需要自己开发集成</a:t>
            </a:r>
            <a:endParaRPr sz="1300" dirty="0"/>
          </a:p>
        </p:txBody>
      </p:sp>
      <p:sp>
        <p:nvSpPr>
          <p:cNvPr id="80" name="îṡḷïḍê">
            <a:extLst>
              <a:ext uri="{FF2B5EF4-FFF2-40B4-BE49-F238E27FC236}">
                <a16:creationId xmlns:a16="http://schemas.microsoft.com/office/drawing/2014/main" id="{A6E6DFF1-ECE2-4F8D-B8C5-162BA9817DBC}"/>
              </a:ext>
            </a:extLst>
          </p:cNvPr>
          <p:cNvSpPr/>
          <p:nvPr/>
        </p:nvSpPr>
        <p:spPr>
          <a:xfrm>
            <a:off x="5739434" y="256495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有</a:t>
            </a:r>
            <a:endParaRPr lang="en-US" altLang="zh-CN" b="1" dirty="0"/>
          </a:p>
          <a:p>
            <a:pPr algn="ctr"/>
            <a:r>
              <a:rPr lang="zh-CN" altLang="en-US" sz="1300" dirty="0"/>
              <a:t>基于</a:t>
            </a:r>
            <a:r>
              <a:rPr lang="en-US" altLang="zh-CN" sz="1300" dirty="0"/>
              <a:t>Spring Cloud</a:t>
            </a:r>
            <a:endParaRPr lang="zh-CN" altLang="en-US" sz="1300" dirty="0"/>
          </a:p>
        </p:txBody>
      </p:sp>
      <p:sp>
        <p:nvSpPr>
          <p:cNvPr id="81" name="îṡḷïḍê">
            <a:extLst>
              <a:ext uri="{FF2B5EF4-FFF2-40B4-BE49-F238E27FC236}">
                <a16:creationId xmlns:a16="http://schemas.microsoft.com/office/drawing/2014/main" id="{F95D36BC-37D8-454D-BD6B-3396081E9D6F}"/>
              </a:ext>
            </a:extLst>
          </p:cNvPr>
          <p:cNvSpPr/>
          <p:nvPr/>
        </p:nvSpPr>
        <p:spPr>
          <a:xfrm>
            <a:off x="5739433" y="33318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有</a:t>
            </a:r>
            <a:endParaRPr lang="en-US" altLang="zh-CN" b="1" dirty="0"/>
          </a:p>
          <a:p>
            <a:pPr algn="ctr"/>
            <a:r>
              <a:rPr lang="zh-CN" altLang="en-US" sz="1300" dirty="0"/>
              <a:t>基于非开源产品实现</a:t>
            </a:r>
            <a:endParaRPr sz="1300" dirty="0"/>
          </a:p>
        </p:txBody>
      </p:sp>
      <p:sp>
        <p:nvSpPr>
          <p:cNvPr id="85" name="îṡḷïḍê">
            <a:extLst>
              <a:ext uri="{FF2B5EF4-FFF2-40B4-BE49-F238E27FC236}">
                <a16:creationId xmlns:a16="http://schemas.microsoft.com/office/drawing/2014/main" id="{0EC3B8D7-0111-4074-A504-1FA7703946C4}"/>
              </a:ext>
            </a:extLst>
          </p:cNvPr>
          <p:cNvSpPr/>
          <p:nvPr/>
        </p:nvSpPr>
        <p:spPr>
          <a:xfrm>
            <a:off x="2459031" y="256495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有</a:t>
            </a:r>
            <a:endParaRPr lang="en-US" altLang="zh-CN" b="1" dirty="0"/>
          </a:p>
          <a:p>
            <a:pPr algn="ctr"/>
            <a:r>
              <a:rPr lang="zh-CN" altLang="en-US" sz="1300" dirty="0"/>
              <a:t>基于 </a:t>
            </a:r>
            <a:r>
              <a:rPr lang="en-US" altLang="zh-CN" sz="1300" dirty="0" err="1"/>
              <a:t>Istio</a:t>
            </a:r>
            <a:endParaRPr sz="1300" dirty="0"/>
          </a:p>
        </p:txBody>
      </p:sp>
      <p:sp>
        <p:nvSpPr>
          <p:cNvPr id="86" name="îṡḷïḍê">
            <a:extLst>
              <a:ext uri="{FF2B5EF4-FFF2-40B4-BE49-F238E27FC236}">
                <a16:creationId xmlns:a16="http://schemas.microsoft.com/office/drawing/2014/main" id="{896DBD3C-6B48-4B7E-836A-C55848ACDD82}"/>
              </a:ext>
            </a:extLst>
          </p:cNvPr>
          <p:cNvSpPr/>
          <p:nvPr/>
        </p:nvSpPr>
        <p:spPr>
          <a:xfrm>
            <a:off x="2459030" y="33318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dirty="0"/>
              <a:t>有</a:t>
            </a:r>
            <a:endParaRPr lang="en-US" altLang="zh-CN" dirty="0"/>
          </a:p>
          <a:p>
            <a:pPr algn="ctr"/>
            <a:r>
              <a:rPr lang="zh-CN" altLang="en-US" sz="1300" dirty="0"/>
              <a:t>基于</a:t>
            </a:r>
            <a:r>
              <a:rPr lang="en-US" altLang="zh-CN" sz="1300" dirty="0"/>
              <a:t>File Beats/Kafka</a:t>
            </a:r>
            <a:r>
              <a:rPr lang="zh-CN" altLang="en-US" sz="1300" dirty="0"/>
              <a:t>实现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DF21B4F-7A85-470D-B41F-94E8F735FB9F}"/>
              </a:ext>
            </a:extLst>
          </p:cNvPr>
          <p:cNvSpPr txBox="1"/>
          <p:nvPr/>
        </p:nvSpPr>
        <p:spPr>
          <a:xfrm>
            <a:off x="669925" y="26779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调用链追踪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CB918C0-F327-45F8-BDE7-8959CF5D8C89}"/>
              </a:ext>
            </a:extLst>
          </p:cNvPr>
          <p:cNvSpPr txBox="1"/>
          <p:nvPr/>
        </p:nvSpPr>
        <p:spPr>
          <a:xfrm>
            <a:off x="669925" y="3433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日志聚合</a:t>
            </a:r>
          </a:p>
        </p:txBody>
      </p:sp>
      <p:sp>
        <p:nvSpPr>
          <p:cNvPr id="36" name="îṡḷïḍê">
            <a:extLst>
              <a:ext uri="{FF2B5EF4-FFF2-40B4-BE49-F238E27FC236}">
                <a16:creationId xmlns:a16="http://schemas.microsoft.com/office/drawing/2014/main" id="{A287F138-66E2-47F1-B0DA-C1BF7BA5DE75}"/>
              </a:ext>
            </a:extLst>
          </p:cNvPr>
          <p:cNvSpPr/>
          <p:nvPr/>
        </p:nvSpPr>
        <p:spPr>
          <a:xfrm>
            <a:off x="9001426" y="4865502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纯开源</a:t>
            </a:r>
            <a:endParaRPr lang="en-US" altLang="zh-CN" b="1" dirty="0"/>
          </a:p>
          <a:p>
            <a:pPr algn="ctr"/>
            <a:r>
              <a:rPr lang="zh-CN" altLang="en-US" sz="1300" dirty="0"/>
              <a:t>依托开源社区</a:t>
            </a:r>
            <a:endParaRPr sz="1300" dirty="0"/>
          </a:p>
        </p:txBody>
      </p:sp>
      <p:sp>
        <p:nvSpPr>
          <p:cNvPr id="37" name="îṡḷïḍê">
            <a:extLst>
              <a:ext uri="{FF2B5EF4-FFF2-40B4-BE49-F238E27FC236}">
                <a16:creationId xmlns:a16="http://schemas.microsoft.com/office/drawing/2014/main" id="{5B6E030B-3A36-4DC8-ADDB-A4F23F351340}"/>
              </a:ext>
            </a:extLst>
          </p:cNvPr>
          <p:cNvSpPr/>
          <p:nvPr/>
        </p:nvSpPr>
        <p:spPr>
          <a:xfrm>
            <a:off x="5739434" y="4865502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低</a:t>
            </a:r>
            <a:endParaRPr lang="en-US" altLang="zh-CN" b="1" dirty="0"/>
          </a:p>
          <a:p>
            <a:pPr algn="ctr"/>
            <a:r>
              <a:rPr lang="zh-CN" altLang="en-US" sz="1300" dirty="0"/>
              <a:t>主要为商业产品</a:t>
            </a:r>
            <a:endParaRPr sz="1300" dirty="0"/>
          </a:p>
        </p:txBody>
      </p:sp>
      <p:sp>
        <p:nvSpPr>
          <p:cNvPr id="38" name="îṡḷïḍê">
            <a:extLst>
              <a:ext uri="{FF2B5EF4-FFF2-40B4-BE49-F238E27FC236}">
                <a16:creationId xmlns:a16="http://schemas.microsoft.com/office/drawing/2014/main" id="{CC8BCCA2-8C37-4F64-B6C4-E3C21919EB81}"/>
              </a:ext>
            </a:extLst>
          </p:cNvPr>
          <p:cNvSpPr/>
          <p:nvPr/>
        </p:nvSpPr>
        <p:spPr>
          <a:xfrm>
            <a:off x="2459031" y="4865502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中</a:t>
            </a:r>
            <a:endParaRPr lang="en-US" altLang="zh-CN" b="1" dirty="0"/>
          </a:p>
          <a:p>
            <a:pPr algn="ctr"/>
            <a:r>
              <a:rPr lang="zh-CN" altLang="en-US" sz="1300" dirty="0"/>
              <a:t>基于开源产品，回馈开源社区</a:t>
            </a:r>
            <a:endParaRPr sz="13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A6A9C5-345B-42CA-A246-3683A8E66991}"/>
              </a:ext>
            </a:extLst>
          </p:cNvPr>
          <p:cNvSpPr txBox="1"/>
          <p:nvPr/>
        </p:nvSpPr>
        <p:spPr>
          <a:xfrm>
            <a:off x="669925" y="49445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开放程度</a:t>
            </a:r>
          </a:p>
        </p:txBody>
      </p:sp>
      <p:sp>
        <p:nvSpPr>
          <p:cNvPr id="58" name="îṡḷïḍê">
            <a:extLst>
              <a:ext uri="{FF2B5EF4-FFF2-40B4-BE49-F238E27FC236}">
                <a16:creationId xmlns:a16="http://schemas.microsoft.com/office/drawing/2014/main" id="{A7159A17-7366-447F-89E5-30D17A969C04}"/>
              </a:ext>
            </a:extLst>
          </p:cNvPr>
          <p:cNvSpPr/>
          <p:nvPr/>
        </p:nvSpPr>
        <p:spPr>
          <a:xfrm>
            <a:off x="9001426" y="5632351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高</a:t>
            </a:r>
            <a:endParaRPr lang="en-US" altLang="zh-CN" b="1" dirty="0"/>
          </a:p>
          <a:p>
            <a:pPr algn="ctr"/>
            <a:r>
              <a:rPr lang="zh-CN" altLang="en-US" sz="1300" dirty="0"/>
              <a:t>开源产品均有对应</a:t>
            </a:r>
            <a:r>
              <a:rPr lang="en-US" altLang="zh-CN" sz="1300" dirty="0"/>
              <a:t>X86</a:t>
            </a:r>
            <a:r>
              <a:rPr lang="zh-CN" altLang="en-US" sz="1300" dirty="0"/>
              <a:t>和</a:t>
            </a:r>
            <a:r>
              <a:rPr lang="en-US" altLang="zh-CN" sz="1300" dirty="0"/>
              <a:t>ARM</a:t>
            </a:r>
            <a:r>
              <a:rPr lang="zh-CN" altLang="en-US" sz="1300" dirty="0"/>
              <a:t>版本</a:t>
            </a:r>
            <a:endParaRPr sz="1300" dirty="0"/>
          </a:p>
        </p:txBody>
      </p:sp>
      <p:sp>
        <p:nvSpPr>
          <p:cNvPr id="59" name="îṡḷïḍê">
            <a:extLst>
              <a:ext uri="{FF2B5EF4-FFF2-40B4-BE49-F238E27FC236}">
                <a16:creationId xmlns:a16="http://schemas.microsoft.com/office/drawing/2014/main" id="{71B7C909-C91C-45A9-91C0-C5F0808E3FA3}"/>
              </a:ext>
            </a:extLst>
          </p:cNvPr>
          <p:cNvSpPr/>
          <p:nvPr/>
        </p:nvSpPr>
        <p:spPr>
          <a:xfrm>
            <a:off x="5739441" y="5632351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600" b="1" dirty="0"/>
              <a:t>未知</a:t>
            </a:r>
            <a:endParaRPr sz="1600" b="1" dirty="0"/>
          </a:p>
        </p:txBody>
      </p:sp>
      <p:sp>
        <p:nvSpPr>
          <p:cNvPr id="60" name="îṡḷïḍê">
            <a:extLst>
              <a:ext uri="{FF2B5EF4-FFF2-40B4-BE49-F238E27FC236}">
                <a16:creationId xmlns:a16="http://schemas.microsoft.com/office/drawing/2014/main" id="{DB4D3131-97DC-4A5F-8BF8-48D7E8A3D00B}"/>
              </a:ext>
            </a:extLst>
          </p:cNvPr>
          <p:cNvSpPr/>
          <p:nvPr/>
        </p:nvSpPr>
        <p:spPr>
          <a:xfrm>
            <a:off x="2459038" y="5632351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高</a:t>
            </a:r>
            <a:endParaRPr lang="en-US" altLang="zh-CN" b="1" dirty="0"/>
          </a:p>
          <a:p>
            <a:pPr algn="ctr"/>
            <a:r>
              <a:rPr lang="zh-CN" altLang="en-US" sz="1300" dirty="0"/>
              <a:t>年底前完成对龙芯</a:t>
            </a:r>
            <a:r>
              <a:rPr lang="en-US" altLang="zh-CN" sz="1300" dirty="0"/>
              <a:t>/</a:t>
            </a:r>
            <a:r>
              <a:rPr lang="zh-CN" altLang="en-US" sz="1300" dirty="0"/>
              <a:t>申威</a:t>
            </a:r>
            <a:r>
              <a:rPr lang="en-US" altLang="zh-CN" sz="1300" dirty="0"/>
              <a:t>/</a:t>
            </a:r>
            <a:r>
              <a:rPr lang="zh-CN" altLang="en-US" sz="1300"/>
              <a:t>海光适</a:t>
            </a:r>
            <a:r>
              <a:rPr lang="zh-CN" altLang="en-US" sz="1300" dirty="0"/>
              <a:t>配</a:t>
            </a:r>
            <a:endParaRPr sz="13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35BB963-480D-4080-BFBA-933F7B3920B8}"/>
              </a:ext>
            </a:extLst>
          </p:cNvPr>
          <p:cNvSpPr txBox="1"/>
          <p:nvPr/>
        </p:nvSpPr>
        <p:spPr>
          <a:xfrm>
            <a:off x="669925" y="57001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国产化</a:t>
            </a:r>
          </a:p>
        </p:txBody>
      </p:sp>
      <p:sp>
        <p:nvSpPr>
          <p:cNvPr id="44" name="íšḷiḑê">
            <a:extLst>
              <a:ext uri="{FF2B5EF4-FFF2-40B4-BE49-F238E27FC236}">
                <a16:creationId xmlns:a16="http://schemas.microsoft.com/office/drawing/2014/main" id="{9E466AD4-741D-4236-B90E-30D0864BB4ED}"/>
              </a:ext>
            </a:extLst>
          </p:cNvPr>
          <p:cNvSpPr/>
          <p:nvPr/>
        </p:nvSpPr>
        <p:spPr>
          <a:xfrm>
            <a:off x="9001426" y="17981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低</a:t>
            </a:r>
            <a:endParaRPr lang="en-US" altLang="zh-CN" b="1" dirty="0"/>
          </a:p>
          <a:p>
            <a:pPr algn="ctr"/>
            <a:r>
              <a:rPr lang="zh-CN" altLang="en-US" sz="1300" dirty="0"/>
              <a:t>只提供基础功能，组件功能有限</a:t>
            </a:r>
            <a:endParaRPr sz="1300" dirty="0"/>
          </a:p>
        </p:txBody>
      </p:sp>
      <p:sp>
        <p:nvSpPr>
          <p:cNvPr id="45" name="íšḷiḑê">
            <a:extLst>
              <a:ext uri="{FF2B5EF4-FFF2-40B4-BE49-F238E27FC236}">
                <a16:creationId xmlns:a16="http://schemas.microsoft.com/office/drawing/2014/main" id="{CBE8D4BF-49B3-46C5-8BE1-9CDBEDF88612}"/>
              </a:ext>
            </a:extLst>
          </p:cNvPr>
          <p:cNvSpPr/>
          <p:nvPr/>
        </p:nvSpPr>
        <p:spPr>
          <a:xfrm>
            <a:off x="5739434" y="17981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高</a:t>
            </a:r>
            <a:endParaRPr lang="en-US" altLang="zh-CN" b="1" dirty="0"/>
          </a:p>
          <a:p>
            <a:pPr algn="ctr"/>
            <a:r>
              <a:rPr lang="zh-CN" altLang="en-US" sz="1300" dirty="0"/>
              <a:t>集成各类功能组件</a:t>
            </a:r>
            <a:endParaRPr sz="1300" dirty="0"/>
          </a:p>
        </p:txBody>
      </p:sp>
      <p:sp>
        <p:nvSpPr>
          <p:cNvPr id="46" name="íšḷiḑê">
            <a:extLst>
              <a:ext uri="{FF2B5EF4-FFF2-40B4-BE49-F238E27FC236}">
                <a16:creationId xmlns:a16="http://schemas.microsoft.com/office/drawing/2014/main" id="{09C71CBE-7113-42EF-A699-B9C607033345}"/>
              </a:ext>
            </a:extLst>
          </p:cNvPr>
          <p:cNvSpPr/>
          <p:nvPr/>
        </p:nvSpPr>
        <p:spPr>
          <a:xfrm>
            <a:off x="2459043" y="1798103"/>
            <a:ext cx="2519055" cy="504924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algn="ctr"/>
            <a:r>
              <a:rPr lang="zh-CN" altLang="en-US" b="1" dirty="0"/>
              <a:t>高</a:t>
            </a:r>
          </a:p>
          <a:p>
            <a:pPr algn="ctr"/>
            <a:r>
              <a:rPr lang="zh-CN" altLang="en-US" sz="1300" dirty="0"/>
              <a:t>集成各类功能组件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AE9F302-DA67-4871-A456-38809D022A22}"/>
              </a:ext>
            </a:extLst>
          </p:cNvPr>
          <p:cNvSpPr txBox="1"/>
          <p:nvPr/>
        </p:nvSpPr>
        <p:spPr>
          <a:xfrm>
            <a:off x="669925" y="19223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集成度</a:t>
            </a:r>
          </a:p>
        </p:txBody>
      </p:sp>
      <p:sp>
        <p:nvSpPr>
          <p:cNvPr id="48" name="ís1îḍé">
            <a:extLst>
              <a:ext uri="{FF2B5EF4-FFF2-40B4-BE49-F238E27FC236}">
                <a16:creationId xmlns:a16="http://schemas.microsoft.com/office/drawing/2014/main" id="{E012BD17-7205-4359-83EF-6465B4F885EC}"/>
              </a:ext>
            </a:extLst>
          </p:cNvPr>
          <p:cNvSpPr/>
          <p:nvPr/>
        </p:nvSpPr>
        <p:spPr>
          <a:xfrm>
            <a:off x="9001426" y="4098653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600" b="1" dirty="0"/>
              <a:t>只有英语</a:t>
            </a:r>
            <a:endParaRPr sz="16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BD424F-5597-43C5-B0D6-6B12C32B6273}"/>
              </a:ext>
            </a:extLst>
          </p:cNvPr>
          <p:cNvSpPr txBox="1"/>
          <p:nvPr/>
        </p:nvSpPr>
        <p:spPr>
          <a:xfrm>
            <a:off x="669925" y="41890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语言</a:t>
            </a:r>
          </a:p>
        </p:txBody>
      </p:sp>
      <p:sp>
        <p:nvSpPr>
          <p:cNvPr id="51" name="ís1îḍé">
            <a:extLst>
              <a:ext uri="{FF2B5EF4-FFF2-40B4-BE49-F238E27FC236}">
                <a16:creationId xmlns:a16="http://schemas.microsoft.com/office/drawing/2014/main" id="{439080FD-A2C0-4EC5-8EE5-952868458CF3}"/>
              </a:ext>
            </a:extLst>
          </p:cNvPr>
          <p:cNvSpPr/>
          <p:nvPr/>
        </p:nvSpPr>
        <p:spPr>
          <a:xfrm>
            <a:off x="5739434" y="4098653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600" b="1" dirty="0"/>
              <a:t>中文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英文</a:t>
            </a:r>
            <a:endParaRPr sz="1600" b="1" dirty="0"/>
          </a:p>
        </p:txBody>
      </p:sp>
      <p:sp>
        <p:nvSpPr>
          <p:cNvPr id="52" name="ís1îḍé">
            <a:extLst>
              <a:ext uri="{FF2B5EF4-FFF2-40B4-BE49-F238E27FC236}">
                <a16:creationId xmlns:a16="http://schemas.microsoft.com/office/drawing/2014/main" id="{07D729FC-D95E-4D59-88E3-4605B9A6A925}"/>
              </a:ext>
            </a:extLst>
          </p:cNvPr>
          <p:cNvSpPr/>
          <p:nvPr/>
        </p:nvSpPr>
        <p:spPr>
          <a:xfrm>
            <a:off x="2459043" y="4098653"/>
            <a:ext cx="2519055" cy="504923"/>
          </a:xfrm>
          <a:prstGeom prst="roundRect">
            <a:avLst>
              <a:gd name="adj" fmla="val 981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600" b="1" dirty="0"/>
              <a:t>中文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英文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322070977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0588F9C-D9FA-49C2-8C80-ADEA7EC01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EF4B004-0FD1-4EF7-B7AC-75F42C3F88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SINOSOFT CO. LTD.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22D56D63-7F29-4747-BFDA-3A0F141333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2019/07/03</a:t>
            </a:r>
          </a:p>
        </p:txBody>
      </p:sp>
    </p:spTree>
    <p:extLst>
      <p:ext uri="{BB962C8B-B14F-4D97-AF65-F5344CB8AC3E}">
        <p14:creationId xmlns:p14="http://schemas.microsoft.com/office/powerpoint/2010/main" val="1051430822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662EB5-569D-40DA-97FA-70119FE55AD2}"/>
              </a:ext>
            </a:extLst>
          </p:cNvPr>
          <p:cNvSpPr txBox="1"/>
          <p:nvPr/>
        </p:nvSpPr>
        <p:spPr>
          <a:xfrm>
            <a:off x="4295775" y="2279005"/>
            <a:ext cx="4387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cs typeface="+mn-ea"/>
                <a:sym typeface="+mn-lt"/>
              </a:rPr>
              <a:t>Platform</a:t>
            </a:r>
            <a:endParaRPr lang="en-US" altLang="zh-CN" sz="1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A85C9B-B6B2-4454-B96A-70A6BBA8CFC2}"/>
              </a:ext>
            </a:extLst>
          </p:cNvPr>
          <p:cNvSpPr/>
          <p:nvPr/>
        </p:nvSpPr>
        <p:spPr>
          <a:xfrm>
            <a:off x="4295775" y="3545424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平台选型</a:t>
            </a: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D285939-3B1D-4612-A9F0-23D2760C7585}"/>
              </a:ext>
            </a:extLst>
          </p:cNvPr>
          <p:cNvSpPr/>
          <p:nvPr/>
        </p:nvSpPr>
        <p:spPr>
          <a:xfrm rot="5400000">
            <a:off x="8507083" y="3909972"/>
            <a:ext cx="748433" cy="594344"/>
          </a:xfrm>
          <a:prstGeom prst="triangle">
            <a:avLst/>
          </a:prstGeom>
          <a:noFill/>
          <a:ln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79F243-266F-4D64-91D4-1CABD205A9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4" t="24465" r="44574" b="40441"/>
          <a:stretch/>
        </p:blipFill>
        <p:spPr>
          <a:xfrm>
            <a:off x="1721954" y="1202280"/>
            <a:ext cx="147416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0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îṥlïḍé">
            <a:extLst>
              <a:ext uri="{FF2B5EF4-FFF2-40B4-BE49-F238E27FC236}">
                <a16:creationId xmlns:a16="http://schemas.microsoft.com/office/drawing/2014/main" id="{A578560A-1091-465A-941A-1B35479C94EE}"/>
              </a:ext>
            </a:extLst>
          </p:cNvPr>
          <p:cNvGrpSpPr/>
          <p:nvPr/>
        </p:nvGrpSpPr>
        <p:grpSpPr>
          <a:xfrm flipH="1">
            <a:off x="2939003" y="2478938"/>
            <a:ext cx="0" cy="576000"/>
            <a:chOff x="33075" y="-1"/>
            <a:chExt cx="3467961" cy="1461015"/>
          </a:xfrm>
        </p:grpSpPr>
        <p:sp>
          <p:nvSpPr>
            <p:cNvPr id="44" name="í$ľïḍê">
              <a:extLst>
                <a:ext uri="{FF2B5EF4-FFF2-40B4-BE49-F238E27FC236}">
                  <a16:creationId xmlns:a16="http://schemas.microsoft.com/office/drawing/2014/main" id="{102A26A9-239A-4804-B9F0-7FA4171A99BD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ï$lïḍe">
              <a:extLst>
                <a:ext uri="{FF2B5EF4-FFF2-40B4-BE49-F238E27FC236}">
                  <a16:creationId xmlns:a16="http://schemas.microsoft.com/office/drawing/2014/main" id="{BD4FC3B5-39B7-4877-9DEF-04DD078DFE0D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1" name="î$1îde">
            <a:extLst>
              <a:ext uri="{FF2B5EF4-FFF2-40B4-BE49-F238E27FC236}">
                <a16:creationId xmlns:a16="http://schemas.microsoft.com/office/drawing/2014/main" id="{4A0421FD-6615-4D91-92A1-46CE511A405F}"/>
              </a:ext>
            </a:extLst>
          </p:cNvPr>
          <p:cNvGrpSpPr/>
          <p:nvPr/>
        </p:nvGrpSpPr>
        <p:grpSpPr>
          <a:xfrm flipH="1">
            <a:off x="2939003" y="3300438"/>
            <a:ext cx="0" cy="576000"/>
            <a:chOff x="33075" y="-1"/>
            <a:chExt cx="3467961" cy="1461015"/>
          </a:xfrm>
        </p:grpSpPr>
        <p:sp>
          <p:nvSpPr>
            <p:cNvPr id="42" name="i$líḍe">
              <a:extLst>
                <a:ext uri="{FF2B5EF4-FFF2-40B4-BE49-F238E27FC236}">
                  <a16:creationId xmlns:a16="http://schemas.microsoft.com/office/drawing/2014/main" id="{794B489F-B4E2-4EEE-8CDA-9B6336BC4524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îṧľiḑé">
              <a:extLst>
                <a:ext uri="{FF2B5EF4-FFF2-40B4-BE49-F238E27FC236}">
                  <a16:creationId xmlns:a16="http://schemas.microsoft.com/office/drawing/2014/main" id="{99C37710-AAA3-482F-AE90-CD67A50C29F2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3" name="ï$ļîḍè">
            <a:extLst>
              <a:ext uri="{FF2B5EF4-FFF2-40B4-BE49-F238E27FC236}">
                <a16:creationId xmlns:a16="http://schemas.microsoft.com/office/drawing/2014/main" id="{BA64FEC7-7CDF-4CE3-A478-14E39EB1D9A8}"/>
              </a:ext>
            </a:extLst>
          </p:cNvPr>
          <p:cNvGrpSpPr/>
          <p:nvPr/>
        </p:nvGrpSpPr>
        <p:grpSpPr>
          <a:xfrm flipV="1">
            <a:off x="2939624" y="4130690"/>
            <a:ext cx="0" cy="576000"/>
            <a:chOff x="33075" y="-1"/>
            <a:chExt cx="3467961" cy="1461015"/>
          </a:xfrm>
        </p:grpSpPr>
        <p:sp>
          <p:nvSpPr>
            <p:cNvPr id="38" name="iṡlïḋê">
              <a:extLst>
                <a:ext uri="{FF2B5EF4-FFF2-40B4-BE49-F238E27FC236}">
                  <a16:creationId xmlns:a16="http://schemas.microsoft.com/office/drawing/2014/main" id="{65E7C717-D017-4903-ABDB-7C78D0FBB97B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íSľíḍe">
              <a:extLst>
                <a:ext uri="{FF2B5EF4-FFF2-40B4-BE49-F238E27FC236}">
                  <a16:creationId xmlns:a16="http://schemas.microsoft.com/office/drawing/2014/main" id="{C7BB989A-5BD2-40EC-AA04-41BA98F5B779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14" name="iṧļiḋé">
            <a:extLst>
              <a:ext uri="{FF2B5EF4-FFF2-40B4-BE49-F238E27FC236}">
                <a16:creationId xmlns:a16="http://schemas.microsoft.com/office/drawing/2014/main" id="{B398F45C-FA9E-4FC3-9204-A1F9CE4431AF}"/>
              </a:ext>
            </a:extLst>
          </p:cNvPr>
          <p:cNvGrpSpPr/>
          <p:nvPr/>
        </p:nvGrpSpPr>
        <p:grpSpPr>
          <a:xfrm flipV="1">
            <a:off x="2939624" y="4950271"/>
            <a:ext cx="0" cy="576000"/>
            <a:chOff x="33075" y="-1"/>
            <a:chExt cx="3467961" cy="1461015"/>
          </a:xfrm>
        </p:grpSpPr>
        <p:sp>
          <p:nvSpPr>
            <p:cNvPr id="36" name="ïs1ídê">
              <a:extLst>
                <a:ext uri="{FF2B5EF4-FFF2-40B4-BE49-F238E27FC236}">
                  <a16:creationId xmlns:a16="http://schemas.microsoft.com/office/drawing/2014/main" id="{26330B8C-B9C0-4FF2-8E5E-A3BAD3426A81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ï$ļîḑé">
              <a:extLst>
                <a:ext uri="{FF2B5EF4-FFF2-40B4-BE49-F238E27FC236}">
                  <a16:creationId xmlns:a16="http://schemas.microsoft.com/office/drawing/2014/main" id="{FF1EFA5B-5A9E-474A-BEFE-3F6E64C7FD29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70" name="iṧļiḋé">
            <a:extLst>
              <a:ext uri="{FF2B5EF4-FFF2-40B4-BE49-F238E27FC236}">
                <a16:creationId xmlns:a16="http://schemas.microsoft.com/office/drawing/2014/main" id="{B24F7CAE-5DD7-4A48-9760-7D8FDDA98432}"/>
              </a:ext>
            </a:extLst>
          </p:cNvPr>
          <p:cNvGrpSpPr/>
          <p:nvPr/>
        </p:nvGrpSpPr>
        <p:grpSpPr>
          <a:xfrm flipV="1">
            <a:off x="2939624" y="4402481"/>
            <a:ext cx="0" cy="576000"/>
            <a:chOff x="33075" y="-1"/>
            <a:chExt cx="3467961" cy="1461015"/>
          </a:xfrm>
        </p:grpSpPr>
        <p:sp>
          <p:nvSpPr>
            <p:cNvPr id="71" name="ïs1ídê">
              <a:extLst>
                <a:ext uri="{FF2B5EF4-FFF2-40B4-BE49-F238E27FC236}">
                  <a16:creationId xmlns:a16="http://schemas.microsoft.com/office/drawing/2014/main" id="{3C59BC70-F359-42A1-A207-6A86691D5432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ï$ļîḑé">
              <a:extLst>
                <a:ext uri="{FF2B5EF4-FFF2-40B4-BE49-F238E27FC236}">
                  <a16:creationId xmlns:a16="http://schemas.microsoft.com/office/drawing/2014/main" id="{E7118411-D7CD-4A1C-A070-825B46C252AE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grpSp>
        <p:nvGrpSpPr>
          <p:cNvPr id="76" name="iṧļiḋé">
            <a:extLst>
              <a:ext uri="{FF2B5EF4-FFF2-40B4-BE49-F238E27FC236}">
                <a16:creationId xmlns:a16="http://schemas.microsoft.com/office/drawing/2014/main" id="{C0A713AD-9F63-4283-AC14-F952C0D43882}"/>
              </a:ext>
            </a:extLst>
          </p:cNvPr>
          <p:cNvGrpSpPr/>
          <p:nvPr/>
        </p:nvGrpSpPr>
        <p:grpSpPr>
          <a:xfrm flipV="1">
            <a:off x="2929693" y="3794886"/>
            <a:ext cx="0" cy="576000"/>
            <a:chOff x="33075" y="-1"/>
            <a:chExt cx="3467961" cy="1461015"/>
          </a:xfrm>
        </p:grpSpPr>
        <p:sp>
          <p:nvSpPr>
            <p:cNvPr id="80" name="ïs1ídê">
              <a:extLst>
                <a:ext uri="{FF2B5EF4-FFF2-40B4-BE49-F238E27FC236}">
                  <a16:creationId xmlns:a16="http://schemas.microsoft.com/office/drawing/2014/main" id="{B40F59BB-C47B-437D-B188-19EAAC963919}"/>
                </a:ext>
              </a:extLst>
            </p:cNvPr>
            <p:cNvSpPr/>
            <p:nvPr/>
          </p:nvSpPr>
          <p:spPr>
            <a:xfrm flipV="1">
              <a:off x="3488334" y="-1"/>
              <a:ext cx="1" cy="1461015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ï$ļîḑé">
              <a:extLst>
                <a:ext uri="{FF2B5EF4-FFF2-40B4-BE49-F238E27FC236}">
                  <a16:creationId xmlns:a16="http://schemas.microsoft.com/office/drawing/2014/main" id="{96D0D771-BB7F-469A-AA07-94E06503886A}"/>
                </a:ext>
              </a:extLst>
            </p:cNvPr>
            <p:cNvSpPr/>
            <p:nvPr/>
          </p:nvSpPr>
          <p:spPr>
            <a:xfrm flipH="1" flipV="1">
              <a:off x="33075" y="730506"/>
              <a:ext cx="3467961" cy="1"/>
            </a:xfrm>
            <a:prstGeom prst="line">
              <a:avLst/>
            </a:prstGeom>
            <a:noFill/>
            <a:ln w="63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7319DCB-63CE-476B-B9CF-71BDE250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多平台对比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DC6B3-C5F9-483B-842E-1BE332125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86015-FEB9-473F-9F85-ABC1BB62824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BE571-1E50-4B18-AC61-5531222DF3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BBDC343A-A076-4A81-9DCA-503C379E2897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48" name="îṥľiḋe">
            <a:extLst>
              <a:ext uri="{FF2B5EF4-FFF2-40B4-BE49-F238E27FC236}">
                <a16:creationId xmlns:a16="http://schemas.microsoft.com/office/drawing/2014/main" id="{99DF5815-36F1-45D4-B5E1-E0B15BCC4797}"/>
              </a:ext>
            </a:extLst>
          </p:cNvPr>
          <p:cNvGrpSpPr/>
          <p:nvPr/>
        </p:nvGrpSpPr>
        <p:grpSpPr>
          <a:xfrm>
            <a:off x="669925" y="4500804"/>
            <a:ext cx="2187575" cy="1496873"/>
            <a:chOff x="4889500" y="4090988"/>
            <a:chExt cx="2400300" cy="1392238"/>
          </a:xfrm>
        </p:grpSpPr>
        <p:sp>
          <p:nvSpPr>
            <p:cNvPr id="64" name="îs1iḋé">
              <a:extLst>
                <a:ext uri="{FF2B5EF4-FFF2-40B4-BE49-F238E27FC236}">
                  <a16:creationId xmlns:a16="http://schemas.microsoft.com/office/drawing/2014/main" id="{B0721401-10BB-44ED-966A-79C1EDAF8A58}"/>
                </a:ext>
              </a:extLst>
            </p:cNvPr>
            <p:cNvSpPr/>
            <p:nvPr/>
          </p:nvSpPr>
          <p:spPr bwMode="auto">
            <a:xfrm>
              <a:off x="5365750" y="4329113"/>
              <a:ext cx="723900" cy="552450"/>
            </a:xfrm>
            <a:custGeom>
              <a:avLst/>
              <a:gdLst>
                <a:gd name="T0" fmla="*/ 456 w 456"/>
                <a:gd name="T1" fmla="*/ 0 h 348"/>
                <a:gd name="T2" fmla="*/ 456 w 456"/>
                <a:gd name="T3" fmla="*/ 123 h 348"/>
                <a:gd name="T4" fmla="*/ 0 w 456"/>
                <a:gd name="T5" fmla="*/ 348 h 348"/>
                <a:gd name="T6" fmla="*/ 0 w 456"/>
                <a:gd name="T7" fmla="*/ 224 h 348"/>
                <a:gd name="T8" fmla="*/ 456 w 456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348">
                  <a:moveTo>
                    <a:pt x="456" y="0"/>
                  </a:moveTo>
                  <a:lnTo>
                    <a:pt x="456" y="123"/>
                  </a:lnTo>
                  <a:lnTo>
                    <a:pt x="0" y="348"/>
                  </a:lnTo>
                  <a:lnTo>
                    <a:pt x="0" y="224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5" name="íSḷîḑé">
              <a:extLst>
                <a:ext uri="{FF2B5EF4-FFF2-40B4-BE49-F238E27FC236}">
                  <a16:creationId xmlns:a16="http://schemas.microsoft.com/office/drawing/2014/main" id="{35361AD5-9A41-4A62-B4F8-0AAE51E95B8C}"/>
                </a:ext>
              </a:extLst>
            </p:cNvPr>
            <p:cNvSpPr/>
            <p:nvPr/>
          </p:nvSpPr>
          <p:spPr bwMode="auto">
            <a:xfrm>
              <a:off x="4889500" y="4329113"/>
              <a:ext cx="1922463" cy="1154113"/>
            </a:xfrm>
            <a:custGeom>
              <a:avLst/>
              <a:gdLst>
                <a:gd name="T0" fmla="*/ 1211 w 1211"/>
                <a:gd name="T1" fmla="*/ 224 h 727"/>
                <a:gd name="T2" fmla="*/ 1211 w 1211"/>
                <a:gd name="T3" fmla="*/ 348 h 727"/>
                <a:gd name="T4" fmla="*/ 756 w 1211"/>
                <a:gd name="T5" fmla="*/ 123 h 727"/>
                <a:gd name="T6" fmla="*/ 756 w 1211"/>
                <a:gd name="T7" fmla="*/ 0 h 727"/>
                <a:gd name="T8" fmla="*/ 1211 w 1211"/>
                <a:gd name="T9" fmla="*/ 224 h 727"/>
                <a:gd name="T10" fmla="*/ 0 w 1211"/>
                <a:gd name="T11" fmla="*/ 348 h 727"/>
                <a:gd name="T12" fmla="*/ 756 w 1211"/>
                <a:gd name="T13" fmla="*/ 727 h 727"/>
                <a:gd name="T14" fmla="*/ 756 w 1211"/>
                <a:gd name="T15" fmla="*/ 603 h 727"/>
                <a:gd name="T16" fmla="*/ 0 w 1211"/>
                <a:gd name="T17" fmla="*/ 224 h 727"/>
                <a:gd name="T18" fmla="*/ 0 w 1211"/>
                <a:gd name="T19" fmla="*/ 348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1" h="727">
                  <a:moveTo>
                    <a:pt x="1211" y="224"/>
                  </a:moveTo>
                  <a:lnTo>
                    <a:pt x="1211" y="348"/>
                  </a:lnTo>
                  <a:lnTo>
                    <a:pt x="756" y="123"/>
                  </a:lnTo>
                  <a:lnTo>
                    <a:pt x="756" y="0"/>
                  </a:lnTo>
                  <a:lnTo>
                    <a:pt x="1211" y="224"/>
                  </a:lnTo>
                  <a:close/>
                  <a:moveTo>
                    <a:pt x="0" y="348"/>
                  </a:moveTo>
                  <a:lnTo>
                    <a:pt x="756" y="727"/>
                  </a:lnTo>
                  <a:lnTo>
                    <a:pt x="756" y="603"/>
                  </a:lnTo>
                  <a:lnTo>
                    <a:pt x="0" y="224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6" name="íṩḻíḓê">
              <a:extLst>
                <a:ext uri="{FF2B5EF4-FFF2-40B4-BE49-F238E27FC236}">
                  <a16:creationId xmlns:a16="http://schemas.microsoft.com/office/drawing/2014/main" id="{B1214970-EEF8-4BCA-9192-3C020D28BB72}"/>
                </a:ext>
              </a:extLst>
            </p:cNvPr>
            <p:cNvSpPr/>
            <p:nvPr/>
          </p:nvSpPr>
          <p:spPr bwMode="auto">
            <a:xfrm>
              <a:off x="6089650" y="4684713"/>
              <a:ext cx="1200150" cy="798513"/>
            </a:xfrm>
            <a:custGeom>
              <a:avLst/>
              <a:gdLst>
                <a:gd name="T0" fmla="*/ 756 w 756"/>
                <a:gd name="T1" fmla="*/ 0 h 503"/>
                <a:gd name="T2" fmla="*/ 756 w 756"/>
                <a:gd name="T3" fmla="*/ 124 h 503"/>
                <a:gd name="T4" fmla="*/ 0 w 756"/>
                <a:gd name="T5" fmla="*/ 503 h 503"/>
                <a:gd name="T6" fmla="*/ 0 w 756"/>
                <a:gd name="T7" fmla="*/ 379 h 503"/>
                <a:gd name="T8" fmla="*/ 756 w 756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503">
                  <a:moveTo>
                    <a:pt x="756" y="0"/>
                  </a:moveTo>
                  <a:lnTo>
                    <a:pt x="756" y="124"/>
                  </a:lnTo>
                  <a:lnTo>
                    <a:pt x="0" y="503"/>
                  </a:lnTo>
                  <a:lnTo>
                    <a:pt x="0" y="379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7" name="iŝ1îḍè">
              <a:extLst>
                <a:ext uri="{FF2B5EF4-FFF2-40B4-BE49-F238E27FC236}">
                  <a16:creationId xmlns:a16="http://schemas.microsoft.com/office/drawing/2014/main" id="{3CBFDB1E-3803-4B10-8518-CCCE225A3252}"/>
                </a:ext>
              </a:extLst>
            </p:cNvPr>
            <p:cNvSpPr/>
            <p:nvPr/>
          </p:nvSpPr>
          <p:spPr bwMode="auto">
            <a:xfrm>
              <a:off x="4889500" y="4090988"/>
              <a:ext cx="2400300" cy="1195388"/>
            </a:xfrm>
            <a:custGeom>
              <a:avLst/>
              <a:gdLst>
                <a:gd name="T0" fmla="*/ 756 w 1512"/>
                <a:gd name="T1" fmla="*/ 0 h 753"/>
                <a:gd name="T2" fmla="*/ 1512 w 1512"/>
                <a:gd name="T3" fmla="*/ 374 h 753"/>
                <a:gd name="T4" fmla="*/ 756 w 1512"/>
                <a:gd name="T5" fmla="*/ 753 h 753"/>
                <a:gd name="T6" fmla="*/ 0 w 1512"/>
                <a:gd name="T7" fmla="*/ 374 h 753"/>
                <a:gd name="T8" fmla="*/ 756 w 1512"/>
                <a:gd name="T9" fmla="*/ 0 h 753"/>
                <a:gd name="T10" fmla="*/ 300 w 1512"/>
                <a:gd name="T11" fmla="*/ 374 h 753"/>
                <a:gd name="T12" fmla="*/ 756 w 1512"/>
                <a:gd name="T13" fmla="*/ 603 h 753"/>
                <a:gd name="T14" fmla="*/ 1211 w 1512"/>
                <a:gd name="T15" fmla="*/ 374 h 753"/>
                <a:gd name="T16" fmla="*/ 756 w 1512"/>
                <a:gd name="T17" fmla="*/ 150 h 753"/>
                <a:gd name="T18" fmla="*/ 300 w 1512"/>
                <a:gd name="T19" fmla="*/ 37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53">
                  <a:moveTo>
                    <a:pt x="756" y="0"/>
                  </a:moveTo>
                  <a:lnTo>
                    <a:pt x="1512" y="374"/>
                  </a:lnTo>
                  <a:lnTo>
                    <a:pt x="756" y="753"/>
                  </a:lnTo>
                  <a:lnTo>
                    <a:pt x="0" y="374"/>
                  </a:lnTo>
                  <a:lnTo>
                    <a:pt x="756" y="0"/>
                  </a:lnTo>
                  <a:close/>
                  <a:moveTo>
                    <a:pt x="300" y="374"/>
                  </a:moveTo>
                  <a:lnTo>
                    <a:pt x="756" y="603"/>
                  </a:lnTo>
                  <a:lnTo>
                    <a:pt x="1211" y="374"/>
                  </a:lnTo>
                  <a:lnTo>
                    <a:pt x="756" y="150"/>
                  </a:lnTo>
                  <a:lnTo>
                    <a:pt x="300" y="3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grpSp>
        <p:nvGrpSpPr>
          <p:cNvPr id="49" name="iṣḻîḍè">
            <a:extLst>
              <a:ext uri="{FF2B5EF4-FFF2-40B4-BE49-F238E27FC236}">
                <a16:creationId xmlns:a16="http://schemas.microsoft.com/office/drawing/2014/main" id="{FE88236E-50BD-4602-8B6D-BFEB8B37F712}"/>
              </a:ext>
            </a:extLst>
          </p:cNvPr>
          <p:cNvGrpSpPr/>
          <p:nvPr/>
        </p:nvGrpSpPr>
        <p:grpSpPr>
          <a:xfrm>
            <a:off x="669925" y="3668858"/>
            <a:ext cx="2187575" cy="1496873"/>
            <a:chOff x="4889500" y="2678113"/>
            <a:chExt cx="2400300" cy="1392238"/>
          </a:xfrm>
        </p:grpSpPr>
        <p:sp>
          <p:nvSpPr>
            <p:cNvPr id="60" name="íšļïḋè">
              <a:extLst>
                <a:ext uri="{FF2B5EF4-FFF2-40B4-BE49-F238E27FC236}">
                  <a16:creationId xmlns:a16="http://schemas.microsoft.com/office/drawing/2014/main" id="{7014C7EB-F26C-4513-B1BE-ACBBAC667313}"/>
                </a:ext>
              </a:extLst>
            </p:cNvPr>
            <p:cNvSpPr/>
            <p:nvPr/>
          </p:nvSpPr>
          <p:spPr bwMode="auto">
            <a:xfrm>
              <a:off x="5365750" y="2916238"/>
              <a:ext cx="723900" cy="558800"/>
            </a:xfrm>
            <a:custGeom>
              <a:avLst/>
              <a:gdLst>
                <a:gd name="T0" fmla="*/ 456 w 456"/>
                <a:gd name="T1" fmla="*/ 0 h 352"/>
                <a:gd name="T2" fmla="*/ 456 w 456"/>
                <a:gd name="T3" fmla="*/ 123 h 352"/>
                <a:gd name="T4" fmla="*/ 0 w 456"/>
                <a:gd name="T5" fmla="*/ 352 h 352"/>
                <a:gd name="T6" fmla="*/ 0 w 456"/>
                <a:gd name="T7" fmla="*/ 229 h 352"/>
                <a:gd name="T8" fmla="*/ 456 w 456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352">
                  <a:moveTo>
                    <a:pt x="456" y="0"/>
                  </a:moveTo>
                  <a:lnTo>
                    <a:pt x="456" y="123"/>
                  </a:lnTo>
                  <a:lnTo>
                    <a:pt x="0" y="352"/>
                  </a:lnTo>
                  <a:lnTo>
                    <a:pt x="0" y="229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1" name="iṩľíde">
              <a:extLst>
                <a:ext uri="{FF2B5EF4-FFF2-40B4-BE49-F238E27FC236}">
                  <a16:creationId xmlns:a16="http://schemas.microsoft.com/office/drawing/2014/main" id="{50408787-9F60-48AD-8BDD-A41FBA2BF9F4}"/>
                </a:ext>
              </a:extLst>
            </p:cNvPr>
            <p:cNvSpPr/>
            <p:nvPr/>
          </p:nvSpPr>
          <p:spPr bwMode="auto">
            <a:xfrm>
              <a:off x="4889500" y="2916238"/>
              <a:ext cx="1922463" cy="1154113"/>
            </a:xfrm>
            <a:custGeom>
              <a:avLst/>
              <a:gdLst>
                <a:gd name="T0" fmla="*/ 1211 w 1211"/>
                <a:gd name="T1" fmla="*/ 229 h 727"/>
                <a:gd name="T2" fmla="*/ 1211 w 1211"/>
                <a:gd name="T3" fmla="*/ 352 h 727"/>
                <a:gd name="T4" fmla="*/ 756 w 1211"/>
                <a:gd name="T5" fmla="*/ 123 h 727"/>
                <a:gd name="T6" fmla="*/ 756 w 1211"/>
                <a:gd name="T7" fmla="*/ 0 h 727"/>
                <a:gd name="T8" fmla="*/ 1211 w 1211"/>
                <a:gd name="T9" fmla="*/ 229 h 727"/>
                <a:gd name="T10" fmla="*/ 0 w 1211"/>
                <a:gd name="T11" fmla="*/ 352 h 727"/>
                <a:gd name="T12" fmla="*/ 756 w 1211"/>
                <a:gd name="T13" fmla="*/ 727 h 727"/>
                <a:gd name="T14" fmla="*/ 756 w 1211"/>
                <a:gd name="T15" fmla="*/ 603 h 727"/>
                <a:gd name="T16" fmla="*/ 0 w 1211"/>
                <a:gd name="T17" fmla="*/ 229 h 727"/>
                <a:gd name="T18" fmla="*/ 0 w 1211"/>
                <a:gd name="T19" fmla="*/ 35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1" h="727">
                  <a:moveTo>
                    <a:pt x="1211" y="229"/>
                  </a:moveTo>
                  <a:lnTo>
                    <a:pt x="1211" y="352"/>
                  </a:lnTo>
                  <a:lnTo>
                    <a:pt x="756" y="123"/>
                  </a:lnTo>
                  <a:lnTo>
                    <a:pt x="756" y="0"/>
                  </a:lnTo>
                  <a:lnTo>
                    <a:pt x="1211" y="229"/>
                  </a:lnTo>
                  <a:close/>
                  <a:moveTo>
                    <a:pt x="0" y="352"/>
                  </a:moveTo>
                  <a:lnTo>
                    <a:pt x="756" y="727"/>
                  </a:lnTo>
                  <a:lnTo>
                    <a:pt x="756" y="603"/>
                  </a:lnTo>
                  <a:lnTo>
                    <a:pt x="0" y="229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2" name="iS1îďe">
              <a:extLst>
                <a:ext uri="{FF2B5EF4-FFF2-40B4-BE49-F238E27FC236}">
                  <a16:creationId xmlns:a16="http://schemas.microsoft.com/office/drawing/2014/main" id="{8EA74B6D-0027-46E9-B507-E37178DD687C}"/>
                </a:ext>
              </a:extLst>
            </p:cNvPr>
            <p:cNvSpPr/>
            <p:nvPr/>
          </p:nvSpPr>
          <p:spPr bwMode="auto">
            <a:xfrm>
              <a:off x="6089650" y="3279776"/>
              <a:ext cx="1200150" cy="790575"/>
            </a:xfrm>
            <a:custGeom>
              <a:avLst/>
              <a:gdLst>
                <a:gd name="T0" fmla="*/ 756 w 756"/>
                <a:gd name="T1" fmla="*/ 0 h 498"/>
                <a:gd name="T2" fmla="*/ 756 w 756"/>
                <a:gd name="T3" fmla="*/ 123 h 498"/>
                <a:gd name="T4" fmla="*/ 0 w 756"/>
                <a:gd name="T5" fmla="*/ 498 h 498"/>
                <a:gd name="T6" fmla="*/ 0 w 756"/>
                <a:gd name="T7" fmla="*/ 374 h 498"/>
                <a:gd name="T8" fmla="*/ 756 w 756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98">
                  <a:moveTo>
                    <a:pt x="756" y="0"/>
                  </a:moveTo>
                  <a:lnTo>
                    <a:pt x="756" y="123"/>
                  </a:lnTo>
                  <a:lnTo>
                    <a:pt x="0" y="498"/>
                  </a:lnTo>
                  <a:lnTo>
                    <a:pt x="0" y="374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3" name="îš1îďè">
              <a:extLst>
                <a:ext uri="{FF2B5EF4-FFF2-40B4-BE49-F238E27FC236}">
                  <a16:creationId xmlns:a16="http://schemas.microsoft.com/office/drawing/2014/main" id="{4A66F1BB-B884-4611-961F-8C62B5058362}"/>
                </a:ext>
              </a:extLst>
            </p:cNvPr>
            <p:cNvSpPr/>
            <p:nvPr/>
          </p:nvSpPr>
          <p:spPr bwMode="auto">
            <a:xfrm>
              <a:off x="4889500" y="2678113"/>
              <a:ext cx="2400300" cy="1195388"/>
            </a:xfrm>
            <a:custGeom>
              <a:avLst/>
              <a:gdLst>
                <a:gd name="T0" fmla="*/ 756 w 1512"/>
                <a:gd name="T1" fmla="*/ 0 h 753"/>
                <a:gd name="T2" fmla="*/ 1512 w 1512"/>
                <a:gd name="T3" fmla="*/ 379 h 753"/>
                <a:gd name="T4" fmla="*/ 756 w 1512"/>
                <a:gd name="T5" fmla="*/ 753 h 753"/>
                <a:gd name="T6" fmla="*/ 0 w 1512"/>
                <a:gd name="T7" fmla="*/ 379 h 753"/>
                <a:gd name="T8" fmla="*/ 756 w 1512"/>
                <a:gd name="T9" fmla="*/ 0 h 753"/>
                <a:gd name="T10" fmla="*/ 300 w 1512"/>
                <a:gd name="T11" fmla="*/ 379 h 753"/>
                <a:gd name="T12" fmla="*/ 756 w 1512"/>
                <a:gd name="T13" fmla="*/ 603 h 753"/>
                <a:gd name="T14" fmla="*/ 1211 w 1512"/>
                <a:gd name="T15" fmla="*/ 379 h 753"/>
                <a:gd name="T16" fmla="*/ 756 w 1512"/>
                <a:gd name="T17" fmla="*/ 150 h 753"/>
                <a:gd name="T18" fmla="*/ 300 w 1512"/>
                <a:gd name="T19" fmla="*/ 37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53">
                  <a:moveTo>
                    <a:pt x="756" y="0"/>
                  </a:moveTo>
                  <a:lnTo>
                    <a:pt x="1512" y="379"/>
                  </a:lnTo>
                  <a:lnTo>
                    <a:pt x="756" y="753"/>
                  </a:lnTo>
                  <a:lnTo>
                    <a:pt x="0" y="379"/>
                  </a:lnTo>
                  <a:lnTo>
                    <a:pt x="756" y="0"/>
                  </a:lnTo>
                  <a:close/>
                  <a:moveTo>
                    <a:pt x="300" y="379"/>
                  </a:moveTo>
                  <a:lnTo>
                    <a:pt x="756" y="603"/>
                  </a:lnTo>
                  <a:lnTo>
                    <a:pt x="1211" y="379"/>
                  </a:lnTo>
                  <a:lnTo>
                    <a:pt x="756" y="150"/>
                  </a:lnTo>
                  <a:lnTo>
                    <a:pt x="300" y="3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grpSp>
        <p:nvGrpSpPr>
          <p:cNvPr id="50" name="ïṥļíḑé">
            <a:extLst>
              <a:ext uri="{FF2B5EF4-FFF2-40B4-BE49-F238E27FC236}">
                <a16:creationId xmlns:a16="http://schemas.microsoft.com/office/drawing/2014/main" id="{515CF933-6C5D-4923-8AF1-EAD1FEC5C459}"/>
              </a:ext>
            </a:extLst>
          </p:cNvPr>
          <p:cNvGrpSpPr/>
          <p:nvPr/>
        </p:nvGrpSpPr>
        <p:grpSpPr>
          <a:xfrm>
            <a:off x="669925" y="2845457"/>
            <a:ext cx="2187575" cy="1488343"/>
            <a:chOff x="4889500" y="3622676"/>
            <a:chExt cx="2400300" cy="1384300"/>
          </a:xfrm>
        </p:grpSpPr>
        <p:sp>
          <p:nvSpPr>
            <p:cNvPr id="56" name="ïṣļíḓê">
              <a:extLst>
                <a:ext uri="{FF2B5EF4-FFF2-40B4-BE49-F238E27FC236}">
                  <a16:creationId xmlns:a16="http://schemas.microsoft.com/office/drawing/2014/main" id="{71E1F5DB-DA3A-4FFE-B601-252941D02E09}"/>
                </a:ext>
              </a:extLst>
            </p:cNvPr>
            <p:cNvSpPr/>
            <p:nvPr/>
          </p:nvSpPr>
          <p:spPr bwMode="auto">
            <a:xfrm>
              <a:off x="5365750" y="3859213"/>
              <a:ext cx="723900" cy="552450"/>
            </a:xfrm>
            <a:custGeom>
              <a:avLst/>
              <a:gdLst>
                <a:gd name="T0" fmla="*/ 456 w 456"/>
                <a:gd name="T1" fmla="*/ 0 h 348"/>
                <a:gd name="T2" fmla="*/ 456 w 456"/>
                <a:gd name="T3" fmla="*/ 119 h 348"/>
                <a:gd name="T4" fmla="*/ 0 w 456"/>
                <a:gd name="T5" fmla="*/ 348 h 348"/>
                <a:gd name="T6" fmla="*/ 0 w 456"/>
                <a:gd name="T7" fmla="*/ 225 h 348"/>
                <a:gd name="T8" fmla="*/ 456 w 456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348">
                  <a:moveTo>
                    <a:pt x="456" y="0"/>
                  </a:moveTo>
                  <a:lnTo>
                    <a:pt x="456" y="119"/>
                  </a:lnTo>
                  <a:lnTo>
                    <a:pt x="0" y="348"/>
                  </a:lnTo>
                  <a:lnTo>
                    <a:pt x="0" y="22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7" name="isḷîḓè">
              <a:extLst>
                <a:ext uri="{FF2B5EF4-FFF2-40B4-BE49-F238E27FC236}">
                  <a16:creationId xmlns:a16="http://schemas.microsoft.com/office/drawing/2014/main" id="{88947665-EC97-4E69-B9DD-CC395CDEABDF}"/>
                </a:ext>
              </a:extLst>
            </p:cNvPr>
            <p:cNvSpPr/>
            <p:nvPr/>
          </p:nvSpPr>
          <p:spPr bwMode="auto">
            <a:xfrm>
              <a:off x="4889500" y="3859213"/>
              <a:ext cx="1922463" cy="1147763"/>
            </a:xfrm>
            <a:custGeom>
              <a:avLst/>
              <a:gdLst>
                <a:gd name="T0" fmla="*/ 1211 w 1211"/>
                <a:gd name="T1" fmla="*/ 225 h 723"/>
                <a:gd name="T2" fmla="*/ 1211 w 1211"/>
                <a:gd name="T3" fmla="*/ 348 h 723"/>
                <a:gd name="T4" fmla="*/ 756 w 1211"/>
                <a:gd name="T5" fmla="*/ 119 h 723"/>
                <a:gd name="T6" fmla="*/ 756 w 1211"/>
                <a:gd name="T7" fmla="*/ 0 h 723"/>
                <a:gd name="T8" fmla="*/ 1211 w 1211"/>
                <a:gd name="T9" fmla="*/ 225 h 723"/>
                <a:gd name="T10" fmla="*/ 0 w 1211"/>
                <a:gd name="T11" fmla="*/ 348 h 723"/>
                <a:gd name="T12" fmla="*/ 756 w 1211"/>
                <a:gd name="T13" fmla="*/ 723 h 723"/>
                <a:gd name="T14" fmla="*/ 756 w 1211"/>
                <a:gd name="T15" fmla="*/ 604 h 723"/>
                <a:gd name="T16" fmla="*/ 0 w 1211"/>
                <a:gd name="T17" fmla="*/ 225 h 723"/>
                <a:gd name="T18" fmla="*/ 0 w 1211"/>
                <a:gd name="T19" fmla="*/ 348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1" h="723">
                  <a:moveTo>
                    <a:pt x="1211" y="225"/>
                  </a:moveTo>
                  <a:lnTo>
                    <a:pt x="1211" y="348"/>
                  </a:lnTo>
                  <a:lnTo>
                    <a:pt x="756" y="119"/>
                  </a:lnTo>
                  <a:lnTo>
                    <a:pt x="756" y="0"/>
                  </a:lnTo>
                  <a:lnTo>
                    <a:pt x="1211" y="225"/>
                  </a:lnTo>
                  <a:close/>
                  <a:moveTo>
                    <a:pt x="0" y="348"/>
                  </a:moveTo>
                  <a:lnTo>
                    <a:pt x="756" y="723"/>
                  </a:lnTo>
                  <a:lnTo>
                    <a:pt x="756" y="604"/>
                  </a:lnTo>
                  <a:lnTo>
                    <a:pt x="0" y="225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8" name="ïṩḷíḑe">
              <a:extLst>
                <a:ext uri="{FF2B5EF4-FFF2-40B4-BE49-F238E27FC236}">
                  <a16:creationId xmlns:a16="http://schemas.microsoft.com/office/drawing/2014/main" id="{ADC85197-AA09-4A29-AF15-5188CCD24CD9}"/>
                </a:ext>
              </a:extLst>
            </p:cNvPr>
            <p:cNvSpPr/>
            <p:nvPr/>
          </p:nvSpPr>
          <p:spPr bwMode="auto">
            <a:xfrm>
              <a:off x="6089650" y="4216401"/>
              <a:ext cx="1200150" cy="790575"/>
            </a:xfrm>
            <a:custGeom>
              <a:avLst/>
              <a:gdLst>
                <a:gd name="T0" fmla="*/ 756 w 756"/>
                <a:gd name="T1" fmla="*/ 0 h 498"/>
                <a:gd name="T2" fmla="*/ 756 w 756"/>
                <a:gd name="T3" fmla="*/ 123 h 498"/>
                <a:gd name="T4" fmla="*/ 0 w 756"/>
                <a:gd name="T5" fmla="*/ 498 h 498"/>
                <a:gd name="T6" fmla="*/ 0 w 756"/>
                <a:gd name="T7" fmla="*/ 379 h 498"/>
                <a:gd name="T8" fmla="*/ 756 w 756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98">
                  <a:moveTo>
                    <a:pt x="756" y="0"/>
                  </a:moveTo>
                  <a:lnTo>
                    <a:pt x="756" y="123"/>
                  </a:lnTo>
                  <a:lnTo>
                    <a:pt x="0" y="498"/>
                  </a:lnTo>
                  <a:lnTo>
                    <a:pt x="0" y="379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9" name="íSľîḍé">
              <a:extLst>
                <a:ext uri="{FF2B5EF4-FFF2-40B4-BE49-F238E27FC236}">
                  <a16:creationId xmlns:a16="http://schemas.microsoft.com/office/drawing/2014/main" id="{0E22E4A9-3BB8-43D9-99C9-F69020A74B9F}"/>
                </a:ext>
              </a:extLst>
            </p:cNvPr>
            <p:cNvSpPr/>
            <p:nvPr/>
          </p:nvSpPr>
          <p:spPr bwMode="auto">
            <a:xfrm>
              <a:off x="4889500" y="3622676"/>
              <a:ext cx="2400300" cy="1195388"/>
            </a:xfrm>
            <a:custGeom>
              <a:avLst/>
              <a:gdLst>
                <a:gd name="T0" fmla="*/ 756 w 1512"/>
                <a:gd name="T1" fmla="*/ 0 h 753"/>
                <a:gd name="T2" fmla="*/ 1512 w 1512"/>
                <a:gd name="T3" fmla="*/ 374 h 753"/>
                <a:gd name="T4" fmla="*/ 756 w 1512"/>
                <a:gd name="T5" fmla="*/ 753 h 753"/>
                <a:gd name="T6" fmla="*/ 0 w 1512"/>
                <a:gd name="T7" fmla="*/ 374 h 753"/>
                <a:gd name="T8" fmla="*/ 756 w 1512"/>
                <a:gd name="T9" fmla="*/ 0 h 753"/>
                <a:gd name="T10" fmla="*/ 300 w 1512"/>
                <a:gd name="T11" fmla="*/ 374 h 753"/>
                <a:gd name="T12" fmla="*/ 756 w 1512"/>
                <a:gd name="T13" fmla="*/ 603 h 753"/>
                <a:gd name="T14" fmla="*/ 1211 w 1512"/>
                <a:gd name="T15" fmla="*/ 374 h 753"/>
                <a:gd name="T16" fmla="*/ 756 w 1512"/>
                <a:gd name="T17" fmla="*/ 149 h 753"/>
                <a:gd name="T18" fmla="*/ 300 w 1512"/>
                <a:gd name="T19" fmla="*/ 37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53">
                  <a:moveTo>
                    <a:pt x="756" y="0"/>
                  </a:moveTo>
                  <a:lnTo>
                    <a:pt x="1512" y="374"/>
                  </a:lnTo>
                  <a:lnTo>
                    <a:pt x="756" y="753"/>
                  </a:lnTo>
                  <a:lnTo>
                    <a:pt x="0" y="374"/>
                  </a:lnTo>
                  <a:lnTo>
                    <a:pt x="756" y="0"/>
                  </a:lnTo>
                  <a:close/>
                  <a:moveTo>
                    <a:pt x="300" y="374"/>
                  </a:moveTo>
                  <a:lnTo>
                    <a:pt x="756" y="603"/>
                  </a:lnTo>
                  <a:lnTo>
                    <a:pt x="1211" y="374"/>
                  </a:lnTo>
                  <a:lnTo>
                    <a:pt x="756" y="149"/>
                  </a:lnTo>
                  <a:lnTo>
                    <a:pt x="300" y="3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grpSp>
        <p:nvGrpSpPr>
          <p:cNvPr id="51" name="ï$ľidê">
            <a:extLst>
              <a:ext uri="{FF2B5EF4-FFF2-40B4-BE49-F238E27FC236}">
                <a16:creationId xmlns:a16="http://schemas.microsoft.com/office/drawing/2014/main" id="{1D47B504-E769-4AD5-AA00-E0C7D1764C25}"/>
              </a:ext>
            </a:extLst>
          </p:cNvPr>
          <p:cNvGrpSpPr/>
          <p:nvPr/>
        </p:nvGrpSpPr>
        <p:grpSpPr>
          <a:xfrm>
            <a:off x="669925" y="2015209"/>
            <a:ext cx="2187575" cy="1495166"/>
            <a:chOff x="4889500" y="2209801"/>
            <a:chExt cx="2400300" cy="1390650"/>
          </a:xfrm>
        </p:grpSpPr>
        <p:sp>
          <p:nvSpPr>
            <p:cNvPr id="52" name="ïṥḷïďè">
              <a:extLst>
                <a:ext uri="{FF2B5EF4-FFF2-40B4-BE49-F238E27FC236}">
                  <a16:creationId xmlns:a16="http://schemas.microsoft.com/office/drawing/2014/main" id="{7759ECE2-40B0-4767-8FC0-2D540746D49F}"/>
                </a:ext>
              </a:extLst>
            </p:cNvPr>
            <p:cNvSpPr/>
            <p:nvPr/>
          </p:nvSpPr>
          <p:spPr bwMode="auto">
            <a:xfrm>
              <a:off x="5365750" y="2446338"/>
              <a:ext cx="723900" cy="554038"/>
            </a:xfrm>
            <a:custGeom>
              <a:avLst/>
              <a:gdLst>
                <a:gd name="T0" fmla="*/ 456 w 456"/>
                <a:gd name="T1" fmla="*/ 0 h 349"/>
                <a:gd name="T2" fmla="*/ 456 w 456"/>
                <a:gd name="T3" fmla="*/ 124 h 349"/>
                <a:gd name="T4" fmla="*/ 0 w 456"/>
                <a:gd name="T5" fmla="*/ 349 h 349"/>
                <a:gd name="T6" fmla="*/ 0 w 456"/>
                <a:gd name="T7" fmla="*/ 230 h 349"/>
                <a:gd name="T8" fmla="*/ 456 w 456"/>
                <a:gd name="T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349">
                  <a:moveTo>
                    <a:pt x="456" y="0"/>
                  </a:moveTo>
                  <a:lnTo>
                    <a:pt x="456" y="124"/>
                  </a:lnTo>
                  <a:lnTo>
                    <a:pt x="0" y="349"/>
                  </a:lnTo>
                  <a:lnTo>
                    <a:pt x="0" y="23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3" name="íŝḻiďé">
              <a:extLst>
                <a:ext uri="{FF2B5EF4-FFF2-40B4-BE49-F238E27FC236}">
                  <a16:creationId xmlns:a16="http://schemas.microsoft.com/office/drawing/2014/main" id="{E3A8E7C1-B1FF-4582-A8B2-5FDD07538BFA}"/>
                </a:ext>
              </a:extLst>
            </p:cNvPr>
            <p:cNvSpPr/>
            <p:nvPr/>
          </p:nvSpPr>
          <p:spPr bwMode="auto">
            <a:xfrm>
              <a:off x="4889500" y="2446338"/>
              <a:ext cx="1922463" cy="1154113"/>
            </a:xfrm>
            <a:custGeom>
              <a:avLst/>
              <a:gdLst>
                <a:gd name="T0" fmla="*/ 1211 w 1211"/>
                <a:gd name="T1" fmla="*/ 230 h 727"/>
                <a:gd name="T2" fmla="*/ 1211 w 1211"/>
                <a:gd name="T3" fmla="*/ 349 h 727"/>
                <a:gd name="T4" fmla="*/ 756 w 1211"/>
                <a:gd name="T5" fmla="*/ 124 h 727"/>
                <a:gd name="T6" fmla="*/ 756 w 1211"/>
                <a:gd name="T7" fmla="*/ 0 h 727"/>
                <a:gd name="T8" fmla="*/ 1211 w 1211"/>
                <a:gd name="T9" fmla="*/ 230 h 727"/>
                <a:gd name="T10" fmla="*/ 0 w 1211"/>
                <a:gd name="T11" fmla="*/ 349 h 727"/>
                <a:gd name="T12" fmla="*/ 756 w 1211"/>
                <a:gd name="T13" fmla="*/ 727 h 727"/>
                <a:gd name="T14" fmla="*/ 756 w 1211"/>
                <a:gd name="T15" fmla="*/ 604 h 727"/>
                <a:gd name="T16" fmla="*/ 0 w 1211"/>
                <a:gd name="T17" fmla="*/ 230 h 727"/>
                <a:gd name="T18" fmla="*/ 0 w 1211"/>
                <a:gd name="T19" fmla="*/ 349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1" h="727">
                  <a:moveTo>
                    <a:pt x="1211" y="230"/>
                  </a:moveTo>
                  <a:lnTo>
                    <a:pt x="1211" y="349"/>
                  </a:lnTo>
                  <a:lnTo>
                    <a:pt x="756" y="124"/>
                  </a:lnTo>
                  <a:lnTo>
                    <a:pt x="756" y="0"/>
                  </a:lnTo>
                  <a:lnTo>
                    <a:pt x="1211" y="230"/>
                  </a:lnTo>
                  <a:close/>
                  <a:moveTo>
                    <a:pt x="0" y="349"/>
                  </a:moveTo>
                  <a:lnTo>
                    <a:pt x="756" y="727"/>
                  </a:lnTo>
                  <a:lnTo>
                    <a:pt x="756" y="604"/>
                  </a:lnTo>
                  <a:lnTo>
                    <a:pt x="0" y="230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4" name="ïšḷîḍê">
              <a:extLst>
                <a:ext uri="{FF2B5EF4-FFF2-40B4-BE49-F238E27FC236}">
                  <a16:creationId xmlns:a16="http://schemas.microsoft.com/office/drawing/2014/main" id="{5AB66B98-9D90-4C6B-B187-085624FA0258}"/>
                </a:ext>
              </a:extLst>
            </p:cNvPr>
            <p:cNvSpPr/>
            <p:nvPr/>
          </p:nvSpPr>
          <p:spPr bwMode="auto">
            <a:xfrm>
              <a:off x="6089650" y="2811463"/>
              <a:ext cx="1200150" cy="788988"/>
            </a:xfrm>
            <a:custGeom>
              <a:avLst/>
              <a:gdLst>
                <a:gd name="T0" fmla="*/ 756 w 756"/>
                <a:gd name="T1" fmla="*/ 0 h 497"/>
                <a:gd name="T2" fmla="*/ 756 w 756"/>
                <a:gd name="T3" fmla="*/ 119 h 497"/>
                <a:gd name="T4" fmla="*/ 0 w 756"/>
                <a:gd name="T5" fmla="*/ 497 h 497"/>
                <a:gd name="T6" fmla="*/ 0 w 756"/>
                <a:gd name="T7" fmla="*/ 374 h 497"/>
                <a:gd name="T8" fmla="*/ 756 w 756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97">
                  <a:moveTo>
                    <a:pt x="756" y="0"/>
                  </a:moveTo>
                  <a:lnTo>
                    <a:pt x="756" y="119"/>
                  </a:lnTo>
                  <a:lnTo>
                    <a:pt x="0" y="497"/>
                  </a:lnTo>
                  <a:lnTo>
                    <a:pt x="0" y="374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5" name="íṡľîḑè">
              <a:extLst>
                <a:ext uri="{FF2B5EF4-FFF2-40B4-BE49-F238E27FC236}">
                  <a16:creationId xmlns:a16="http://schemas.microsoft.com/office/drawing/2014/main" id="{FDFA26F0-DB66-47FE-AB24-85ED97C59F31}"/>
                </a:ext>
              </a:extLst>
            </p:cNvPr>
            <p:cNvSpPr/>
            <p:nvPr/>
          </p:nvSpPr>
          <p:spPr bwMode="auto">
            <a:xfrm>
              <a:off x="4889500" y="2209801"/>
              <a:ext cx="2400300" cy="1195388"/>
            </a:xfrm>
            <a:custGeom>
              <a:avLst/>
              <a:gdLst>
                <a:gd name="T0" fmla="*/ 756 w 1512"/>
                <a:gd name="T1" fmla="*/ 0 h 753"/>
                <a:gd name="T2" fmla="*/ 1512 w 1512"/>
                <a:gd name="T3" fmla="*/ 379 h 753"/>
                <a:gd name="T4" fmla="*/ 756 w 1512"/>
                <a:gd name="T5" fmla="*/ 753 h 753"/>
                <a:gd name="T6" fmla="*/ 0 w 1512"/>
                <a:gd name="T7" fmla="*/ 379 h 753"/>
                <a:gd name="T8" fmla="*/ 756 w 1512"/>
                <a:gd name="T9" fmla="*/ 0 h 753"/>
                <a:gd name="T10" fmla="*/ 300 w 1512"/>
                <a:gd name="T11" fmla="*/ 379 h 753"/>
                <a:gd name="T12" fmla="*/ 756 w 1512"/>
                <a:gd name="T13" fmla="*/ 603 h 753"/>
                <a:gd name="T14" fmla="*/ 1211 w 1512"/>
                <a:gd name="T15" fmla="*/ 379 h 753"/>
                <a:gd name="T16" fmla="*/ 756 w 1512"/>
                <a:gd name="T17" fmla="*/ 149 h 753"/>
                <a:gd name="T18" fmla="*/ 300 w 1512"/>
                <a:gd name="T19" fmla="*/ 37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2" h="753">
                  <a:moveTo>
                    <a:pt x="756" y="0"/>
                  </a:moveTo>
                  <a:lnTo>
                    <a:pt x="1512" y="379"/>
                  </a:lnTo>
                  <a:lnTo>
                    <a:pt x="756" y="753"/>
                  </a:lnTo>
                  <a:lnTo>
                    <a:pt x="0" y="379"/>
                  </a:lnTo>
                  <a:lnTo>
                    <a:pt x="756" y="0"/>
                  </a:lnTo>
                  <a:close/>
                  <a:moveTo>
                    <a:pt x="300" y="379"/>
                  </a:moveTo>
                  <a:lnTo>
                    <a:pt x="756" y="603"/>
                  </a:lnTo>
                  <a:lnTo>
                    <a:pt x="1211" y="379"/>
                  </a:lnTo>
                  <a:lnTo>
                    <a:pt x="756" y="149"/>
                  </a:lnTo>
                  <a:lnTo>
                    <a:pt x="300" y="3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CFF73D68-2186-4655-8474-0AD98983EC94}"/>
              </a:ext>
            </a:extLst>
          </p:cNvPr>
          <p:cNvSpPr txBox="1"/>
          <p:nvPr/>
        </p:nvSpPr>
        <p:spPr>
          <a:xfrm>
            <a:off x="2939002" y="4915105"/>
            <a:ext cx="28218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环境统一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一处打包，到处运行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支持动态扩容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2AB8362-7AE6-439F-8DE7-D8247B5232DB}"/>
              </a:ext>
            </a:extLst>
          </p:cNvPr>
          <p:cNvSpPr txBox="1"/>
          <p:nvPr/>
        </p:nvSpPr>
        <p:spPr>
          <a:xfrm>
            <a:off x="2939003" y="4097429"/>
            <a:ext cx="2821854" cy="646331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统一容器管理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统一资源管理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统一配置管理</a:t>
            </a:r>
            <a:endParaRPr lang="en-US" altLang="zh-CN" sz="12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2293E7D-CAE3-4021-A53B-D387D910C49A}"/>
              </a:ext>
            </a:extLst>
          </p:cNvPr>
          <p:cNvSpPr txBox="1"/>
          <p:nvPr/>
        </p:nvSpPr>
        <p:spPr>
          <a:xfrm>
            <a:off x="2939002" y="3265272"/>
            <a:ext cx="28218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调用链追踪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自动负载均衡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降级</a:t>
            </a:r>
            <a:r>
              <a:rPr lang="en-US" altLang="zh-CN" sz="1200" dirty="0"/>
              <a:t>/</a:t>
            </a:r>
            <a:r>
              <a:rPr lang="zh-CN" altLang="en-US" sz="1200" dirty="0"/>
              <a:t>熔断</a:t>
            </a:r>
            <a:r>
              <a:rPr lang="en-US" altLang="zh-CN" sz="1200" dirty="0"/>
              <a:t>/</a:t>
            </a:r>
            <a:r>
              <a:rPr lang="zh-CN" altLang="en-US" sz="1200" dirty="0"/>
              <a:t>限流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B207F4A-7748-4A42-8DAD-A588C57986D2}"/>
              </a:ext>
            </a:extLst>
          </p:cNvPr>
          <p:cNvSpPr txBox="1"/>
          <p:nvPr/>
        </p:nvSpPr>
        <p:spPr>
          <a:xfrm>
            <a:off x="2939002" y="2442926"/>
            <a:ext cx="28218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自动化部署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统一监控平台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日志集中分析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C8DD572-2A44-452D-8B44-52E94F302B47}"/>
              </a:ext>
            </a:extLst>
          </p:cNvPr>
          <p:cNvSpPr/>
          <p:nvPr/>
        </p:nvSpPr>
        <p:spPr>
          <a:xfrm>
            <a:off x="669923" y="1137196"/>
            <a:ext cx="10850557" cy="50000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88" name="Picture 4" descr="Image result for è¾è®¯äº logo">
            <a:extLst>
              <a:ext uri="{FF2B5EF4-FFF2-40B4-BE49-F238E27FC236}">
                <a16:creationId xmlns:a16="http://schemas.microsoft.com/office/drawing/2014/main" id="{DF0E010C-4D41-4EFA-81A4-262261CE2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55" y="1137196"/>
            <a:ext cx="3035965" cy="8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Image result for 阿里云 logo">
            <a:extLst>
              <a:ext uri="{FF2B5EF4-FFF2-40B4-BE49-F238E27FC236}">
                <a16:creationId xmlns:a16="http://schemas.microsoft.com/office/drawing/2014/main" id="{017FF685-08BD-4163-9F8C-95E621950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86" y="1185702"/>
            <a:ext cx="2639213" cy="6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Image result for 中科软 logo">
            <a:extLst>
              <a:ext uri="{FF2B5EF4-FFF2-40B4-BE49-F238E27FC236}">
                <a16:creationId xmlns:a16="http://schemas.microsoft.com/office/drawing/2014/main" id="{A5D3DB53-0051-42D0-BDCC-26C8B7310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1" t="27266" r="17792" b="24053"/>
          <a:stretch/>
        </p:blipFill>
        <p:spPr bwMode="auto">
          <a:xfrm>
            <a:off x="8439407" y="1185702"/>
            <a:ext cx="3081081" cy="61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linked-databases_30798">
            <a:extLst>
              <a:ext uri="{FF2B5EF4-FFF2-40B4-BE49-F238E27FC236}">
                <a16:creationId xmlns:a16="http://schemas.microsoft.com/office/drawing/2014/main" id="{FC3E3382-7549-43E4-AAB0-A521379A2B46}"/>
              </a:ext>
            </a:extLst>
          </p:cNvPr>
          <p:cNvSpPr>
            <a:spLocks noChangeAspect="1"/>
          </p:cNvSpPr>
          <p:nvPr/>
        </p:nvSpPr>
        <p:spPr bwMode="auto">
          <a:xfrm>
            <a:off x="799126" y="518196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ked-databases_30798">
            <a:extLst>
              <a:ext uri="{FF2B5EF4-FFF2-40B4-BE49-F238E27FC236}">
                <a16:creationId xmlns:a16="http://schemas.microsoft.com/office/drawing/2014/main" id="{C2919FCF-94B1-491D-9DEF-134097E8F8A4}"/>
              </a:ext>
            </a:extLst>
          </p:cNvPr>
          <p:cNvSpPr>
            <a:spLocks noChangeAspect="1"/>
          </p:cNvSpPr>
          <p:nvPr/>
        </p:nvSpPr>
        <p:spPr bwMode="auto">
          <a:xfrm>
            <a:off x="1552286" y="518196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ked-databases_30798">
            <a:extLst>
              <a:ext uri="{FF2B5EF4-FFF2-40B4-BE49-F238E27FC236}">
                <a16:creationId xmlns:a16="http://schemas.microsoft.com/office/drawing/2014/main" id="{5479D744-6685-41CC-A95B-9EB6B1034364}"/>
              </a:ext>
            </a:extLst>
          </p:cNvPr>
          <p:cNvSpPr>
            <a:spLocks noChangeAspect="1"/>
          </p:cNvSpPr>
          <p:nvPr/>
        </p:nvSpPr>
        <p:spPr bwMode="auto">
          <a:xfrm>
            <a:off x="2329940" y="518196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linked-databases_30798">
            <a:extLst>
              <a:ext uri="{FF2B5EF4-FFF2-40B4-BE49-F238E27FC236}">
                <a16:creationId xmlns:a16="http://schemas.microsoft.com/office/drawing/2014/main" id="{57999EDF-CE26-4D67-AB1B-2A80E413E2F4}"/>
              </a:ext>
            </a:extLst>
          </p:cNvPr>
          <p:cNvSpPr>
            <a:spLocks noChangeAspect="1"/>
          </p:cNvSpPr>
          <p:nvPr/>
        </p:nvSpPr>
        <p:spPr bwMode="auto">
          <a:xfrm>
            <a:off x="799126" y="463417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linked-databases_30798">
            <a:extLst>
              <a:ext uri="{FF2B5EF4-FFF2-40B4-BE49-F238E27FC236}">
                <a16:creationId xmlns:a16="http://schemas.microsoft.com/office/drawing/2014/main" id="{DCA3F9A1-A15F-4247-9F1A-5981B2E4EA52}"/>
              </a:ext>
            </a:extLst>
          </p:cNvPr>
          <p:cNvSpPr>
            <a:spLocks noChangeAspect="1"/>
          </p:cNvSpPr>
          <p:nvPr/>
        </p:nvSpPr>
        <p:spPr bwMode="auto">
          <a:xfrm>
            <a:off x="1552286" y="463417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linked-databases_30798">
            <a:extLst>
              <a:ext uri="{FF2B5EF4-FFF2-40B4-BE49-F238E27FC236}">
                <a16:creationId xmlns:a16="http://schemas.microsoft.com/office/drawing/2014/main" id="{7FE5727C-E7D7-41E3-8DC7-8D6DE48F6341}"/>
              </a:ext>
            </a:extLst>
          </p:cNvPr>
          <p:cNvSpPr>
            <a:spLocks noChangeAspect="1"/>
          </p:cNvSpPr>
          <p:nvPr/>
        </p:nvSpPr>
        <p:spPr bwMode="auto">
          <a:xfrm>
            <a:off x="2329940" y="4634172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ked-databases_30798">
            <a:extLst>
              <a:ext uri="{FF2B5EF4-FFF2-40B4-BE49-F238E27FC236}">
                <a16:creationId xmlns:a16="http://schemas.microsoft.com/office/drawing/2014/main" id="{DC727325-ABAC-42FA-9819-203473FCACB4}"/>
              </a:ext>
            </a:extLst>
          </p:cNvPr>
          <p:cNvSpPr>
            <a:spLocks noChangeAspect="1"/>
          </p:cNvSpPr>
          <p:nvPr/>
        </p:nvSpPr>
        <p:spPr bwMode="auto">
          <a:xfrm>
            <a:off x="799126" y="4087381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ked-databases_30798">
            <a:extLst>
              <a:ext uri="{FF2B5EF4-FFF2-40B4-BE49-F238E27FC236}">
                <a16:creationId xmlns:a16="http://schemas.microsoft.com/office/drawing/2014/main" id="{29C2E510-58E5-4C7C-9A12-5D755E4CBC1E}"/>
              </a:ext>
            </a:extLst>
          </p:cNvPr>
          <p:cNvSpPr>
            <a:spLocks noChangeAspect="1"/>
          </p:cNvSpPr>
          <p:nvPr/>
        </p:nvSpPr>
        <p:spPr bwMode="auto">
          <a:xfrm>
            <a:off x="1552286" y="4087381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ked-databases_30798">
            <a:extLst>
              <a:ext uri="{FF2B5EF4-FFF2-40B4-BE49-F238E27FC236}">
                <a16:creationId xmlns:a16="http://schemas.microsoft.com/office/drawing/2014/main" id="{A4B913B6-9C97-43B5-AE7A-A6A6146452EF}"/>
              </a:ext>
            </a:extLst>
          </p:cNvPr>
          <p:cNvSpPr>
            <a:spLocks noChangeAspect="1"/>
          </p:cNvSpPr>
          <p:nvPr/>
        </p:nvSpPr>
        <p:spPr bwMode="auto">
          <a:xfrm>
            <a:off x="2329940" y="4087381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A497674-B092-42DA-B54C-06A4A639F729}"/>
              </a:ext>
            </a:extLst>
          </p:cNvPr>
          <p:cNvSpPr txBox="1"/>
          <p:nvPr/>
        </p:nvSpPr>
        <p:spPr>
          <a:xfrm>
            <a:off x="699754" y="2193507"/>
            <a:ext cx="3288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提供</a:t>
            </a:r>
            <a:r>
              <a:rPr lang="en-US" altLang="zh-CN" dirty="0"/>
              <a:t>3</a:t>
            </a:r>
            <a:r>
              <a:rPr lang="zh-CN" altLang="en-US" dirty="0"/>
              <a:t>套集群服务器</a:t>
            </a:r>
            <a:r>
              <a:rPr lang="en-US" altLang="zh-CN" dirty="0"/>
              <a:t>(</a:t>
            </a:r>
            <a:r>
              <a:rPr lang="zh-CN" altLang="en-US" dirty="0"/>
              <a:t>公有云</a:t>
            </a:r>
            <a:r>
              <a:rPr lang="en-US" altLang="zh-CN" dirty="0"/>
              <a:t>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从头搭建完整云平台、部署微服务，模拟私有部署情况</a:t>
            </a:r>
            <a:endParaRPr lang="en-US" altLang="zh-CN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730C4EF-1A3A-4951-AC36-145CB7C518B9}"/>
              </a:ext>
            </a:extLst>
          </p:cNvPr>
          <p:cNvSpPr txBox="1"/>
          <p:nvPr/>
        </p:nvSpPr>
        <p:spPr>
          <a:xfrm>
            <a:off x="4569581" y="2193507"/>
            <a:ext cx="32882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使用私人账号租用的公有云服务器</a:t>
            </a:r>
            <a:endParaRPr lang="en-US" altLang="zh-CN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直接使用公有云提供的</a:t>
            </a:r>
            <a:r>
              <a:rPr lang="en-US" altLang="zh-CN" dirty="0"/>
              <a:t>EDAS</a:t>
            </a:r>
            <a:r>
              <a:rPr lang="zh-CN" altLang="en-US" dirty="0"/>
              <a:t>平台</a:t>
            </a:r>
            <a:endParaRPr lang="en-US" altLang="zh-CN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0ACFBAE-958D-4DBC-9178-52354446CCB8}"/>
              </a:ext>
            </a:extLst>
          </p:cNvPr>
          <p:cNvSpPr txBox="1"/>
          <p:nvPr/>
        </p:nvSpPr>
        <p:spPr>
          <a:xfrm>
            <a:off x="8439407" y="2193507"/>
            <a:ext cx="32882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使用天津研发中心数据机房两个集群</a:t>
            </a:r>
            <a:r>
              <a:rPr lang="en-US" altLang="zh-CN" dirty="0"/>
              <a:t>(3+8</a:t>
            </a:r>
            <a:r>
              <a:rPr lang="zh-CN" altLang="en-US" dirty="0"/>
              <a:t>台服务器</a:t>
            </a:r>
            <a:r>
              <a:rPr lang="en-US" altLang="zh-CN" dirty="0"/>
              <a:t>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使用自研现成平台</a:t>
            </a:r>
            <a:r>
              <a:rPr lang="en-US" altLang="zh-CN" dirty="0"/>
              <a:t>(</a:t>
            </a:r>
            <a:r>
              <a:rPr lang="zh-CN" altLang="en-US" dirty="0"/>
              <a:t>存在其他项目业务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3" name="linked-databases_30798">
            <a:extLst>
              <a:ext uri="{FF2B5EF4-FFF2-40B4-BE49-F238E27FC236}">
                <a16:creationId xmlns:a16="http://schemas.microsoft.com/office/drawing/2014/main" id="{A19A4D93-28FA-4EDA-81D0-0586BAEABD73}"/>
              </a:ext>
            </a:extLst>
          </p:cNvPr>
          <p:cNvSpPr>
            <a:spLocks noChangeAspect="1"/>
          </p:cNvSpPr>
          <p:nvPr/>
        </p:nvSpPr>
        <p:spPr bwMode="auto">
          <a:xfrm>
            <a:off x="9032554" y="5282800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linked-databases_30798">
            <a:extLst>
              <a:ext uri="{FF2B5EF4-FFF2-40B4-BE49-F238E27FC236}">
                <a16:creationId xmlns:a16="http://schemas.microsoft.com/office/drawing/2014/main" id="{D9E36A72-BC3A-44D9-9A78-751CCDAD2A08}"/>
              </a:ext>
            </a:extLst>
          </p:cNvPr>
          <p:cNvSpPr>
            <a:spLocks noChangeAspect="1"/>
          </p:cNvSpPr>
          <p:nvPr/>
        </p:nvSpPr>
        <p:spPr bwMode="auto">
          <a:xfrm>
            <a:off x="9592348" y="5282800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linked-databases_30798">
            <a:extLst>
              <a:ext uri="{FF2B5EF4-FFF2-40B4-BE49-F238E27FC236}">
                <a16:creationId xmlns:a16="http://schemas.microsoft.com/office/drawing/2014/main" id="{4DEC853A-4A84-48CF-BC2F-0FCC10A14596}"/>
              </a:ext>
            </a:extLst>
          </p:cNvPr>
          <p:cNvSpPr>
            <a:spLocks noChangeAspect="1"/>
          </p:cNvSpPr>
          <p:nvPr/>
        </p:nvSpPr>
        <p:spPr bwMode="auto">
          <a:xfrm>
            <a:off x="10152142" y="5282800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linked-databases_30798">
            <a:extLst>
              <a:ext uri="{FF2B5EF4-FFF2-40B4-BE49-F238E27FC236}">
                <a16:creationId xmlns:a16="http://schemas.microsoft.com/office/drawing/2014/main" id="{B3495868-6128-452D-9A94-2C6813402A3A}"/>
              </a:ext>
            </a:extLst>
          </p:cNvPr>
          <p:cNvSpPr>
            <a:spLocks noChangeAspect="1"/>
          </p:cNvSpPr>
          <p:nvPr/>
        </p:nvSpPr>
        <p:spPr bwMode="auto">
          <a:xfrm>
            <a:off x="9032554" y="4086996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ked-databases_30798">
            <a:extLst>
              <a:ext uri="{FF2B5EF4-FFF2-40B4-BE49-F238E27FC236}">
                <a16:creationId xmlns:a16="http://schemas.microsoft.com/office/drawing/2014/main" id="{5C4B9CDC-0AD1-4AD5-8214-FC887663B31B}"/>
              </a:ext>
            </a:extLst>
          </p:cNvPr>
          <p:cNvSpPr>
            <a:spLocks noChangeAspect="1"/>
          </p:cNvSpPr>
          <p:nvPr/>
        </p:nvSpPr>
        <p:spPr bwMode="auto">
          <a:xfrm>
            <a:off x="9785714" y="4086996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ked-databases_30798">
            <a:extLst>
              <a:ext uri="{FF2B5EF4-FFF2-40B4-BE49-F238E27FC236}">
                <a16:creationId xmlns:a16="http://schemas.microsoft.com/office/drawing/2014/main" id="{BC51C7A0-32ED-44EB-A797-C75477B53E2C}"/>
              </a:ext>
            </a:extLst>
          </p:cNvPr>
          <p:cNvSpPr>
            <a:spLocks noChangeAspect="1"/>
          </p:cNvSpPr>
          <p:nvPr/>
        </p:nvSpPr>
        <p:spPr bwMode="auto">
          <a:xfrm>
            <a:off x="10563368" y="4086996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ked-databases_30798">
            <a:extLst>
              <a:ext uri="{FF2B5EF4-FFF2-40B4-BE49-F238E27FC236}">
                <a16:creationId xmlns:a16="http://schemas.microsoft.com/office/drawing/2014/main" id="{F6C25778-054B-46CC-BA62-CAE9B746A091}"/>
              </a:ext>
            </a:extLst>
          </p:cNvPr>
          <p:cNvSpPr>
            <a:spLocks noChangeAspect="1"/>
          </p:cNvSpPr>
          <p:nvPr/>
        </p:nvSpPr>
        <p:spPr bwMode="auto">
          <a:xfrm>
            <a:off x="10711937" y="5282800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linked-databases_30798">
            <a:extLst>
              <a:ext uri="{FF2B5EF4-FFF2-40B4-BE49-F238E27FC236}">
                <a16:creationId xmlns:a16="http://schemas.microsoft.com/office/drawing/2014/main" id="{FF6F9199-0B7F-4103-9ECE-A9A70EF29FE2}"/>
              </a:ext>
            </a:extLst>
          </p:cNvPr>
          <p:cNvSpPr>
            <a:spLocks noChangeAspect="1"/>
          </p:cNvSpPr>
          <p:nvPr/>
        </p:nvSpPr>
        <p:spPr bwMode="auto">
          <a:xfrm>
            <a:off x="9032554" y="4735317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ked-databases_30798">
            <a:extLst>
              <a:ext uri="{FF2B5EF4-FFF2-40B4-BE49-F238E27FC236}">
                <a16:creationId xmlns:a16="http://schemas.microsoft.com/office/drawing/2014/main" id="{888C58B8-1E8F-4D8B-9F9D-58B32488ECC7}"/>
              </a:ext>
            </a:extLst>
          </p:cNvPr>
          <p:cNvSpPr>
            <a:spLocks noChangeAspect="1"/>
          </p:cNvSpPr>
          <p:nvPr/>
        </p:nvSpPr>
        <p:spPr bwMode="auto">
          <a:xfrm>
            <a:off x="9592348" y="4735317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linked-databases_30798">
            <a:extLst>
              <a:ext uri="{FF2B5EF4-FFF2-40B4-BE49-F238E27FC236}">
                <a16:creationId xmlns:a16="http://schemas.microsoft.com/office/drawing/2014/main" id="{C2CE7D5B-6DE8-4D56-BB00-FD38728DA758}"/>
              </a:ext>
            </a:extLst>
          </p:cNvPr>
          <p:cNvSpPr>
            <a:spLocks noChangeAspect="1"/>
          </p:cNvSpPr>
          <p:nvPr/>
        </p:nvSpPr>
        <p:spPr bwMode="auto">
          <a:xfrm>
            <a:off x="10152142" y="4735317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linked-databases_30798">
            <a:extLst>
              <a:ext uri="{FF2B5EF4-FFF2-40B4-BE49-F238E27FC236}">
                <a16:creationId xmlns:a16="http://schemas.microsoft.com/office/drawing/2014/main" id="{6E548368-DC2D-4D96-B06B-94934F543355}"/>
              </a:ext>
            </a:extLst>
          </p:cNvPr>
          <p:cNvSpPr>
            <a:spLocks noChangeAspect="1"/>
          </p:cNvSpPr>
          <p:nvPr/>
        </p:nvSpPr>
        <p:spPr bwMode="auto">
          <a:xfrm>
            <a:off x="10711937" y="4735317"/>
            <a:ext cx="461115" cy="312970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linked-databases_30798">
            <a:extLst>
              <a:ext uri="{FF2B5EF4-FFF2-40B4-BE49-F238E27FC236}">
                <a16:creationId xmlns:a16="http://schemas.microsoft.com/office/drawing/2014/main" id="{34CDE158-9172-4EEA-995E-40AC72F7E1D9}"/>
              </a:ext>
            </a:extLst>
          </p:cNvPr>
          <p:cNvSpPr>
            <a:spLocks noChangeAspect="1"/>
          </p:cNvSpPr>
          <p:nvPr/>
        </p:nvSpPr>
        <p:spPr bwMode="auto">
          <a:xfrm>
            <a:off x="5151170" y="4081570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linked-databases_30798">
            <a:extLst>
              <a:ext uri="{FF2B5EF4-FFF2-40B4-BE49-F238E27FC236}">
                <a16:creationId xmlns:a16="http://schemas.microsoft.com/office/drawing/2014/main" id="{138F1CA3-A2BB-4A3C-8E69-8789E3F7388D}"/>
              </a:ext>
            </a:extLst>
          </p:cNvPr>
          <p:cNvSpPr>
            <a:spLocks noChangeAspect="1"/>
          </p:cNvSpPr>
          <p:nvPr/>
        </p:nvSpPr>
        <p:spPr bwMode="auto">
          <a:xfrm>
            <a:off x="5904330" y="4081570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" name="linked-databases_30798">
            <a:extLst>
              <a:ext uri="{FF2B5EF4-FFF2-40B4-BE49-F238E27FC236}">
                <a16:creationId xmlns:a16="http://schemas.microsoft.com/office/drawing/2014/main" id="{0142892F-1D10-4AEB-BB75-387F47980B09}"/>
              </a:ext>
            </a:extLst>
          </p:cNvPr>
          <p:cNvSpPr>
            <a:spLocks noChangeAspect="1"/>
          </p:cNvSpPr>
          <p:nvPr/>
        </p:nvSpPr>
        <p:spPr bwMode="auto">
          <a:xfrm>
            <a:off x="6681984" y="4081570"/>
            <a:ext cx="609684" cy="413808"/>
          </a:xfrm>
          <a:custGeom>
            <a:avLst/>
            <a:gdLst>
              <a:gd name="connsiteX0" fmla="*/ 245412 w 584830"/>
              <a:gd name="connsiteY0" fmla="*/ 239453 h 396939"/>
              <a:gd name="connsiteX1" fmla="*/ 239878 w 584830"/>
              <a:gd name="connsiteY1" fmla="*/ 244979 h 396939"/>
              <a:gd name="connsiteX2" fmla="*/ 239878 w 584830"/>
              <a:gd name="connsiteY2" fmla="*/ 256031 h 396939"/>
              <a:gd name="connsiteX3" fmla="*/ 245412 w 584830"/>
              <a:gd name="connsiteY3" fmla="*/ 261556 h 396939"/>
              <a:gd name="connsiteX4" fmla="*/ 344109 w 584830"/>
              <a:gd name="connsiteY4" fmla="*/ 261556 h 396939"/>
              <a:gd name="connsiteX5" fmla="*/ 349643 w 584830"/>
              <a:gd name="connsiteY5" fmla="*/ 256031 h 396939"/>
              <a:gd name="connsiteX6" fmla="*/ 349643 w 584830"/>
              <a:gd name="connsiteY6" fmla="*/ 244979 h 396939"/>
              <a:gd name="connsiteX7" fmla="*/ 344109 w 584830"/>
              <a:gd name="connsiteY7" fmla="*/ 239453 h 396939"/>
              <a:gd name="connsiteX8" fmla="*/ 535025 w 584830"/>
              <a:gd name="connsiteY8" fmla="*/ 233927 h 396939"/>
              <a:gd name="connsiteX9" fmla="*/ 440026 w 584830"/>
              <a:gd name="connsiteY9" fmla="*/ 237611 h 396939"/>
              <a:gd name="connsiteX10" fmla="*/ 434492 w 584830"/>
              <a:gd name="connsiteY10" fmla="*/ 243137 h 396939"/>
              <a:gd name="connsiteX11" fmla="*/ 435415 w 584830"/>
              <a:gd name="connsiteY11" fmla="*/ 253268 h 396939"/>
              <a:gd name="connsiteX12" fmla="*/ 440949 w 584830"/>
              <a:gd name="connsiteY12" fmla="*/ 258793 h 396939"/>
              <a:gd name="connsiteX13" fmla="*/ 535947 w 584830"/>
              <a:gd name="connsiteY13" fmla="*/ 255110 h 396939"/>
              <a:gd name="connsiteX14" fmla="*/ 540559 w 584830"/>
              <a:gd name="connsiteY14" fmla="*/ 249584 h 396939"/>
              <a:gd name="connsiteX15" fmla="*/ 540559 w 584830"/>
              <a:gd name="connsiteY15" fmla="*/ 239453 h 396939"/>
              <a:gd name="connsiteX16" fmla="*/ 535025 w 584830"/>
              <a:gd name="connsiteY16" fmla="*/ 233927 h 396939"/>
              <a:gd name="connsiteX17" fmla="*/ 49805 w 584830"/>
              <a:gd name="connsiteY17" fmla="*/ 233927 h 396939"/>
              <a:gd name="connsiteX18" fmla="*/ 44271 w 584830"/>
              <a:gd name="connsiteY18" fmla="*/ 239453 h 396939"/>
              <a:gd name="connsiteX19" fmla="*/ 44271 w 584830"/>
              <a:gd name="connsiteY19" fmla="*/ 249584 h 396939"/>
              <a:gd name="connsiteX20" fmla="*/ 48883 w 584830"/>
              <a:gd name="connsiteY20" fmla="*/ 255110 h 396939"/>
              <a:gd name="connsiteX21" fmla="*/ 144804 w 584830"/>
              <a:gd name="connsiteY21" fmla="*/ 258793 h 396939"/>
              <a:gd name="connsiteX22" fmla="*/ 150338 w 584830"/>
              <a:gd name="connsiteY22" fmla="*/ 253268 h 396939"/>
              <a:gd name="connsiteX23" fmla="*/ 150338 w 584830"/>
              <a:gd name="connsiteY23" fmla="*/ 243137 h 396939"/>
              <a:gd name="connsiteX24" fmla="*/ 145726 w 584830"/>
              <a:gd name="connsiteY24" fmla="*/ 237611 h 396939"/>
              <a:gd name="connsiteX25" fmla="*/ 244490 w 584830"/>
              <a:gd name="connsiteY25" fmla="*/ 180511 h 396939"/>
              <a:gd name="connsiteX26" fmla="*/ 238956 w 584830"/>
              <a:gd name="connsiteY26" fmla="*/ 186037 h 396939"/>
              <a:gd name="connsiteX27" fmla="*/ 238956 w 584830"/>
              <a:gd name="connsiteY27" fmla="*/ 197088 h 396939"/>
              <a:gd name="connsiteX28" fmla="*/ 244490 w 584830"/>
              <a:gd name="connsiteY28" fmla="*/ 202614 h 396939"/>
              <a:gd name="connsiteX29" fmla="*/ 343187 w 584830"/>
              <a:gd name="connsiteY29" fmla="*/ 202614 h 396939"/>
              <a:gd name="connsiteX30" fmla="*/ 348721 w 584830"/>
              <a:gd name="connsiteY30" fmla="*/ 197088 h 396939"/>
              <a:gd name="connsiteX31" fmla="*/ 348721 w 584830"/>
              <a:gd name="connsiteY31" fmla="*/ 186037 h 396939"/>
              <a:gd name="connsiteX32" fmla="*/ 343187 w 584830"/>
              <a:gd name="connsiteY32" fmla="*/ 180511 h 396939"/>
              <a:gd name="connsiteX33" fmla="*/ 440949 w 584830"/>
              <a:gd name="connsiteY33" fmla="*/ 178669 h 396939"/>
              <a:gd name="connsiteX34" fmla="*/ 436337 w 584830"/>
              <a:gd name="connsiteY34" fmla="*/ 184195 h 396939"/>
              <a:gd name="connsiteX35" fmla="*/ 436337 w 584830"/>
              <a:gd name="connsiteY35" fmla="*/ 195246 h 396939"/>
              <a:gd name="connsiteX36" fmla="*/ 440949 w 584830"/>
              <a:gd name="connsiteY36" fmla="*/ 199851 h 396939"/>
              <a:gd name="connsiteX37" fmla="*/ 536870 w 584830"/>
              <a:gd name="connsiteY37" fmla="*/ 199851 h 396939"/>
              <a:gd name="connsiteX38" fmla="*/ 541481 w 584830"/>
              <a:gd name="connsiteY38" fmla="*/ 195246 h 396939"/>
              <a:gd name="connsiteX39" fmla="*/ 541481 w 584830"/>
              <a:gd name="connsiteY39" fmla="*/ 184195 h 396939"/>
              <a:gd name="connsiteX40" fmla="*/ 536870 w 584830"/>
              <a:gd name="connsiteY40" fmla="*/ 178669 h 396939"/>
              <a:gd name="connsiteX41" fmla="*/ 47961 w 584830"/>
              <a:gd name="connsiteY41" fmla="*/ 178669 h 396939"/>
              <a:gd name="connsiteX42" fmla="*/ 43349 w 584830"/>
              <a:gd name="connsiteY42" fmla="*/ 184195 h 396939"/>
              <a:gd name="connsiteX43" fmla="*/ 43349 w 584830"/>
              <a:gd name="connsiteY43" fmla="*/ 195246 h 396939"/>
              <a:gd name="connsiteX44" fmla="*/ 47961 w 584830"/>
              <a:gd name="connsiteY44" fmla="*/ 199851 h 396939"/>
              <a:gd name="connsiteX45" fmla="*/ 143882 w 584830"/>
              <a:gd name="connsiteY45" fmla="*/ 199851 h 396939"/>
              <a:gd name="connsiteX46" fmla="*/ 149415 w 584830"/>
              <a:gd name="connsiteY46" fmla="*/ 195246 h 396939"/>
              <a:gd name="connsiteX47" fmla="*/ 149415 w 584830"/>
              <a:gd name="connsiteY47" fmla="*/ 184195 h 396939"/>
              <a:gd name="connsiteX48" fmla="*/ 143882 w 584830"/>
              <a:gd name="connsiteY48" fmla="*/ 178669 h 396939"/>
              <a:gd name="connsiteX49" fmla="*/ 245412 w 584830"/>
              <a:gd name="connsiteY49" fmla="*/ 122490 h 396939"/>
              <a:gd name="connsiteX50" fmla="*/ 239878 w 584830"/>
              <a:gd name="connsiteY50" fmla="*/ 128015 h 396939"/>
              <a:gd name="connsiteX51" fmla="*/ 239878 w 584830"/>
              <a:gd name="connsiteY51" fmla="*/ 139067 h 396939"/>
              <a:gd name="connsiteX52" fmla="*/ 245412 w 584830"/>
              <a:gd name="connsiteY52" fmla="*/ 144593 h 396939"/>
              <a:gd name="connsiteX53" fmla="*/ 344109 w 584830"/>
              <a:gd name="connsiteY53" fmla="*/ 144593 h 396939"/>
              <a:gd name="connsiteX54" fmla="*/ 349643 w 584830"/>
              <a:gd name="connsiteY54" fmla="*/ 139067 h 396939"/>
              <a:gd name="connsiteX55" fmla="*/ 349643 w 584830"/>
              <a:gd name="connsiteY55" fmla="*/ 128015 h 396939"/>
              <a:gd name="connsiteX56" fmla="*/ 344109 w 584830"/>
              <a:gd name="connsiteY56" fmla="*/ 122490 h 396939"/>
              <a:gd name="connsiteX57" fmla="*/ 440949 w 584830"/>
              <a:gd name="connsiteY57" fmla="*/ 121569 h 396939"/>
              <a:gd name="connsiteX58" fmla="*/ 435415 w 584830"/>
              <a:gd name="connsiteY58" fmla="*/ 126173 h 396939"/>
              <a:gd name="connsiteX59" fmla="*/ 435415 w 584830"/>
              <a:gd name="connsiteY59" fmla="*/ 137225 h 396939"/>
              <a:gd name="connsiteX60" fmla="*/ 440026 w 584830"/>
              <a:gd name="connsiteY60" fmla="*/ 142751 h 396939"/>
              <a:gd name="connsiteX61" fmla="*/ 535947 w 584830"/>
              <a:gd name="connsiteY61" fmla="*/ 144593 h 396939"/>
              <a:gd name="connsiteX62" fmla="*/ 541481 w 584830"/>
              <a:gd name="connsiteY62" fmla="*/ 139988 h 396939"/>
              <a:gd name="connsiteX63" fmla="*/ 541481 w 584830"/>
              <a:gd name="connsiteY63" fmla="*/ 128936 h 396939"/>
              <a:gd name="connsiteX64" fmla="*/ 536870 w 584830"/>
              <a:gd name="connsiteY64" fmla="*/ 123411 h 396939"/>
              <a:gd name="connsiteX65" fmla="*/ 143882 w 584830"/>
              <a:gd name="connsiteY65" fmla="*/ 121569 h 396939"/>
              <a:gd name="connsiteX66" fmla="*/ 48883 w 584830"/>
              <a:gd name="connsiteY66" fmla="*/ 123411 h 396939"/>
              <a:gd name="connsiteX67" fmla="*/ 43349 w 584830"/>
              <a:gd name="connsiteY67" fmla="*/ 128936 h 396939"/>
              <a:gd name="connsiteX68" fmla="*/ 44271 w 584830"/>
              <a:gd name="connsiteY68" fmla="*/ 139988 h 396939"/>
              <a:gd name="connsiteX69" fmla="*/ 48883 w 584830"/>
              <a:gd name="connsiteY69" fmla="*/ 144593 h 396939"/>
              <a:gd name="connsiteX70" fmla="*/ 144804 w 584830"/>
              <a:gd name="connsiteY70" fmla="*/ 142751 h 396939"/>
              <a:gd name="connsiteX71" fmla="*/ 149415 w 584830"/>
              <a:gd name="connsiteY71" fmla="*/ 137225 h 396939"/>
              <a:gd name="connsiteX72" fmla="*/ 149415 w 584830"/>
              <a:gd name="connsiteY72" fmla="*/ 126173 h 396939"/>
              <a:gd name="connsiteX73" fmla="*/ 143882 w 584830"/>
              <a:gd name="connsiteY73" fmla="*/ 121569 h 396939"/>
              <a:gd name="connsiteX74" fmla="*/ 245412 w 584830"/>
              <a:gd name="connsiteY74" fmla="*/ 66310 h 396939"/>
              <a:gd name="connsiteX75" fmla="*/ 239878 w 584830"/>
              <a:gd name="connsiteY75" fmla="*/ 70915 h 396939"/>
              <a:gd name="connsiteX76" fmla="*/ 239878 w 584830"/>
              <a:gd name="connsiteY76" fmla="*/ 82888 h 396939"/>
              <a:gd name="connsiteX77" fmla="*/ 245412 w 584830"/>
              <a:gd name="connsiteY77" fmla="*/ 87493 h 396939"/>
              <a:gd name="connsiteX78" fmla="*/ 344109 w 584830"/>
              <a:gd name="connsiteY78" fmla="*/ 87493 h 396939"/>
              <a:gd name="connsiteX79" fmla="*/ 349643 w 584830"/>
              <a:gd name="connsiteY79" fmla="*/ 82888 h 396939"/>
              <a:gd name="connsiteX80" fmla="*/ 349643 w 584830"/>
              <a:gd name="connsiteY80" fmla="*/ 70915 h 396939"/>
              <a:gd name="connsiteX81" fmla="*/ 344109 w 584830"/>
              <a:gd name="connsiteY81" fmla="*/ 66310 h 396939"/>
              <a:gd name="connsiteX82" fmla="*/ 441871 w 584830"/>
              <a:gd name="connsiteY82" fmla="*/ 65389 h 396939"/>
              <a:gd name="connsiteX83" fmla="*/ 436337 w 584830"/>
              <a:gd name="connsiteY83" fmla="*/ 69994 h 396939"/>
              <a:gd name="connsiteX84" fmla="*/ 435415 w 584830"/>
              <a:gd name="connsiteY84" fmla="*/ 80125 h 396939"/>
              <a:gd name="connsiteX85" fmla="*/ 440949 w 584830"/>
              <a:gd name="connsiteY85" fmla="*/ 85651 h 396939"/>
              <a:gd name="connsiteX86" fmla="*/ 535947 w 584830"/>
              <a:gd name="connsiteY86" fmla="*/ 93018 h 396939"/>
              <a:gd name="connsiteX87" fmla="*/ 541481 w 584830"/>
              <a:gd name="connsiteY87" fmla="*/ 88414 h 396939"/>
              <a:gd name="connsiteX88" fmla="*/ 542404 w 584830"/>
              <a:gd name="connsiteY88" fmla="*/ 77362 h 396939"/>
              <a:gd name="connsiteX89" fmla="*/ 536870 w 584830"/>
              <a:gd name="connsiteY89" fmla="*/ 71836 h 396939"/>
              <a:gd name="connsiteX90" fmla="*/ 142959 w 584830"/>
              <a:gd name="connsiteY90" fmla="*/ 65389 h 396939"/>
              <a:gd name="connsiteX91" fmla="*/ 47961 w 584830"/>
              <a:gd name="connsiteY91" fmla="*/ 71836 h 396939"/>
              <a:gd name="connsiteX92" fmla="*/ 43349 w 584830"/>
              <a:gd name="connsiteY92" fmla="*/ 77362 h 396939"/>
              <a:gd name="connsiteX93" fmla="*/ 43349 w 584830"/>
              <a:gd name="connsiteY93" fmla="*/ 88414 h 396939"/>
              <a:gd name="connsiteX94" fmla="*/ 48883 w 584830"/>
              <a:gd name="connsiteY94" fmla="*/ 93018 h 396939"/>
              <a:gd name="connsiteX95" fmla="*/ 144804 w 584830"/>
              <a:gd name="connsiteY95" fmla="*/ 85651 h 396939"/>
              <a:gd name="connsiteX96" fmla="*/ 149415 w 584830"/>
              <a:gd name="connsiteY96" fmla="*/ 80125 h 396939"/>
              <a:gd name="connsiteX97" fmla="*/ 148493 w 584830"/>
              <a:gd name="connsiteY97" fmla="*/ 69994 h 396939"/>
              <a:gd name="connsiteX98" fmla="*/ 142959 w 584830"/>
              <a:gd name="connsiteY98" fmla="*/ 65389 h 396939"/>
              <a:gd name="connsiteX99" fmla="*/ 395755 w 584830"/>
              <a:gd name="connsiteY99" fmla="*/ 0 h 396939"/>
              <a:gd name="connsiteX100" fmla="*/ 584830 w 584830"/>
              <a:gd name="connsiteY100" fmla="*/ 20262 h 396939"/>
              <a:gd name="connsiteX101" fmla="*/ 584830 w 584830"/>
              <a:gd name="connsiteY101" fmla="*/ 26708 h 396939"/>
              <a:gd name="connsiteX102" fmla="*/ 584830 w 584830"/>
              <a:gd name="connsiteY102" fmla="*/ 382204 h 396939"/>
              <a:gd name="connsiteX103" fmla="*/ 584830 w 584830"/>
              <a:gd name="connsiteY103" fmla="*/ 384046 h 396939"/>
              <a:gd name="connsiteX104" fmla="*/ 396677 w 584830"/>
              <a:gd name="connsiteY104" fmla="*/ 396939 h 396939"/>
              <a:gd name="connsiteX105" fmla="*/ 396677 w 584830"/>
              <a:gd name="connsiteY105" fmla="*/ 396018 h 396939"/>
              <a:gd name="connsiteX106" fmla="*/ 395755 w 584830"/>
              <a:gd name="connsiteY106" fmla="*/ 396939 h 396939"/>
              <a:gd name="connsiteX107" fmla="*/ 202982 w 584830"/>
              <a:gd name="connsiteY107" fmla="*/ 0 h 396939"/>
              <a:gd name="connsiteX108" fmla="*/ 221430 w 584830"/>
              <a:gd name="connsiteY108" fmla="*/ 0 h 396939"/>
              <a:gd name="connsiteX109" fmla="*/ 383772 w 584830"/>
              <a:gd name="connsiteY109" fmla="*/ 0 h 396939"/>
              <a:gd name="connsiteX110" fmla="*/ 383772 w 584830"/>
              <a:gd name="connsiteY110" fmla="*/ 2763 h 396939"/>
              <a:gd name="connsiteX111" fmla="*/ 383772 w 584830"/>
              <a:gd name="connsiteY111" fmla="*/ 40523 h 396939"/>
              <a:gd name="connsiteX112" fmla="*/ 383772 w 584830"/>
              <a:gd name="connsiteY112" fmla="*/ 45128 h 396939"/>
              <a:gd name="connsiteX113" fmla="*/ 383772 w 584830"/>
              <a:gd name="connsiteY113" fmla="*/ 350891 h 396939"/>
              <a:gd name="connsiteX114" fmla="*/ 383772 w 584830"/>
              <a:gd name="connsiteY114" fmla="*/ 374836 h 396939"/>
              <a:gd name="connsiteX115" fmla="*/ 383772 w 584830"/>
              <a:gd name="connsiteY115" fmla="*/ 375757 h 396939"/>
              <a:gd name="connsiteX116" fmla="*/ 383772 w 584830"/>
              <a:gd name="connsiteY116" fmla="*/ 396939 h 396939"/>
              <a:gd name="connsiteX117" fmla="*/ 365324 w 584830"/>
              <a:gd name="connsiteY117" fmla="*/ 396939 h 396939"/>
              <a:gd name="connsiteX118" fmla="*/ 202982 w 584830"/>
              <a:gd name="connsiteY118" fmla="*/ 396939 h 396939"/>
              <a:gd name="connsiteX119" fmla="*/ 202982 w 584830"/>
              <a:gd name="connsiteY119" fmla="*/ 393255 h 396939"/>
              <a:gd name="connsiteX120" fmla="*/ 202982 w 584830"/>
              <a:gd name="connsiteY120" fmla="*/ 45128 h 396939"/>
              <a:gd name="connsiteX121" fmla="*/ 189075 w 584830"/>
              <a:gd name="connsiteY121" fmla="*/ 0 h 396939"/>
              <a:gd name="connsiteX122" fmla="*/ 189075 w 584830"/>
              <a:gd name="connsiteY122" fmla="*/ 396018 h 396939"/>
              <a:gd name="connsiteX123" fmla="*/ 189075 w 584830"/>
              <a:gd name="connsiteY123" fmla="*/ 396939 h 396939"/>
              <a:gd name="connsiteX124" fmla="*/ 0 w 584830"/>
              <a:gd name="connsiteY124" fmla="*/ 384046 h 396939"/>
              <a:gd name="connsiteX125" fmla="*/ 0 w 584830"/>
              <a:gd name="connsiteY125" fmla="*/ 382204 h 396939"/>
              <a:gd name="connsiteX126" fmla="*/ 0 w 584830"/>
              <a:gd name="connsiteY126" fmla="*/ 26708 h 396939"/>
              <a:gd name="connsiteX127" fmla="*/ 0 w 584830"/>
              <a:gd name="connsiteY127" fmla="*/ 20262 h 39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84830" h="396939">
                <a:moveTo>
                  <a:pt x="245412" y="239453"/>
                </a:moveTo>
                <a:cubicBezTo>
                  <a:pt x="242645" y="239453"/>
                  <a:pt x="239878" y="242216"/>
                  <a:pt x="239878" y="244979"/>
                </a:cubicBezTo>
                <a:lnTo>
                  <a:pt x="239878" y="256031"/>
                </a:lnTo>
                <a:cubicBezTo>
                  <a:pt x="239878" y="259714"/>
                  <a:pt x="242645" y="261556"/>
                  <a:pt x="245412" y="261556"/>
                </a:cubicBezTo>
                <a:lnTo>
                  <a:pt x="344109" y="261556"/>
                </a:lnTo>
                <a:cubicBezTo>
                  <a:pt x="347799" y="261556"/>
                  <a:pt x="349643" y="259714"/>
                  <a:pt x="349643" y="256031"/>
                </a:cubicBezTo>
                <a:lnTo>
                  <a:pt x="349643" y="244979"/>
                </a:lnTo>
                <a:cubicBezTo>
                  <a:pt x="349643" y="242216"/>
                  <a:pt x="346876" y="239453"/>
                  <a:pt x="344109" y="239453"/>
                </a:cubicBezTo>
                <a:close/>
                <a:moveTo>
                  <a:pt x="535025" y="233927"/>
                </a:moveTo>
                <a:lnTo>
                  <a:pt x="440026" y="237611"/>
                </a:lnTo>
                <a:cubicBezTo>
                  <a:pt x="437259" y="237611"/>
                  <a:pt x="434492" y="240374"/>
                  <a:pt x="434492" y="243137"/>
                </a:cubicBezTo>
                <a:lnTo>
                  <a:pt x="435415" y="253268"/>
                </a:lnTo>
                <a:cubicBezTo>
                  <a:pt x="435415" y="256031"/>
                  <a:pt x="437259" y="258793"/>
                  <a:pt x="440949" y="258793"/>
                </a:cubicBezTo>
                <a:lnTo>
                  <a:pt x="535947" y="255110"/>
                </a:lnTo>
                <a:cubicBezTo>
                  <a:pt x="538714" y="255110"/>
                  <a:pt x="541481" y="252347"/>
                  <a:pt x="540559" y="249584"/>
                </a:cubicBezTo>
                <a:lnTo>
                  <a:pt x="540559" y="239453"/>
                </a:lnTo>
                <a:cubicBezTo>
                  <a:pt x="540559" y="236690"/>
                  <a:pt x="537792" y="233927"/>
                  <a:pt x="535025" y="233927"/>
                </a:cubicBezTo>
                <a:close/>
                <a:moveTo>
                  <a:pt x="49805" y="233927"/>
                </a:moveTo>
                <a:cubicBezTo>
                  <a:pt x="47038" y="233927"/>
                  <a:pt x="44271" y="236690"/>
                  <a:pt x="44271" y="239453"/>
                </a:cubicBezTo>
                <a:lnTo>
                  <a:pt x="44271" y="249584"/>
                </a:lnTo>
                <a:cubicBezTo>
                  <a:pt x="44271" y="252347"/>
                  <a:pt x="46116" y="255110"/>
                  <a:pt x="48883" y="255110"/>
                </a:cubicBezTo>
                <a:lnTo>
                  <a:pt x="144804" y="258793"/>
                </a:lnTo>
                <a:cubicBezTo>
                  <a:pt x="147571" y="258793"/>
                  <a:pt x="149415" y="256031"/>
                  <a:pt x="150338" y="253268"/>
                </a:cubicBezTo>
                <a:lnTo>
                  <a:pt x="150338" y="243137"/>
                </a:lnTo>
                <a:cubicBezTo>
                  <a:pt x="150338" y="240374"/>
                  <a:pt x="148493" y="237611"/>
                  <a:pt x="145726" y="237611"/>
                </a:cubicBezTo>
                <a:close/>
                <a:moveTo>
                  <a:pt x="244490" y="180511"/>
                </a:moveTo>
                <a:cubicBezTo>
                  <a:pt x="240800" y="180511"/>
                  <a:pt x="238956" y="183274"/>
                  <a:pt x="238956" y="186037"/>
                </a:cubicBezTo>
                <a:lnTo>
                  <a:pt x="238956" y="197088"/>
                </a:lnTo>
                <a:cubicBezTo>
                  <a:pt x="238956" y="200772"/>
                  <a:pt x="240800" y="202614"/>
                  <a:pt x="244490" y="202614"/>
                </a:cubicBezTo>
                <a:lnTo>
                  <a:pt x="343187" y="202614"/>
                </a:lnTo>
                <a:cubicBezTo>
                  <a:pt x="345954" y="202614"/>
                  <a:pt x="348721" y="200772"/>
                  <a:pt x="348721" y="197088"/>
                </a:cubicBezTo>
                <a:lnTo>
                  <a:pt x="348721" y="186037"/>
                </a:lnTo>
                <a:cubicBezTo>
                  <a:pt x="348721" y="183274"/>
                  <a:pt x="345954" y="180511"/>
                  <a:pt x="343187" y="180511"/>
                </a:cubicBezTo>
                <a:close/>
                <a:moveTo>
                  <a:pt x="440949" y="178669"/>
                </a:moveTo>
                <a:cubicBezTo>
                  <a:pt x="438182" y="178669"/>
                  <a:pt x="436337" y="181432"/>
                  <a:pt x="436337" y="184195"/>
                </a:cubicBezTo>
                <a:lnTo>
                  <a:pt x="436337" y="195246"/>
                </a:lnTo>
                <a:cubicBezTo>
                  <a:pt x="436337" y="198009"/>
                  <a:pt x="438182" y="199851"/>
                  <a:pt x="440949" y="199851"/>
                </a:cubicBezTo>
                <a:lnTo>
                  <a:pt x="536870" y="199851"/>
                </a:lnTo>
                <a:cubicBezTo>
                  <a:pt x="539637" y="199851"/>
                  <a:pt x="541481" y="198009"/>
                  <a:pt x="541481" y="195246"/>
                </a:cubicBezTo>
                <a:lnTo>
                  <a:pt x="541481" y="184195"/>
                </a:lnTo>
                <a:cubicBezTo>
                  <a:pt x="541481" y="181432"/>
                  <a:pt x="539637" y="178669"/>
                  <a:pt x="536870" y="178669"/>
                </a:cubicBezTo>
                <a:close/>
                <a:moveTo>
                  <a:pt x="47961" y="178669"/>
                </a:moveTo>
                <a:cubicBezTo>
                  <a:pt x="45194" y="178669"/>
                  <a:pt x="43349" y="181432"/>
                  <a:pt x="43349" y="184195"/>
                </a:cubicBezTo>
                <a:lnTo>
                  <a:pt x="43349" y="195246"/>
                </a:lnTo>
                <a:cubicBezTo>
                  <a:pt x="43349" y="198009"/>
                  <a:pt x="45194" y="199851"/>
                  <a:pt x="47961" y="199851"/>
                </a:cubicBezTo>
                <a:lnTo>
                  <a:pt x="143882" y="199851"/>
                </a:lnTo>
                <a:cubicBezTo>
                  <a:pt x="146649" y="199851"/>
                  <a:pt x="149415" y="198009"/>
                  <a:pt x="149415" y="195246"/>
                </a:cubicBezTo>
                <a:lnTo>
                  <a:pt x="149415" y="184195"/>
                </a:lnTo>
                <a:cubicBezTo>
                  <a:pt x="149415" y="181432"/>
                  <a:pt x="146649" y="178669"/>
                  <a:pt x="143882" y="178669"/>
                </a:cubicBezTo>
                <a:close/>
                <a:moveTo>
                  <a:pt x="245412" y="122490"/>
                </a:moveTo>
                <a:cubicBezTo>
                  <a:pt x="242645" y="122490"/>
                  <a:pt x="239878" y="124331"/>
                  <a:pt x="239878" y="128015"/>
                </a:cubicBezTo>
                <a:lnTo>
                  <a:pt x="239878" y="139067"/>
                </a:lnTo>
                <a:cubicBezTo>
                  <a:pt x="239878" y="141830"/>
                  <a:pt x="242645" y="144593"/>
                  <a:pt x="245412" y="144593"/>
                </a:cubicBezTo>
                <a:lnTo>
                  <a:pt x="344109" y="144593"/>
                </a:lnTo>
                <a:cubicBezTo>
                  <a:pt x="347799" y="144593"/>
                  <a:pt x="349643" y="141830"/>
                  <a:pt x="349643" y="139067"/>
                </a:cubicBezTo>
                <a:lnTo>
                  <a:pt x="349643" y="128015"/>
                </a:lnTo>
                <a:cubicBezTo>
                  <a:pt x="349643" y="124331"/>
                  <a:pt x="346876" y="122490"/>
                  <a:pt x="344109" y="122490"/>
                </a:cubicBezTo>
                <a:close/>
                <a:moveTo>
                  <a:pt x="440949" y="121569"/>
                </a:moveTo>
                <a:cubicBezTo>
                  <a:pt x="438182" y="121569"/>
                  <a:pt x="435415" y="123411"/>
                  <a:pt x="435415" y="126173"/>
                </a:cubicBezTo>
                <a:lnTo>
                  <a:pt x="435415" y="137225"/>
                </a:lnTo>
                <a:cubicBezTo>
                  <a:pt x="435415" y="139988"/>
                  <a:pt x="437259" y="142751"/>
                  <a:pt x="440026" y="142751"/>
                </a:cubicBezTo>
                <a:lnTo>
                  <a:pt x="535947" y="144593"/>
                </a:lnTo>
                <a:cubicBezTo>
                  <a:pt x="538714" y="144593"/>
                  <a:pt x="541481" y="142751"/>
                  <a:pt x="541481" y="139988"/>
                </a:cubicBezTo>
                <a:lnTo>
                  <a:pt x="541481" y="128936"/>
                </a:lnTo>
                <a:cubicBezTo>
                  <a:pt x="541481" y="126173"/>
                  <a:pt x="539637" y="124331"/>
                  <a:pt x="536870" y="123411"/>
                </a:cubicBezTo>
                <a:close/>
                <a:moveTo>
                  <a:pt x="143882" y="121569"/>
                </a:moveTo>
                <a:lnTo>
                  <a:pt x="48883" y="123411"/>
                </a:lnTo>
                <a:cubicBezTo>
                  <a:pt x="46116" y="124331"/>
                  <a:pt x="43349" y="126173"/>
                  <a:pt x="43349" y="128936"/>
                </a:cubicBezTo>
                <a:lnTo>
                  <a:pt x="44271" y="139988"/>
                </a:lnTo>
                <a:cubicBezTo>
                  <a:pt x="44271" y="142751"/>
                  <a:pt x="46116" y="144593"/>
                  <a:pt x="48883" y="144593"/>
                </a:cubicBezTo>
                <a:lnTo>
                  <a:pt x="144804" y="142751"/>
                </a:lnTo>
                <a:cubicBezTo>
                  <a:pt x="147571" y="142751"/>
                  <a:pt x="149415" y="139988"/>
                  <a:pt x="149415" y="137225"/>
                </a:cubicBezTo>
                <a:lnTo>
                  <a:pt x="149415" y="126173"/>
                </a:lnTo>
                <a:cubicBezTo>
                  <a:pt x="149415" y="123411"/>
                  <a:pt x="146649" y="121569"/>
                  <a:pt x="143882" y="121569"/>
                </a:cubicBezTo>
                <a:close/>
                <a:moveTo>
                  <a:pt x="245412" y="66310"/>
                </a:moveTo>
                <a:cubicBezTo>
                  <a:pt x="242645" y="66310"/>
                  <a:pt x="239878" y="68152"/>
                  <a:pt x="239878" y="70915"/>
                </a:cubicBezTo>
                <a:lnTo>
                  <a:pt x="239878" y="82888"/>
                </a:lnTo>
                <a:cubicBezTo>
                  <a:pt x="239878" y="85651"/>
                  <a:pt x="242645" y="87493"/>
                  <a:pt x="245412" y="87493"/>
                </a:cubicBezTo>
                <a:lnTo>
                  <a:pt x="344109" y="87493"/>
                </a:lnTo>
                <a:cubicBezTo>
                  <a:pt x="347799" y="87493"/>
                  <a:pt x="349643" y="85651"/>
                  <a:pt x="349643" y="82888"/>
                </a:cubicBezTo>
                <a:lnTo>
                  <a:pt x="349643" y="70915"/>
                </a:lnTo>
                <a:cubicBezTo>
                  <a:pt x="349643" y="68152"/>
                  <a:pt x="346876" y="66310"/>
                  <a:pt x="344109" y="66310"/>
                </a:cubicBezTo>
                <a:close/>
                <a:moveTo>
                  <a:pt x="441871" y="65389"/>
                </a:moveTo>
                <a:cubicBezTo>
                  <a:pt x="439104" y="64468"/>
                  <a:pt x="436337" y="67231"/>
                  <a:pt x="436337" y="69994"/>
                </a:cubicBezTo>
                <a:lnTo>
                  <a:pt x="435415" y="80125"/>
                </a:lnTo>
                <a:cubicBezTo>
                  <a:pt x="435415" y="83809"/>
                  <a:pt x="437259" y="85651"/>
                  <a:pt x="440949" y="85651"/>
                </a:cubicBezTo>
                <a:lnTo>
                  <a:pt x="535947" y="93018"/>
                </a:lnTo>
                <a:cubicBezTo>
                  <a:pt x="538714" y="93018"/>
                  <a:pt x="541481" y="91176"/>
                  <a:pt x="541481" y="88414"/>
                </a:cubicBezTo>
                <a:lnTo>
                  <a:pt x="542404" y="77362"/>
                </a:lnTo>
                <a:cubicBezTo>
                  <a:pt x="542404" y="74599"/>
                  <a:pt x="540559" y="71836"/>
                  <a:pt x="536870" y="71836"/>
                </a:cubicBezTo>
                <a:close/>
                <a:moveTo>
                  <a:pt x="142959" y="65389"/>
                </a:moveTo>
                <a:lnTo>
                  <a:pt x="47961" y="71836"/>
                </a:lnTo>
                <a:cubicBezTo>
                  <a:pt x="45194" y="71836"/>
                  <a:pt x="42427" y="74599"/>
                  <a:pt x="43349" y="77362"/>
                </a:cubicBezTo>
                <a:lnTo>
                  <a:pt x="43349" y="88414"/>
                </a:lnTo>
                <a:cubicBezTo>
                  <a:pt x="44271" y="91176"/>
                  <a:pt x="46116" y="93018"/>
                  <a:pt x="48883" y="93018"/>
                </a:cubicBezTo>
                <a:lnTo>
                  <a:pt x="144804" y="85651"/>
                </a:lnTo>
                <a:cubicBezTo>
                  <a:pt x="147571" y="85651"/>
                  <a:pt x="149415" y="83809"/>
                  <a:pt x="149415" y="80125"/>
                </a:cubicBezTo>
                <a:lnTo>
                  <a:pt x="148493" y="69994"/>
                </a:lnTo>
                <a:cubicBezTo>
                  <a:pt x="148493" y="67231"/>
                  <a:pt x="145726" y="64468"/>
                  <a:pt x="142959" y="65389"/>
                </a:cubicBezTo>
                <a:close/>
                <a:moveTo>
                  <a:pt x="395755" y="0"/>
                </a:moveTo>
                <a:lnTo>
                  <a:pt x="584830" y="20262"/>
                </a:lnTo>
                <a:lnTo>
                  <a:pt x="584830" y="26708"/>
                </a:lnTo>
                <a:lnTo>
                  <a:pt x="584830" y="382204"/>
                </a:lnTo>
                <a:lnTo>
                  <a:pt x="584830" y="384046"/>
                </a:lnTo>
                <a:lnTo>
                  <a:pt x="396677" y="396939"/>
                </a:lnTo>
                <a:lnTo>
                  <a:pt x="396677" y="396018"/>
                </a:lnTo>
                <a:lnTo>
                  <a:pt x="395755" y="396939"/>
                </a:lnTo>
                <a:close/>
                <a:moveTo>
                  <a:pt x="202982" y="0"/>
                </a:moveTo>
                <a:lnTo>
                  <a:pt x="221430" y="0"/>
                </a:lnTo>
                <a:lnTo>
                  <a:pt x="383772" y="0"/>
                </a:lnTo>
                <a:lnTo>
                  <a:pt x="383772" y="2763"/>
                </a:lnTo>
                <a:lnTo>
                  <a:pt x="383772" y="40523"/>
                </a:lnTo>
                <a:lnTo>
                  <a:pt x="383772" y="45128"/>
                </a:lnTo>
                <a:cubicBezTo>
                  <a:pt x="383772" y="147356"/>
                  <a:pt x="383772" y="249584"/>
                  <a:pt x="383772" y="350891"/>
                </a:cubicBezTo>
                <a:lnTo>
                  <a:pt x="383772" y="374836"/>
                </a:lnTo>
                <a:cubicBezTo>
                  <a:pt x="383772" y="374836"/>
                  <a:pt x="383772" y="375757"/>
                  <a:pt x="383772" y="375757"/>
                </a:cubicBezTo>
                <a:lnTo>
                  <a:pt x="383772" y="396939"/>
                </a:lnTo>
                <a:lnTo>
                  <a:pt x="365324" y="396939"/>
                </a:lnTo>
                <a:lnTo>
                  <a:pt x="202982" y="396939"/>
                </a:lnTo>
                <a:lnTo>
                  <a:pt x="202982" y="393255"/>
                </a:lnTo>
                <a:lnTo>
                  <a:pt x="202982" y="45128"/>
                </a:lnTo>
                <a:close/>
                <a:moveTo>
                  <a:pt x="189075" y="0"/>
                </a:moveTo>
                <a:lnTo>
                  <a:pt x="189075" y="396018"/>
                </a:lnTo>
                <a:lnTo>
                  <a:pt x="189075" y="396939"/>
                </a:lnTo>
                <a:lnTo>
                  <a:pt x="0" y="384046"/>
                </a:lnTo>
                <a:lnTo>
                  <a:pt x="0" y="382204"/>
                </a:lnTo>
                <a:lnTo>
                  <a:pt x="0" y="26708"/>
                </a:lnTo>
                <a:lnTo>
                  <a:pt x="0" y="202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97824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CC5E2-9CAE-44FC-9683-E4B5FD65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643FF-D743-4FD3-B188-07445FEE9C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924" y="136526"/>
            <a:ext cx="10850557" cy="353926"/>
          </a:xfrm>
        </p:spPr>
        <p:txBody>
          <a:bodyPr/>
          <a:lstStyle/>
          <a:p>
            <a:r>
              <a:rPr lang="en-US" altLang="zh-CN" dirty="0"/>
              <a:t>Platform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BE83B-7EEA-49A3-B40E-AD88506300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 dirty="0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F3927-DE8B-4DE6-B509-A5C7627518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33CD04-4462-4870-893C-544C0050518A}"/>
              </a:ext>
            </a:extLst>
          </p:cNvPr>
          <p:cNvSpPr txBox="1"/>
          <p:nvPr/>
        </p:nvSpPr>
        <p:spPr>
          <a:xfrm>
            <a:off x="669923" y="2207234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/>
              <a:t>服务治理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E23027-5AD5-45EF-9C43-A365334F8529}"/>
              </a:ext>
            </a:extLst>
          </p:cNvPr>
          <p:cNvSpPr txBox="1"/>
          <p:nvPr/>
        </p:nvSpPr>
        <p:spPr>
          <a:xfrm>
            <a:off x="669923" y="3395692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/>
              <a:t>容器编排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B21F28-C9DB-4FE1-97B9-DFCAE9B9828C}"/>
              </a:ext>
            </a:extLst>
          </p:cNvPr>
          <p:cNvSpPr txBox="1"/>
          <p:nvPr/>
        </p:nvSpPr>
        <p:spPr>
          <a:xfrm>
            <a:off x="669923" y="4584150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/>
              <a:t>监控服务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9F57E7-FD32-4F92-ABCF-F7BEA0CC2321}"/>
              </a:ext>
            </a:extLst>
          </p:cNvPr>
          <p:cNvSpPr txBox="1"/>
          <p:nvPr/>
        </p:nvSpPr>
        <p:spPr>
          <a:xfrm>
            <a:off x="669925" y="5772609"/>
            <a:ext cx="11079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b="1" dirty="0"/>
              <a:t>基础设施</a:t>
            </a:r>
          </a:p>
        </p:txBody>
      </p:sp>
      <p:pic>
        <p:nvPicPr>
          <p:cNvPr id="14" name="Picture 16" descr="Image result for istio logo">
            <a:extLst>
              <a:ext uri="{FF2B5EF4-FFF2-40B4-BE49-F238E27FC236}">
                <a16:creationId xmlns:a16="http://schemas.microsoft.com/office/drawing/2014/main" id="{190A339B-75B1-4218-BD80-EF6CF999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33" y="1889547"/>
            <a:ext cx="922595" cy="48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F1914A-A94A-4B03-98A0-502BD662A286}"/>
              </a:ext>
            </a:extLst>
          </p:cNvPr>
          <p:cNvCxnSpPr>
            <a:cxnSpLocks/>
          </p:cNvCxnSpPr>
          <p:nvPr/>
        </p:nvCxnSpPr>
        <p:spPr>
          <a:xfrm>
            <a:off x="669923" y="2986129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903C06E-D529-4A9D-BD8F-2A871C4A76AE}"/>
              </a:ext>
            </a:extLst>
          </p:cNvPr>
          <p:cNvCxnSpPr>
            <a:cxnSpLocks/>
          </p:cNvCxnSpPr>
          <p:nvPr/>
        </p:nvCxnSpPr>
        <p:spPr>
          <a:xfrm>
            <a:off x="669923" y="4174587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65B6EE-0F78-4ABD-AC9E-FA0DDD4A6BD7}"/>
              </a:ext>
            </a:extLst>
          </p:cNvPr>
          <p:cNvCxnSpPr>
            <a:cxnSpLocks/>
          </p:cNvCxnSpPr>
          <p:nvPr/>
        </p:nvCxnSpPr>
        <p:spPr>
          <a:xfrm>
            <a:off x="669923" y="5363045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腾讯云 logo">
            <a:extLst>
              <a:ext uri="{FF2B5EF4-FFF2-40B4-BE49-F238E27FC236}">
                <a16:creationId xmlns:a16="http://schemas.microsoft.com/office/drawing/2014/main" id="{B0C02A60-477A-4842-B947-D85662BA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34" y="5777275"/>
            <a:ext cx="134759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阿里云 logo">
            <a:extLst>
              <a:ext uri="{FF2B5EF4-FFF2-40B4-BE49-F238E27FC236}">
                <a16:creationId xmlns:a16="http://schemas.microsoft.com/office/drawing/2014/main" id="{D8131A40-B8D2-477A-B9AD-3A42800D5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46" y="5777275"/>
            <a:ext cx="154113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中科软 logo">
            <a:extLst>
              <a:ext uri="{FF2B5EF4-FFF2-40B4-BE49-F238E27FC236}">
                <a16:creationId xmlns:a16="http://schemas.microsoft.com/office/drawing/2014/main" id="{CF5B7904-4188-4D18-AA06-579243E79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1" t="27266" r="17792" b="24053"/>
          <a:stretch/>
        </p:blipFill>
        <p:spPr bwMode="auto">
          <a:xfrm>
            <a:off x="7759447" y="5777275"/>
            <a:ext cx="179916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Image result for spring cloud logo">
            <a:extLst>
              <a:ext uri="{FF2B5EF4-FFF2-40B4-BE49-F238E27FC236}">
                <a16:creationId xmlns:a16="http://schemas.microsoft.com/office/drawing/2014/main" id="{18591A2F-37CF-4305-88EE-AFB4B4E0A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75" y="2542405"/>
            <a:ext cx="1038310" cy="33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kubernetes logo">
            <a:extLst>
              <a:ext uri="{FF2B5EF4-FFF2-40B4-BE49-F238E27FC236}">
                <a16:creationId xmlns:a16="http://schemas.microsoft.com/office/drawing/2014/main" id="{5EAAB1FE-FC99-4C9F-896A-D5C0F803E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3" y="3323038"/>
            <a:ext cx="1015223" cy="5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Image result for kubernetes logo">
            <a:extLst>
              <a:ext uri="{FF2B5EF4-FFF2-40B4-BE49-F238E27FC236}">
                <a16:creationId xmlns:a16="http://schemas.microsoft.com/office/drawing/2014/main" id="{192826D2-FC38-4AD5-BB7C-A3A0ABCD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10" y="3200539"/>
            <a:ext cx="1485241" cy="75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docker swarm logo">
            <a:extLst>
              <a:ext uri="{FF2B5EF4-FFF2-40B4-BE49-F238E27FC236}">
                <a16:creationId xmlns:a16="http://schemas.microsoft.com/office/drawing/2014/main" id="{B7E52BC2-A805-4292-B8E6-911574FB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68" y="3077933"/>
            <a:ext cx="1015223" cy="10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8AEF4E8-60BD-4895-8BF2-74719EF1AD0C}"/>
              </a:ext>
            </a:extLst>
          </p:cNvPr>
          <p:cNvSpPr txBox="1"/>
          <p:nvPr/>
        </p:nvSpPr>
        <p:spPr>
          <a:xfrm>
            <a:off x="7638598" y="11426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开源自研平台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5E283D4-73A3-4557-B205-614D71767BE8}"/>
              </a:ext>
            </a:extLst>
          </p:cNvPr>
          <p:cNvSpPr txBox="1"/>
          <p:nvPr/>
        </p:nvSpPr>
        <p:spPr>
          <a:xfrm>
            <a:off x="5032803" y="1142657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EDAS</a:t>
            </a:r>
            <a:r>
              <a:rPr lang="zh-CN" altLang="en-US" sz="2400" b="1" dirty="0"/>
              <a:t>平台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52FD715-B28D-43FA-9F64-378C06D5065A}"/>
              </a:ext>
            </a:extLst>
          </p:cNvPr>
          <p:cNvSpPr txBox="1"/>
          <p:nvPr/>
        </p:nvSpPr>
        <p:spPr>
          <a:xfrm>
            <a:off x="1975729" y="1142657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腾讯云平台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2E71DAD-43E0-4E2F-A5FC-0D9837868B4F}"/>
              </a:ext>
            </a:extLst>
          </p:cNvPr>
          <p:cNvCxnSpPr>
            <a:cxnSpLocks/>
          </p:cNvCxnSpPr>
          <p:nvPr/>
        </p:nvCxnSpPr>
        <p:spPr>
          <a:xfrm>
            <a:off x="658910" y="1797671"/>
            <a:ext cx="9000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Image result for portainer.io logo">
            <a:extLst>
              <a:ext uri="{FF2B5EF4-FFF2-40B4-BE49-F238E27FC236}">
                <a16:creationId xmlns:a16="http://schemas.microsoft.com/office/drawing/2014/main" id="{4813FAAA-B560-46FC-A074-FC18B58A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391" y="4487897"/>
            <a:ext cx="1962150" cy="63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Prometheus logo">
            <a:extLst>
              <a:ext uri="{FF2B5EF4-FFF2-40B4-BE49-F238E27FC236}">
                <a16:creationId xmlns:a16="http://schemas.microsoft.com/office/drawing/2014/main" id="{A4996BB5-D078-41C3-BC42-5C56471A1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74"/>
          <a:stretch/>
        </p:blipFill>
        <p:spPr bwMode="auto">
          <a:xfrm>
            <a:off x="2204230" y="4344623"/>
            <a:ext cx="1295400" cy="9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Image result for 阿里云 logo">
            <a:extLst>
              <a:ext uri="{FF2B5EF4-FFF2-40B4-BE49-F238E27FC236}">
                <a16:creationId xmlns:a16="http://schemas.microsoft.com/office/drawing/2014/main" id="{4EFCAB18-4F5E-4D58-8310-CACC0D7C4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346" y="4460046"/>
            <a:ext cx="154113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71C7FAD-0B26-4C6F-AEBC-167F66E11FBC}"/>
              </a:ext>
            </a:extLst>
          </p:cNvPr>
          <p:cNvSpPr/>
          <p:nvPr/>
        </p:nvSpPr>
        <p:spPr>
          <a:xfrm>
            <a:off x="5056848" y="4885918"/>
            <a:ext cx="1608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/>
              <a:t>EagleEye</a:t>
            </a:r>
            <a:r>
              <a:rPr lang="en-US" altLang="zh-CN" sz="1600" dirty="0"/>
              <a:t>(</a:t>
            </a:r>
            <a:r>
              <a:rPr lang="zh-CN" altLang="en-US" sz="1600" dirty="0"/>
              <a:t>鹰眼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272CFAB-80B9-4BBC-AA9A-296CC578C32B}"/>
              </a:ext>
            </a:extLst>
          </p:cNvPr>
          <p:cNvCxnSpPr>
            <a:cxnSpLocks/>
          </p:cNvCxnSpPr>
          <p:nvPr/>
        </p:nvCxnSpPr>
        <p:spPr>
          <a:xfrm>
            <a:off x="9868366" y="1142657"/>
            <a:ext cx="0" cy="4994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Image result for Jenkins logo">
            <a:extLst>
              <a:ext uri="{FF2B5EF4-FFF2-40B4-BE49-F238E27FC236}">
                <a16:creationId xmlns:a16="http://schemas.microsoft.com/office/drawing/2014/main" id="{DFC737F2-0713-4BAE-BBB2-419F91EF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968" y="2830431"/>
            <a:ext cx="1350778" cy="186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967E6DD9-0B09-4687-A2CC-A90B4EE7CA19}"/>
              </a:ext>
            </a:extLst>
          </p:cNvPr>
          <p:cNvSpPr txBox="1"/>
          <p:nvPr/>
        </p:nvSpPr>
        <p:spPr>
          <a:xfrm>
            <a:off x="10012946" y="1428339"/>
            <a:ext cx="1338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b="1" dirty="0"/>
              <a:t>自动化工具</a:t>
            </a:r>
          </a:p>
        </p:txBody>
      </p:sp>
      <p:pic>
        <p:nvPicPr>
          <p:cNvPr id="61" name="Picture 14" descr="Image result for docker swarm logo">
            <a:extLst>
              <a:ext uri="{FF2B5EF4-FFF2-40B4-BE49-F238E27FC236}">
                <a16:creationId xmlns:a16="http://schemas.microsoft.com/office/drawing/2014/main" id="{123C7718-D2A9-479C-9BF4-1EC1E6DA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55" y="1868815"/>
            <a:ext cx="1066395" cy="10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Image result for spring cloud logo">
            <a:extLst>
              <a:ext uri="{FF2B5EF4-FFF2-40B4-BE49-F238E27FC236}">
                <a16:creationId xmlns:a16="http://schemas.microsoft.com/office/drawing/2014/main" id="{294C9FF7-D381-4E08-A00C-26A9036B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05" y="2084765"/>
            <a:ext cx="1912900" cy="61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Image result for docker swarm logo">
            <a:extLst>
              <a:ext uri="{FF2B5EF4-FFF2-40B4-BE49-F238E27FC236}">
                <a16:creationId xmlns:a16="http://schemas.microsoft.com/office/drawing/2014/main" id="{A7D2B4C8-71EA-4888-BEE4-A57BC2EE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40" y="3182631"/>
            <a:ext cx="796470" cy="7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37C7BE5-38E5-476D-81CF-CBB751486213}"/>
              </a:ext>
            </a:extLst>
          </p:cNvPr>
          <p:cNvSpPr/>
          <p:nvPr/>
        </p:nvSpPr>
        <p:spPr>
          <a:xfrm>
            <a:off x="4884115" y="3054297"/>
            <a:ext cx="2002688" cy="1039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3C65608A-FDA9-4CDF-898E-8D0E615FE093}"/>
              </a:ext>
            </a:extLst>
          </p:cNvPr>
          <p:cNvSpPr/>
          <p:nvPr/>
        </p:nvSpPr>
        <p:spPr>
          <a:xfrm>
            <a:off x="2242501" y="1854128"/>
            <a:ext cx="7109140" cy="1040197"/>
          </a:xfrm>
          <a:custGeom>
            <a:avLst/>
            <a:gdLst>
              <a:gd name="connsiteX0" fmla="*/ 2267424 w 7109140"/>
              <a:gd name="connsiteY0" fmla="*/ 0 h 1040197"/>
              <a:gd name="connsiteX1" fmla="*/ 7109140 w 7109140"/>
              <a:gd name="connsiteY1" fmla="*/ 0 h 1040197"/>
              <a:gd name="connsiteX2" fmla="*/ 7109140 w 7109140"/>
              <a:gd name="connsiteY2" fmla="*/ 1040197 h 1040197"/>
              <a:gd name="connsiteX3" fmla="*/ 2267424 w 7109140"/>
              <a:gd name="connsiteY3" fmla="*/ 1040197 h 1040197"/>
              <a:gd name="connsiteX4" fmla="*/ 2267424 w 7109140"/>
              <a:gd name="connsiteY4" fmla="*/ 613483 h 1040197"/>
              <a:gd name="connsiteX5" fmla="*/ 0 w 7109140"/>
              <a:gd name="connsiteY5" fmla="*/ 613483 h 1040197"/>
              <a:gd name="connsiteX6" fmla="*/ 0 w 7109140"/>
              <a:gd name="connsiteY6" fmla="*/ 1 h 1040197"/>
              <a:gd name="connsiteX7" fmla="*/ 2267424 w 7109140"/>
              <a:gd name="connsiteY7" fmla="*/ 1 h 104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9140" h="1040197">
                <a:moveTo>
                  <a:pt x="2267424" y="0"/>
                </a:moveTo>
                <a:lnTo>
                  <a:pt x="7109140" y="0"/>
                </a:lnTo>
                <a:lnTo>
                  <a:pt x="7109140" y="1040197"/>
                </a:lnTo>
                <a:lnTo>
                  <a:pt x="2267424" y="1040197"/>
                </a:lnTo>
                <a:lnTo>
                  <a:pt x="2267424" y="613483"/>
                </a:lnTo>
                <a:lnTo>
                  <a:pt x="0" y="613483"/>
                </a:lnTo>
                <a:lnTo>
                  <a:pt x="0" y="1"/>
                </a:lnTo>
                <a:lnTo>
                  <a:pt x="2267424" y="1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698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8FE4-93C1-499B-8EC6-655A41B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90452"/>
            <a:ext cx="10850557" cy="538249"/>
          </a:xfrm>
        </p:spPr>
        <p:txBody>
          <a:bodyPr/>
          <a:lstStyle/>
          <a:p>
            <a:r>
              <a:rPr lang="zh-CN" altLang="en-US" dirty="0"/>
              <a:t>技术介绍 </a:t>
            </a:r>
            <a:r>
              <a:rPr lang="en-US" altLang="zh-CN" dirty="0"/>
              <a:t>Docker Swarm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E10C0-8ECF-431B-884A-DE0558F389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5FF812-9648-489C-A6F6-BCC3F83BB6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2183B-FD8E-4D56-98DB-0BE93B019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3CDD76E-3C60-4A5A-972A-397840A29CAA}"/>
              </a:ext>
            </a:extLst>
          </p:cNvPr>
          <p:cNvSpPr/>
          <p:nvPr/>
        </p:nvSpPr>
        <p:spPr>
          <a:xfrm>
            <a:off x="3232808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7B90375-F702-4B10-9726-7855E393C589}"/>
              </a:ext>
            </a:extLst>
          </p:cNvPr>
          <p:cNvSpPr/>
          <p:nvPr/>
        </p:nvSpPr>
        <p:spPr>
          <a:xfrm>
            <a:off x="3846275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8A43459-BC3A-43E4-AB38-8B141E39FB64}"/>
              </a:ext>
            </a:extLst>
          </p:cNvPr>
          <p:cNvSpPr/>
          <p:nvPr/>
        </p:nvSpPr>
        <p:spPr>
          <a:xfrm>
            <a:off x="4459742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C02DCE2-E9EC-43C5-BABF-FDB7ADC8B6D0}"/>
              </a:ext>
            </a:extLst>
          </p:cNvPr>
          <p:cNvSpPr/>
          <p:nvPr/>
        </p:nvSpPr>
        <p:spPr>
          <a:xfrm>
            <a:off x="5073209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2FE860-B057-4B41-A3DB-2C2C0E3436E4}"/>
              </a:ext>
            </a:extLst>
          </p:cNvPr>
          <p:cNvSpPr/>
          <p:nvPr/>
        </p:nvSpPr>
        <p:spPr>
          <a:xfrm>
            <a:off x="5686676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FF62DA6-99F0-4F6F-B6D7-F4B0362C9564}"/>
              </a:ext>
            </a:extLst>
          </p:cNvPr>
          <p:cNvSpPr/>
          <p:nvPr/>
        </p:nvSpPr>
        <p:spPr>
          <a:xfrm>
            <a:off x="6300143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1B0963-93A1-44FF-830A-68B2950FF3D8}"/>
              </a:ext>
            </a:extLst>
          </p:cNvPr>
          <p:cNvSpPr txBox="1"/>
          <p:nvPr/>
        </p:nvSpPr>
        <p:spPr>
          <a:xfrm>
            <a:off x="667588" y="5684520"/>
            <a:ext cx="18877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A5A5A5"/>
                </a:solidFill>
                <a:latin typeface="等线" panose="020F0502020204030204"/>
                <a:ea typeface="等线" panose="02010600030101010101" pitchFamily="2" charset="-122"/>
              </a:rPr>
              <a:t>基础设施</a:t>
            </a:r>
            <a:endParaRPr lang="en-US" altLang="zh-CN" sz="1600" b="1" dirty="0">
              <a:solidFill>
                <a:srgbClr val="A5A5A5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12DAC96-D20A-4A9F-9215-6D792D7241A3}"/>
              </a:ext>
            </a:extLst>
          </p:cNvPr>
          <p:cNvSpPr txBox="1"/>
          <p:nvPr/>
        </p:nvSpPr>
        <p:spPr>
          <a:xfrm>
            <a:off x="9721797" y="1314142"/>
            <a:ext cx="179868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批量部署工具</a:t>
            </a:r>
            <a:endParaRPr lang="en-US" altLang="zh-CN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Docker Machine</a:t>
            </a:r>
            <a:endParaRPr lang="zh-CN" altLang="en-US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B3CC5C-DA16-44F6-9346-428B0F1117CD}"/>
              </a:ext>
            </a:extLst>
          </p:cNvPr>
          <p:cNvSpPr txBox="1"/>
          <p:nvPr/>
        </p:nvSpPr>
        <p:spPr>
          <a:xfrm>
            <a:off x="667588" y="4341884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容器集群框架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Docker Swarm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99706DB-E370-4893-8251-90ECCA8654CA}"/>
              </a:ext>
            </a:extLst>
          </p:cNvPr>
          <p:cNvSpPr txBox="1"/>
          <p:nvPr/>
        </p:nvSpPr>
        <p:spPr>
          <a:xfrm>
            <a:off x="667588" y="2511501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容器组</a:t>
            </a:r>
            <a:r>
              <a:rPr lang="en-US" altLang="zh-CN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服务</a:t>
            </a:r>
            <a:r>
              <a:rPr lang="en-US" altLang="zh-CN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</a:p>
          <a:p>
            <a:pPr algn="r"/>
            <a:r>
              <a:rPr lang="en-US" altLang="zh-CN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Docker Service</a:t>
            </a:r>
            <a:endParaRPr lang="zh-CN" altLang="en-US" sz="1600" b="1" dirty="0">
              <a:solidFill>
                <a:srgbClr val="FFC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A3E3F3F-D967-45DC-AD6F-1FED4ECCE4C8}"/>
              </a:ext>
            </a:extLst>
          </p:cNvPr>
          <p:cNvSpPr txBox="1"/>
          <p:nvPr/>
        </p:nvSpPr>
        <p:spPr>
          <a:xfrm>
            <a:off x="667588" y="3610066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容器</a:t>
            </a:r>
            <a:endParaRPr lang="en-US" altLang="zh-CN" sz="1600" b="1" dirty="0">
              <a:solidFill>
                <a:srgbClr val="00B0F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Docker Container </a:t>
            </a:r>
            <a:endParaRPr lang="zh-CN" altLang="en-US" sz="1600" b="1" dirty="0">
              <a:solidFill>
                <a:srgbClr val="00B0F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AF11150C-0231-48AA-8572-F2F1DD572CDA}"/>
              </a:ext>
            </a:extLst>
          </p:cNvPr>
          <p:cNvSpPr/>
          <p:nvPr/>
        </p:nvSpPr>
        <p:spPr>
          <a:xfrm>
            <a:off x="8983439" y="5658654"/>
            <a:ext cx="508396" cy="383563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7B77DA-5D67-4FC9-ABC2-A0A1D7B8C086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>
            <a:off x="2555349" y="5853797"/>
            <a:ext cx="677459" cy="0"/>
          </a:xfrm>
          <a:prstGeom prst="line">
            <a:avLst/>
          </a:prstGeom>
          <a:noFill/>
          <a:ln w="28575" cap="flat" cmpd="sng" algn="ctr">
            <a:solidFill>
              <a:srgbClr val="A5A5A5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88" name="直接连接符 80">
            <a:extLst>
              <a:ext uri="{FF2B5EF4-FFF2-40B4-BE49-F238E27FC236}">
                <a16:creationId xmlns:a16="http://schemas.microsoft.com/office/drawing/2014/main" id="{AFA56635-97DE-4024-9CFE-EE646FBE1770}"/>
              </a:ext>
            </a:extLst>
          </p:cNvPr>
          <p:cNvCxnSpPr>
            <a:cxnSpLocks/>
            <a:stCxn id="84" idx="3"/>
            <a:endCxn id="118" idx="1"/>
          </p:cNvCxnSpPr>
          <p:nvPr/>
        </p:nvCxnSpPr>
        <p:spPr>
          <a:xfrm>
            <a:off x="2555349" y="2803889"/>
            <a:ext cx="608787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oval"/>
          </a:ln>
          <a:effectLst/>
        </p:spPr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E6D1A42-D381-4080-A9A8-172B91A7F46C}"/>
              </a:ext>
            </a:extLst>
          </p:cNvPr>
          <p:cNvSpPr txBox="1"/>
          <p:nvPr/>
        </p:nvSpPr>
        <p:spPr>
          <a:xfrm>
            <a:off x="9805806" y="5552500"/>
            <a:ext cx="17189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私有仓库</a:t>
            </a:r>
            <a:endParaRPr lang="en-US" altLang="zh-CN" sz="1600" b="1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Docker Registry</a:t>
            </a:r>
            <a:endParaRPr lang="zh-CN" altLang="en-US" sz="1600" b="1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AAE0805-31B5-40EA-B756-7759B1A1A098}"/>
              </a:ext>
            </a:extLst>
          </p:cNvPr>
          <p:cNvSpPr/>
          <p:nvPr/>
        </p:nvSpPr>
        <p:spPr>
          <a:xfrm>
            <a:off x="8983438" y="2102013"/>
            <a:ext cx="508396" cy="33262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D1AC6DC-4AC5-4763-B979-6A5B4A9B3A86}"/>
              </a:ext>
            </a:extLst>
          </p:cNvPr>
          <p:cNvSpPr txBox="1"/>
          <p:nvPr/>
        </p:nvSpPr>
        <p:spPr>
          <a:xfrm>
            <a:off x="9801532" y="3472753"/>
            <a:ext cx="17189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92D050"/>
                </a:solidFill>
                <a:latin typeface="等线" panose="020F0502020204030204"/>
                <a:ea typeface="等线" panose="02010600030101010101" pitchFamily="2" charset="-122"/>
              </a:rPr>
              <a:t>可视化界面</a:t>
            </a:r>
            <a:endParaRPr lang="en-US" altLang="zh-CN" sz="1600" b="1" dirty="0">
              <a:solidFill>
                <a:srgbClr val="92D05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92D050"/>
                </a:solidFill>
                <a:latin typeface="等线" panose="020F0502020204030204"/>
                <a:ea typeface="等线" panose="02010600030101010101" pitchFamily="2" charset="-122"/>
              </a:rPr>
              <a:t>Portainer</a:t>
            </a:r>
            <a:endParaRPr lang="zh-CN" altLang="en-US" sz="1600" b="1" dirty="0">
              <a:solidFill>
                <a:srgbClr val="92D05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6B95E6C-37D0-4756-8A3C-CA84197FC943}"/>
              </a:ext>
            </a:extLst>
          </p:cNvPr>
          <p:cNvCxnSpPr>
            <a:cxnSpLocks/>
            <a:stCxn id="92" idx="1"/>
            <a:endCxn id="91" idx="3"/>
          </p:cNvCxnSpPr>
          <p:nvPr/>
        </p:nvCxnSpPr>
        <p:spPr>
          <a:xfrm flipH="1" flipV="1">
            <a:off x="9491834" y="3765140"/>
            <a:ext cx="309698" cy="1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5A456FF-5B1E-4871-A756-634FE480BDE7}"/>
              </a:ext>
            </a:extLst>
          </p:cNvPr>
          <p:cNvCxnSpPr>
            <a:cxnSpLocks/>
            <a:stCxn id="90" idx="1"/>
            <a:endCxn id="86" idx="3"/>
          </p:cNvCxnSpPr>
          <p:nvPr/>
        </p:nvCxnSpPr>
        <p:spPr>
          <a:xfrm flipH="1">
            <a:off x="9491835" y="5844888"/>
            <a:ext cx="313971" cy="5548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  <a:headEnd type="oval"/>
          </a:ln>
          <a:effectLst/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D77E4CC-184A-4330-81CA-20C0F49A51AF}"/>
              </a:ext>
            </a:extLst>
          </p:cNvPr>
          <p:cNvSpPr/>
          <p:nvPr/>
        </p:nvSpPr>
        <p:spPr>
          <a:xfrm>
            <a:off x="3232808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ED7EB54B-0185-45C7-8DBA-B34C75E18865}"/>
              </a:ext>
            </a:extLst>
          </p:cNvPr>
          <p:cNvSpPr/>
          <p:nvPr/>
        </p:nvSpPr>
        <p:spPr>
          <a:xfrm>
            <a:off x="3846275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A58E8CFD-0011-451F-B2C9-98B8D6EC0CAA}"/>
              </a:ext>
            </a:extLst>
          </p:cNvPr>
          <p:cNvSpPr/>
          <p:nvPr/>
        </p:nvSpPr>
        <p:spPr>
          <a:xfrm>
            <a:off x="4459742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A9FA7DA-8A99-408F-B682-7B0029A4F991}"/>
              </a:ext>
            </a:extLst>
          </p:cNvPr>
          <p:cNvSpPr/>
          <p:nvPr/>
        </p:nvSpPr>
        <p:spPr>
          <a:xfrm>
            <a:off x="5073209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9" name="直接连接符 119">
            <a:extLst>
              <a:ext uri="{FF2B5EF4-FFF2-40B4-BE49-F238E27FC236}">
                <a16:creationId xmlns:a16="http://schemas.microsoft.com/office/drawing/2014/main" id="{DB8B30C0-4BA9-44C7-9A68-20DF1985C863}"/>
              </a:ext>
            </a:extLst>
          </p:cNvPr>
          <p:cNvCxnSpPr>
            <a:cxnSpLocks/>
            <a:stCxn id="82" idx="1"/>
            <a:endCxn id="121" idx="3"/>
          </p:cNvCxnSpPr>
          <p:nvPr/>
        </p:nvCxnSpPr>
        <p:spPr>
          <a:xfrm rot="10800000" flipV="1">
            <a:off x="8753475" y="1606530"/>
            <a:ext cx="968322" cy="3623392"/>
          </a:xfrm>
          <a:prstGeom prst="bentConnector3">
            <a:avLst>
              <a:gd name="adj1" fmla="val 88363"/>
            </a:avLst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oval"/>
          </a:ln>
          <a:effectLst/>
        </p:spPr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F9B4C50-88D1-44C3-8A27-1A51E9538C51}"/>
              </a:ext>
            </a:extLst>
          </p:cNvPr>
          <p:cNvSpPr txBox="1"/>
          <p:nvPr/>
        </p:nvSpPr>
        <p:spPr>
          <a:xfrm>
            <a:off x="667588" y="4937534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容器运行环境</a:t>
            </a:r>
            <a:endParaRPr lang="en-US" altLang="zh-CN" sz="1600" b="1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Docker CE</a:t>
            </a:r>
            <a:endParaRPr lang="zh-CN" altLang="en-US" sz="1600" b="1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01" name="连接符: 肘形 159">
            <a:extLst>
              <a:ext uri="{FF2B5EF4-FFF2-40B4-BE49-F238E27FC236}">
                <a16:creationId xmlns:a16="http://schemas.microsoft.com/office/drawing/2014/main" id="{A7240494-5A0F-447C-AA94-8EF4E6E31B07}"/>
              </a:ext>
            </a:extLst>
          </p:cNvPr>
          <p:cNvCxnSpPr>
            <a:cxnSpLocks/>
          </p:cNvCxnSpPr>
          <p:nvPr/>
        </p:nvCxnSpPr>
        <p:spPr>
          <a:xfrm>
            <a:off x="2555349" y="5229921"/>
            <a:ext cx="781456" cy="1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oval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5E711F2-9B9D-4293-87B9-D10BC758237B}"/>
              </a:ext>
            </a:extLst>
          </p:cNvPr>
          <p:cNvSpPr txBox="1"/>
          <p:nvPr/>
        </p:nvSpPr>
        <p:spPr>
          <a:xfrm>
            <a:off x="667588" y="1321877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2060"/>
                </a:solidFill>
                <a:latin typeface="等线" panose="020F0502020204030204"/>
                <a:ea typeface="等线" panose="02010600030101010101" pitchFamily="2" charset="-122"/>
              </a:rPr>
              <a:t>容器栈</a:t>
            </a:r>
            <a:r>
              <a:rPr lang="en-US" altLang="zh-CN" sz="1600" b="1" dirty="0">
                <a:solidFill>
                  <a:srgbClr val="002060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1600" b="1" dirty="0">
                <a:solidFill>
                  <a:srgbClr val="002060"/>
                </a:solidFill>
                <a:latin typeface="等线" panose="020F0502020204030204"/>
                <a:ea typeface="等线" panose="02010600030101010101" pitchFamily="2" charset="-122"/>
              </a:rPr>
              <a:t>服务集合</a:t>
            </a:r>
            <a:r>
              <a:rPr lang="en-US" altLang="zh-CN" sz="1600" b="1" dirty="0">
                <a:solidFill>
                  <a:srgbClr val="002060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</a:p>
          <a:p>
            <a:pPr algn="r"/>
            <a:r>
              <a:rPr lang="en-US" altLang="zh-CN" sz="1600" b="1" dirty="0">
                <a:solidFill>
                  <a:srgbClr val="002060"/>
                </a:solidFill>
                <a:latin typeface="等线" panose="020F0502020204030204"/>
                <a:ea typeface="等线" panose="02010600030101010101" pitchFamily="2" charset="-122"/>
              </a:rPr>
              <a:t>Docker Stack</a:t>
            </a:r>
            <a:endParaRPr lang="zh-CN" altLang="en-US" sz="1600" b="1" dirty="0">
              <a:solidFill>
                <a:srgbClr val="00206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EC6DA9C-2A11-49E6-B6F2-DA330A024648}"/>
              </a:ext>
            </a:extLst>
          </p:cNvPr>
          <p:cNvSpPr/>
          <p:nvPr/>
        </p:nvSpPr>
        <p:spPr>
          <a:xfrm>
            <a:off x="6913610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38715E9-CFB6-4027-AAEF-6FE32D82448D}"/>
              </a:ext>
            </a:extLst>
          </p:cNvPr>
          <p:cNvSpPr/>
          <p:nvPr/>
        </p:nvSpPr>
        <p:spPr>
          <a:xfrm>
            <a:off x="7527077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5C48051-81F2-4F0C-B3F8-052D7790274E}"/>
              </a:ext>
            </a:extLst>
          </p:cNvPr>
          <p:cNvSpPr/>
          <p:nvPr/>
        </p:nvSpPr>
        <p:spPr>
          <a:xfrm>
            <a:off x="8140547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577C3378-6C81-4953-ABBE-4395EA03EA0F}"/>
              </a:ext>
            </a:extLst>
          </p:cNvPr>
          <p:cNvSpPr/>
          <p:nvPr/>
        </p:nvSpPr>
        <p:spPr>
          <a:xfrm>
            <a:off x="5686676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7F7FC36-ED03-4D8B-AF2D-8A8E03B921ED}"/>
              </a:ext>
            </a:extLst>
          </p:cNvPr>
          <p:cNvSpPr/>
          <p:nvPr/>
        </p:nvSpPr>
        <p:spPr>
          <a:xfrm>
            <a:off x="6300143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8A52AD62-AFF1-4648-B875-88FC82B4EF4A}"/>
              </a:ext>
            </a:extLst>
          </p:cNvPr>
          <p:cNvSpPr/>
          <p:nvPr/>
        </p:nvSpPr>
        <p:spPr>
          <a:xfrm>
            <a:off x="6913610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4B4F5DC-9A80-4EB0-9C25-9CBDF77785AF}"/>
              </a:ext>
            </a:extLst>
          </p:cNvPr>
          <p:cNvSpPr/>
          <p:nvPr/>
        </p:nvSpPr>
        <p:spPr>
          <a:xfrm>
            <a:off x="7527077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E87D985-FF87-42A5-B2F2-134CE1BB2AF6}"/>
              </a:ext>
            </a:extLst>
          </p:cNvPr>
          <p:cNvSpPr/>
          <p:nvPr/>
        </p:nvSpPr>
        <p:spPr>
          <a:xfrm>
            <a:off x="8140547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22F57F39-63F8-4C2E-871D-2B4B78CF8A2D}"/>
              </a:ext>
            </a:extLst>
          </p:cNvPr>
          <p:cNvSpPr/>
          <p:nvPr/>
        </p:nvSpPr>
        <p:spPr>
          <a:xfrm>
            <a:off x="3224024" y="4435925"/>
            <a:ext cx="3205457" cy="396692"/>
          </a:xfrm>
          <a:prstGeom prst="round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90C86A8-8BE1-40F2-83D9-960F186B0C5A}"/>
              </a:ext>
            </a:extLst>
          </p:cNvPr>
          <p:cNvCxnSpPr>
            <a:cxnSpLocks/>
            <a:stCxn id="83" idx="3"/>
            <a:endCxn id="111" idx="1"/>
          </p:cNvCxnSpPr>
          <p:nvPr/>
        </p:nvCxnSpPr>
        <p:spPr>
          <a:xfrm flipV="1">
            <a:off x="2555349" y="4634271"/>
            <a:ext cx="668675" cy="1"/>
          </a:xfrm>
          <a:prstGeom prst="lin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113" name="直接连接符 80">
            <a:extLst>
              <a:ext uri="{FF2B5EF4-FFF2-40B4-BE49-F238E27FC236}">
                <a16:creationId xmlns:a16="http://schemas.microsoft.com/office/drawing/2014/main" id="{65FCA801-CF7A-46BF-B55F-C0663DA490D4}"/>
              </a:ext>
            </a:extLst>
          </p:cNvPr>
          <p:cNvCxnSpPr>
            <a:cxnSpLocks/>
            <a:stCxn id="102" idx="3"/>
            <a:endCxn id="145" idx="0"/>
          </p:cNvCxnSpPr>
          <p:nvPr/>
        </p:nvCxnSpPr>
        <p:spPr>
          <a:xfrm>
            <a:off x="2555349" y="1614265"/>
            <a:ext cx="2258384" cy="335621"/>
          </a:xfrm>
          <a:prstGeom prst="bentConnector2">
            <a:avLst/>
          </a:prstGeom>
          <a:noFill/>
          <a:ln w="28575" cap="flat" cmpd="sng" algn="ctr">
            <a:solidFill>
              <a:srgbClr val="002060"/>
            </a:solidFill>
            <a:prstDash val="solid"/>
            <a:miter lim="800000"/>
            <a:headEnd type="oval"/>
          </a:ln>
          <a:effectLst/>
        </p:spPr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7CB3CD7A-43EF-40C4-8766-829DED0F4386}"/>
              </a:ext>
            </a:extLst>
          </p:cNvPr>
          <p:cNvSpPr/>
          <p:nvPr/>
        </p:nvSpPr>
        <p:spPr>
          <a:xfrm>
            <a:off x="6592790" y="4435925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202EE30A-A597-49DE-9D4B-05D02367FD71}"/>
              </a:ext>
            </a:extLst>
          </p:cNvPr>
          <p:cNvSpPr/>
          <p:nvPr/>
        </p:nvSpPr>
        <p:spPr>
          <a:xfrm>
            <a:off x="7152787" y="4435925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C8800F1-AD4A-42F6-BDCF-737160A913A0}"/>
              </a:ext>
            </a:extLst>
          </p:cNvPr>
          <p:cNvSpPr/>
          <p:nvPr/>
        </p:nvSpPr>
        <p:spPr>
          <a:xfrm>
            <a:off x="7712784" y="4435925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B4A5E2D-451D-4247-9846-258EBBD5B686}"/>
              </a:ext>
            </a:extLst>
          </p:cNvPr>
          <p:cNvSpPr/>
          <p:nvPr/>
        </p:nvSpPr>
        <p:spPr>
          <a:xfrm>
            <a:off x="8272777" y="4435925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D0499CB-6618-497E-A537-7792C8C6EB80}"/>
              </a:ext>
            </a:extLst>
          </p:cNvPr>
          <p:cNvSpPr/>
          <p:nvPr/>
        </p:nvSpPr>
        <p:spPr>
          <a:xfrm>
            <a:off x="3164136" y="2102014"/>
            <a:ext cx="1620260" cy="1403750"/>
          </a:xfrm>
          <a:prstGeom prst="roundRect">
            <a:avLst>
              <a:gd name="adj" fmla="val 689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7548DEAD-EFDA-451B-B3CB-56937D31417F}"/>
              </a:ext>
            </a:extLst>
          </p:cNvPr>
          <p:cNvSpPr/>
          <p:nvPr/>
        </p:nvSpPr>
        <p:spPr>
          <a:xfrm>
            <a:off x="3232808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4F7F54C4-9D31-4652-95AA-A45B0CD0A1E6}"/>
              </a:ext>
            </a:extLst>
          </p:cNvPr>
          <p:cNvSpPr/>
          <p:nvPr/>
        </p:nvSpPr>
        <p:spPr>
          <a:xfrm>
            <a:off x="3792805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91AE6BE-B4C1-44DC-BA7F-38EC6C2DF8C0}"/>
              </a:ext>
            </a:extLst>
          </p:cNvPr>
          <p:cNvSpPr/>
          <p:nvPr/>
        </p:nvSpPr>
        <p:spPr>
          <a:xfrm>
            <a:off x="3164136" y="4987499"/>
            <a:ext cx="5589339" cy="484845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B613D39F-0F5C-4C44-A052-9620A8B1FAB2}"/>
              </a:ext>
            </a:extLst>
          </p:cNvPr>
          <p:cNvSpPr/>
          <p:nvPr/>
        </p:nvSpPr>
        <p:spPr>
          <a:xfrm>
            <a:off x="4825694" y="2850787"/>
            <a:ext cx="1683089" cy="654977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29EDDBF-2FBF-43C1-B98B-ED0BE3070E7A}"/>
              </a:ext>
            </a:extLst>
          </p:cNvPr>
          <p:cNvSpPr/>
          <p:nvPr/>
        </p:nvSpPr>
        <p:spPr>
          <a:xfrm>
            <a:off x="4912799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53D36A1-EA4E-4120-B297-DCD30EA09F83}"/>
              </a:ext>
            </a:extLst>
          </p:cNvPr>
          <p:cNvSpPr/>
          <p:nvPr/>
        </p:nvSpPr>
        <p:spPr>
          <a:xfrm>
            <a:off x="5472796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1BCDE1D1-EAAE-4233-A123-25999A04A75A}"/>
              </a:ext>
            </a:extLst>
          </p:cNvPr>
          <p:cNvSpPr/>
          <p:nvPr/>
        </p:nvSpPr>
        <p:spPr>
          <a:xfrm>
            <a:off x="6032793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2D9B619F-C816-4A48-BD7A-5B17CB3DC02D}"/>
              </a:ext>
            </a:extLst>
          </p:cNvPr>
          <p:cNvSpPr/>
          <p:nvPr/>
        </p:nvSpPr>
        <p:spPr>
          <a:xfrm>
            <a:off x="6592790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68BA5D74-3816-401D-82B1-B189BE812D6E}"/>
              </a:ext>
            </a:extLst>
          </p:cNvPr>
          <p:cNvSpPr/>
          <p:nvPr/>
        </p:nvSpPr>
        <p:spPr>
          <a:xfrm>
            <a:off x="7152787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D73E2E1-E6F8-441A-8A16-2072AE4D40E7}"/>
              </a:ext>
            </a:extLst>
          </p:cNvPr>
          <p:cNvSpPr/>
          <p:nvPr/>
        </p:nvSpPr>
        <p:spPr>
          <a:xfrm>
            <a:off x="7712784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8615C31-D16F-4218-A6D6-8BCBE9C44FCF}"/>
              </a:ext>
            </a:extLst>
          </p:cNvPr>
          <p:cNvSpPr/>
          <p:nvPr/>
        </p:nvSpPr>
        <p:spPr>
          <a:xfrm>
            <a:off x="8272777" y="2972292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24102988-85D8-40C6-B8C5-708129022FC5}"/>
              </a:ext>
            </a:extLst>
          </p:cNvPr>
          <p:cNvSpPr/>
          <p:nvPr/>
        </p:nvSpPr>
        <p:spPr>
          <a:xfrm>
            <a:off x="3232808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89FC3967-0CE4-4A39-B8A2-81EB0B2064A8}"/>
              </a:ext>
            </a:extLst>
          </p:cNvPr>
          <p:cNvSpPr/>
          <p:nvPr/>
        </p:nvSpPr>
        <p:spPr>
          <a:xfrm>
            <a:off x="3792805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82725E70-788E-4A4F-98CC-CB64DA3FFCD9}"/>
              </a:ext>
            </a:extLst>
          </p:cNvPr>
          <p:cNvSpPr/>
          <p:nvPr/>
        </p:nvSpPr>
        <p:spPr>
          <a:xfrm>
            <a:off x="4352802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1850EFF-97CD-447C-92E2-8BDE4DD1DF73}"/>
              </a:ext>
            </a:extLst>
          </p:cNvPr>
          <p:cNvSpPr/>
          <p:nvPr/>
        </p:nvSpPr>
        <p:spPr>
          <a:xfrm>
            <a:off x="4841355" y="2102013"/>
            <a:ext cx="1074152" cy="654977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D52CEFEE-52FF-4CB4-916A-77691BEC0B2C}"/>
              </a:ext>
            </a:extLst>
          </p:cNvPr>
          <p:cNvSpPr/>
          <p:nvPr/>
        </p:nvSpPr>
        <p:spPr>
          <a:xfrm>
            <a:off x="4912799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2983E70E-55B7-4F90-B754-4BB5AA742A4E}"/>
              </a:ext>
            </a:extLst>
          </p:cNvPr>
          <p:cNvSpPr/>
          <p:nvPr/>
        </p:nvSpPr>
        <p:spPr>
          <a:xfrm>
            <a:off x="5472796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718B3F03-86CF-4BAD-BAD0-B2FC98F77EA0}"/>
              </a:ext>
            </a:extLst>
          </p:cNvPr>
          <p:cNvSpPr/>
          <p:nvPr/>
        </p:nvSpPr>
        <p:spPr>
          <a:xfrm>
            <a:off x="7152787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D80D5D7B-C1C1-4C71-9AD5-13AD2D2BEFCC}"/>
              </a:ext>
            </a:extLst>
          </p:cNvPr>
          <p:cNvSpPr/>
          <p:nvPr/>
        </p:nvSpPr>
        <p:spPr>
          <a:xfrm>
            <a:off x="7712784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440343A6-F596-48F6-8661-4F1037A9EA82}"/>
              </a:ext>
            </a:extLst>
          </p:cNvPr>
          <p:cNvSpPr/>
          <p:nvPr/>
        </p:nvSpPr>
        <p:spPr>
          <a:xfrm>
            <a:off x="8272777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E0B5ACF2-1934-4936-AE7E-F0D0334EC2A3}"/>
              </a:ext>
            </a:extLst>
          </p:cNvPr>
          <p:cNvSpPr/>
          <p:nvPr/>
        </p:nvSpPr>
        <p:spPr>
          <a:xfrm>
            <a:off x="6032793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A0C1F2F4-D85D-4C10-AA51-0014BDCAF442}"/>
              </a:ext>
            </a:extLst>
          </p:cNvPr>
          <p:cNvSpPr/>
          <p:nvPr/>
        </p:nvSpPr>
        <p:spPr>
          <a:xfrm>
            <a:off x="6592790" y="2240476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E4E1A007-D7DF-4E76-B9D1-6201F61685CE}"/>
              </a:ext>
            </a:extLst>
          </p:cNvPr>
          <p:cNvSpPr/>
          <p:nvPr/>
        </p:nvSpPr>
        <p:spPr>
          <a:xfrm>
            <a:off x="5986951" y="2102013"/>
            <a:ext cx="521832" cy="654977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A1A015C-617D-4FC2-91EF-3C45CDA72CFB}"/>
              </a:ext>
            </a:extLst>
          </p:cNvPr>
          <p:cNvGrpSpPr/>
          <p:nvPr/>
        </p:nvGrpSpPr>
        <p:grpSpPr>
          <a:xfrm>
            <a:off x="3159995" y="1949886"/>
            <a:ext cx="3307475" cy="77788"/>
            <a:chOff x="1876128" y="1455180"/>
            <a:chExt cx="3026268" cy="82260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280DD756-DFA2-4CFC-BFEF-B8EAFC4F76B4}"/>
                </a:ext>
              </a:extLst>
            </p:cNvPr>
            <p:cNvSpPr/>
            <p:nvPr/>
          </p:nvSpPr>
          <p:spPr>
            <a:xfrm>
              <a:off x="1876128" y="1455180"/>
              <a:ext cx="3026268" cy="51893"/>
            </a:xfrm>
            <a:prstGeom prst="rect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B59789-4641-4E3B-BB76-6693B6EF4EF4}"/>
                </a:ext>
              </a:extLst>
            </p:cNvPr>
            <p:cNvSpPr/>
            <p:nvPr/>
          </p:nvSpPr>
          <p:spPr>
            <a:xfrm>
              <a:off x="1907465" y="1501440"/>
              <a:ext cx="2963593" cy="36000"/>
            </a:xfrm>
            <a:prstGeom prst="rect">
              <a:avLst/>
            </a:prstGeom>
            <a:solidFill>
              <a:sysClr val="window" lastClr="FFFFFF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1" name="连接符: 肘形 63">
            <a:extLst>
              <a:ext uri="{FF2B5EF4-FFF2-40B4-BE49-F238E27FC236}">
                <a16:creationId xmlns:a16="http://schemas.microsoft.com/office/drawing/2014/main" id="{83AAD2FF-BBE1-42CF-9792-F4C6DF0BB1EE}"/>
              </a:ext>
            </a:extLst>
          </p:cNvPr>
          <p:cNvCxnSpPr>
            <a:cxnSpLocks/>
            <a:stCxn id="85" idx="3"/>
            <a:endCxn id="152" idx="1"/>
          </p:cNvCxnSpPr>
          <p:nvPr/>
        </p:nvCxnSpPr>
        <p:spPr>
          <a:xfrm>
            <a:off x="2555349" y="3902454"/>
            <a:ext cx="677000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oval"/>
          </a:ln>
          <a:effectLst/>
        </p:spPr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41695D-E00C-4FDC-8F29-AC0FCB02C14F}"/>
              </a:ext>
            </a:extLst>
          </p:cNvPr>
          <p:cNvSpPr/>
          <p:nvPr/>
        </p:nvSpPr>
        <p:spPr>
          <a:xfrm>
            <a:off x="6592790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E8109534-590E-4E12-B180-A07F3D43657C}"/>
              </a:ext>
            </a:extLst>
          </p:cNvPr>
          <p:cNvSpPr/>
          <p:nvPr/>
        </p:nvSpPr>
        <p:spPr>
          <a:xfrm>
            <a:off x="7152787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4EECC561-A323-4098-AA88-221CD060A86B}"/>
              </a:ext>
            </a:extLst>
          </p:cNvPr>
          <p:cNvSpPr/>
          <p:nvPr/>
        </p:nvSpPr>
        <p:spPr>
          <a:xfrm>
            <a:off x="7712784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39338292-7453-4AE2-BF27-CD07EB4C0DF8}"/>
              </a:ext>
            </a:extLst>
          </p:cNvPr>
          <p:cNvSpPr/>
          <p:nvPr/>
        </p:nvSpPr>
        <p:spPr>
          <a:xfrm>
            <a:off x="8272777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17EEE35E-DA0E-401D-91F7-787D947B59DE}"/>
              </a:ext>
            </a:extLst>
          </p:cNvPr>
          <p:cNvSpPr/>
          <p:nvPr/>
        </p:nvSpPr>
        <p:spPr>
          <a:xfrm>
            <a:off x="4352802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0CAE90FB-8787-452E-833C-10CB95902A88}"/>
              </a:ext>
            </a:extLst>
          </p:cNvPr>
          <p:cNvSpPr/>
          <p:nvPr/>
        </p:nvSpPr>
        <p:spPr>
          <a:xfrm>
            <a:off x="4912799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27E0B146-3F06-4AE3-A3B9-855D0A88F5C1}"/>
              </a:ext>
            </a:extLst>
          </p:cNvPr>
          <p:cNvSpPr/>
          <p:nvPr/>
        </p:nvSpPr>
        <p:spPr>
          <a:xfrm>
            <a:off x="5472796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F6238B4D-F886-449D-A0EA-7553BC1C12A5}"/>
              </a:ext>
            </a:extLst>
          </p:cNvPr>
          <p:cNvSpPr/>
          <p:nvPr/>
        </p:nvSpPr>
        <p:spPr>
          <a:xfrm>
            <a:off x="6032789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4942CD24-C039-4779-BEB1-CAC297033047}"/>
              </a:ext>
            </a:extLst>
          </p:cNvPr>
          <p:cNvSpPr/>
          <p:nvPr/>
        </p:nvSpPr>
        <p:spPr>
          <a:xfrm>
            <a:off x="3232349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47B89881-0E4C-49BC-8174-1B3E7A396809}"/>
              </a:ext>
            </a:extLst>
          </p:cNvPr>
          <p:cNvSpPr/>
          <p:nvPr/>
        </p:nvSpPr>
        <p:spPr>
          <a:xfrm>
            <a:off x="3792346" y="3704108"/>
            <a:ext cx="396692" cy="396692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003451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8FE4-93C1-499B-8EC6-655A41B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490452"/>
            <a:ext cx="10850557" cy="538249"/>
          </a:xfrm>
        </p:spPr>
        <p:txBody>
          <a:bodyPr/>
          <a:lstStyle/>
          <a:p>
            <a:r>
              <a:rPr lang="zh-CN" altLang="en-US" dirty="0"/>
              <a:t>技术介绍 </a:t>
            </a:r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E10C0-8ECF-431B-884A-DE0558F389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5FF812-9648-489C-A6F6-BCC3F83BB6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2183B-FD8E-4D56-98DB-0BE93B019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3CDD76E-3C60-4A5A-972A-397840A29CAA}"/>
              </a:ext>
            </a:extLst>
          </p:cNvPr>
          <p:cNvSpPr/>
          <p:nvPr/>
        </p:nvSpPr>
        <p:spPr>
          <a:xfrm>
            <a:off x="3232808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7B90375-F702-4B10-9726-7855E393C589}"/>
              </a:ext>
            </a:extLst>
          </p:cNvPr>
          <p:cNvSpPr/>
          <p:nvPr/>
        </p:nvSpPr>
        <p:spPr>
          <a:xfrm>
            <a:off x="3846275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8A43459-BC3A-43E4-AB38-8B141E39FB64}"/>
              </a:ext>
            </a:extLst>
          </p:cNvPr>
          <p:cNvSpPr/>
          <p:nvPr/>
        </p:nvSpPr>
        <p:spPr>
          <a:xfrm>
            <a:off x="4459742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C02DCE2-E9EC-43C5-BABF-FDB7ADC8B6D0}"/>
              </a:ext>
            </a:extLst>
          </p:cNvPr>
          <p:cNvSpPr/>
          <p:nvPr/>
        </p:nvSpPr>
        <p:spPr>
          <a:xfrm>
            <a:off x="5071207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E2FE860-B057-4B41-A3DB-2C2C0E3436E4}"/>
              </a:ext>
            </a:extLst>
          </p:cNvPr>
          <p:cNvSpPr/>
          <p:nvPr/>
        </p:nvSpPr>
        <p:spPr>
          <a:xfrm>
            <a:off x="5686301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FF62DA6-99F0-4F6F-B6D7-F4B0362C9564}"/>
              </a:ext>
            </a:extLst>
          </p:cNvPr>
          <p:cNvSpPr/>
          <p:nvPr/>
        </p:nvSpPr>
        <p:spPr>
          <a:xfrm>
            <a:off x="6298955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1B0963-93A1-44FF-830A-68B2950FF3D8}"/>
              </a:ext>
            </a:extLst>
          </p:cNvPr>
          <p:cNvSpPr txBox="1"/>
          <p:nvPr/>
        </p:nvSpPr>
        <p:spPr>
          <a:xfrm>
            <a:off x="667588" y="5684520"/>
            <a:ext cx="188776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A5A5A5"/>
                </a:solidFill>
                <a:latin typeface="等线" panose="020F0502020204030204"/>
                <a:ea typeface="等线" panose="02010600030101010101" pitchFamily="2" charset="-122"/>
              </a:rPr>
              <a:t>基础设施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12DAC96-D20A-4A9F-9215-6D792D7241A3}"/>
              </a:ext>
            </a:extLst>
          </p:cNvPr>
          <p:cNvSpPr txBox="1"/>
          <p:nvPr/>
        </p:nvSpPr>
        <p:spPr>
          <a:xfrm>
            <a:off x="9867900" y="1766993"/>
            <a:ext cx="1652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容器控制工具</a:t>
            </a:r>
            <a:endParaRPr lang="en-US" altLang="zh-CN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 err="1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Kubelet</a:t>
            </a:r>
            <a:endParaRPr lang="zh-CN" altLang="en-US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B3CC5C-DA16-44F6-9346-428B0F1117CD}"/>
              </a:ext>
            </a:extLst>
          </p:cNvPr>
          <p:cNvSpPr txBox="1"/>
          <p:nvPr/>
        </p:nvSpPr>
        <p:spPr>
          <a:xfrm>
            <a:off x="667588" y="4117703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管理节点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Master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599706DB-E370-4893-8251-90ECCA8654CA}"/>
              </a:ext>
            </a:extLst>
          </p:cNvPr>
          <p:cNvSpPr txBox="1"/>
          <p:nvPr/>
        </p:nvSpPr>
        <p:spPr>
          <a:xfrm>
            <a:off x="5815104" y="1270507"/>
            <a:ext cx="15042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容器组</a:t>
            </a:r>
            <a:endParaRPr lang="en-US" altLang="zh-CN" sz="1600" b="1" dirty="0">
              <a:solidFill>
                <a:srgbClr val="FFC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rgbClr val="FFC000"/>
                </a:solidFill>
                <a:latin typeface="等线" panose="020F0502020204030204"/>
                <a:ea typeface="等线" panose="02010600030101010101" pitchFamily="2" charset="-122"/>
              </a:rPr>
              <a:t>Pods</a:t>
            </a:r>
            <a:endParaRPr lang="zh-CN" altLang="en-US" sz="1600" b="1" dirty="0">
              <a:solidFill>
                <a:srgbClr val="FFC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A3E3F3F-D967-45DC-AD6F-1FED4ECCE4C8}"/>
              </a:ext>
            </a:extLst>
          </p:cNvPr>
          <p:cNvSpPr txBox="1"/>
          <p:nvPr/>
        </p:nvSpPr>
        <p:spPr>
          <a:xfrm>
            <a:off x="4391787" y="1270507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容器</a:t>
            </a:r>
            <a:endParaRPr lang="en-US" altLang="zh-CN" sz="1600" b="1" dirty="0">
              <a:solidFill>
                <a:srgbClr val="00B0F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rgbClr val="00B0F0"/>
                </a:solidFill>
                <a:latin typeface="等线" panose="020F0502020204030204"/>
                <a:ea typeface="等线" panose="02010600030101010101" pitchFamily="2" charset="-122"/>
              </a:rPr>
              <a:t>Docker Container</a:t>
            </a:r>
            <a:endParaRPr lang="zh-CN" altLang="en-US" sz="1600" b="1" dirty="0">
              <a:solidFill>
                <a:srgbClr val="00B0F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AF11150C-0231-48AA-8572-F2F1DD572CDA}"/>
              </a:ext>
            </a:extLst>
          </p:cNvPr>
          <p:cNvSpPr/>
          <p:nvPr/>
        </p:nvSpPr>
        <p:spPr>
          <a:xfrm>
            <a:off x="8983439" y="5658654"/>
            <a:ext cx="508396" cy="383563"/>
          </a:xfrm>
          <a:prstGeom prst="roundRect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7B77DA-5D67-4FC9-ABC2-A0A1D7B8C086}"/>
              </a:ext>
            </a:extLst>
          </p:cNvPr>
          <p:cNvCxnSpPr>
            <a:cxnSpLocks/>
            <a:stCxn id="81" idx="3"/>
            <a:endCxn id="75" idx="1"/>
          </p:cNvCxnSpPr>
          <p:nvPr/>
        </p:nvCxnSpPr>
        <p:spPr>
          <a:xfrm>
            <a:off x="2555349" y="5853797"/>
            <a:ext cx="677459" cy="0"/>
          </a:xfrm>
          <a:prstGeom prst="line">
            <a:avLst/>
          </a:prstGeom>
          <a:noFill/>
          <a:ln w="28575" cap="flat" cmpd="sng" algn="ctr">
            <a:solidFill>
              <a:srgbClr val="A5A5A5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88" name="直接连接符 80">
            <a:extLst>
              <a:ext uri="{FF2B5EF4-FFF2-40B4-BE49-F238E27FC236}">
                <a16:creationId xmlns:a16="http://schemas.microsoft.com/office/drawing/2014/main" id="{AFA56635-97DE-4024-9CFE-EE646FBE1770}"/>
              </a:ext>
            </a:extLst>
          </p:cNvPr>
          <p:cNvCxnSpPr>
            <a:cxnSpLocks/>
            <a:stCxn id="84" idx="2"/>
            <a:endCxn id="198" idx="0"/>
          </p:cNvCxnSpPr>
          <p:nvPr/>
        </p:nvCxnSpPr>
        <p:spPr>
          <a:xfrm flipH="1">
            <a:off x="6563416" y="1855282"/>
            <a:ext cx="3826" cy="241807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  <a:headEnd type="oval"/>
          </a:ln>
          <a:effectLst/>
        </p:spPr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5AAE0805-31B5-40EA-B756-7759B1A1A098}"/>
              </a:ext>
            </a:extLst>
          </p:cNvPr>
          <p:cNvSpPr/>
          <p:nvPr/>
        </p:nvSpPr>
        <p:spPr>
          <a:xfrm>
            <a:off x="8983439" y="2097088"/>
            <a:ext cx="508396" cy="3331179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DEC6DA9C-2A11-49E6-B6F2-DA330A024648}"/>
              </a:ext>
            </a:extLst>
          </p:cNvPr>
          <p:cNvSpPr/>
          <p:nvPr/>
        </p:nvSpPr>
        <p:spPr>
          <a:xfrm>
            <a:off x="6913235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138715E9-CFB6-4027-AAEF-6FE32D82448D}"/>
              </a:ext>
            </a:extLst>
          </p:cNvPr>
          <p:cNvSpPr/>
          <p:nvPr/>
        </p:nvSpPr>
        <p:spPr>
          <a:xfrm>
            <a:off x="7525256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5C48051-81F2-4F0C-B3F8-052D7790274E}"/>
              </a:ext>
            </a:extLst>
          </p:cNvPr>
          <p:cNvSpPr/>
          <p:nvPr/>
        </p:nvSpPr>
        <p:spPr>
          <a:xfrm>
            <a:off x="8139659" y="5655451"/>
            <a:ext cx="528922" cy="396692"/>
          </a:xfrm>
          <a:prstGeom prst="round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90C86A8-8BE1-40F2-83D9-960F186B0C5A}"/>
              </a:ext>
            </a:extLst>
          </p:cNvPr>
          <p:cNvCxnSpPr>
            <a:cxnSpLocks/>
            <a:stCxn id="83" idx="3"/>
            <a:endCxn id="229" idx="1"/>
          </p:cNvCxnSpPr>
          <p:nvPr/>
        </p:nvCxnSpPr>
        <p:spPr>
          <a:xfrm flipV="1">
            <a:off x="2555349" y="4410090"/>
            <a:ext cx="668676" cy="1"/>
          </a:xfrm>
          <a:prstGeom prst="lin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8615C31-D16F-4218-A6D6-8BCBE9C44FCF}"/>
              </a:ext>
            </a:extLst>
          </p:cNvPr>
          <p:cNvSpPr/>
          <p:nvPr/>
        </p:nvSpPr>
        <p:spPr>
          <a:xfrm>
            <a:off x="5155668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440343A6-F596-48F6-8661-4F1037A9EA82}"/>
              </a:ext>
            </a:extLst>
          </p:cNvPr>
          <p:cNvSpPr/>
          <p:nvPr/>
        </p:nvSpPr>
        <p:spPr>
          <a:xfrm>
            <a:off x="5155668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277103A4-44D4-4381-9C96-9BEBB0A4D4F7}"/>
              </a:ext>
            </a:extLst>
          </p:cNvPr>
          <p:cNvSpPr/>
          <p:nvPr/>
        </p:nvSpPr>
        <p:spPr>
          <a:xfrm>
            <a:off x="5119668" y="2102001"/>
            <a:ext cx="432000" cy="1686601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1" name="矩形: 圆角 190">
            <a:extLst>
              <a:ext uri="{FF2B5EF4-FFF2-40B4-BE49-F238E27FC236}">
                <a16:creationId xmlns:a16="http://schemas.microsoft.com/office/drawing/2014/main" id="{EDF3968E-23C3-4AAF-967B-6EDA5244643D}"/>
              </a:ext>
            </a:extLst>
          </p:cNvPr>
          <p:cNvSpPr/>
          <p:nvPr/>
        </p:nvSpPr>
        <p:spPr>
          <a:xfrm>
            <a:off x="5770762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096D92AC-F78B-4036-9F7D-A5B352E0C52F}"/>
              </a:ext>
            </a:extLst>
          </p:cNvPr>
          <p:cNvSpPr/>
          <p:nvPr/>
        </p:nvSpPr>
        <p:spPr>
          <a:xfrm>
            <a:off x="5734762" y="2097089"/>
            <a:ext cx="432000" cy="493390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FC2B7BA0-52A2-4BD3-A2A3-C34545AEA8F7}"/>
              </a:ext>
            </a:extLst>
          </p:cNvPr>
          <p:cNvSpPr/>
          <p:nvPr/>
        </p:nvSpPr>
        <p:spPr>
          <a:xfrm>
            <a:off x="6383416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11DA28DC-A1DD-4263-8EF5-832EEB7CA50D}"/>
              </a:ext>
            </a:extLst>
          </p:cNvPr>
          <p:cNvSpPr/>
          <p:nvPr/>
        </p:nvSpPr>
        <p:spPr>
          <a:xfrm>
            <a:off x="6347416" y="2097089"/>
            <a:ext cx="432000" cy="493390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F1FC0E18-44EE-4D66-A50F-8D63C59DC4AE}"/>
              </a:ext>
            </a:extLst>
          </p:cNvPr>
          <p:cNvSpPr/>
          <p:nvPr/>
        </p:nvSpPr>
        <p:spPr>
          <a:xfrm>
            <a:off x="6997696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矩形: 圆角 202">
            <a:extLst>
              <a:ext uri="{FF2B5EF4-FFF2-40B4-BE49-F238E27FC236}">
                <a16:creationId xmlns:a16="http://schemas.microsoft.com/office/drawing/2014/main" id="{230602D1-78B4-495A-BCA5-27EFA0FF8246}"/>
              </a:ext>
            </a:extLst>
          </p:cNvPr>
          <p:cNvSpPr/>
          <p:nvPr/>
        </p:nvSpPr>
        <p:spPr>
          <a:xfrm>
            <a:off x="6997696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B45C790B-BAFA-4CAE-92A4-8FFF9B5923EB}"/>
              </a:ext>
            </a:extLst>
          </p:cNvPr>
          <p:cNvSpPr/>
          <p:nvPr/>
        </p:nvSpPr>
        <p:spPr>
          <a:xfrm>
            <a:off x="6961696" y="2097088"/>
            <a:ext cx="432000" cy="1094581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2094EED7-2FA9-4A87-86B2-1324FD1AF541}"/>
              </a:ext>
            </a:extLst>
          </p:cNvPr>
          <p:cNvSpPr/>
          <p:nvPr/>
        </p:nvSpPr>
        <p:spPr>
          <a:xfrm>
            <a:off x="7609717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4B16501D-CD2A-44A8-972B-DEE3979BE79C}"/>
              </a:ext>
            </a:extLst>
          </p:cNvPr>
          <p:cNvSpPr/>
          <p:nvPr/>
        </p:nvSpPr>
        <p:spPr>
          <a:xfrm>
            <a:off x="7609717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0" name="矩形: 圆角 209">
            <a:extLst>
              <a:ext uri="{FF2B5EF4-FFF2-40B4-BE49-F238E27FC236}">
                <a16:creationId xmlns:a16="http://schemas.microsoft.com/office/drawing/2014/main" id="{D51FFEF5-89DB-4FE4-B9CC-182A6DE1417D}"/>
              </a:ext>
            </a:extLst>
          </p:cNvPr>
          <p:cNvSpPr/>
          <p:nvPr/>
        </p:nvSpPr>
        <p:spPr>
          <a:xfrm>
            <a:off x="7573717" y="2097088"/>
            <a:ext cx="432000" cy="1691513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AD4357EB-636A-4C10-B6C2-90EBB5D97C9B}"/>
              </a:ext>
            </a:extLst>
          </p:cNvPr>
          <p:cNvSpPr/>
          <p:nvPr/>
        </p:nvSpPr>
        <p:spPr>
          <a:xfrm>
            <a:off x="8224120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4BA671B5-C2FF-41B5-AC39-2188C194E5A8}"/>
              </a:ext>
            </a:extLst>
          </p:cNvPr>
          <p:cNvSpPr/>
          <p:nvPr/>
        </p:nvSpPr>
        <p:spPr>
          <a:xfrm>
            <a:off x="8224120" y="2169728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B150B2FC-F1CE-429C-9046-0D0228A7BC55}"/>
              </a:ext>
            </a:extLst>
          </p:cNvPr>
          <p:cNvSpPr/>
          <p:nvPr/>
        </p:nvSpPr>
        <p:spPr>
          <a:xfrm>
            <a:off x="8188120" y="2097088"/>
            <a:ext cx="432000" cy="493391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5354BBC4-2525-450D-8F12-690EDE7D7534}"/>
              </a:ext>
            </a:extLst>
          </p:cNvPr>
          <p:cNvSpPr/>
          <p:nvPr/>
        </p:nvSpPr>
        <p:spPr>
          <a:xfrm>
            <a:off x="8188120" y="2698279"/>
            <a:ext cx="432000" cy="1087447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608B470F-8FC7-4BD4-98C8-D0A0C5AA1E42}"/>
              </a:ext>
            </a:extLst>
          </p:cNvPr>
          <p:cNvSpPr/>
          <p:nvPr/>
        </p:nvSpPr>
        <p:spPr>
          <a:xfrm>
            <a:off x="5155668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CBAF6F9F-0899-4A2A-864B-5AE96FAFA74F}"/>
              </a:ext>
            </a:extLst>
          </p:cNvPr>
          <p:cNvSpPr/>
          <p:nvPr/>
        </p:nvSpPr>
        <p:spPr>
          <a:xfrm>
            <a:off x="6997696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2" name="矩形: 圆角 221">
            <a:extLst>
              <a:ext uri="{FF2B5EF4-FFF2-40B4-BE49-F238E27FC236}">
                <a16:creationId xmlns:a16="http://schemas.microsoft.com/office/drawing/2014/main" id="{AEC6DABC-1889-4C2E-B277-093E2BEB475C}"/>
              </a:ext>
            </a:extLst>
          </p:cNvPr>
          <p:cNvSpPr/>
          <p:nvPr/>
        </p:nvSpPr>
        <p:spPr>
          <a:xfrm>
            <a:off x="6961696" y="3292095"/>
            <a:ext cx="432000" cy="496506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E53CDA37-E96A-4419-90FA-F5097C56034E}"/>
              </a:ext>
            </a:extLst>
          </p:cNvPr>
          <p:cNvSpPr/>
          <p:nvPr/>
        </p:nvSpPr>
        <p:spPr>
          <a:xfrm>
            <a:off x="8224120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AAFBA6A2-5DF6-4019-B61B-AD61AB85E234}"/>
              </a:ext>
            </a:extLst>
          </p:cNvPr>
          <p:cNvSpPr/>
          <p:nvPr/>
        </p:nvSpPr>
        <p:spPr>
          <a:xfrm>
            <a:off x="3224025" y="3986382"/>
            <a:ext cx="1764640" cy="847416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15A7F708-37CB-4AAE-B4DC-5B27E58C07FC}"/>
              </a:ext>
            </a:extLst>
          </p:cNvPr>
          <p:cNvSpPr/>
          <p:nvPr/>
        </p:nvSpPr>
        <p:spPr>
          <a:xfrm>
            <a:off x="5071207" y="3986381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437A84B1-8455-460E-94B3-18E316DE71F7}"/>
              </a:ext>
            </a:extLst>
          </p:cNvPr>
          <p:cNvSpPr/>
          <p:nvPr/>
        </p:nvSpPr>
        <p:spPr>
          <a:xfrm>
            <a:off x="5770762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3E8825EE-CA7F-47D5-AD23-71AC1838C6E7}"/>
              </a:ext>
            </a:extLst>
          </p:cNvPr>
          <p:cNvSpPr/>
          <p:nvPr/>
        </p:nvSpPr>
        <p:spPr>
          <a:xfrm>
            <a:off x="5734762" y="2698279"/>
            <a:ext cx="432000" cy="493390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8" name="矩形: 圆角 237">
            <a:extLst>
              <a:ext uri="{FF2B5EF4-FFF2-40B4-BE49-F238E27FC236}">
                <a16:creationId xmlns:a16="http://schemas.microsoft.com/office/drawing/2014/main" id="{C57C1C8B-F9EB-42ED-8874-A104997CC9D7}"/>
              </a:ext>
            </a:extLst>
          </p:cNvPr>
          <p:cNvSpPr/>
          <p:nvPr/>
        </p:nvSpPr>
        <p:spPr>
          <a:xfrm>
            <a:off x="3288083" y="4052757"/>
            <a:ext cx="347941" cy="715086"/>
          </a:xfrm>
          <a:prstGeom prst="roundRect">
            <a:avLst/>
          </a:prstGeom>
          <a:solidFill>
            <a:srgbClr val="70AD47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BBE4AD97-5E68-4860-90CB-A34BE7A10217}"/>
              </a:ext>
            </a:extLst>
          </p:cNvPr>
          <p:cNvSpPr/>
          <p:nvPr/>
        </p:nvSpPr>
        <p:spPr>
          <a:xfrm>
            <a:off x="3716939" y="4055065"/>
            <a:ext cx="347941" cy="712777"/>
          </a:xfrm>
          <a:prstGeom prst="roundRect">
            <a:avLst/>
          </a:prstGeom>
          <a:solidFill>
            <a:srgbClr val="70AD47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0" name="矩形: 圆角 239">
            <a:extLst>
              <a:ext uri="{FF2B5EF4-FFF2-40B4-BE49-F238E27FC236}">
                <a16:creationId xmlns:a16="http://schemas.microsoft.com/office/drawing/2014/main" id="{9FA841E5-1D6C-44BC-946F-BD3330FD0127}"/>
              </a:ext>
            </a:extLst>
          </p:cNvPr>
          <p:cNvSpPr/>
          <p:nvPr/>
        </p:nvSpPr>
        <p:spPr>
          <a:xfrm>
            <a:off x="4145795" y="4055064"/>
            <a:ext cx="347941" cy="712777"/>
          </a:xfrm>
          <a:prstGeom prst="roundRect">
            <a:avLst/>
          </a:prstGeom>
          <a:solidFill>
            <a:srgbClr val="70AD47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B3C7883-5F3F-45DC-AAD4-645F5D51D8A3}"/>
              </a:ext>
            </a:extLst>
          </p:cNvPr>
          <p:cNvSpPr/>
          <p:nvPr/>
        </p:nvSpPr>
        <p:spPr>
          <a:xfrm>
            <a:off x="4574652" y="4055064"/>
            <a:ext cx="347941" cy="712777"/>
          </a:xfrm>
          <a:prstGeom prst="roundRect">
            <a:avLst/>
          </a:prstGeom>
          <a:solidFill>
            <a:srgbClr val="70AD47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63834D2C-928C-4023-ACAC-79C6336C78FA}"/>
              </a:ext>
            </a:extLst>
          </p:cNvPr>
          <p:cNvSpPr/>
          <p:nvPr/>
        </p:nvSpPr>
        <p:spPr>
          <a:xfrm>
            <a:off x="6383416" y="2765154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5AF1354A-5002-4B2F-9F14-F4D5DACC92DA}"/>
              </a:ext>
            </a:extLst>
          </p:cNvPr>
          <p:cNvSpPr/>
          <p:nvPr/>
        </p:nvSpPr>
        <p:spPr>
          <a:xfrm>
            <a:off x="6347416" y="2694020"/>
            <a:ext cx="432000" cy="1094581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3D15779E-ABF2-4A0F-8EB7-3E3A00367359}"/>
              </a:ext>
            </a:extLst>
          </p:cNvPr>
          <p:cNvSpPr/>
          <p:nvPr/>
        </p:nvSpPr>
        <p:spPr>
          <a:xfrm>
            <a:off x="6383416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8C0FC385-CEF9-4BA3-A315-739320289B46}"/>
              </a:ext>
            </a:extLst>
          </p:cNvPr>
          <p:cNvSpPr/>
          <p:nvPr/>
        </p:nvSpPr>
        <p:spPr>
          <a:xfrm>
            <a:off x="5770762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55FF9F9B-19E7-48FF-9163-2F5DDC7EF194}"/>
              </a:ext>
            </a:extLst>
          </p:cNvPr>
          <p:cNvSpPr/>
          <p:nvPr/>
        </p:nvSpPr>
        <p:spPr>
          <a:xfrm>
            <a:off x="7609717" y="3360579"/>
            <a:ext cx="360000" cy="3600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1" name="连接符: 肘形 63">
            <a:extLst>
              <a:ext uri="{FF2B5EF4-FFF2-40B4-BE49-F238E27FC236}">
                <a16:creationId xmlns:a16="http://schemas.microsoft.com/office/drawing/2014/main" id="{83AAD2FF-BBE1-42CF-9792-F4C6DF0BB1EE}"/>
              </a:ext>
            </a:extLst>
          </p:cNvPr>
          <p:cNvCxnSpPr>
            <a:cxnSpLocks/>
            <a:stCxn id="85" idx="2"/>
            <a:endCxn id="140" idx="0"/>
          </p:cNvCxnSpPr>
          <p:nvPr/>
        </p:nvCxnSpPr>
        <p:spPr>
          <a:xfrm>
            <a:off x="5335668" y="1855282"/>
            <a:ext cx="0" cy="31444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  <a:headEnd type="oval"/>
          </a:ln>
          <a:effectLst/>
        </p:spPr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6B7BF459-B8CC-4DF7-B2A4-445191A1EA67}"/>
              </a:ext>
            </a:extLst>
          </p:cNvPr>
          <p:cNvSpPr txBox="1"/>
          <p:nvPr/>
        </p:nvSpPr>
        <p:spPr>
          <a:xfrm>
            <a:off x="666261" y="3467641"/>
            <a:ext cx="1886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集群状态存储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ETCD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A9F8949E-D33B-47B2-AE6E-298F7407445E}"/>
              </a:ext>
            </a:extLst>
          </p:cNvPr>
          <p:cNvCxnSpPr>
            <a:cxnSpLocks/>
            <a:stCxn id="249" idx="3"/>
            <a:endCxn id="238" idx="0"/>
          </p:cNvCxnSpPr>
          <p:nvPr/>
        </p:nvCxnSpPr>
        <p:spPr>
          <a:xfrm>
            <a:off x="2552661" y="3760029"/>
            <a:ext cx="909393" cy="292728"/>
          </a:xfrm>
          <a:prstGeom prst="bentConnector2">
            <a:avLst/>
          </a:prstGeom>
          <a:noFill/>
          <a:ln w="28575" cap="flat" cmpd="sng" algn="ctr">
            <a:solidFill>
              <a:srgbClr val="9EC583"/>
            </a:solidFill>
            <a:prstDash val="solid"/>
            <a:miter lim="800000"/>
            <a:headEnd type="oval"/>
          </a:ln>
          <a:effectLst/>
        </p:spPr>
      </p:cxnSp>
      <p:sp>
        <p:nvSpPr>
          <p:cNvPr id="254" name="文本框 253">
            <a:extLst>
              <a:ext uri="{FF2B5EF4-FFF2-40B4-BE49-F238E27FC236}">
                <a16:creationId xmlns:a16="http://schemas.microsoft.com/office/drawing/2014/main" id="{70DAF5B0-3E80-49C0-AFA3-7F04BE2242C6}"/>
              </a:ext>
            </a:extLst>
          </p:cNvPr>
          <p:cNvSpPr txBox="1"/>
          <p:nvPr/>
        </p:nvSpPr>
        <p:spPr>
          <a:xfrm>
            <a:off x="666261" y="2298091"/>
            <a:ext cx="1886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资源调度工具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Scheduler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6F0F995F-0456-432E-81F0-DB438EDFA7AD}"/>
              </a:ext>
            </a:extLst>
          </p:cNvPr>
          <p:cNvCxnSpPr>
            <a:cxnSpLocks/>
            <a:stCxn id="254" idx="3"/>
            <a:endCxn id="240" idx="0"/>
          </p:cNvCxnSpPr>
          <p:nvPr/>
        </p:nvCxnSpPr>
        <p:spPr>
          <a:xfrm>
            <a:off x="2552661" y="2590479"/>
            <a:ext cx="1767105" cy="1464585"/>
          </a:xfrm>
          <a:prstGeom prst="bentConnector2">
            <a:avLst/>
          </a:prstGeom>
          <a:noFill/>
          <a:ln w="28575" cap="flat" cmpd="sng" algn="ctr">
            <a:solidFill>
              <a:srgbClr val="9EC583"/>
            </a:solidFill>
            <a:prstDash val="solid"/>
            <a:miter lim="800000"/>
            <a:headEnd type="oval"/>
          </a:ln>
          <a:effectLst/>
        </p:spPr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BD566F0-ECC8-4DD4-8E00-22EEF6E268FF}"/>
              </a:ext>
            </a:extLst>
          </p:cNvPr>
          <p:cNvSpPr txBox="1"/>
          <p:nvPr/>
        </p:nvSpPr>
        <p:spPr>
          <a:xfrm>
            <a:off x="666261" y="2882866"/>
            <a:ext cx="1886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服务网关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API Server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0E7253B-289C-47EE-8723-5A0132301EAF}"/>
              </a:ext>
            </a:extLst>
          </p:cNvPr>
          <p:cNvCxnSpPr>
            <a:cxnSpLocks/>
            <a:stCxn id="256" idx="3"/>
            <a:endCxn id="239" idx="0"/>
          </p:cNvCxnSpPr>
          <p:nvPr/>
        </p:nvCxnSpPr>
        <p:spPr>
          <a:xfrm>
            <a:off x="2552661" y="3175254"/>
            <a:ext cx="1338249" cy="879811"/>
          </a:xfrm>
          <a:prstGeom prst="bentConnector2">
            <a:avLst/>
          </a:prstGeom>
          <a:noFill/>
          <a:ln w="28575" cap="flat" cmpd="sng" algn="ctr">
            <a:solidFill>
              <a:srgbClr val="9EC583"/>
            </a:solidFill>
            <a:prstDash val="solid"/>
            <a:miter lim="800000"/>
            <a:headEnd type="oval"/>
          </a:ln>
          <a:effectLst/>
        </p:spPr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ECB88C9E-56D3-4EB2-96DC-BE47145E5DF5}"/>
              </a:ext>
            </a:extLst>
          </p:cNvPr>
          <p:cNvSpPr txBox="1"/>
          <p:nvPr/>
        </p:nvSpPr>
        <p:spPr>
          <a:xfrm>
            <a:off x="666261" y="1713316"/>
            <a:ext cx="18864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集群状态维护工具</a:t>
            </a:r>
            <a:endParaRPr lang="en-US" altLang="zh-CN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70AD47"/>
                </a:solidFill>
                <a:latin typeface="等线" panose="020F0502020204030204"/>
                <a:ea typeface="等线" panose="02010600030101010101" pitchFamily="2" charset="-122"/>
              </a:rPr>
              <a:t>Controller</a:t>
            </a:r>
            <a:endParaRPr lang="zh-CN" altLang="en-US" sz="1600" b="1" dirty="0">
              <a:solidFill>
                <a:srgbClr val="70AD47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BE886D9B-D3A0-4EC7-B84E-E619A1BA96EB}"/>
              </a:ext>
            </a:extLst>
          </p:cNvPr>
          <p:cNvCxnSpPr>
            <a:cxnSpLocks/>
            <a:stCxn id="258" idx="3"/>
            <a:endCxn id="241" idx="0"/>
          </p:cNvCxnSpPr>
          <p:nvPr/>
        </p:nvCxnSpPr>
        <p:spPr>
          <a:xfrm>
            <a:off x="2552661" y="2005704"/>
            <a:ext cx="2195962" cy="2049360"/>
          </a:xfrm>
          <a:prstGeom prst="bentConnector2">
            <a:avLst/>
          </a:prstGeom>
          <a:noFill/>
          <a:ln w="28575" cap="flat" cmpd="sng" algn="ctr">
            <a:solidFill>
              <a:srgbClr val="9EC583"/>
            </a:solidFill>
            <a:prstDash val="solid"/>
            <a:miter lim="800000"/>
            <a:headEnd type="oval"/>
          </a:ln>
          <a:effectLst/>
        </p:spPr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CB288355-DBBC-4770-B042-5199C814FCC1}"/>
              </a:ext>
            </a:extLst>
          </p:cNvPr>
          <p:cNvSpPr txBox="1"/>
          <p:nvPr/>
        </p:nvSpPr>
        <p:spPr>
          <a:xfrm>
            <a:off x="9805806" y="5552500"/>
            <a:ext cx="17189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私有仓库</a:t>
            </a:r>
            <a:endParaRPr lang="en-US" altLang="zh-CN" sz="1600" b="1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/>
            <a:r>
              <a:rPr lang="en-US" altLang="zh-CN" sz="1600" b="1" dirty="0">
                <a:solidFill>
                  <a:srgbClr val="44546A"/>
                </a:solidFill>
                <a:latin typeface="等线" panose="020F0502020204030204"/>
                <a:ea typeface="等线" panose="02010600030101010101" pitchFamily="2" charset="-122"/>
              </a:rPr>
              <a:t>Docker Registry</a:t>
            </a:r>
            <a:endParaRPr lang="zh-CN" altLang="en-US" sz="1600" b="1" dirty="0">
              <a:solidFill>
                <a:srgbClr val="44546A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CCDC221F-6F63-4661-8784-C2F027BC86D4}"/>
              </a:ext>
            </a:extLst>
          </p:cNvPr>
          <p:cNvSpPr txBox="1"/>
          <p:nvPr/>
        </p:nvSpPr>
        <p:spPr>
          <a:xfrm>
            <a:off x="9801533" y="3470290"/>
            <a:ext cx="17189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92D050"/>
                </a:solidFill>
                <a:latin typeface="等线" panose="020F0502020204030204"/>
                <a:ea typeface="等线" panose="02010600030101010101" pitchFamily="2" charset="-122"/>
              </a:rPr>
              <a:t>可视化界面</a:t>
            </a:r>
            <a:endParaRPr lang="en-US" altLang="zh-CN" sz="1600" b="1" dirty="0">
              <a:solidFill>
                <a:srgbClr val="92D05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92D050"/>
                </a:solidFill>
                <a:latin typeface="等线" panose="020F0502020204030204"/>
                <a:ea typeface="等线" panose="02010600030101010101" pitchFamily="2" charset="-122"/>
              </a:rPr>
              <a:t>EDAS/</a:t>
            </a:r>
            <a:r>
              <a:rPr lang="zh-CN" altLang="en-US" sz="1600" b="1" dirty="0">
                <a:solidFill>
                  <a:srgbClr val="92D050"/>
                </a:solidFill>
                <a:latin typeface="等线" panose="020F0502020204030204"/>
                <a:ea typeface="等线" panose="02010600030101010101" pitchFamily="2" charset="-122"/>
              </a:rPr>
              <a:t>腾讯云</a:t>
            </a:r>
          </a:p>
        </p:txBody>
      </p: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A03C912A-6FF4-44D5-91A1-9A647A7C0DFF}"/>
              </a:ext>
            </a:extLst>
          </p:cNvPr>
          <p:cNvCxnSpPr>
            <a:cxnSpLocks/>
            <a:stCxn id="292" idx="1"/>
            <a:endCxn id="91" idx="3"/>
          </p:cNvCxnSpPr>
          <p:nvPr/>
        </p:nvCxnSpPr>
        <p:spPr>
          <a:xfrm flipH="1">
            <a:off x="9491835" y="3762678"/>
            <a:ext cx="309698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A32EDFDE-3CB1-406B-86B9-3B70661A9745}"/>
              </a:ext>
            </a:extLst>
          </p:cNvPr>
          <p:cNvCxnSpPr>
            <a:cxnSpLocks/>
            <a:stCxn id="291" idx="1"/>
            <a:endCxn id="86" idx="3"/>
          </p:cNvCxnSpPr>
          <p:nvPr/>
        </p:nvCxnSpPr>
        <p:spPr>
          <a:xfrm flipH="1">
            <a:off x="9491835" y="5844888"/>
            <a:ext cx="313971" cy="5548"/>
          </a:xfrm>
          <a:prstGeom prst="line">
            <a:avLst/>
          </a:prstGeom>
          <a:noFill/>
          <a:ln w="28575" cap="flat" cmpd="sng" algn="ctr">
            <a:solidFill>
              <a:srgbClr val="44546A"/>
            </a:solidFill>
            <a:prstDash val="solid"/>
            <a:miter lim="800000"/>
            <a:headEnd type="oval"/>
          </a:ln>
          <a:effectLst/>
        </p:spPr>
      </p:cxn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931B2E22-B2D9-4FC9-9491-A3D904F34880}"/>
              </a:ext>
            </a:extLst>
          </p:cNvPr>
          <p:cNvSpPr/>
          <p:nvPr/>
        </p:nvSpPr>
        <p:spPr>
          <a:xfrm>
            <a:off x="3232808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8CA96F58-9C7A-44BD-B3B3-CE3A258775B9}"/>
              </a:ext>
            </a:extLst>
          </p:cNvPr>
          <p:cNvSpPr/>
          <p:nvPr/>
        </p:nvSpPr>
        <p:spPr>
          <a:xfrm>
            <a:off x="3846275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140EF252-3929-4CF9-9E88-2425CA4D428D}"/>
              </a:ext>
            </a:extLst>
          </p:cNvPr>
          <p:cNvSpPr/>
          <p:nvPr/>
        </p:nvSpPr>
        <p:spPr>
          <a:xfrm>
            <a:off x="4459742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8E4732E6-9B2F-48F9-B477-F1A9DC28A759}"/>
              </a:ext>
            </a:extLst>
          </p:cNvPr>
          <p:cNvSpPr/>
          <p:nvPr/>
        </p:nvSpPr>
        <p:spPr>
          <a:xfrm>
            <a:off x="5071207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FE91EDC-1446-4FBB-9E43-574447C28E0E}"/>
              </a:ext>
            </a:extLst>
          </p:cNvPr>
          <p:cNvSpPr txBox="1"/>
          <p:nvPr/>
        </p:nvSpPr>
        <p:spPr>
          <a:xfrm>
            <a:off x="667588" y="4937534"/>
            <a:ext cx="18877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容器运行环境</a:t>
            </a:r>
            <a:endParaRPr lang="en-US" altLang="zh-CN" sz="1600" b="1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r"/>
            <a:r>
              <a:rPr lang="en-US" altLang="zh-CN" sz="1600" b="1" dirty="0">
                <a:solidFill>
                  <a:srgbClr val="4472C4"/>
                </a:solidFill>
                <a:latin typeface="等线" panose="020F0502020204030204"/>
                <a:ea typeface="等线" panose="02010600030101010101" pitchFamily="2" charset="-122"/>
              </a:rPr>
              <a:t>Docker CE</a:t>
            </a:r>
            <a:endParaRPr lang="zh-CN" altLang="en-US" sz="1600" b="1" dirty="0">
              <a:solidFill>
                <a:srgbClr val="4472C4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36" name="连接符: 肘形 159">
            <a:extLst>
              <a:ext uri="{FF2B5EF4-FFF2-40B4-BE49-F238E27FC236}">
                <a16:creationId xmlns:a16="http://schemas.microsoft.com/office/drawing/2014/main" id="{D3E01435-73A8-4B20-AED2-87D21F17E48B}"/>
              </a:ext>
            </a:extLst>
          </p:cNvPr>
          <p:cNvCxnSpPr>
            <a:cxnSpLocks/>
          </p:cNvCxnSpPr>
          <p:nvPr/>
        </p:nvCxnSpPr>
        <p:spPr>
          <a:xfrm>
            <a:off x="2555349" y="5229921"/>
            <a:ext cx="781456" cy="1"/>
          </a:xfrm>
          <a:prstGeom prst="straightConnector1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oval"/>
          </a:ln>
          <a:effectLst/>
        </p:spPr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CA62FD71-4B82-4F2D-B23D-AA6D5BC7A36D}"/>
              </a:ext>
            </a:extLst>
          </p:cNvPr>
          <p:cNvSpPr/>
          <p:nvPr/>
        </p:nvSpPr>
        <p:spPr>
          <a:xfrm>
            <a:off x="5686301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8C179EE7-9E97-4336-8009-0912F1E3FB39}"/>
              </a:ext>
            </a:extLst>
          </p:cNvPr>
          <p:cNvSpPr/>
          <p:nvPr/>
        </p:nvSpPr>
        <p:spPr>
          <a:xfrm>
            <a:off x="6298955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53259978-18F0-4BF6-9C17-D83291F5B1ED}"/>
              </a:ext>
            </a:extLst>
          </p:cNvPr>
          <p:cNvSpPr/>
          <p:nvPr/>
        </p:nvSpPr>
        <p:spPr>
          <a:xfrm>
            <a:off x="6913235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986038F7-773C-4D81-81C8-F66548853EE5}"/>
              </a:ext>
            </a:extLst>
          </p:cNvPr>
          <p:cNvSpPr/>
          <p:nvPr/>
        </p:nvSpPr>
        <p:spPr>
          <a:xfrm>
            <a:off x="7525256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69868941-1603-4BE1-907A-97171E081B89}"/>
              </a:ext>
            </a:extLst>
          </p:cNvPr>
          <p:cNvSpPr/>
          <p:nvPr/>
        </p:nvSpPr>
        <p:spPr>
          <a:xfrm>
            <a:off x="8139659" y="5031575"/>
            <a:ext cx="528922" cy="396692"/>
          </a:xfrm>
          <a:prstGeom prst="round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9272B705-034E-4E7C-9EF3-B5B23D2A794E}"/>
              </a:ext>
            </a:extLst>
          </p:cNvPr>
          <p:cNvSpPr/>
          <p:nvPr/>
        </p:nvSpPr>
        <p:spPr>
          <a:xfrm>
            <a:off x="5119668" y="4443841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BDE6A382-3059-4F84-948A-5DDAB33FA1E4}"/>
              </a:ext>
            </a:extLst>
          </p:cNvPr>
          <p:cNvSpPr/>
          <p:nvPr/>
        </p:nvSpPr>
        <p:spPr>
          <a:xfrm>
            <a:off x="5119668" y="4054657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FF2C00D-452E-41C5-92AC-500E4F7B5BA7}"/>
              </a:ext>
            </a:extLst>
          </p:cNvPr>
          <p:cNvSpPr txBox="1"/>
          <p:nvPr/>
        </p:nvSpPr>
        <p:spPr>
          <a:xfrm>
            <a:off x="8983439" y="1454663"/>
            <a:ext cx="1652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网络代理</a:t>
            </a:r>
            <a:endParaRPr lang="en-US" altLang="zh-CN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Proxy</a:t>
            </a:r>
            <a:endParaRPr lang="zh-CN" altLang="en-US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44425E9-6FF4-4398-87C9-65DBE3501872}"/>
              </a:ext>
            </a:extLst>
          </p:cNvPr>
          <p:cNvSpPr txBox="1"/>
          <p:nvPr/>
        </p:nvSpPr>
        <p:spPr>
          <a:xfrm>
            <a:off x="7584483" y="1142331"/>
            <a:ext cx="10261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工作节点</a:t>
            </a:r>
            <a:endParaRPr lang="en-US" altLang="zh-CN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ED7D31"/>
                </a:solidFill>
                <a:latin typeface="等线" panose="020F0502020204030204"/>
                <a:ea typeface="等线" panose="02010600030101010101" pitchFamily="2" charset="-122"/>
              </a:rPr>
              <a:t>Nodes</a:t>
            </a:r>
            <a:endParaRPr lang="zh-CN" altLang="en-US" sz="1600" b="1" dirty="0">
              <a:solidFill>
                <a:srgbClr val="ED7D31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78" name="直接连接符 119">
            <a:extLst>
              <a:ext uri="{FF2B5EF4-FFF2-40B4-BE49-F238E27FC236}">
                <a16:creationId xmlns:a16="http://schemas.microsoft.com/office/drawing/2014/main" id="{13386EFB-8060-42AD-B111-4C59870F3FBD}"/>
              </a:ext>
            </a:extLst>
          </p:cNvPr>
          <p:cNvCxnSpPr>
            <a:cxnSpLocks/>
            <a:stCxn id="177" idx="2"/>
            <a:endCxn id="228" idx="0"/>
          </p:cNvCxnSpPr>
          <p:nvPr/>
        </p:nvCxnSpPr>
        <p:spPr>
          <a:xfrm rot="5400000">
            <a:off x="6815710" y="2701114"/>
            <a:ext cx="2255841" cy="307825"/>
          </a:xfrm>
          <a:prstGeom prst="bentConnector3">
            <a:avLst>
              <a:gd name="adj1" fmla="val 95883"/>
            </a:avLst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oval"/>
          </a:ln>
          <a:effectLst/>
        </p:spPr>
      </p:cxn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FD63E30C-6AB3-4E7C-A36B-D79B6B6DADA9}"/>
              </a:ext>
            </a:extLst>
          </p:cNvPr>
          <p:cNvSpPr/>
          <p:nvPr/>
        </p:nvSpPr>
        <p:spPr>
          <a:xfrm>
            <a:off x="5686301" y="3986381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200A6AB5-7480-4EA8-AFD5-F63FF0E2D11E}"/>
              </a:ext>
            </a:extLst>
          </p:cNvPr>
          <p:cNvSpPr/>
          <p:nvPr/>
        </p:nvSpPr>
        <p:spPr>
          <a:xfrm>
            <a:off x="5734762" y="4443841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434BC664-70C1-4778-9BB9-4821F5124756}"/>
              </a:ext>
            </a:extLst>
          </p:cNvPr>
          <p:cNvSpPr/>
          <p:nvPr/>
        </p:nvSpPr>
        <p:spPr>
          <a:xfrm>
            <a:off x="5734762" y="4054657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2881AE17-2F63-439A-A583-97F3FD9E1AD8}"/>
              </a:ext>
            </a:extLst>
          </p:cNvPr>
          <p:cNvSpPr/>
          <p:nvPr/>
        </p:nvSpPr>
        <p:spPr>
          <a:xfrm>
            <a:off x="6298955" y="3986381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0" name="矩形: 圆角 219">
            <a:extLst>
              <a:ext uri="{FF2B5EF4-FFF2-40B4-BE49-F238E27FC236}">
                <a16:creationId xmlns:a16="http://schemas.microsoft.com/office/drawing/2014/main" id="{DF1601EC-43E1-4CE6-BAD0-65E15CE37504}"/>
              </a:ext>
            </a:extLst>
          </p:cNvPr>
          <p:cNvSpPr/>
          <p:nvPr/>
        </p:nvSpPr>
        <p:spPr>
          <a:xfrm>
            <a:off x="6347416" y="4443841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D129AFCB-1E60-4E52-88FC-EA7668C1EA6B}"/>
              </a:ext>
            </a:extLst>
          </p:cNvPr>
          <p:cNvSpPr/>
          <p:nvPr/>
        </p:nvSpPr>
        <p:spPr>
          <a:xfrm>
            <a:off x="6347416" y="4054657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70FB10F8-FFC2-47AF-A744-216AC7904053}"/>
              </a:ext>
            </a:extLst>
          </p:cNvPr>
          <p:cNvSpPr/>
          <p:nvPr/>
        </p:nvSpPr>
        <p:spPr>
          <a:xfrm>
            <a:off x="6913235" y="3982947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4D5161C2-6B1F-47F7-84FA-66F6D07A2907}"/>
              </a:ext>
            </a:extLst>
          </p:cNvPr>
          <p:cNvSpPr/>
          <p:nvPr/>
        </p:nvSpPr>
        <p:spPr>
          <a:xfrm>
            <a:off x="6961696" y="4440407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90553BD0-A8BD-4269-A68A-3D63A9B1857F}"/>
              </a:ext>
            </a:extLst>
          </p:cNvPr>
          <p:cNvSpPr/>
          <p:nvPr/>
        </p:nvSpPr>
        <p:spPr>
          <a:xfrm>
            <a:off x="6961696" y="4051223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矩形: 圆角 227">
            <a:extLst>
              <a:ext uri="{FF2B5EF4-FFF2-40B4-BE49-F238E27FC236}">
                <a16:creationId xmlns:a16="http://schemas.microsoft.com/office/drawing/2014/main" id="{F774F80C-3726-4D77-9809-9D7DF202AF61}"/>
              </a:ext>
            </a:extLst>
          </p:cNvPr>
          <p:cNvSpPr/>
          <p:nvPr/>
        </p:nvSpPr>
        <p:spPr>
          <a:xfrm>
            <a:off x="7525256" y="3982947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684E9E4B-6C4D-49C3-A96B-25544C1FEEE3}"/>
              </a:ext>
            </a:extLst>
          </p:cNvPr>
          <p:cNvSpPr/>
          <p:nvPr/>
        </p:nvSpPr>
        <p:spPr>
          <a:xfrm>
            <a:off x="7573717" y="4440407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1" name="矩形: 圆角 250">
            <a:extLst>
              <a:ext uri="{FF2B5EF4-FFF2-40B4-BE49-F238E27FC236}">
                <a16:creationId xmlns:a16="http://schemas.microsoft.com/office/drawing/2014/main" id="{D14322EC-032A-4E9C-9767-942CCF3E4F42}"/>
              </a:ext>
            </a:extLst>
          </p:cNvPr>
          <p:cNvSpPr/>
          <p:nvPr/>
        </p:nvSpPr>
        <p:spPr>
          <a:xfrm>
            <a:off x="7573717" y="4051223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2" name="矩形: 圆角 251">
            <a:extLst>
              <a:ext uri="{FF2B5EF4-FFF2-40B4-BE49-F238E27FC236}">
                <a16:creationId xmlns:a16="http://schemas.microsoft.com/office/drawing/2014/main" id="{264AD5CA-43E3-444E-BDC4-E5A6B5637784}"/>
              </a:ext>
            </a:extLst>
          </p:cNvPr>
          <p:cNvSpPr/>
          <p:nvPr/>
        </p:nvSpPr>
        <p:spPr>
          <a:xfrm>
            <a:off x="8139659" y="3986381"/>
            <a:ext cx="528922" cy="84741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32A0EC46-DF64-45E3-9662-B3CDEBDE7C6D}"/>
              </a:ext>
            </a:extLst>
          </p:cNvPr>
          <p:cNvSpPr/>
          <p:nvPr/>
        </p:nvSpPr>
        <p:spPr>
          <a:xfrm>
            <a:off x="8188120" y="4443841"/>
            <a:ext cx="432000" cy="324000"/>
          </a:xfrm>
          <a:prstGeom prst="roundRect">
            <a:avLst/>
          </a:prstGeom>
          <a:solidFill>
            <a:srgbClr val="ED7D31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1DCD9F9D-9823-460A-919C-63BADD4E766A}"/>
              </a:ext>
            </a:extLst>
          </p:cNvPr>
          <p:cNvSpPr/>
          <p:nvPr/>
        </p:nvSpPr>
        <p:spPr>
          <a:xfrm>
            <a:off x="8188120" y="4054657"/>
            <a:ext cx="432000" cy="324000"/>
          </a:xfrm>
          <a:prstGeom prst="roundRect">
            <a:avLst/>
          </a:prstGeom>
          <a:solidFill>
            <a:srgbClr val="ED7D31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A35DE0C5-0104-45DB-9389-FE198DE4E488}"/>
              </a:ext>
            </a:extLst>
          </p:cNvPr>
          <p:cNvSpPr/>
          <p:nvPr/>
        </p:nvSpPr>
        <p:spPr>
          <a:xfrm>
            <a:off x="5736650" y="3292095"/>
            <a:ext cx="432000" cy="493390"/>
          </a:xfrm>
          <a:prstGeom prst="roundRect">
            <a:avLst>
              <a:gd name="adj" fmla="val 12045"/>
            </a:avLst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2" name="直接连接符 119">
            <a:extLst>
              <a:ext uri="{FF2B5EF4-FFF2-40B4-BE49-F238E27FC236}">
                <a16:creationId xmlns:a16="http://schemas.microsoft.com/office/drawing/2014/main" id="{8876470F-5D07-46A7-8782-B55B5DF6AF2D}"/>
              </a:ext>
            </a:extLst>
          </p:cNvPr>
          <p:cNvCxnSpPr>
            <a:cxnSpLocks/>
            <a:stCxn id="171" idx="1"/>
            <a:endCxn id="260" idx="3"/>
          </p:cNvCxnSpPr>
          <p:nvPr/>
        </p:nvCxnSpPr>
        <p:spPr>
          <a:xfrm rot="10800000" flipV="1">
            <a:off x="8620121" y="1747051"/>
            <a:ext cx="363319" cy="2469606"/>
          </a:xfrm>
          <a:prstGeom prst="bentConnector3">
            <a:avLst>
              <a:gd name="adj1" fmla="val 60487"/>
            </a:avLst>
          </a:prstGeom>
          <a:noFill/>
          <a:ln w="28575" cap="flat" cmpd="sng" algn="ctr">
            <a:solidFill>
              <a:srgbClr val="F2A978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99" name="直接连接符 119">
            <a:extLst>
              <a:ext uri="{FF2B5EF4-FFF2-40B4-BE49-F238E27FC236}">
                <a16:creationId xmlns:a16="http://schemas.microsoft.com/office/drawing/2014/main" id="{DB8B30C0-4BA9-44C7-9A68-20DF1985C863}"/>
              </a:ext>
            </a:extLst>
          </p:cNvPr>
          <p:cNvCxnSpPr>
            <a:cxnSpLocks/>
            <a:stCxn id="82" idx="1"/>
            <a:endCxn id="253" idx="3"/>
          </p:cNvCxnSpPr>
          <p:nvPr/>
        </p:nvCxnSpPr>
        <p:spPr>
          <a:xfrm rot="10800000" flipV="1">
            <a:off x="8620120" y="2059381"/>
            <a:ext cx="1247780" cy="2546460"/>
          </a:xfrm>
          <a:prstGeom prst="bentConnector3">
            <a:avLst>
              <a:gd name="adj1" fmla="val 76972"/>
            </a:avLst>
          </a:prstGeom>
          <a:noFill/>
          <a:ln w="28575" cap="flat" cmpd="sng" algn="ctr">
            <a:solidFill>
              <a:srgbClr val="F2A978"/>
            </a:solidFill>
            <a:prstDash val="solid"/>
            <a:miter lim="800000"/>
            <a:head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391934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48FE4-93C1-499B-8EC6-655A41B6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 </a:t>
            </a:r>
            <a:r>
              <a:rPr lang="en-US" altLang="zh-CN" dirty="0"/>
              <a:t>Spring Cloud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E10C0-8ECF-431B-884A-DE0558F389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5FF812-9648-489C-A6F6-BCC3F83BB6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2183B-FD8E-4D56-98DB-0BE93B019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BD5B9F9-7909-4213-BEC3-8F3F019B4FF7}"/>
              </a:ext>
            </a:extLst>
          </p:cNvPr>
          <p:cNvGrpSpPr/>
          <p:nvPr/>
        </p:nvGrpSpPr>
        <p:grpSpPr>
          <a:xfrm>
            <a:off x="8184899" y="3078177"/>
            <a:ext cx="1620570" cy="2892479"/>
            <a:chOff x="6990030" y="3078178"/>
            <a:chExt cx="1620570" cy="2892479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099839F-B65F-4F4C-B43B-30572F7484B3}"/>
                </a:ext>
              </a:extLst>
            </p:cNvPr>
            <p:cNvSpPr/>
            <p:nvPr/>
          </p:nvSpPr>
          <p:spPr>
            <a:xfrm>
              <a:off x="6990030" y="3078178"/>
              <a:ext cx="1620570" cy="2892479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05DCD33-DCAF-4B37-ACC0-D64683CBBF1A}"/>
                </a:ext>
              </a:extLst>
            </p:cNvPr>
            <p:cNvSpPr/>
            <p:nvPr/>
          </p:nvSpPr>
          <p:spPr>
            <a:xfrm>
              <a:off x="7191905" y="3216269"/>
              <a:ext cx="1216821" cy="431353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后端服务</a:t>
              </a:r>
              <a:r>
                <a: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A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67DDD046-205F-4601-B4E5-C358D75D55C0}"/>
                </a:ext>
              </a:extLst>
            </p:cNvPr>
            <p:cNvSpPr/>
            <p:nvPr/>
          </p:nvSpPr>
          <p:spPr>
            <a:xfrm>
              <a:off x="7191905" y="3851583"/>
              <a:ext cx="1216821" cy="431353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后端服务</a:t>
              </a:r>
              <a:r>
                <a: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B</a:t>
              </a:r>
              <a:endParaRPr lang="zh-CN" altLang="en-US" sz="1200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7044623A-EA8A-46CE-8F0D-1DB98CF2759D}"/>
                </a:ext>
              </a:extLst>
            </p:cNvPr>
            <p:cNvSpPr/>
            <p:nvPr/>
          </p:nvSpPr>
          <p:spPr>
            <a:xfrm>
              <a:off x="7191905" y="4486897"/>
              <a:ext cx="1216821" cy="431353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后端服务</a:t>
              </a:r>
              <a:r>
                <a: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C</a:t>
              </a:r>
              <a:endParaRPr lang="zh-CN" altLang="en-US" sz="1200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DC0AD61-3E08-4781-BF80-AA80FAB7C1D8}"/>
                </a:ext>
              </a:extLst>
            </p:cNvPr>
            <p:cNvSpPr/>
            <p:nvPr/>
          </p:nvSpPr>
          <p:spPr>
            <a:xfrm>
              <a:off x="7191905" y="5122212"/>
              <a:ext cx="1216821" cy="431353"/>
            </a:xfrm>
            <a:prstGeom prst="round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200" b="1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…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77059E2-6746-459A-94DF-A81859D93790}"/>
                </a:ext>
              </a:extLst>
            </p:cNvPr>
            <p:cNvSpPr/>
            <p:nvPr/>
          </p:nvSpPr>
          <p:spPr>
            <a:xfrm>
              <a:off x="7147733" y="5656088"/>
              <a:ext cx="13051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/>
                <a:t>服务提供者集群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7C49B9F4-5BC3-49A6-9203-1E8CE50E0D59}"/>
              </a:ext>
            </a:extLst>
          </p:cNvPr>
          <p:cNvGrpSpPr/>
          <p:nvPr/>
        </p:nvGrpSpPr>
        <p:grpSpPr>
          <a:xfrm>
            <a:off x="6727382" y="1160574"/>
            <a:ext cx="4024537" cy="818756"/>
            <a:chOff x="7641125" y="1693439"/>
            <a:chExt cx="4024537" cy="818756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04B166B3-E3ED-4A47-99DC-837EC5D5BBF6}"/>
                </a:ext>
              </a:extLst>
            </p:cNvPr>
            <p:cNvGrpSpPr/>
            <p:nvPr/>
          </p:nvGrpSpPr>
          <p:grpSpPr>
            <a:xfrm>
              <a:off x="7641125" y="1693439"/>
              <a:ext cx="4024537" cy="818756"/>
              <a:chOff x="6014919" y="3844161"/>
              <a:chExt cx="4024537" cy="818756"/>
            </a:xfrm>
          </p:grpSpPr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34AA2A95-6B90-4E8D-BC44-A65414EC7ED2}"/>
                  </a:ext>
                </a:extLst>
              </p:cNvPr>
              <p:cNvSpPr/>
              <p:nvPr/>
            </p:nvSpPr>
            <p:spPr>
              <a:xfrm>
                <a:off x="6014919" y="3844161"/>
                <a:ext cx="4024537" cy="818756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A3821786-0636-459A-82BD-A2A23D9C5103}"/>
                  </a:ext>
                </a:extLst>
              </p:cNvPr>
              <p:cNvSpPr/>
              <p:nvPr/>
            </p:nvSpPr>
            <p:spPr>
              <a:xfrm>
                <a:off x="6146540" y="3920672"/>
                <a:ext cx="1216821" cy="431353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配置服务 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1</a:t>
                </a: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Config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71732EB1-A5FD-41B6-BEAE-7FC6F1AEC432}"/>
                  </a:ext>
                </a:extLst>
              </p:cNvPr>
              <p:cNvSpPr/>
              <p:nvPr/>
            </p:nvSpPr>
            <p:spPr>
              <a:xfrm>
                <a:off x="7427206" y="3920672"/>
                <a:ext cx="1216821" cy="431353"/>
              </a:xfrm>
              <a:prstGeom prst="round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配置服务 </a:t>
                </a:r>
                <a:r>
                  <a:rPr kumimoji="0" lang="en-US" altLang="zh-CN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</a:t>
                </a:r>
                <a:r>
                  <a:rPr kumimoji="0" lang="zh-CN" altLang="en-US" sz="12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endPara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Config</a:t>
                </a:r>
                <a:endPara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7F8D122-A456-4CAF-998F-CA767C76CCC2}"/>
                  </a:ext>
                </a:extLst>
              </p:cNvPr>
              <p:cNvSpPr/>
              <p:nvPr/>
            </p:nvSpPr>
            <p:spPr>
              <a:xfrm>
                <a:off x="7481618" y="4385917"/>
                <a:ext cx="1107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200" b="1" dirty="0"/>
                  <a:t>配置中心集群</a:t>
                </a:r>
              </a:p>
            </p:txBody>
          </p:sp>
        </p:grp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58D17B03-E5C5-4443-99B0-C555A7AAFC87}"/>
                </a:ext>
              </a:extLst>
            </p:cNvPr>
            <p:cNvSpPr/>
            <p:nvPr/>
          </p:nvSpPr>
          <p:spPr>
            <a:xfrm>
              <a:off x="10334078" y="1765421"/>
              <a:ext cx="1216821" cy="431353"/>
            </a:xfrm>
            <a:prstGeom prst="roundRect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配置服务 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…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  <a:p>
              <a:pPr lvl="0" algn="ctr">
                <a:defRPr/>
              </a:pPr>
              <a:r>
                <a: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Config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559A442-A810-4B91-85D8-CE31D9DEDA83}"/>
              </a:ext>
            </a:extLst>
          </p:cNvPr>
          <p:cNvSpPr/>
          <p:nvPr/>
        </p:nvSpPr>
        <p:spPr>
          <a:xfrm>
            <a:off x="2047447" y="1157513"/>
            <a:ext cx="4024537" cy="818756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dash"/>
            <a:miter lim="800000"/>
            <a:head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BF6416F-82BC-4D16-8506-1E9FE25CEA4C}"/>
              </a:ext>
            </a:extLst>
          </p:cNvPr>
          <p:cNvSpPr/>
          <p:nvPr/>
        </p:nvSpPr>
        <p:spPr>
          <a:xfrm>
            <a:off x="2179068" y="1234024"/>
            <a:ext cx="1216821" cy="431353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Eureka server 1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9DA21890-7598-46D8-BC74-A84D7704A7E3}"/>
              </a:ext>
            </a:extLst>
          </p:cNvPr>
          <p:cNvSpPr/>
          <p:nvPr/>
        </p:nvSpPr>
        <p:spPr>
          <a:xfrm>
            <a:off x="3459734" y="1234024"/>
            <a:ext cx="1216821" cy="431353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Eureka server 2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76554C-4F09-4B53-8CA1-84EED8706B25}"/>
              </a:ext>
            </a:extLst>
          </p:cNvPr>
          <p:cNvSpPr/>
          <p:nvPr/>
        </p:nvSpPr>
        <p:spPr>
          <a:xfrm>
            <a:off x="3360258" y="169926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服务注册中心集群</a:t>
            </a: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9BC3C44B-1AAD-4DFA-BD41-8276CF1D81BB}"/>
              </a:ext>
            </a:extLst>
          </p:cNvPr>
          <p:cNvSpPr/>
          <p:nvPr/>
        </p:nvSpPr>
        <p:spPr>
          <a:xfrm>
            <a:off x="4740400" y="1229495"/>
            <a:ext cx="1216821" cy="431353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Eureka server 3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44168E-409E-4ED8-BFFE-C52869D72301}"/>
              </a:ext>
            </a:extLst>
          </p:cNvPr>
          <p:cNvGrpSpPr/>
          <p:nvPr/>
        </p:nvGrpSpPr>
        <p:grpSpPr>
          <a:xfrm>
            <a:off x="4316143" y="4899927"/>
            <a:ext cx="2499581" cy="701251"/>
            <a:chOff x="1620570" y="2881904"/>
            <a:chExt cx="3285104" cy="879039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D2492A7-20EE-494E-AA24-C0621BDC9F0F}"/>
                </a:ext>
              </a:extLst>
            </p:cNvPr>
            <p:cNvGrpSpPr/>
            <p:nvPr/>
          </p:nvGrpSpPr>
          <p:grpSpPr>
            <a:xfrm>
              <a:off x="1620570" y="2881904"/>
              <a:ext cx="3285104" cy="879039"/>
              <a:chOff x="1261921" y="5091782"/>
              <a:chExt cx="8999995" cy="879039"/>
            </a:xfrm>
          </p:grpSpPr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D694AE52-E845-471F-8D1E-2B4676D4E037}"/>
                  </a:ext>
                </a:extLst>
              </p:cNvPr>
              <p:cNvSpPr/>
              <p:nvPr/>
            </p:nvSpPr>
            <p:spPr>
              <a:xfrm>
                <a:off x="1261921" y="5091782"/>
                <a:ext cx="8999995" cy="879039"/>
              </a:xfrm>
              <a:prstGeom prst="roundRect">
                <a:avLst/>
              </a:prstGeom>
              <a:solidFill>
                <a:srgbClr val="549118">
                  <a:alpha val="50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1200" kern="0" dirty="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E8377F35-84B1-47BA-B532-5B9DB151F2A8}"/>
                  </a:ext>
                </a:extLst>
              </p:cNvPr>
              <p:cNvSpPr/>
              <p:nvPr/>
            </p:nvSpPr>
            <p:spPr>
              <a:xfrm>
                <a:off x="6082514" y="5485442"/>
                <a:ext cx="4082849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内部负载均衡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Ribbon/Feign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FF84C2F5-B490-4BFE-9CD7-E9F526B8C8B9}"/>
                  </a:ext>
                </a:extLst>
              </p:cNvPr>
              <p:cNvSpPr/>
              <p:nvPr/>
            </p:nvSpPr>
            <p:spPr>
              <a:xfrm>
                <a:off x="1356091" y="5485442"/>
                <a:ext cx="4082849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熔断器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Hystrix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FF5598-E40B-48EF-BAF5-C4CDB6D6AD50}"/>
                </a:ext>
              </a:extLst>
            </p:cNvPr>
            <p:cNvSpPr/>
            <p:nvPr/>
          </p:nvSpPr>
          <p:spPr>
            <a:xfrm>
              <a:off x="2595797" y="2881904"/>
              <a:ext cx="1334652" cy="347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服务消费者</a:t>
              </a:r>
              <a:r>
                <a:rPr lang="en-US" altLang="zh-CN" sz="1200" dirty="0">
                  <a:solidFill>
                    <a:schemeClr val="bg1"/>
                  </a:solidFill>
                </a:rPr>
                <a:t>C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279E06D-11A8-4F65-8D5C-FE9D2B9BF947}"/>
              </a:ext>
            </a:extLst>
          </p:cNvPr>
          <p:cNvGrpSpPr/>
          <p:nvPr/>
        </p:nvGrpSpPr>
        <p:grpSpPr>
          <a:xfrm>
            <a:off x="4316143" y="4047708"/>
            <a:ext cx="2499581" cy="701251"/>
            <a:chOff x="1620570" y="2881904"/>
            <a:chExt cx="3285104" cy="879039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3D7EFA61-38E1-42FF-B6A3-DF57E2CB94EA}"/>
                </a:ext>
              </a:extLst>
            </p:cNvPr>
            <p:cNvGrpSpPr/>
            <p:nvPr/>
          </p:nvGrpSpPr>
          <p:grpSpPr>
            <a:xfrm>
              <a:off x="1620570" y="2881904"/>
              <a:ext cx="3285104" cy="879039"/>
              <a:chOff x="1261921" y="5091782"/>
              <a:chExt cx="8999995" cy="879039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C453509C-B77E-4E8F-B3B8-1011ECBD12AA}"/>
                  </a:ext>
                </a:extLst>
              </p:cNvPr>
              <p:cNvSpPr/>
              <p:nvPr/>
            </p:nvSpPr>
            <p:spPr>
              <a:xfrm>
                <a:off x="1261921" y="5091782"/>
                <a:ext cx="8999995" cy="879039"/>
              </a:xfrm>
              <a:prstGeom prst="roundRect">
                <a:avLst/>
              </a:prstGeom>
              <a:solidFill>
                <a:srgbClr val="549118">
                  <a:alpha val="50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1200" kern="0" dirty="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BB534FC6-100F-45ED-A943-2E39B6398502}"/>
                  </a:ext>
                </a:extLst>
              </p:cNvPr>
              <p:cNvSpPr/>
              <p:nvPr/>
            </p:nvSpPr>
            <p:spPr>
              <a:xfrm>
                <a:off x="6082514" y="5485442"/>
                <a:ext cx="4082849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内部负载均衡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Ribbon/Feign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1028BDA0-78CA-46A4-850B-F2CAF125EA6B}"/>
                  </a:ext>
                </a:extLst>
              </p:cNvPr>
              <p:cNvSpPr/>
              <p:nvPr/>
            </p:nvSpPr>
            <p:spPr>
              <a:xfrm>
                <a:off x="1356091" y="5485442"/>
                <a:ext cx="4082849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熔断器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Hystrix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9B2B952-62CE-4308-9008-4B8AC32E7046}"/>
                </a:ext>
              </a:extLst>
            </p:cNvPr>
            <p:cNvSpPr/>
            <p:nvPr/>
          </p:nvSpPr>
          <p:spPr>
            <a:xfrm>
              <a:off x="2600820" y="2881904"/>
              <a:ext cx="1324606" cy="347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服务消费者</a:t>
              </a:r>
              <a:r>
                <a:rPr lang="en-US" altLang="zh-CN" sz="1200" dirty="0">
                  <a:solidFill>
                    <a:schemeClr val="bg1"/>
                  </a:solidFill>
                </a:rPr>
                <a:t>B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382F6E4C-68F8-415B-999A-920FFE406414}"/>
              </a:ext>
            </a:extLst>
          </p:cNvPr>
          <p:cNvSpPr/>
          <p:nvPr/>
        </p:nvSpPr>
        <p:spPr>
          <a:xfrm>
            <a:off x="4177672" y="3078177"/>
            <a:ext cx="2776523" cy="2892479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BAEB08D-8708-418B-9CA3-55A31E8ED88D}"/>
              </a:ext>
            </a:extLst>
          </p:cNvPr>
          <p:cNvGrpSpPr/>
          <p:nvPr/>
        </p:nvGrpSpPr>
        <p:grpSpPr>
          <a:xfrm>
            <a:off x="4316143" y="3195491"/>
            <a:ext cx="2499581" cy="701252"/>
            <a:chOff x="1620571" y="2881904"/>
            <a:chExt cx="3285104" cy="87904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1F077EC-D438-42DE-926F-31B7AC213715}"/>
                </a:ext>
              </a:extLst>
            </p:cNvPr>
            <p:cNvGrpSpPr/>
            <p:nvPr/>
          </p:nvGrpSpPr>
          <p:grpSpPr>
            <a:xfrm>
              <a:off x="1620571" y="2881905"/>
              <a:ext cx="3285104" cy="879039"/>
              <a:chOff x="1261924" y="5091783"/>
              <a:chExt cx="8999995" cy="879039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C980CA7-A3C0-41B9-8ADB-0E7EFC5EF5BF}"/>
                  </a:ext>
                </a:extLst>
              </p:cNvPr>
              <p:cNvSpPr/>
              <p:nvPr/>
            </p:nvSpPr>
            <p:spPr>
              <a:xfrm>
                <a:off x="1261924" y="5091783"/>
                <a:ext cx="8999995" cy="879039"/>
              </a:xfrm>
              <a:prstGeom prst="roundRect">
                <a:avLst/>
              </a:prstGeom>
              <a:solidFill>
                <a:srgbClr val="549118">
                  <a:alpha val="50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zh-CN" sz="1200" kern="0" dirty="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C7D0079E-4EDF-4BA2-81AD-2E8ACE428AA4}"/>
                  </a:ext>
                </a:extLst>
              </p:cNvPr>
              <p:cNvSpPr/>
              <p:nvPr/>
            </p:nvSpPr>
            <p:spPr>
              <a:xfrm>
                <a:off x="6082514" y="5485442"/>
                <a:ext cx="4082849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内部负载均衡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Ribbon/Feign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40DCC3C5-F73F-4604-AA1E-0DCB27DF6AF0}"/>
                  </a:ext>
                </a:extLst>
              </p:cNvPr>
              <p:cNvSpPr/>
              <p:nvPr/>
            </p:nvSpPr>
            <p:spPr>
              <a:xfrm>
                <a:off x="1356094" y="5485441"/>
                <a:ext cx="4082848" cy="43200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熔断器</a:t>
                </a:r>
                <a:endParaRPr lang="en-US" altLang="zh-CN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lvl="0" algn="ctr">
                  <a:defRPr/>
                </a:pPr>
                <a:r>
                  <a:rPr lang="en-US" altLang="zh-CN" sz="1200" kern="0" dirty="0" err="1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Hystrix</a:t>
                </a:r>
                <a:endParaRPr lang="zh-CN" altLang="en-US" sz="1200" kern="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8A894BE-AE2A-4AEB-BE4A-D3105561A31E}"/>
                </a:ext>
              </a:extLst>
            </p:cNvPr>
            <p:cNvSpPr/>
            <p:nvPr/>
          </p:nvSpPr>
          <p:spPr>
            <a:xfrm>
              <a:off x="2600819" y="2881904"/>
              <a:ext cx="1324606" cy="347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</a:rPr>
                <a:t>服务消费者</a:t>
              </a:r>
              <a:r>
                <a:rPr lang="en-US" altLang="zh-CN" sz="1200" dirty="0">
                  <a:solidFill>
                    <a:schemeClr val="bg1"/>
                  </a:solidFill>
                </a:rPr>
                <a:t>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0180157E-A85F-40F1-A1F3-0FB5B3875262}"/>
              </a:ext>
            </a:extLst>
          </p:cNvPr>
          <p:cNvSpPr/>
          <p:nvPr/>
        </p:nvSpPr>
        <p:spPr>
          <a:xfrm>
            <a:off x="4934991" y="565552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服务消费者集群</a:t>
            </a: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4A516165-AF26-40C2-A7BE-4DF468A5F1FC}"/>
              </a:ext>
            </a:extLst>
          </p:cNvPr>
          <p:cNvSpPr/>
          <p:nvPr/>
        </p:nvSpPr>
        <p:spPr>
          <a:xfrm>
            <a:off x="2419799" y="3078177"/>
            <a:ext cx="527169" cy="2892479"/>
          </a:xfrm>
          <a:prstGeom prst="roundRect">
            <a:avLst>
              <a:gd name="adj" fmla="val 6895"/>
            </a:avLst>
          </a:prstGeom>
          <a:solidFill>
            <a:srgbClr val="7030A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服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务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err="1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Zuul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5CB4F163-F1F3-4926-9831-79FE14143E0E}"/>
              </a:ext>
            </a:extLst>
          </p:cNvPr>
          <p:cNvSpPr/>
          <p:nvPr/>
        </p:nvSpPr>
        <p:spPr>
          <a:xfrm>
            <a:off x="11036174" y="3078177"/>
            <a:ext cx="484314" cy="28924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12750" hangingPunct="0">
              <a:defRPr/>
            </a:pPr>
            <a:r>
              <a:rPr lang="zh-CN" altLang="en-US" sz="1250" kern="0" dirty="0">
                <a:solidFill>
                  <a:schemeClr val="bg1"/>
                </a:solidFill>
                <a:latin typeface="Marker Felt"/>
                <a:sym typeface="Marker Felt"/>
              </a:rPr>
              <a:t>消息总线</a:t>
            </a:r>
          </a:p>
          <a:p>
            <a:pPr lvl="0" algn="ctr" defTabSz="412750" hangingPunct="0">
              <a:defRPr/>
            </a:pPr>
            <a:r>
              <a:rPr lang="en-US" altLang="zh-CN" sz="1250" kern="0" dirty="0">
                <a:solidFill>
                  <a:schemeClr val="bg1"/>
                </a:solidFill>
                <a:latin typeface="Marker Felt"/>
                <a:sym typeface="Marker Felt"/>
              </a:rPr>
              <a:t>Bus</a:t>
            </a:r>
          </a:p>
        </p:txBody>
      </p:sp>
      <p:sp>
        <p:nvSpPr>
          <p:cNvPr id="142" name="diagonal-thick-arrow-pointing-down_21225">
            <a:extLst>
              <a:ext uri="{FF2B5EF4-FFF2-40B4-BE49-F238E27FC236}">
                <a16:creationId xmlns:a16="http://schemas.microsoft.com/office/drawing/2014/main" id="{C94B5146-1118-419C-A558-1515EB56BF11}"/>
              </a:ext>
            </a:extLst>
          </p:cNvPr>
          <p:cNvSpPr>
            <a:spLocks noChangeAspect="1"/>
          </p:cNvSpPr>
          <p:nvPr/>
        </p:nvSpPr>
        <p:spPr bwMode="auto">
          <a:xfrm rot="18900000">
            <a:off x="1653713" y="4229575"/>
            <a:ext cx="609685" cy="608974"/>
          </a:xfrm>
          <a:custGeom>
            <a:avLst/>
            <a:gdLst>
              <a:gd name="T0" fmla="*/ 689 w 689"/>
              <a:gd name="T1" fmla="*/ 689 h 689"/>
              <a:gd name="T2" fmla="*/ 689 w 689"/>
              <a:gd name="T3" fmla="*/ 128 h 689"/>
              <a:gd name="T4" fmla="*/ 525 w 689"/>
              <a:gd name="T5" fmla="*/ 292 h 689"/>
              <a:gd name="T6" fmla="*/ 233 w 689"/>
              <a:gd name="T7" fmla="*/ 0 h 689"/>
              <a:gd name="T8" fmla="*/ 0 w 689"/>
              <a:gd name="T9" fmla="*/ 233 h 689"/>
              <a:gd name="T10" fmla="*/ 292 w 689"/>
              <a:gd name="T11" fmla="*/ 525 h 689"/>
              <a:gd name="T12" fmla="*/ 128 w 689"/>
              <a:gd name="T13" fmla="*/ 689 h 689"/>
              <a:gd name="T14" fmla="*/ 689 w 689"/>
              <a:gd name="T15" fmla="*/ 68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9" h="689">
                <a:moveTo>
                  <a:pt x="689" y="689"/>
                </a:moveTo>
                <a:lnTo>
                  <a:pt x="689" y="128"/>
                </a:lnTo>
                <a:lnTo>
                  <a:pt x="525" y="292"/>
                </a:lnTo>
                <a:lnTo>
                  <a:pt x="233" y="0"/>
                </a:lnTo>
                <a:lnTo>
                  <a:pt x="0" y="233"/>
                </a:lnTo>
                <a:lnTo>
                  <a:pt x="292" y="525"/>
                </a:lnTo>
                <a:lnTo>
                  <a:pt x="128" y="689"/>
                </a:lnTo>
                <a:lnTo>
                  <a:pt x="689" y="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6BECBC3-5A62-4FDB-BAE5-DF2AFFE44434}"/>
              </a:ext>
            </a:extLst>
          </p:cNvPr>
          <p:cNvSpPr/>
          <p:nvPr/>
        </p:nvSpPr>
        <p:spPr>
          <a:xfrm>
            <a:off x="629305" y="4562455"/>
            <a:ext cx="112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用户访问</a:t>
            </a:r>
          </a:p>
        </p:txBody>
      </p:sp>
      <p:sp>
        <p:nvSpPr>
          <p:cNvPr id="144" name="multiple-users-silhouette_33308">
            <a:extLst>
              <a:ext uri="{FF2B5EF4-FFF2-40B4-BE49-F238E27FC236}">
                <a16:creationId xmlns:a16="http://schemas.microsoft.com/office/drawing/2014/main" id="{112E3388-C41D-4FB8-BBA5-AF5F59308100}"/>
              </a:ext>
            </a:extLst>
          </p:cNvPr>
          <p:cNvSpPr>
            <a:spLocks noChangeAspect="1"/>
          </p:cNvSpPr>
          <p:nvPr/>
        </p:nvSpPr>
        <p:spPr bwMode="auto">
          <a:xfrm>
            <a:off x="943065" y="4060032"/>
            <a:ext cx="609685" cy="512454"/>
          </a:xfrm>
          <a:custGeom>
            <a:avLst/>
            <a:gdLst>
              <a:gd name="T0" fmla="*/ 645 w 1068"/>
              <a:gd name="T1" fmla="*/ 154 h 899"/>
              <a:gd name="T2" fmla="*/ 735 w 1068"/>
              <a:gd name="T3" fmla="*/ 298 h 899"/>
              <a:gd name="T4" fmla="*/ 801 w 1068"/>
              <a:gd name="T5" fmla="*/ 313 h 899"/>
              <a:gd name="T6" fmla="*/ 958 w 1068"/>
              <a:gd name="T7" fmla="*/ 156 h 899"/>
              <a:gd name="T8" fmla="*/ 801 w 1068"/>
              <a:gd name="T9" fmla="*/ 0 h 899"/>
              <a:gd name="T10" fmla="*/ 645 w 1068"/>
              <a:gd name="T11" fmla="*/ 154 h 899"/>
              <a:gd name="T12" fmla="*/ 542 w 1068"/>
              <a:gd name="T13" fmla="*/ 475 h 899"/>
              <a:gd name="T14" fmla="*/ 699 w 1068"/>
              <a:gd name="T15" fmla="*/ 318 h 899"/>
              <a:gd name="T16" fmla="*/ 542 w 1068"/>
              <a:gd name="T17" fmla="*/ 161 h 899"/>
              <a:gd name="T18" fmla="*/ 385 w 1068"/>
              <a:gd name="T19" fmla="*/ 318 h 899"/>
              <a:gd name="T20" fmla="*/ 542 w 1068"/>
              <a:gd name="T21" fmla="*/ 475 h 899"/>
              <a:gd name="T22" fmla="*/ 609 w 1068"/>
              <a:gd name="T23" fmla="*/ 485 h 899"/>
              <a:gd name="T24" fmla="*/ 476 w 1068"/>
              <a:gd name="T25" fmla="*/ 485 h 899"/>
              <a:gd name="T26" fmla="*/ 275 w 1068"/>
              <a:gd name="T27" fmla="*/ 686 h 899"/>
              <a:gd name="T28" fmla="*/ 275 w 1068"/>
              <a:gd name="T29" fmla="*/ 849 h 899"/>
              <a:gd name="T30" fmla="*/ 275 w 1068"/>
              <a:gd name="T31" fmla="*/ 851 h 899"/>
              <a:gd name="T32" fmla="*/ 287 w 1068"/>
              <a:gd name="T33" fmla="*/ 855 h 899"/>
              <a:gd name="T34" fmla="*/ 559 w 1068"/>
              <a:gd name="T35" fmla="*/ 899 h 899"/>
              <a:gd name="T36" fmla="*/ 798 w 1068"/>
              <a:gd name="T37" fmla="*/ 854 h 899"/>
              <a:gd name="T38" fmla="*/ 808 w 1068"/>
              <a:gd name="T39" fmla="*/ 849 h 899"/>
              <a:gd name="T40" fmla="*/ 809 w 1068"/>
              <a:gd name="T41" fmla="*/ 849 h 899"/>
              <a:gd name="T42" fmla="*/ 809 w 1068"/>
              <a:gd name="T43" fmla="*/ 686 h 899"/>
              <a:gd name="T44" fmla="*/ 609 w 1068"/>
              <a:gd name="T45" fmla="*/ 485 h 899"/>
              <a:gd name="T46" fmla="*/ 868 w 1068"/>
              <a:gd name="T47" fmla="*/ 324 h 899"/>
              <a:gd name="T48" fmla="*/ 736 w 1068"/>
              <a:gd name="T49" fmla="*/ 324 h 899"/>
              <a:gd name="T50" fmla="*/ 676 w 1068"/>
              <a:gd name="T51" fmla="*/ 458 h 899"/>
              <a:gd name="T52" fmla="*/ 847 w 1068"/>
              <a:gd name="T53" fmla="*/ 686 h 899"/>
              <a:gd name="T54" fmla="*/ 847 w 1068"/>
              <a:gd name="T55" fmla="*/ 736 h 899"/>
              <a:gd name="T56" fmla="*/ 1057 w 1068"/>
              <a:gd name="T57" fmla="*/ 692 h 899"/>
              <a:gd name="T58" fmla="*/ 1067 w 1068"/>
              <a:gd name="T59" fmla="*/ 687 h 899"/>
              <a:gd name="T60" fmla="*/ 1068 w 1068"/>
              <a:gd name="T61" fmla="*/ 687 h 899"/>
              <a:gd name="T62" fmla="*/ 1068 w 1068"/>
              <a:gd name="T63" fmla="*/ 524 h 899"/>
              <a:gd name="T64" fmla="*/ 868 w 1068"/>
              <a:gd name="T65" fmla="*/ 324 h 899"/>
              <a:gd name="T66" fmla="*/ 267 w 1068"/>
              <a:gd name="T67" fmla="*/ 313 h 899"/>
              <a:gd name="T68" fmla="*/ 350 w 1068"/>
              <a:gd name="T69" fmla="*/ 289 h 899"/>
              <a:gd name="T70" fmla="*/ 423 w 1068"/>
              <a:gd name="T71" fmla="*/ 165 h 899"/>
              <a:gd name="T72" fmla="*/ 424 w 1068"/>
              <a:gd name="T73" fmla="*/ 156 h 899"/>
              <a:gd name="T74" fmla="*/ 267 w 1068"/>
              <a:gd name="T75" fmla="*/ 0 h 899"/>
              <a:gd name="T76" fmla="*/ 110 w 1068"/>
              <a:gd name="T77" fmla="*/ 156 h 899"/>
              <a:gd name="T78" fmla="*/ 267 w 1068"/>
              <a:gd name="T79" fmla="*/ 313 h 899"/>
              <a:gd name="T80" fmla="*/ 408 w 1068"/>
              <a:gd name="T81" fmla="*/ 458 h 899"/>
              <a:gd name="T82" fmla="*/ 348 w 1068"/>
              <a:gd name="T83" fmla="*/ 324 h 899"/>
              <a:gd name="T84" fmla="*/ 334 w 1068"/>
              <a:gd name="T85" fmla="*/ 324 h 899"/>
              <a:gd name="T86" fmla="*/ 201 w 1068"/>
              <a:gd name="T87" fmla="*/ 324 h 899"/>
              <a:gd name="T88" fmla="*/ 0 w 1068"/>
              <a:gd name="T89" fmla="*/ 524 h 899"/>
              <a:gd name="T90" fmla="*/ 0 w 1068"/>
              <a:gd name="T91" fmla="*/ 687 h 899"/>
              <a:gd name="T92" fmla="*/ 0 w 1068"/>
              <a:gd name="T93" fmla="*/ 689 h 899"/>
              <a:gd name="T94" fmla="*/ 12 w 1068"/>
              <a:gd name="T95" fmla="*/ 693 h 899"/>
              <a:gd name="T96" fmla="*/ 238 w 1068"/>
              <a:gd name="T97" fmla="*/ 735 h 899"/>
              <a:gd name="T98" fmla="*/ 238 w 1068"/>
              <a:gd name="T99" fmla="*/ 686 h 899"/>
              <a:gd name="T100" fmla="*/ 408 w 1068"/>
              <a:gd name="T101" fmla="*/ 45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68" h="899">
                <a:moveTo>
                  <a:pt x="645" y="154"/>
                </a:moveTo>
                <a:cubicBezTo>
                  <a:pt x="694" y="185"/>
                  <a:pt x="729" y="237"/>
                  <a:pt x="735" y="298"/>
                </a:cubicBezTo>
                <a:cubicBezTo>
                  <a:pt x="755" y="308"/>
                  <a:pt x="778" y="313"/>
                  <a:pt x="801" y="313"/>
                </a:cubicBezTo>
                <a:cubicBezTo>
                  <a:pt x="888" y="313"/>
                  <a:pt x="958" y="243"/>
                  <a:pt x="958" y="156"/>
                </a:cubicBezTo>
                <a:cubicBezTo>
                  <a:pt x="958" y="70"/>
                  <a:pt x="888" y="0"/>
                  <a:pt x="801" y="0"/>
                </a:cubicBezTo>
                <a:cubicBezTo>
                  <a:pt x="716" y="0"/>
                  <a:pt x="646" y="69"/>
                  <a:pt x="645" y="154"/>
                </a:cubicBezTo>
                <a:close/>
                <a:moveTo>
                  <a:pt x="542" y="475"/>
                </a:moveTo>
                <a:cubicBezTo>
                  <a:pt x="629" y="475"/>
                  <a:pt x="699" y="405"/>
                  <a:pt x="699" y="318"/>
                </a:cubicBezTo>
                <a:cubicBezTo>
                  <a:pt x="699" y="232"/>
                  <a:pt x="629" y="161"/>
                  <a:pt x="542" y="161"/>
                </a:cubicBezTo>
                <a:cubicBezTo>
                  <a:pt x="456" y="161"/>
                  <a:pt x="385" y="232"/>
                  <a:pt x="385" y="318"/>
                </a:cubicBezTo>
                <a:cubicBezTo>
                  <a:pt x="385" y="405"/>
                  <a:pt x="456" y="475"/>
                  <a:pt x="542" y="475"/>
                </a:cubicBezTo>
                <a:close/>
                <a:moveTo>
                  <a:pt x="609" y="485"/>
                </a:moveTo>
                <a:lnTo>
                  <a:pt x="476" y="485"/>
                </a:lnTo>
                <a:cubicBezTo>
                  <a:pt x="365" y="485"/>
                  <a:pt x="275" y="575"/>
                  <a:pt x="275" y="686"/>
                </a:cubicBezTo>
                <a:lnTo>
                  <a:pt x="275" y="849"/>
                </a:lnTo>
                <a:lnTo>
                  <a:pt x="275" y="851"/>
                </a:lnTo>
                <a:lnTo>
                  <a:pt x="287" y="855"/>
                </a:lnTo>
                <a:cubicBezTo>
                  <a:pt x="392" y="888"/>
                  <a:pt x="484" y="899"/>
                  <a:pt x="559" y="899"/>
                </a:cubicBezTo>
                <a:cubicBezTo>
                  <a:pt x="707" y="899"/>
                  <a:pt x="792" y="857"/>
                  <a:pt x="798" y="854"/>
                </a:cubicBezTo>
                <a:lnTo>
                  <a:pt x="808" y="849"/>
                </a:lnTo>
                <a:lnTo>
                  <a:pt x="809" y="849"/>
                </a:lnTo>
                <a:lnTo>
                  <a:pt x="809" y="686"/>
                </a:lnTo>
                <a:cubicBezTo>
                  <a:pt x="809" y="575"/>
                  <a:pt x="719" y="485"/>
                  <a:pt x="609" y="485"/>
                </a:cubicBezTo>
                <a:close/>
                <a:moveTo>
                  <a:pt x="868" y="324"/>
                </a:moveTo>
                <a:lnTo>
                  <a:pt x="736" y="324"/>
                </a:lnTo>
                <a:cubicBezTo>
                  <a:pt x="734" y="376"/>
                  <a:pt x="712" y="424"/>
                  <a:pt x="676" y="458"/>
                </a:cubicBezTo>
                <a:cubicBezTo>
                  <a:pt x="775" y="487"/>
                  <a:pt x="847" y="579"/>
                  <a:pt x="847" y="686"/>
                </a:cubicBezTo>
                <a:lnTo>
                  <a:pt x="847" y="736"/>
                </a:lnTo>
                <a:cubicBezTo>
                  <a:pt x="977" y="732"/>
                  <a:pt x="1052" y="695"/>
                  <a:pt x="1057" y="692"/>
                </a:cubicBezTo>
                <a:lnTo>
                  <a:pt x="1067" y="687"/>
                </a:lnTo>
                <a:lnTo>
                  <a:pt x="1068" y="687"/>
                </a:lnTo>
                <a:lnTo>
                  <a:pt x="1068" y="524"/>
                </a:lnTo>
                <a:cubicBezTo>
                  <a:pt x="1068" y="414"/>
                  <a:pt x="978" y="324"/>
                  <a:pt x="868" y="324"/>
                </a:cubicBezTo>
                <a:close/>
                <a:moveTo>
                  <a:pt x="267" y="313"/>
                </a:moveTo>
                <a:cubicBezTo>
                  <a:pt x="298" y="313"/>
                  <a:pt x="326" y="304"/>
                  <a:pt x="350" y="289"/>
                </a:cubicBezTo>
                <a:cubicBezTo>
                  <a:pt x="358" y="239"/>
                  <a:pt x="385" y="195"/>
                  <a:pt x="423" y="165"/>
                </a:cubicBezTo>
                <a:cubicBezTo>
                  <a:pt x="424" y="162"/>
                  <a:pt x="424" y="159"/>
                  <a:pt x="424" y="156"/>
                </a:cubicBezTo>
                <a:cubicBezTo>
                  <a:pt x="424" y="70"/>
                  <a:pt x="354" y="0"/>
                  <a:pt x="267" y="0"/>
                </a:cubicBezTo>
                <a:cubicBezTo>
                  <a:pt x="181" y="0"/>
                  <a:pt x="110" y="70"/>
                  <a:pt x="110" y="156"/>
                </a:cubicBezTo>
                <a:cubicBezTo>
                  <a:pt x="110" y="243"/>
                  <a:pt x="181" y="313"/>
                  <a:pt x="267" y="313"/>
                </a:cubicBezTo>
                <a:close/>
                <a:moveTo>
                  <a:pt x="408" y="458"/>
                </a:moveTo>
                <a:cubicBezTo>
                  <a:pt x="372" y="424"/>
                  <a:pt x="350" y="377"/>
                  <a:pt x="348" y="324"/>
                </a:cubicBezTo>
                <a:cubicBezTo>
                  <a:pt x="343" y="324"/>
                  <a:pt x="339" y="324"/>
                  <a:pt x="334" y="324"/>
                </a:cubicBezTo>
                <a:lnTo>
                  <a:pt x="201" y="324"/>
                </a:lnTo>
                <a:cubicBezTo>
                  <a:pt x="90" y="324"/>
                  <a:pt x="0" y="414"/>
                  <a:pt x="0" y="524"/>
                </a:cubicBezTo>
                <a:lnTo>
                  <a:pt x="0" y="687"/>
                </a:lnTo>
                <a:lnTo>
                  <a:pt x="0" y="689"/>
                </a:lnTo>
                <a:lnTo>
                  <a:pt x="12" y="693"/>
                </a:lnTo>
                <a:cubicBezTo>
                  <a:pt x="96" y="719"/>
                  <a:pt x="172" y="732"/>
                  <a:pt x="238" y="735"/>
                </a:cubicBezTo>
                <a:lnTo>
                  <a:pt x="238" y="686"/>
                </a:lnTo>
                <a:cubicBezTo>
                  <a:pt x="238" y="579"/>
                  <a:pt x="309" y="487"/>
                  <a:pt x="408" y="4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45" name="连接符: 肘形 63">
            <a:extLst>
              <a:ext uri="{FF2B5EF4-FFF2-40B4-BE49-F238E27FC236}">
                <a16:creationId xmlns:a16="http://schemas.microsoft.com/office/drawing/2014/main" id="{E9653A03-C61C-4D14-82D4-874B25C59AD8}"/>
              </a:ext>
            </a:extLst>
          </p:cNvPr>
          <p:cNvCxnSpPr>
            <a:cxnSpLocks/>
            <a:stCxn id="139" idx="3"/>
            <a:endCxn id="106" idx="1"/>
          </p:cNvCxnSpPr>
          <p:nvPr/>
        </p:nvCxnSpPr>
        <p:spPr>
          <a:xfrm>
            <a:off x="2946968" y="4524417"/>
            <a:ext cx="1230704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22161261-5147-4795-BC2F-0B42742E030D}"/>
              </a:ext>
            </a:extLst>
          </p:cNvPr>
          <p:cNvSpPr/>
          <p:nvPr/>
        </p:nvSpPr>
        <p:spPr>
          <a:xfrm>
            <a:off x="3179701" y="422324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调用服务</a:t>
            </a:r>
            <a:endParaRPr lang="zh-CN" altLang="en-US" sz="1200" dirty="0"/>
          </a:p>
        </p:txBody>
      </p:sp>
      <p:cxnSp>
        <p:nvCxnSpPr>
          <p:cNvPr id="149" name="连接符: 肘形 63">
            <a:extLst>
              <a:ext uri="{FF2B5EF4-FFF2-40B4-BE49-F238E27FC236}">
                <a16:creationId xmlns:a16="http://schemas.microsoft.com/office/drawing/2014/main" id="{033CCF53-2BA5-4DB3-BB60-8363A5B56CC3}"/>
              </a:ext>
            </a:extLst>
          </p:cNvPr>
          <p:cNvCxnSpPr>
            <a:cxnSpLocks/>
            <a:stCxn id="106" idx="3"/>
            <a:endCxn id="81" idx="1"/>
          </p:cNvCxnSpPr>
          <p:nvPr/>
        </p:nvCxnSpPr>
        <p:spPr>
          <a:xfrm>
            <a:off x="6954195" y="4524417"/>
            <a:ext cx="1230704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E22DA1F1-6F69-4D3C-8B41-F245763E8726}"/>
              </a:ext>
            </a:extLst>
          </p:cNvPr>
          <p:cNvSpPr/>
          <p:nvPr/>
        </p:nvSpPr>
        <p:spPr>
          <a:xfrm>
            <a:off x="7015547" y="424945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调用内部服务</a:t>
            </a:r>
            <a:endParaRPr lang="zh-CN" altLang="en-US" sz="1200" dirty="0"/>
          </a:p>
        </p:txBody>
      </p:sp>
      <p:cxnSp>
        <p:nvCxnSpPr>
          <p:cNvPr id="153" name="连接符: 肘形 63">
            <a:extLst>
              <a:ext uri="{FF2B5EF4-FFF2-40B4-BE49-F238E27FC236}">
                <a16:creationId xmlns:a16="http://schemas.microsoft.com/office/drawing/2014/main" id="{39942A49-9309-41C2-B20E-9BEEC860586D}"/>
              </a:ext>
            </a:extLst>
          </p:cNvPr>
          <p:cNvCxnSpPr>
            <a:cxnSpLocks/>
            <a:stCxn id="141" idx="1"/>
            <a:endCxn id="81" idx="3"/>
          </p:cNvCxnSpPr>
          <p:nvPr/>
        </p:nvCxnSpPr>
        <p:spPr>
          <a:xfrm flipH="1">
            <a:off x="9805469" y="4524417"/>
            <a:ext cx="1230705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miter lim="800000"/>
            <a:headEnd type="none"/>
            <a:tailEnd type="triangle"/>
          </a:ln>
          <a:effectLst/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DDBEA0B-CE64-4AB9-B150-583AF276127F}"/>
              </a:ext>
            </a:extLst>
          </p:cNvPr>
          <p:cNvSpPr/>
          <p:nvPr/>
        </p:nvSpPr>
        <p:spPr>
          <a:xfrm>
            <a:off x="10034085" y="422324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接受消息</a:t>
            </a:r>
            <a:endParaRPr lang="zh-CN" altLang="en-US" sz="1200" dirty="0"/>
          </a:p>
        </p:txBody>
      </p:sp>
      <p:cxnSp>
        <p:nvCxnSpPr>
          <p:cNvPr id="160" name="连接符: 肘形 63">
            <a:extLst>
              <a:ext uri="{FF2B5EF4-FFF2-40B4-BE49-F238E27FC236}">
                <a16:creationId xmlns:a16="http://schemas.microsoft.com/office/drawing/2014/main" id="{12A4116D-8114-45A9-92A6-249D22BB4119}"/>
              </a:ext>
            </a:extLst>
          </p:cNvPr>
          <p:cNvCxnSpPr>
            <a:cxnSpLocks/>
            <a:stCxn id="139" idx="2"/>
            <a:endCxn id="81" idx="2"/>
          </p:cNvCxnSpPr>
          <p:nvPr/>
        </p:nvCxnSpPr>
        <p:spPr>
          <a:xfrm rot="16200000" flipH="1">
            <a:off x="5839284" y="2814756"/>
            <a:ext cx="12700" cy="6311800"/>
          </a:xfrm>
          <a:prstGeom prst="bentConnector3">
            <a:avLst>
              <a:gd name="adj1" fmla="val 180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B8F29AD4-8FB0-4A00-A3B2-7FC170C8A851}"/>
              </a:ext>
            </a:extLst>
          </p:cNvPr>
          <p:cNvSpPr/>
          <p:nvPr/>
        </p:nvSpPr>
        <p:spPr>
          <a:xfrm>
            <a:off x="5226035" y="618559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调用服务</a:t>
            </a:r>
            <a:endParaRPr lang="zh-CN" altLang="en-US" sz="1200" dirty="0"/>
          </a:p>
        </p:txBody>
      </p:sp>
      <p:cxnSp>
        <p:nvCxnSpPr>
          <p:cNvPr id="164" name="连接符: 肘形 63">
            <a:extLst>
              <a:ext uri="{FF2B5EF4-FFF2-40B4-BE49-F238E27FC236}">
                <a16:creationId xmlns:a16="http://schemas.microsoft.com/office/drawing/2014/main" id="{210597A4-664F-464C-B712-D6EF4F38051B}"/>
              </a:ext>
            </a:extLst>
          </p:cNvPr>
          <p:cNvCxnSpPr>
            <a:cxnSpLocks/>
            <a:stCxn id="118" idx="2"/>
            <a:endCxn id="81" idx="0"/>
          </p:cNvCxnSpPr>
          <p:nvPr/>
        </p:nvCxnSpPr>
        <p:spPr>
          <a:xfrm rot="16200000" flipH="1">
            <a:off x="8317994" y="2400986"/>
            <a:ext cx="1098847" cy="255533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D111CA07-FF71-4694-A760-239F1F6F3810}"/>
              </a:ext>
            </a:extLst>
          </p:cNvPr>
          <p:cNvSpPr/>
          <p:nvPr/>
        </p:nvSpPr>
        <p:spPr>
          <a:xfrm>
            <a:off x="8739650" y="224945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获取配置内容</a:t>
            </a:r>
            <a:endParaRPr lang="zh-CN" altLang="en-US" sz="1200" dirty="0"/>
          </a:p>
        </p:txBody>
      </p:sp>
      <p:cxnSp>
        <p:nvCxnSpPr>
          <p:cNvPr id="168" name="连接符: 肘形 63">
            <a:extLst>
              <a:ext uri="{FF2B5EF4-FFF2-40B4-BE49-F238E27FC236}">
                <a16:creationId xmlns:a16="http://schemas.microsoft.com/office/drawing/2014/main" id="{C16A1A31-C347-4605-A98D-3FED3D710E88}"/>
              </a:ext>
            </a:extLst>
          </p:cNvPr>
          <p:cNvCxnSpPr>
            <a:cxnSpLocks/>
            <a:stCxn id="118" idx="3"/>
            <a:endCxn id="141" idx="0"/>
          </p:cNvCxnSpPr>
          <p:nvPr/>
        </p:nvCxnSpPr>
        <p:spPr>
          <a:xfrm>
            <a:off x="10751919" y="1569952"/>
            <a:ext cx="526412" cy="1508225"/>
          </a:xfrm>
          <a:prstGeom prst="bentConnector2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miter lim="800000"/>
            <a:headEnd type="none"/>
            <a:tailEnd type="triangle"/>
          </a:ln>
          <a:effectLst/>
        </p:spPr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D634C8D7-2CCF-44E7-BD5A-6BD365E9F38C}"/>
              </a:ext>
            </a:extLst>
          </p:cNvPr>
          <p:cNvSpPr/>
          <p:nvPr/>
        </p:nvSpPr>
        <p:spPr>
          <a:xfrm>
            <a:off x="10478112" y="224945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发送消息</a:t>
            </a:r>
            <a:endParaRPr lang="zh-CN" altLang="en-US" sz="1200" dirty="0"/>
          </a:p>
        </p:txBody>
      </p:sp>
      <p:cxnSp>
        <p:nvCxnSpPr>
          <p:cNvPr id="174" name="连接符: 肘形 63">
            <a:extLst>
              <a:ext uri="{FF2B5EF4-FFF2-40B4-BE49-F238E27FC236}">
                <a16:creationId xmlns:a16="http://schemas.microsoft.com/office/drawing/2014/main" id="{AC5633E9-996E-4398-B3B9-A3187D94CEC8}"/>
              </a:ext>
            </a:extLst>
          </p:cNvPr>
          <p:cNvCxnSpPr>
            <a:cxnSpLocks/>
            <a:stCxn id="118" idx="1"/>
            <a:endCxn id="129" idx="3"/>
          </p:cNvCxnSpPr>
          <p:nvPr/>
        </p:nvCxnSpPr>
        <p:spPr>
          <a:xfrm flipH="1" flipV="1">
            <a:off x="6071984" y="1566891"/>
            <a:ext cx="655398" cy="3061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DBBCFC64-9B03-4B26-A0BC-2FA1E761500C}"/>
              </a:ext>
            </a:extLst>
          </p:cNvPr>
          <p:cNvSpPr/>
          <p:nvPr/>
        </p:nvSpPr>
        <p:spPr>
          <a:xfrm>
            <a:off x="6153461" y="128989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注册</a:t>
            </a:r>
            <a:endParaRPr lang="zh-CN" altLang="en-US" sz="1200" dirty="0"/>
          </a:p>
        </p:txBody>
      </p:sp>
      <p:cxnSp>
        <p:nvCxnSpPr>
          <p:cNvPr id="180" name="连接符: 肘形 63">
            <a:extLst>
              <a:ext uri="{FF2B5EF4-FFF2-40B4-BE49-F238E27FC236}">
                <a16:creationId xmlns:a16="http://schemas.microsoft.com/office/drawing/2014/main" id="{3C5FC221-CF81-40F2-A590-1A6E44A38C4B}"/>
              </a:ext>
            </a:extLst>
          </p:cNvPr>
          <p:cNvCxnSpPr>
            <a:cxnSpLocks/>
            <a:stCxn id="106" idx="0"/>
            <a:endCxn id="132" idx="2"/>
          </p:cNvCxnSpPr>
          <p:nvPr/>
        </p:nvCxnSpPr>
        <p:spPr>
          <a:xfrm flipH="1" flipV="1">
            <a:off x="4068144" y="1976268"/>
            <a:ext cx="1497790" cy="110190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0287F5F4-057B-442D-A7D4-AF6B2CC4A1AC}"/>
              </a:ext>
            </a:extLst>
          </p:cNvPr>
          <p:cNvSpPr/>
          <p:nvPr/>
        </p:nvSpPr>
        <p:spPr>
          <a:xfrm>
            <a:off x="5162529" y="258278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注册</a:t>
            </a:r>
            <a:endParaRPr lang="zh-CN" altLang="en-US" sz="1200" dirty="0"/>
          </a:p>
        </p:txBody>
      </p:sp>
      <p:cxnSp>
        <p:nvCxnSpPr>
          <p:cNvPr id="184" name="连接符: 肘形 63">
            <a:extLst>
              <a:ext uri="{FF2B5EF4-FFF2-40B4-BE49-F238E27FC236}">
                <a16:creationId xmlns:a16="http://schemas.microsoft.com/office/drawing/2014/main" id="{86F08A5A-8C16-412C-A5B1-AE0F012EDC37}"/>
              </a:ext>
            </a:extLst>
          </p:cNvPr>
          <p:cNvCxnSpPr>
            <a:cxnSpLocks/>
            <a:stCxn id="81" idx="0"/>
            <a:endCxn id="132" idx="2"/>
          </p:cNvCxnSpPr>
          <p:nvPr/>
        </p:nvCxnSpPr>
        <p:spPr>
          <a:xfrm flipH="1" flipV="1">
            <a:off x="4068144" y="1976268"/>
            <a:ext cx="4927040" cy="110190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7D4FFD40-91D0-4069-A28A-716023D61D53}"/>
              </a:ext>
            </a:extLst>
          </p:cNvPr>
          <p:cNvSpPr/>
          <p:nvPr/>
        </p:nvSpPr>
        <p:spPr>
          <a:xfrm>
            <a:off x="7505743" y="2511758"/>
            <a:ext cx="4924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/>
              <a:t>注册</a:t>
            </a:r>
            <a:endParaRPr lang="zh-CN" altLang="en-US" sz="1200" dirty="0"/>
          </a:p>
        </p:txBody>
      </p:sp>
      <p:cxnSp>
        <p:nvCxnSpPr>
          <p:cNvPr id="190" name="连接符: 肘形 63">
            <a:extLst>
              <a:ext uri="{FF2B5EF4-FFF2-40B4-BE49-F238E27FC236}">
                <a16:creationId xmlns:a16="http://schemas.microsoft.com/office/drawing/2014/main" id="{32D2D521-CB38-4487-A549-59D8A6FBE072}"/>
              </a:ext>
            </a:extLst>
          </p:cNvPr>
          <p:cNvCxnSpPr>
            <a:cxnSpLocks/>
            <a:stCxn id="139" idx="0"/>
            <a:endCxn id="132" idx="2"/>
          </p:cNvCxnSpPr>
          <p:nvPr/>
        </p:nvCxnSpPr>
        <p:spPr>
          <a:xfrm flipV="1">
            <a:off x="2683384" y="1976268"/>
            <a:ext cx="1384760" cy="1101909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840DE77-5A39-4CFB-8DDF-783F81170460}"/>
              </a:ext>
            </a:extLst>
          </p:cNvPr>
          <p:cNvSpPr/>
          <p:nvPr/>
        </p:nvSpPr>
        <p:spPr>
          <a:xfrm>
            <a:off x="2483875" y="264678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注册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9991174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连接符: 肘形 63">
            <a:extLst>
              <a:ext uri="{FF2B5EF4-FFF2-40B4-BE49-F238E27FC236}">
                <a16:creationId xmlns:a16="http://schemas.microsoft.com/office/drawing/2014/main" id="{3C5FC221-CF81-40F2-A590-1A6E44A38C4B}"/>
              </a:ext>
            </a:extLst>
          </p:cNvPr>
          <p:cNvCxnSpPr>
            <a:cxnSpLocks/>
            <a:stCxn id="90" idx="0"/>
            <a:endCxn id="131" idx="2"/>
          </p:cNvCxnSpPr>
          <p:nvPr/>
        </p:nvCxnSpPr>
        <p:spPr>
          <a:xfrm rot="5400000" flipH="1" flipV="1">
            <a:off x="5651087" y="2580640"/>
            <a:ext cx="1562342" cy="175597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/>
            <a:tailEnd type="triangle"/>
          </a:ln>
          <a:effectLst/>
        </p:spPr>
      </p:cxnSp>
      <p:cxnSp>
        <p:nvCxnSpPr>
          <p:cNvPr id="187" name="连接符: 肘形 63">
            <a:extLst>
              <a:ext uri="{FF2B5EF4-FFF2-40B4-BE49-F238E27FC236}">
                <a16:creationId xmlns:a16="http://schemas.microsoft.com/office/drawing/2014/main" id="{6273BF79-7D3A-4938-8896-24EE2AC92886}"/>
              </a:ext>
            </a:extLst>
          </p:cNvPr>
          <p:cNvCxnSpPr>
            <a:cxnSpLocks/>
            <a:stCxn id="204" idx="0"/>
            <a:endCxn id="131" idx="2"/>
          </p:cNvCxnSpPr>
          <p:nvPr/>
        </p:nvCxnSpPr>
        <p:spPr>
          <a:xfrm rot="16200000" flipV="1">
            <a:off x="7418656" y="2569041"/>
            <a:ext cx="1562342" cy="1779168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  <a:headEnd type="none"/>
            <a:tailEnd type="triangle"/>
          </a:ln>
          <a:effectLst/>
        </p:spPr>
      </p:cxn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A8E43D97-6A64-45A7-87BE-FD920E557998}"/>
              </a:ext>
            </a:extLst>
          </p:cNvPr>
          <p:cNvSpPr/>
          <p:nvPr/>
        </p:nvSpPr>
        <p:spPr>
          <a:xfrm>
            <a:off x="4634132" y="3622508"/>
            <a:ext cx="5352217" cy="234814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A48FE4-93C1-499B-8EC6-655A41B6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技术介绍 </a:t>
            </a:r>
            <a:r>
              <a:rPr lang="en-US" altLang="zh-CN" dirty="0" err="1"/>
              <a:t>Istio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E10C0-8ECF-431B-884A-DE0558F389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9924" y="136526"/>
            <a:ext cx="10850557" cy="353926"/>
          </a:xfrm>
        </p:spPr>
        <p:txBody>
          <a:bodyPr/>
          <a:lstStyle/>
          <a:p>
            <a:r>
              <a:rPr lang="en-US" altLang="zh-CN" dirty="0"/>
              <a:t>Platform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5FF812-9648-489C-A6F6-BCC3F83BB6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altLang="zh-CN"/>
              <a:t>Sinosoft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2183B-FD8E-4D56-98DB-0BE93B019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BDC343A-A076-4A81-9DCA-503C379E2897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B559A442-A810-4B91-85D8-CE31D9DEDA83}"/>
              </a:ext>
            </a:extLst>
          </p:cNvPr>
          <p:cNvSpPr/>
          <p:nvPr/>
        </p:nvSpPr>
        <p:spPr>
          <a:xfrm>
            <a:off x="4634134" y="1157514"/>
            <a:ext cx="5352216" cy="1750787"/>
          </a:xfrm>
          <a:prstGeom prst="roundRect">
            <a:avLst/>
          </a:prstGeom>
          <a:noFill/>
          <a:ln w="28575" cap="flat" cmpd="sng" algn="ctr">
            <a:solidFill>
              <a:srgbClr val="ED7D31"/>
            </a:solidFill>
            <a:prstDash val="dash"/>
            <a:miter lim="800000"/>
            <a:head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BF6416F-82BC-4D16-8506-1E9FE25CEA4C}"/>
              </a:ext>
            </a:extLst>
          </p:cNvPr>
          <p:cNvSpPr/>
          <p:nvPr/>
        </p:nvSpPr>
        <p:spPr>
          <a:xfrm>
            <a:off x="4809177" y="1623108"/>
            <a:ext cx="873930" cy="41468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</a:rPr>
              <a:t>服务发现</a:t>
            </a:r>
            <a:r>
              <a:rPr lang="en-US" altLang="zh-CN" sz="1200" kern="0" dirty="0">
                <a:solidFill>
                  <a:srgbClr val="FFFFFF"/>
                </a:solidFill>
              </a:rPr>
              <a:t>Pilot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9DA21890-7598-46D8-BC74-A84D7704A7E3}"/>
              </a:ext>
            </a:extLst>
          </p:cNvPr>
          <p:cNvSpPr/>
          <p:nvPr/>
        </p:nvSpPr>
        <p:spPr>
          <a:xfrm>
            <a:off x="6501120" y="2289616"/>
            <a:ext cx="1618245" cy="387838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</a:rPr>
              <a:t>访问控制</a:t>
            </a:r>
            <a:endParaRPr lang="en-US" altLang="zh-CN" sz="1200" kern="0" dirty="0">
              <a:solidFill>
                <a:srgbClr val="FFFFFF"/>
              </a:solidFill>
            </a:endParaRPr>
          </a:p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Mixer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976554C-4F09-4B53-8CA1-84EED8706B25}"/>
              </a:ext>
            </a:extLst>
          </p:cNvPr>
          <p:cNvSpPr/>
          <p:nvPr/>
        </p:nvSpPr>
        <p:spPr>
          <a:xfrm>
            <a:off x="3484454" y="4726952"/>
            <a:ext cx="1099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/>
              <a:t>数据平面</a:t>
            </a:r>
            <a:endParaRPr lang="en-US" altLang="zh-CN" sz="1400" b="1" dirty="0"/>
          </a:p>
          <a:p>
            <a:pPr algn="r"/>
            <a:r>
              <a:rPr lang="en-US" altLang="zh-CN" sz="1400" b="1" dirty="0"/>
              <a:t>Data Plane</a:t>
            </a:r>
            <a:endParaRPr lang="zh-CN" altLang="en-US" sz="1400" b="1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9BC3C44B-1AAD-4DFA-BD41-8276CF1D81BB}"/>
              </a:ext>
            </a:extLst>
          </p:cNvPr>
          <p:cNvSpPr/>
          <p:nvPr/>
        </p:nvSpPr>
        <p:spPr>
          <a:xfrm>
            <a:off x="8941986" y="1617078"/>
            <a:ext cx="873930" cy="41468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</a:rPr>
              <a:t>安全管理</a:t>
            </a:r>
            <a:endParaRPr lang="en-US" altLang="zh-CN" sz="1200" kern="0" dirty="0">
              <a:solidFill>
                <a:srgbClr val="FFFFFF"/>
              </a:solidFill>
            </a:endParaRPr>
          </a:p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Citadel</a:t>
            </a: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4A516165-AF26-40C2-A7BE-4DF468A5F1FC}"/>
              </a:ext>
            </a:extLst>
          </p:cNvPr>
          <p:cNvSpPr/>
          <p:nvPr/>
        </p:nvSpPr>
        <p:spPr>
          <a:xfrm>
            <a:off x="2419799" y="3078177"/>
            <a:ext cx="527169" cy="2892479"/>
          </a:xfrm>
          <a:prstGeom prst="roundRect">
            <a:avLst>
              <a:gd name="adj" fmla="val 6895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50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第</a:t>
            </a:r>
            <a:endParaRPr lang="en-US" altLang="zh-CN" sz="1250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50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三</a:t>
            </a:r>
            <a:endParaRPr lang="en-US" altLang="zh-CN" sz="1250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50" kern="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方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服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务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网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关</a:t>
            </a:r>
            <a:endParaRPr kumimoji="0" lang="en-US" altLang="zh-CN" sz="12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2" name="diagonal-thick-arrow-pointing-down_21225">
            <a:extLst>
              <a:ext uri="{FF2B5EF4-FFF2-40B4-BE49-F238E27FC236}">
                <a16:creationId xmlns:a16="http://schemas.microsoft.com/office/drawing/2014/main" id="{C94B5146-1118-419C-A558-1515EB56BF11}"/>
              </a:ext>
            </a:extLst>
          </p:cNvPr>
          <p:cNvSpPr>
            <a:spLocks noChangeAspect="1"/>
          </p:cNvSpPr>
          <p:nvPr/>
        </p:nvSpPr>
        <p:spPr bwMode="auto">
          <a:xfrm rot="18900000">
            <a:off x="1653713" y="4229575"/>
            <a:ext cx="609685" cy="608974"/>
          </a:xfrm>
          <a:custGeom>
            <a:avLst/>
            <a:gdLst>
              <a:gd name="T0" fmla="*/ 689 w 689"/>
              <a:gd name="T1" fmla="*/ 689 h 689"/>
              <a:gd name="T2" fmla="*/ 689 w 689"/>
              <a:gd name="T3" fmla="*/ 128 h 689"/>
              <a:gd name="T4" fmla="*/ 525 w 689"/>
              <a:gd name="T5" fmla="*/ 292 h 689"/>
              <a:gd name="T6" fmla="*/ 233 w 689"/>
              <a:gd name="T7" fmla="*/ 0 h 689"/>
              <a:gd name="T8" fmla="*/ 0 w 689"/>
              <a:gd name="T9" fmla="*/ 233 h 689"/>
              <a:gd name="T10" fmla="*/ 292 w 689"/>
              <a:gd name="T11" fmla="*/ 525 h 689"/>
              <a:gd name="T12" fmla="*/ 128 w 689"/>
              <a:gd name="T13" fmla="*/ 689 h 689"/>
              <a:gd name="T14" fmla="*/ 689 w 689"/>
              <a:gd name="T15" fmla="*/ 68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9" h="689">
                <a:moveTo>
                  <a:pt x="689" y="689"/>
                </a:moveTo>
                <a:lnTo>
                  <a:pt x="689" y="128"/>
                </a:lnTo>
                <a:lnTo>
                  <a:pt x="525" y="292"/>
                </a:lnTo>
                <a:lnTo>
                  <a:pt x="233" y="0"/>
                </a:lnTo>
                <a:lnTo>
                  <a:pt x="0" y="233"/>
                </a:lnTo>
                <a:lnTo>
                  <a:pt x="292" y="525"/>
                </a:lnTo>
                <a:lnTo>
                  <a:pt x="128" y="689"/>
                </a:lnTo>
                <a:lnTo>
                  <a:pt x="689" y="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6BECBC3-5A62-4FDB-BAE5-DF2AFFE44434}"/>
              </a:ext>
            </a:extLst>
          </p:cNvPr>
          <p:cNvSpPr/>
          <p:nvPr/>
        </p:nvSpPr>
        <p:spPr>
          <a:xfrm>
            <a:off x="629305" y="4562455"/>
            <a:ext cx="112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用户访问</a:t>
            </a:r>
          </a:p>
        </p:txBody>
      </p:sp>
      <p:sp>
        <p:nvSpPr>
          <p:cNvPr id="144" name="multiple-users-silhouette_33308">
            <a:extLst>
              <a:ext uri="{FF2B5EF4-FFF2-40B4-BE49-F238E27FC236}">
                <a16:creationId xmlns:a16="http://schemas.microsoft.com/office/drawing/2014/main" id="{112E3388-C41D-4FB8-BBA5-AF5F59308100}"/>
              </a:ext>
            </a:extLst>
          </p:cNvPr>
          <p:cNvSpPr>
            <a:spLocks noChangeAspect="1"/>
          </p:cNvSpPr>
          <p:nvPr/>
        </p:nvSpPr>
        <p:spPr bwMode="auto">
          <a:xfrm>
            <a:off x="943065" y="4060032"/>
            <a:ext cx="609685" cy="512454"/>
          </a:xfrm>
          <a:custGeom>
            <a:avLst/>
            <a:gdLst>
              <a:gd name="T0" fmla="*/ 645 w 1068"/>
              <a:gd name="T1" fmla="*/ 154 h 899"/>
              <a:gd name="T2" fmla="*/ 735 w 1068"/>
              <a:gd name="T3" fmla="*/ 298 h 899"/>
              <a:gd name="T4" fmla="*/ 801 w 1068"/>
              <a:gd name="T5" fmla="*/ 313 h 899"/>
              <a:gd name="T6" fmla="*/ 958 w 1068"/>
              <a:gd name="T7" fmla="*/ 156 h 899"/>
              <a:gd name="T8" fmla="*/ 801 w 1068"/>
              <a:gd name="T9" fmla="*/ 0 h 899"/>
              <a:gd name="T10" fmla="*/ 645 w 1068"/>
              <a:gd name="T11" fmla="*/ 154 h 899"/>
              <a:gd name="T12" fmla="*/ 542 w 1068"/>
              <a:gd name="T13" fmla="*/ 475 h 899"/>
              <a:gd name="T14" fmla="*/ 699 w 1068"/>
              <a:gd name="T15" fmla="*/ 318 h 899"/>
              <a:gd name="T16" fmla="*/ 542 w 1068"/>
              <a:gd name="T17" fmla="*/ 161 h 899"/>
              <a:gd name="T18" fmla="*/ 385 w 1068"/>
              <a:gd name="T19" fmla="*/ 318 h 899"/>
              <a:gd name="T20" fmla="*/ 542 w 1068"/>
              <a:gd name="T21" fmla="*/ 475 h 899"/>
              <a:gd name="T22" fmla="*/ 609 w 1068"/>
              <a:gd name="T23" fmla="*/ 485 h 899"/>
              <a:gd name="T24" fmla="*/ 476 w 1068"/>
              <a:gd name="T25" fmla="*/ 485 h 899"/>
              <a:gd name="T26" fmla="*/ 275 w 1068"/>
              <a:gd name="T27" fmla="*/ 686 h 899"/>
              <a:gd name="T28" fmla="*/ 275 w 1068"/>
              <a:gd name="T29" fmla="*/ 849 h 899"/>
              <a:gd name="T30" fmla="*/ 275 w 1068"/>
              <a:gd name="T31" fmla="*/ 851 h 899"/>
              <a:gd name="T32" fmla="*/ 287 w 1068"/>
              <a:gd name="T33" fmla="*/ 855 h 899"/>
              <a:gd name="T34" fmla="*/ 559 w 1068"/>
              <a:gd name="T35" fmla="*/ 899 h 899"/>
              <a:gd name="T36" fmla="*/ 798 w 1068"/>
              <a:gd name="T37" fmla="*/ 854 h 899"/>
              <a:gd name="T38" fmla="*/ 808 w 1068"/>
              <a:gd name="T39" fmla="*/ 849 h 899"/>
              <a:gd name="T40" fmla="*/ 809 w 1068"/>
              <a:gd name="T41" fmla="*/ 849 h 899"/>
              <a:gd name="T42" fmla="*/ 809 w 1068"/>
              <a:gd name="T43" fmla="*/ 686 h 899"/>
              <a:gd name="T44" fmla="*/ 609 w 1068"/>
              <a:gd name="T45" fmla="*/ 485 h 899"/>
              <a:gd name="T46" fmla="*/ 868 w 1068"/>
              <a:gd name="T47" fmla="*/ 324 h 899"/>
              <a:gd name="T48" fmla="*/ 736 w 1068"/>
              <a:gd name="T49" fmla="*/ 324 h 899"/>
              <a:gd name="T50" fmla="*/ 676 w 1068"/>
              <a:gd name="T51" fmla="*/ 458 h 899"/>
              <a:gd name="T52" fmla="*/ 847 w 1068"/>
              <a:gd name="T53" fmla="*/ 686 h 899"/>
              <a:gd name="T54" fmla="*/ 847 w 1068"/>
              <a:gd name="T55" fmla="*/ 736 h 899"/>
              <a:gd name="T56" fmla="*/ 1057 w 1068"/>
              <a:gd name="T57" fmla="*/ 692 h 899"/>
              <a:gd name="T58" fmla="*/ 1067 w 1068"/>
              <a:gd name="T59" fmla="*/ 687 h 899"/>
              <a:gd name="T60" fmla="*/ 1068 w 1068"/>
              <a:gd name="T61" fmla="*/ 687 h 899"/>
              <a:gd name="T62" fmla="*/ 1068 w 1068"/>
              <a:gd name="T63" fmla="*/ 524 h 899"/>
              <a:gd name="T64" fmla="*/ 868 w 1068"/>
              <a:gd name="T65" fmla="*/ 324 h 899"/>
              <a:gd name="T66" fmla="*/ 267 w 1068"/>
              <a:gd name="T67" fmla="*/ 313 h 899"/>
              <a:gd name="T68" fmla="*/ 350 w 1068"/>
              <a:gd name="T69" fmla="*/ 289 h 899"/>
              <a:gd name="T70" fmla="*/ 423 w 1068"/>
              <a:gd name="T71" fmla="*/ 165 h 899"/>
              <a:gd name="T72" fmla="*/ 424 w 1068"/>
              <a:gd name="T73" fmla="*/ 156 h 899"/>
              <a:gd name="T74" fmla="*/ 267 w 1068"/>
              <a:gd name="T75" fmla="*/ 0 h 899"/>
              <a:gd name="T76" fmla="*/ 110 w 1068"/>
              <a:gd name="T77" fmla="*/ 156 h 899"/>
              <a:gd name="T78" fmla="*/ 267 w 1068"/>
              <a:gd name="T79" fmla="*/ 313 h 899"/>
              <a:gd name="T80" fmla="*/ 408 w 1068"/>
              <a:gd name="T81" fmla="*/ 458 h 899"/>
              <a:gd name="T82" fmla="*/ 348 w 1068"/>
              <a:gd name="T83" fmla="*/ 324 h 899"/>
              <a:gd name="T84" fmla="*/ 334 w 1068"/>
              <a:gd name="T85" fmla="*/ 324 h 899"/>
              <a:gd name="T86" fmla="*/ 201 w 1068"/>
              <a:gd name="T87" fmla="*/ 324 h 899"/>
              <a:gd name="T88" fmla="*/ 0 w 1068"/>
              <a:gd name="T89" fmla="*/ 524 h 899"/>
              <a:gd name="T90" fmla="*/ 0 w 1068"/>
              <a:gd name="T91" fmla="*/ 687 h 899"/>
              <a:gd name="T92" fmla="*/ 0 w 1068"/>
              <a:gd name="T93" fmla="*/ 689 h 899"/>
              <a:gd name="T94" fmla="*/ 12 w 1068"/>
              <a:gd name="T95" fmla="*/ 693 h 899"/>
              <a:gd name="T96" fmla="*/ 238 w 1068"/>
              <a:gd name="T97" fmla="*/ 735 h 899"/>
              <a:gd name="T98" fmla="*/ 238 w 1068"/>
              <a:gd name="T99" fmla="*/ 686 h 899"/>
              <a:gd name="T100" fmla="*/ 408 w 1068"/>
              <a:gd name="T101" fmla="*/ 45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68" h="899">
                <a:moveTo>
                  <a:pt x="645" y="154"/>
                </a:moveTo>
                <a:cubicBezTo>
                  <a:pt x="694" y="185"/>
                  <a:pt x="729" y="237"/>
                  <a:pt x="735" y="298"/>
                </a:cubicBezTo>
                <a:cubicBezTo>
                  <a:pt x="755" y="308"/>
                  <a:pt x="778" y="313"/>
                  <a:pt x="801" y="313"/>
                </a:cubicBezTo>
                <a:cubicBezTo>
                  <a:pt x="888" y="313"/>
                  <a:pt x="958" y="243"/>
                  <a:pt x="958" y="156"/>
                </a:cubicBezTo>
                <a:cubicBezTo>
                  <a:pt x="958" y="70"/>
                  <a:pt x="888" y="0"/>
                  <a:pt x="801" y="0"/>
                </a:cubicBezTo>
                <a:cubicBezTo>
                  <a:pt x="716" y="0"/>
                  <a:pt x="646" y="69"/>
                  <a:pt x="645" y="154"/>
                </a:cubicBezTo>
                <a:close/>
                <a:moveTo>
                  <a:pt x="542" y="475"/>
                </a:moveTo>
                <a:cubicBezTo>
                  <a:pt x="629" y="475"/>
                  <a:pt x="699" y="405"/>
                  <a:pt x="699" y="318"/>
                </a:cubicBezTo>
                <a:cubicBezTo>
                  <a:pt x="699" y="232"/>
                  <a:pt x="629" y="161"/>
                  <a:pt x="542" y="161"/>
                </a:cubicBezTo>
                <a:cubicBezTo>
                  <a:pt x="456" y="161"/>
                  <a:pt x="385" y="232"/>
                  <a:pt x="385" y="318"/>
                </a:cubicBezTo>
                <a:cubicBezTo>
                  <a:pt x="385" y="405"/>
                  <a:pt x="456" y="475"/>
                  <a:pt x="542" y="475"/>
                </a:cubicBezTo>
                <a:close/>
                <a:moveTo>
                  <a:pt x="609" y="485"/>
                </a:moveTo>
                <a:lnTo>
                  <a:pt x="476" y="485"/>
                </a:lnTo>
                <a:cubicBezTo>
                  <a:pt x="365" y="485"/>
                  <a:pt x="275" y="575"/>
                  <a:pt x="275" y="686"/>
                </a:cubicBezTo>
                <a:lnTo>
                  <a:pt x="275" y="849"/>
                </a:lnTo>
                <a:lnTo>
                  <a:pt x="275" y="851"/>
                </a:lnTo>
                <a:lnTo>
                  <a:pt x="287" y="855"/>
                </a:lnTo>
                <a:cubicBezTo>
                  <a:pt x="392" y="888"/>
                  <a:pt x="484" y="899"/>
                  <a:pt x="559" y="899"/>
                </a:cubicBezTo>
                <a:cubicBezTo>
                  <a:pt x="707" y="899"/>
                  <a:pt x="792" y="857"/>
                  <a:pt x="798" y="854"/>
                </a:cubicBezTo>
                <a:lnTo>
                  <a:pt x="808" y="849"/>
                </a:lnTo>
                <a:lnTo>
                  <a:pt x="809" y="849"/>
                </a:lnTo>
                <a:lnTo>
                  <a:pt x="809" y="686"/>
                </a:lnTo>
                <a:cubicBezTo>
                  <a:pt x="809" y="575"/>
                  <a:pt x="719" y="485"/>
                  <a:pt x="609" y="485"/>
                </a:cubicBezTo>
                <a:close/>
                <a:moveTo>
                  <a:pt x="868" y="324"/>
                </a:moveTo>
                <a:lnTo>
                  <a:pt x="736" y="324"/>
                </a:lnTo>
                <a:cubicBezTo>
                  <a:pt x="734" y="376"/>
                  <a:pt x="712" y="424"/>
                  <a:pt x="676" y="458"/>
                </a:cubicBezTo>
                <a:cubicBezTo>
                  <a:pt x="775" y="487"/>
                  <a:pt x="847" y="579"/>
                  <a:pt x="847" y="686"/>
                </a:cubicBezTo>
                <a:lnTo>
                  <a:pt x="847" y="736"/>
                </a:lnTo>
                <a:cubicBezTo>
                  <a:pt x="977" y="732"/>
                  <a:pt x="1052" y="695"/>
                  <a:pt x="1057" y="692"/>
                </a:cubicBezTo>
                <a:lnTo>
                  <a:pt x="1067" y="687"/>
                </a:lnTo>
                <a:lnTo>
                  <a:pt x="1068" y="687"/>
                </a:lnTo>
                <a:lnTo>
                  <a:pt x="1068" y="524"/>
                </a:lnTo>
                <a:cubicBezTo>
                  <a:pt x="1068" y="414"/>
                  <a:pt x="978" y="324"/>
                  <a:pt x="868" y="324"/>
                </a:cubicBezTo>
                <a:close/>
                <a:moveTo>
                  <a:pt x="267" y="313"/>
                </a:moveTo>
                <a:cubicBezTo>
                  <a:pt x="298" y="313"/>
                  <a:pt x="326" y="304"/>
                  <a:pt x="350" y="289"/>
                </a:cubicBezTo>
                <a:cubicBezTo>
                  <a:pt x="358" y="239"/>
                  <a:pt x="385" y="195"/>
                  <a:pt x="423" y="165"/>
                </a:cubicBezTo>
                <a:cubicBezTo>
                  <a:pt x="424" y="162"/>
                  <a:pt x="424" y="159"/>
                  <a:pt x="424" y="156"/>
                </a:cubicBezTo>
                <a:cubicBezTo>
                  <a:pt x="424" y="70"/>
                  <a:pt x="354" y="0"/>
                  <a:pt x="267" y="0"/>
                </a:cubicBezTo>
                <a:cubicBezTo>
                  <a:pt x="181" y="0"/>
                  <a:pt x="110" y="70"/>
                  <a:pt x="110" y="156"/>
                </a:cubicBezTo>
                <a:cubicBezTo>
                  <a:pt x="110" y="243"/>
                  <a:pt x="181" y="313"/>
                  <a:pt x="267" y="313"/>
                </a:cubicBezTo>
                <a:close/>
                <a:moveTo>
                  <a:pt x="408" y="458"/>
                </a:moveTo>
                <a:cubicBezTo>
                  <a:pt x="372" y="424"/>
                  <a:pt x="350" y="377"/>
                  <a:pt x="348" y="324"/>
                </a:cubicBezTo>
                <a:cubicBezTo>
                  <a:pt x="343" y="324"/>
                  <a:pt x="339" y="324"/>
                  <a:pt x="334" y="324"/>
                </a:cubicBezTo>
                <a:lnTo>
                  <a:pt x="201" y="324"/>
                </a:lnTo>
                <a:cubicBezTo>
                  <a:pt x="90" y="324"/>
                  <a:pt x="0" y="414"/>
                  <a:pt x="0" y="524"/>
                </a:cubicBezTo>
                <a:lnTo>
                  <a:pt x="0" y="687"/>
                </a:lnTo>
                <a:lnTo>
                  <a:pt x="0" y="689"/>
                </a:lnTo>
                <a:lnTo>
                  <a:pt x="12" y="693"/>
                </a:lnTo>
                <a:cubicBezTo>
                  <a:pt x="96" y="719"/>
                  <a:pt x="172" y="732"/>
                  <a:pt x="238" y="735"/>
                </a:cubicBezTo>
                <a:lnTo>
                  <a:pt x="238" y="686"/>
                </a:lnTo>
                <a:cubicBezTo>
                  <a:pt x="238" y="579"/>
                  <a:pt x="309" y="487"/>
                  <a:pt x="408" y="4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45" name="连接符: 肘形 63">
            <a:extLst>
              <a:ext uri="{FF2B5EF4-FFF2-40B4-BE49-F238E27FC236}">
                <a16:creationId xmlns:a16="http://schemas.microsoft.com/office/drawing/2014/main" id="{E9653A03-C61C-4D14-82D4-874B25C59AD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2946968" y="3911367"/>
            <a:ext cx="2607305" cy="328429"/>
          </a:xfrm>
          <a:prstGeom prst="bentConnector2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22161261-5147-4795-BC2F-0B42742E030D}"/>
              </a:ext>
            </a:extLst>
          </p:cNvPr>
          <p:cNvSpPr/>
          <p:nvPr/>
        </p:nvSpPr>
        <p:spPr>
          <a:xfrm>
            <a:off x="3089597" y="362250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/>
              <a:t>调用服务</a:t>
            </a:r>
            <a:endParaRPr lang="zh-CN" altLang="en-US" sz="12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00988A4-83EE-41A3-94CF-F9C9D7E8516E}"/>
              </a:ext>
            </a:extLst>
          </p:cNvPr>
          <p:cNvGrpSpPr/>
          <p:nvPr/>
        </p:nvGrpSpPr>
        <p:grpSpPr>
          <a:xfrm>
            <a:off x="4809957" y="4239796"/>
            <a:ext cx="1488632" cy="1450255"/>
            <a:chOff x="4634134" y="3286642"/>
            <a:chExt cx="1488632" cy="145025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73063E1-9A34-4AA0-87CE-F8F0BCEDD768}"/>
                </a:ext>
              </a:extLst>
            </p:cNvPr>
            <p:cNvGrpSpPr/>
            <p:nvPr/>
          </p:nvGrpSpPr>
          <p:grpSpPr>
            <a:xfrm>
              <a:off x="4634134" y="3286642"/>
              <a:ext cx="1488632" cy="1450255"/>
              <a:chOff x="4474766" y="5091784"/>
              <a:chExt cx="5359971" cy="2395639"/>
            </a:xfrm>
          </p:grpSpPr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3BBB8B07-EA68-42A4-882A-9F72A38F9546}"/>
                  </a:ext>
                </a:extLst>
              </p:cNvPr>
              <p:cNvSpPr/>
              <p:nvPr/>
            </p:nvSpPr>
            <p:spPr>
              <a:xfrm>
                <a:off x="4474766" y="6557953"/>
                <a:ext cx="5359971" cy="929470"/>
              </a:xfrm>
              <a:prstGeom prst="roundRect">
                <a:avLst/>
              </a:prstGeom>
              <a:solidFill>
                <a:srgbClr val="549118">
                  <a:alpha val="50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zh-CN" altLang="en-US" sz="1200" dirty="0">
                    <a:solidFill>
                      <a:srgbClr val="FFFFFF"/>
                    </a:solidFill>
                  </a:rPr>
                  <a:t>服务</a:t>
                </a:r>
                <a:r>
                  <a:rPr lang="en-US" altLang="zh-CN" sz="1200" dirty="0">
                    <a:solidFill>
                      <a:srgbClr val="FFFFFF"/>
                    </a:solidFill>
                  </a:rPr>
                  <a:t>A</a:t>
                </a:r>
                <a:endParaRPr lang="zh-CN" alt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C5A2672F-A16F-4548-AE0A-366AAC5F7D7E}"/>
                  </a:ext>
                </a:extLst>
              </p:cNvPr>
              <p:cNvSpPr/>
              <p:nvPr/>
            </p:nvSpPr>
            <p:spPr>
              <a:xfrm>
                <a:off x="4474766" y="5091784"/>
                <a:ext cx="5359971" cy="92947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边车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(</a:t>
                </a: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代理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)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Envoy</a:t>
                </a:r>
              </a:p>
            </p:txBody>
          </p:sp>
        </p:grpSp>
        <p:cxnSp>
          <p:nvCxnSpPr>
            <p:cNvPr id="160" name="连接符: 肘形 63">
              <a:extLst>
                <a:ext uri="{FF2B5EF4-FFF2-40B4-BE49-F238E27FC236}">
                  <a16:creationId xmlns:a16="http://schemas.microsoft.com/office/drawing/2014/main" id="{7600FBFA-E03D-446D-9584-F8926307F494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1" y="3846386"/>
              <a:ext cx="0" cy="3278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161" name="连接符: 肘形 63">
              <a:extLst>
                <a:ext uri="{FF2B5EF4-FFF2-40B4-BE49-F238E27FC236}">
                  <a16:creationId xmlns:a16="http://schemas.microsoft.com/office/drawing/2014/main" id="{7415DF94-B001-4B72-9A43-D7C45371B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650" y="3849317"/>
              <a:ext cx="0" cy="32490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</p:grpSp>
      <p:cxnSp>
        <p:nvCxnSpPr>
          <p:cNvPr id="183" name="连接符: 肘形 63">
            <a:extLst>
              <a:ext uri="{FF2B5EF4-FFF2-40B4-BE49-F238E27FC236}">
                <a16:creationId xmlns:a16="http://schemas.microsoft.com/office/drawing/2014/main" id="{B3DCC722-8BA5-4C0F-A46A-8A20ADAC87B7}"/>
              </a:ext>
            </a:extLst>
          </p:cNvPr>
          <p:cNvCxnSpPr>
            <a:cxnSpLocks/>
            <a:endCxn id="204" idx="0"/>
          </p:cNvCxnSpPr>
          <p:nvPr/>
        </p:nvCxnSpPr>
        <p:spPr>
          <a:xfrm>
            <a:off x="2946968" y="3911367"/>
            <a:ext cx="6142443" cy="328429"/>
          </a:xfrm>
          <a:prstGeom prst="bentConnector2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188" name="连接符: 肘形 63">
            <a:extLst>
              <a:ext uri="{FF2B5EF4-FFF2-40B4-BE49-F238E27FC236}">
                <a16:creationId xmlns:a16="http://schemas.microsoft.com/office/drawing/2014/main" id="{F7BD3BBA-BD9B-4E4A-AFA7-F2CADDB57573}"/>
              </a:ext>
            </a:extLst>
          </p:cNvPr>
          <p:cNvCxnSpPr>
            <a:cxnSpLocks/>
            <a:stCxn id="90" idx="3"/>
            <a:endCxn id="204" idx="1"/>
          </p:cNvCxnSpPr>
          <p:nvPr/>
        </p:nvCxnSpPr>
        <p:spPr>
          <a:xfrm>
            <a:off x="6298589" y="4521134"/>
            <a:ext cx="2046506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ysDot"/>
            <a:miter lim="800000"/>
            <a:headEnd type="triangle"/>
            <a:tailEnd type="triangle"/>
          </a:ln>
          <a:effectLst/>
        </p:spPr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DA177BD-565B-4FFD-97C7-704712A2A9BB}"/>
              </a:ext>
            </a:extLst>
          </p:cNvPr>
          <p:cNvGrpSpPr/>
          <p:nvPr/>
        </p:nvGrpSpPr>
        <p:grpSpPr>
          <a:xfrm>
            <a:off x="8345095" y="4239796"/>
            <a:ext cx="1488632" cy="1450255"/>
            <a:chOff x="4634134" y="3286642"/>
            <a:chExt cx="1488632" cy="1450255"/>
          </a:xfrm>
        </p:grpSpPr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77639077-C3A8-45D2-B51B-9A9348351B06}"/>
                </a:ext>
              </a:extLst>
            </p:cNvPr>
            <p:cNvGrpSpPr/>
            <p:nvPr/>
          </p:nvGrpSpPr>
          <p:grpSpPr>
            <a:xfrm>
              <a:off x="4634134" y="3286642"/>
              <a:ext cx="1488632" cy="1450255"/>
              <a:chOff x="4474766" y="5091784"/>
              <a:chExt cx="5359971" cy="2395639"/>
            </a:xfrm>
          </p:grpSpPr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2ED54DBF-ABC7-4873-BDB4-37478367E904}"/>
                  </a:ext>
                </a:extLst>
              </p:cNvPr>
              <p:cNvSpPr/>
              <p:nvPr/>
            </p:nvSpPr>
            <p:spPr>
              <a:xfrm>
                <a:off x="4474766" y="6557953"/>
                <a:ext cx="5359971" cy="929470"/>
              </a:xfrm>
              <a:prstGeom prst="roundRect">
                <a:avLst/>
              </a:prstGeom>
              <a:solidFill>
                <a:srgbClr val="549118">
                  <a:alpha val="50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zh-CN" altLang="en-US" sz="1200" dirty="0">
                    <a:solidFill>
                      <a:srgbClr val="FFFFFF"/>
                    </a:solidFill>
                  </a:rPr>
                  <a:t>服务</a:t>
                </a:r>
                <a:r>
                  <a:rPr lang="en-US" altLang="zh-CN" sz="1200" dirty="0">
                    <a:solidFill>
                      <a:srgbClr val="FFFFFF"/>
                    </a:solidFill>
                  </a:rPr>
                  <a:t>B</a:t>
                </a:r>
                <a:endParaRPr lang="zh-CN" altLang="en-US" sz="1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092CFEB3-6649-44F4-B7DE-C85F12BAE40E}"/>
                  </a:ext>
                </a:extLst>
              </p:cNvPr>
              <p:cNvSpPr/>
              <p:nvPr/>
            </p:nvSpPr>
            <p:spPr>
              <a:xfrm>
                <a:off x="4474766" y="5091784"/>
                <a:ext cx="5359971" cy="929470"/>
              </a:xfrm>
              <a:prstGeom prst="roundRect">
                <a:avLst/>
              </a:prstGeom>
              <a:solidFill>
                <a:srgbClr val="82919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边车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(</a:t>
                </a:r>
                <a:r>
                  <a:rPr lang="zh-CN" altLang="en-US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代理</a:t>
                </a: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)</a:t>
                </a:r>
              </a:p>
              <a:p>
                <a:pPr lvl="0" algn="ctr">
                  <a:defRPr/>
                </a:pPr>
                <a:r>
                  <a:rPr lang="en-US" altLang="zh-CN" sz="1200" kern="0" dirty="0">
                    <a:solidFill>
                      <a:prstClr val="white"/>
                    </a:solidFill>
                    <a:latin typeface="等线" panose="020F0502020204030204"/>
                    <a:ea typeface="等线" panose="02010600030101010101" pitchFamily="2" charset="-122"/>
                  </a:rPr>
                  <a:t>Envoy</a:t>
                </a:r>
              </a:p>
            </p:txBody>
          </p:sp>
        </p:grpSp>
        <p:cxnSp>
          <p:nvCxnSpPr>
            <p:cNvPr id="201" name="连接符: 肘形 63">
              <a:extLst>
                <a:ext uri="{FF2B5EF4-FFF2-40B4-BE49-F238E27FC236}">
                  <a16:creationId xmlns:a16="http://schemas.microsoft.com/office/drawing/2014/main" id="{79A70CCD-D484-4BDB-A938-5AB5CC983131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1" y="3846386"/>
              <a:ext cx="0" cy="3278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  <p:cxnSp>
          <p:nvCxnSpPr>
            <p:cNvPr id="202" name="连接符: 肘形 63">
              <a:extLst>
                <a:ext uri="{FF2B5EF4-FFF2-40B4-BE49-F238E27FC236}">
                  <a16:creationId xmlns:a16="http://schemas.microsoft.com/office/drawing/2014/main" id="{34D50653-CE1B-4EAE-9A69-23FCA044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650" y="3849317"/>
              <a:ext cx="0" cy="32490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ysDot"/>
              <a:miter lim="800000"/>
              <a:headEnd type="none"/>
              <a:tailEnd type="triangle"/>
            </a:ln>
            <a:effectLst/>
          </p:spPr>
        </p:cxnSp>
      </p:grpSp>
      <p:sp>
        <p:nvSpPr>
          <p:cNvPr id="223" name="矩形 222">
            <a:extLst>
              <a:ext uri="{FF2B5EF4-FFF2-40B4-BE49-F238E27FC236}">
                <a16:creationId xmlns:a16="http://schemas.microsoft.com/office/drawing/2014/main" id="{DBFA2909-6161-4056-A3B4-297FF5823839}"/>
              </a:ext>
            </a:extLst>
          </p:cNvPr>
          <p:cNvSpPr/>
          <p:nvPr/>
        </p:nvSpPr>
        <p:spPr>
          <a:xfrm>
            <a:off x="3235989" y="1822606"/>
            <a:ext cx="134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/>
              <a:t>管理平面</a:t>
            </a:r>
            <a:endParaRPr lang="en-US" altLang="zh-CN" sz="1400" b="1" dirty="0"/>
          </a:p>
          <a:p>
            <a:pPr algn="r"/>
            <a:r>
              <a:rPr lang="en-US" altLang="zh-CN" sz="1400" b="1" dirty="0"/>
              <a:t>Control Plane</a:t>
            </a:r>
            <a:endParaRPr lang="zh-CN" altLang="en-US" sz="1400" b="1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04190A66-4C51-480B-BC80-4AD9C1A04427}"/>
              </a:ext>
            </a:extLst>
          </p:cNvPr>
          <p:cNvSpPr/>
          <p:nvPr/>
        </p:nvSpPr>
        <p:spPr>
          <a:xfrm>
            <a:off x="6873277" y="1623107"/>
            <a:ext cx="873930" cy="41468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kern="0" dirty="0">
                <a:solidFill>
                  <a:srgbClr val="FFFFFF"/>
                </a:solidFill>
              </a:rPr>
              <a:t>配置中心</a:t>
            </a:r>
            <a:endParaRPr lang="en-US" altLang="zh-CN" sz="1200" kern="0" dirty="0">
              <a:solidFill>
                <a:srgbClr val="FFFFFF"/>
              </a:solidFill>
            </a:endParaRPr>
          </a:p>
          <a:p>
            <a:pPr algn="ctr"/>
            <a:r>
              <a:rPr lang="en-US" altLang="zh-CN" sz="1200" kern="0" dirty="0">
                <a:solidFill>
                  <a:srgbClr val="FFFFFF"/>
                </a:solidFill>
              </a:rPr>
              <a:t>Galley</a:t>
            </a:r>
          </a:p>
        </p:txBody>
      </p:sp>
      <p:cxnSp>
        <p:nvCxnSpPr>
          <p:cNvPr id="234" name="连接符: 肘形 63">
            <a:extLst>
              <a:ext uri="{FF2B5EF4-FFF2-40B4-BE49-F238E27FC236}">
                <a16:creationId xmlns:a16="http://schemas.microsoft.com/office/drawing/2014/main" id="{8D5FACC9-EA40-460E-A970-BEEC6975627F}"/>
              </a:ext>
            </a:extLst>
          </p:cNvPr>
          <p:cNvCxnSpPr>
            <a:cxnSpLocks/>
            <a:stCxn id="232" idx="2"/>
            <a:endCxn id="131" idx="0"/>
          </p:cNvCxnSpPr>
          <p:nvPr/>
        </p:nvCxnSpPr>
        <p:spPr>
          <a:xfrm>
            <a:off x="7310242" y="2037796"/>
            <a:ext cx="1" cy="25182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20931B72-B6DA-41B1-A7FC-E6CB342203F6}"/>
              </a:ext>
            </a:extLst>
          </p:cNvPr>
          <p:cNvSpPr/>
          <p:nvPr/>
        </p:nvSpPr>
        <p:spPr>
          <a:xfrm>
            <a:off x="7321842" y="202230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管理配置</a:t>
            </a:r>
          </a:p>
        </p:txBody>
      </p:sp>
      <p:cxnSp>
        <p:nvCxnSpPr>
          <p:cNvPr id="238" name="连接符: 肘形 63">
            <a:extLst>
              <a:ext uri="{FF2B5EF4-FFF2-40B4-BE49-F238E27FC236}">
                <a16:creationId xmlns:a16="http://schemas.microsoft.com/office/drawing/2014/main" id="{FA34BA44-6A35-4ABF-ADBB-E9B657142162}"/>
              </a:ext>
            </a:extLst>
          </p:cNvPr>
          <p:cNvCxnSpPr>
            <a:cxnSpLocks/>
            <a:stCxn id="232" idx="1"/>
            <a:endCxn id="130" idx="3"/>
          </p:cNvCxnSpPr>
          <p:nvPr/>
        </p:nvCxnSpPr>
        <p:spPr>
          <a:xfrm flipH="1">
            <a:off x="5683107" y="1830452"/>
            <a:ext cx="1190170" cy="1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42" name="连接符: 肘形 63">
            <a:extLst>
              <a:ext uri="{FF2B5EF4-FFF2-40B4-BE49-F238E27FC236}">
                <a16:creationId xmlns:a16="http://schemas.microsoft.com/office/drawing/2014/main" id="{6C622B24-D327-45BE-8F33-9AE3B39F726C}"/>
              </a:ext>
            </a:extLst>
          </p:cNvPr>
          <p:cNvCxnSpPr>
            <a:cxnSpLocks/>
            <a:stCxn id="128" idx="2"/>
            <a:endCxn id="131" idx="3"/>
          </p:cNvCxnSpPr>
          <p:nvPr/>
        </p:nvCxnSpPr>
        <p:spPr>
          <a:xfrm flipH="1">
            <a:off x="8119365" y="2031767"/>
            <a:ext cx="1259586" cy="451768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248" name="连接符: 肘形 63">
            <a:extLst>
              <a:ext uri="{FF2B5EF4-FFF2-40B4-BE49-F238E27FC236}">
                <a16:creationId xmlns:a16="http://schemas.microsoft.com/office/drawing/2014/main" id="{53CBED9B-31A6-4B71-AC36-A5D70C8E4189}"/>
              </a:ext>
            </a:extLst>
          </p:cNvPr>
          <p:cNvCxnSpPr>
            <a:cxnSpLocks/>
            <a:stCxn id="130" idx="2"/>
            <a:endCxn id="131" idx="1"/>
          </p:cNvCxnSpPr>
          <p:nvPr/>
        </p:nvCxnSpPr>
        <p:spPr>
          <a:xfrm>
            <a:off x="5246142" y="2037797"/>
            <a:ext cx="1254978" cy="445738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841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05df81e-aade-4e6d-9eaa-c353fbb5cf7f"/>
</p:tagLst>
</file>

<file path=ppt/theme/theme1.xml><?xml version="1.0" encoding="utf-8"?>
<a:theme xmlns:a="http://schemas.openxmlformats.org/drawingml/2006/main" name="Office 主题">
  <a:themeElements>
    <a:clrScheme name="可视化模板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6CCEE5"/>
      </a:accent1>
      <a:accent2>
        <a:srgbClr val="1988C5"/>
      </a:accent2>
      <a:accent3>
        <a:srgbClr val="116497"/>
      </a:accent3>
      <a:accent4>
        <a:srgbClr val="093C5B"/>
      </a:accent4>
      <a:accent5>
        <a:srgbClr val="06243A"/>
      </a:accent5>
      <a:accent6>
        <a:srgbClr val="549118"/>
      </a:accent6>
      <a:hlink>
        <a:srgbClr val="595959"/>
      </a:hlink>
      <a:folHlink>
        <a:srgbClr val="800080"/>
      </a:folHlink>
    </a:clrScheme>
    <a:fontScheme name="nttzys5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82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bg1">
              <a:lumMod val="50000"/>
            </a:schemeClr>
          </a:solidFill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1974</Words>
  <Application>Microsoft Office PowerPoint</Application>
  <PresentationFormat>宽屏</PresentationFormat>
  <Paragraphs>519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Heiti SC Medium</vt:lpstr>
      <vt:lpstr>Hiragino Sans GB W3</vt:lpstr>
      <vt:lpstr>Marker Felt</vt:lpstr>
      <vt:lpstr>Pingfang SC</vt:lpstr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多平台对比</vt:lpstr>
      <vt:lpstr>技术路线</vt:lpstr>
      <vt:lpstr>技术介绍 Docker Swarm</vt:lpstr>
      <vt:lpstr>技术介绍 Kubernetes</vt:lpstr>
      <vt:lpstr>技术介绍 Spring Cloud</vt:lpstr>
      <vt:lpstr>技术介绍 Istio</vt:lpstr>
      <vt:lpstr>选型比较 Swarm  VS K8s</vt:lpstr>
      <vt:lpstr>选型比较 Spring Cloud VS Istio</vt:lpstr>
      <vt:lpstr>选型比较 Spring Cloud VS Istio</vt:lpstr>
      <vt:lpstr>选型比较 Spring Cloud VS Istio</vt:lpstr>
      <vt:lpstr>网上评价</vt:lpstr>
      <vt:lpstr>PowerPoint 演示文稿</vt:lpstr>
      <vt:lpstr>场景设计</vt:lpstr>
      <vt:lpstr>测试环境</vt:lpstr>
      <vt:lpstr>PowerPoint 演示文稿</vt:lpstr>
      <vt:lpstr>功能比较</vt:lpstr>
      <vt:lpstr>功能比较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Lex Wayen</dc:creator>
  <cp:lastModifiedBy>苏展</cp:lastModifiedBy>
  <cp:revision>14</cp:revision>
  <dcterms:created xsi:type="dcterms:W3CDTF">2019-06-19T14:46:17Z</dcterms:created>
  <dcterms:modified xsi:type="dcterms:W3CDTF">2019-07-04T08:06:42Z</dcterms:modified>
</cp:coreProperties>
</file>