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5" r:id="rId7"/>
    <p:sldId id="266" r:id="rId8"/>
    <p:sldId id="257" r:id="rId9"/>
    <p:sldId id="2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5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69B"/>
    <a:srgbClr val="2589B8"/>
    <a:srgbClr val="199BD6"/>
    <a:srgbClr val="33ACE2"/>
    <a:srgbClr val="9BBBD5"/>
    <a:srgbClr val="9ABAD4"/>
    <a:srgbClr val="178AA1"/>
    <a:srgbClr val="BD374A"/>
    <a:srgbClr val="6A868F"/>
    <a:srgbClr val="D6C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0" y="96"/>
      </p:cViewPr>
      <p:guideLst>
        <p:guide orient="horz" pos="1185"/>
        <p:guide pos="3863"/>
        <p:guide orient="horz"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2E9EE-95CA-4C65-BFC7-F7819344D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A16865-9BAF-47C2-AF60-54D9AE2AD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74BD1-C957-43F5-9BB4-95043367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A18B-3DDD-42EC-9BFB-53D5BA018358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75D59-FBBB-4231-928C-0FD8FCE3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6BD24-EAA1-41B8-8F56-303B7550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193-33E6-4ADB-9180-761430C85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40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EB4FD-5150-4D24-A574-B7BC6A74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9D0629-10E6-45A7-A965-7D1CA9CC9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7E90D-4204-4843-80C6-531EE405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A18B-3DDD-42EC-9BFB-53D5BA018358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664F1-835A-4E3A-96CE-C37FBAC2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53E9F-D2F2-47BC-9DB3-52DBE4EF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193-33E6-4ADB-9180-761430C85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7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BB279D-CB42-4E92-B282-3744D755C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919B2D-0A26-4BF9-95C3-C1984C28E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EB50E-E801-4EE9-BDFF-2BC5B2EF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A18B-3DDD-42EC-9BFB-53D5BA018358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34BEF-470F-41E9-B64D-BC78D2B9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F056B-1D8C-4728-B058-BC3194C5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193-33E6-4ADB-9180-761430C85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33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84E40-A7B0-44EF-A2A1-8ADEA357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39BA7-6525-4781-904D-D9FA4474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45FA0-0E6C-4869-9BAB-A9229281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A18B-3DDD-42EC-9BFB-53D5BA018358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E6467-6C2E-4A44-AB04-4DE02735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34505-78D7-4618-8E0E-520F418B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193-33E6-4ADB-9180-761430C85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9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D8E1A-D500-4886-AD9F-89FCC962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5D7546-C933-4B86-BBE0-6AB900C9F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5565E-9BCC-481B-8EB9-CFD4315E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A18B-3DDD-42EC-9BFB-53D5BA018358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616C7-8AF2-40BB-8C40-7F70753C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032DB-6988-4BBB-BA7F-E5085766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193-33E6-4ADB-9180-761430C85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2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FAA21-DE12-4C73-BED4-86E1D285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0B1D2-0E09-4048-8CCE-F2D157E94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B7795-7548-4287-9BF2-32CE1A8A4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9CB223-3C86-4179-B859-DE9A49440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A18B-3DDD-42EC-9BFB-53D5BA018358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B79C1F-DE84-4BED-BD00-D302D1DF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256EF5-F324-4BF8-AAFD-6B890927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193-33E6-4ADB-9180-761430C85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60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60438-3DD6-439D-95EB-275E776F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2BA559-FB65-441E-96E5-EC2F39285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01AD1D-D3FD-41DD-B1E8-C2D7D477E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A85940-CBA0-4FA5-9A2D-79299E472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77DC86-0690-42B3-81DF-7CFAFD54F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623D33-2B4C-45C3-BEA2-22720DDC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A18B-3DDD-42EC-9BFB-53D5BA018358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9EF1FF-FE15-49AD-974D-3FDD65B79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78856E-B416-4A1D-A3AD-C6BB0D41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193-33E6-4ADB-9180-761430C85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55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277BF-D931-4938-BED9-7C190FAF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E18EA1-AABE-40C6-9F64-0DF798A3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A18B-3DDD-42EC-9BFB-53D5BA018358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946993-B2F2-46D1-AC6C-4D781AA2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8AC50A-11C9-45A1-A00E-A61AEFBE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193-33E6-4ADB-9180-761430C85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86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E02191-4A74-4D24-B945-58B96706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A18B-3DDD-42EC-9BFB-53D5BA018358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EBA7D8-7CAB-46D4-AC9A-F13AB60D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E4BF0F-5F66-466A-88AB-C5AC673A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193-33E6-4ADB-9180-761430C85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2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A24D1-928D-406A-9422-66C25065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15844E-794A-40AD-A28C-47A394C6B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25C332-7CCE-4937-8FF1-9F38C9CD9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51B4B-64B0-41BC-A39C-A6E1392A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A18B-3DDD-42EC-9BFB-53D5BA018358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FDC8ED-E718-4712-9455-4998D21C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4B652E-9ED4-4C96-982E-94D4268F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193-33E6-4ADB-9180-761430C85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7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6D3D5-DB7D-4ACB-B398-CF5D587F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51C1B7-0B56-49C5-90AD-538C672B2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0538B8-777A-4AAB-9EF4-BD8B40DFA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B9FAB-F005-4C6B-8EE9-325B2F2B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A18B-3DDD-42EC-9BFB-53D5BA018358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2CAD96-34C3-4B61-8292-89C8B4B5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BBBD8D-7E0B-4B21-BC87-1DA0D30B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C193-33E6-4ADB-9180-761430C85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77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15DBBD-80F5-4935-AFE5-5C7E1DB5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DE15C1-3BC7-46EF-93F5-768C22DCF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ED7A6-4A3B-496C-93A5-F80FDF87B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AA18B-3DDD-42EC-9BFB-53D5BA018358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BAB18-1926-45F4-A5A7-36811CC30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49DCE-4185-4B86-AAEE-5316F67C5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CC193-33E6-4ADB-9180-761430C85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2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9B54B01-D0BC-4E0A-BD3E-7B779089A188}"/>
              </a:ext>
            </a:extLst>
          </p:cNvPr>
          <p:cNvSpPr txBox="1"/>
          <p:nvPr/>
        </p:nvSpPr>
        <p:spPr>
          <a:xfrm>
            <a:off x="3181793" y="3905135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Gitlab server</a:t>
            </a:r>
          </a:p>
        </p:txBody>
      </p:sp>
      <p:sp>
        <p:nvSpPr>
          <p:cNvPr id="13" name="bulleted-list_68824">
            <a:extLst>
              <a:ext uri="{FF2B5EF4-FFF2-40B4-BE49-F238E27FC236}">
                <a16:creationId xmlns:a16="http://schemas.microsoft.com/office/drawing/2014/main" id="{6AD74C3B-1208-48FA-A012-DC34B55F5B89}"/>
              </a:ext>
            </a:extLst>
          </p:cNvPr>
          <p:cNvSpPr>
            <a:spLocks noChangeAspect="1"/>
          </p:cNvSpPr>
          <p:nvPr/>
        </p:nvSpPr>
        <p:spPr bwMode="auto">
          <a:xfrm>
            <a:off x="3251011" y="2876313"/>
            <a:ext cx="1169695" cy="888467"/>
          </a:xfrm>
          <a:custGeom>
            <a:avLst/>
            <a:gdLst>
              <a:gd name="connsiteX0" fmla="*/ 73350 w 607709"/>
              <a:gd name="connsiteY0" fmla="*/ 454109 h 564876"/>
              <a:gd name="connsiteX1" fmla="*/ 35776 w 607709"/>
              <a:gd name="connsiteY1" fmla="*/ 491629 h 564876"/>
              <a:gd name="connsiteX2" fmla="*/ 73350 w 607709"/>
              <a:gd name="connsiteY2" fmla="*/ 529150 h 564876"/>
              <a:gd name="connsiteX3" fmla="*/ 110923 w 607709"/>
              <a:gd name="connsiteY3" fmla="*/ 491629 h 564876"/>
              <a:gd name="connsiteX4" fmla="*/ 73350 w 607709"/>
              <a:gd name="connsiteY4" fmla="*/ 454109 h 564876"/>
              <a:gd name="connsiteX5" fmla="*/ 73350 w 607709"/>
              <a:gd name="connsiteY5" fmla="*/ 418382 h 564876"/>
              <a:gd name="connsiteX6" fmla="*/ 534359 w 607709"/>
              <a:gd name="connsiteY6" fmla="*/ 418382 h 564876"/>
              <a:gd name="connsiteX7" fmla="*/ 607709 w 607709"/>
              <a:gd name="connsiteY7" fmla="*/ 491629 h 564876"/>
              <a:gd name="connsiteX8" fmla="*/ 534359 w 607709"/>
              <a:gd name="connsiteY8" fmla="*/ 564876 h 564876"/>
              <a:gd name="connsiteX9" fmla="*/ 73350 w 607709"/>
              <a:gd name="connsiteY9" fmla="*/ 564876 h 564876"/>
              <a:gd name="connsiteX10" fmla="*/ 0 w 607709"/>
              <a:gd name="connsiteY10" fmla="*/ 491629 h 564876"/>
              <a:gd name="connsiteX11" fmla="*/ 73350 w 607709"/>
              <a:gd name="connsiteY11" fmla="*/ 418382 h 564876"/>
              <a:gd name="connsiteX12" fmla="*/ 73350 w 607709"/>
              <a:gd name="connsiteY12" fmla="*/ 244952 h 564876"/>
              <a:gd name="connsiteX13" fmla="*/ 35776 w 607709"/>
              <a:gd name="connsiteY13" fmla="*/ 282473 h 564876"/>
              <a:gd name="connsiteX14" fmla="*/ 73350 w 607709"/>
              <a:gd name="connsiteY14" fmla="*/ 319912 h 564876"/>
              <a:gd name="connsiteX15" fmla="*/ 110923 w 607709"/>
              <a:gd name="connsiteY15" fmla="*/ 282473 h 564876"/>
              <a:gd name="connsiteX16" fmla="*/ 73350 w 607709"/>
              <a:gd name="connsiteY16" fmla="*/ 244952 h 564876"/>
              <a:gd name="connsiteX17" fmla="*/ 73350 w 607709"/>
              <a:gd name="connsiteY17" fmla="*/ 209226 h 564876"/>
              <a:gd name="connsiteX18" fmla="*/ 534359 w 607709"/>
              <a:gd name="connsiteY18" fmla="*/ 209226 h 564876"/>
              <a:gd name="connsiteX19" fmla="*/ 607709 w 607709"/>
              <a:gd name="connsiteY19" fmla="*/ 282473 h 564876"/>
              <a:gd name="connsiteX20" fmla="*/ 534359 w 607709"/>
              <a:gd name="connsiteY20" fmla="*/ 355720 h 564876"/>
              <a:gd name="connsiteX21" fmla="*/ 73350 w 607709"/>
              <a:gd name="connsiteY21" fmla="*/ 355720 h 564876"/>
              <a:gd name="connsiteX22" fmla="*/ 0 w 607709"/>
              <a:gd name="connsiteY22" fmla="*/ 282473 h 564876"/>
              <a:gd name="connsiteX23" fmla="*/ 73350 w 607709"/>
              <a:gd name="connsiteY23" fmla="*/ 209226 h 564876"/>
              <a:gd name="connsiteX24" fmla="*/ 73350 w 607709"/>
              <a:gd name="connsiteY24" fmla="*/ 35729 h 564876"/>
              <a:gd name="connsiteX25" fmla="*/ 35776 w 607709"/>
              <a:gd name="connsiteY25" fmla="*/ 73170 h 564876"/>
              <a:gd name="connsiteX26" fmla="*/ 73350 w 607709"/>
              <a:gd name="connsiteY26" fmla="*/ 110694 h 564876"/>
              <a:gd name="connsiteX27" fmla="*/ 110923 w 607709"/>
              <a:gd name="connsiteY27" fmla="*/ 73170 h 564876"/>
              <a:gd name="connsiteX28" fmla="*/ 73350 w 607709"/>
              <a:gd name="connsiteY28" fmla="*/ 35729 h 564876"/>
              <a:gd name="connsiteX29" fmla="*/ 73350 w 607709"/>
              <a:gd name="connsiteY29" fmla="*/ 0 h 564876"/>
              <a:gd name="connsiteX30" fmla="*/ 534359 w 607709"/>
              <a:gd name="connsiteY30" fmla="*/ 0 h 564876"/>
              <a:gd name="connsiteX31" fmla="*/ 607709 w 607709"/>
              <a:gd name="connsiteY31" fmla="*/ 73170 h 564876"/>
              <a:gd name="connsiteX32" fmla="*/ 534359 w 607709"/>
              <a:gd name="connsiteY32" fmla="*/ 146423 h 564876"/>
              <a:gd name="connsiteX33" fmla="*/ 73350 w 607709"/>
              <a:gd name="connsiteY33" fmla="*/ 146423 h 564876"/>
              <a:gd name="connsiteX34" fmla="*/ 0 w 607709"/>
              <a:gd name="connsiteY34" fmla="*/ 73170 h 564876"/>
              <a:gd name="connsiteX35" fmla="*/ 73350 w 607709"/>
              <a:gd name="connsiteY35" fmla="*/ 0 h 56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07709" h="564876">
                <a:moveTo>
                  <a:pt x="73350" y="454109"/>
                </a:moveTo>
                <a:cubicBezTo>
                  <a:pt x="52603" y="454109"/>
                  <a:pt x="35776" y="470911"/>
                  <a:pt x="35776" y="491629"/>
                </a:cubicBezTo>
                <a:cubicBezTo>
                  <a:pt x="35776" y="512347"/>
                  <a:pt x="52603" y="529150"/>
                  <a:pt x="73350" y="529150"/>
                </a:cubicBezTo>
                <a:cubicBezTo>
                  <a:pt x="94097" y="529150"/>
                  <a:pt x="110923" y="512347"/>
                  <a:pt x="110923" y="491629"/>
                </a:cubicBezTo>
                <a:cubicBezTo>
                  <a:pt x="110923" y="470911"/>
                  <a:pt x="94097" y="454109"/>
                  <a:pt x="73350" y="454109"/>
                </a:cubicBezTo>
                <a:close/>
                <a:moveTo>
                  <a:pt x="73350" y="418382"/>
                </a:moveTo>
                <a:lnTo>
                  <a:pt x="534359" y="418382"/>
                </a:lnTo>
                <a:cubicBezTo>
                  <a:pt x="574791" y="418382"/>
                  <a:pt x="607709" y="451172"/>
                  <a:pt x="607709" y="491629"/>
                </a:cubicBezTo>
                <a:cubicBezTo>
                  <a:pt x="607709" y="532086"/>
                  <a:pt x="574873" y="564876"/>
                  <a:pt x="534359" y="564876"/>
                </a:cubicBezTo>
                <a:lnTo>
                  <a:pt x="73350" y="564876"/>
                </a:lnTo>
                <a:cubicBezTo>
                  <a:pt x="32836" y="564876"/>
                  <a:pt x="0" y="532086"/>
                  <a:pt x="0" y="491629"/>
                </a:cubicBezTo>
                <a:cubicBezTo>
                  <a:pt x="0" y="451172"/>
                  <a:pt x="32836" y="418382"/>
                  <a:pt x="73350" y="418382"/>
                </a:cubicBezTo>
                <a:close/>
                <a:moveTo>
                  <a:pt x="73350" y="244952"/>
                </a:moveTo>
                <a:cubicBezTo>
                  <a:pt x="52603" y="244952"/>
                  <a:pt x="35776" y="261755"/>
                  <a:pt x="35776" y="282473"/>
                </a:cubicBezTo>
                <a:cubicBezTo>
                  <a:pt x="35776" y="303191"/>
                  <a:pt x="52603" y="319912"/>
                  <a:pt x="73350" y="319912"/>
                </a:cubicBezTo>
                <a:cubicBezTo>
                  <a:pt x="94097" y="319912"/>
                  <a:pt x="110923" y="303191"/>
                  <a:pt x="110923" y="282473"/>
                </a:cubicBezTo>
                <a:cubicBezTo>
                  <a:pt x="110923" y="261755"/>
                  <a:pt x="94097" y="244952"/>
                  <a:pt x="73350" y="244952"/>
                </a:cubicBezTo>
                <a:close/>
                <a:moveTo>
                  <a:pt x="73350" y="209226"/>
                </a:moveTo>
                <a:lnTo>
                  <a:pt x="534359" y="209226"/>
                </a:lnTo>
                <a:cubicBezTo>
                  <a:pt x="574791" y="209226"/>
                  <a:pt x="607709" y="242016"/>
                  <a:pt x="607709" y="282473"/>
                </a:cubicBezTo>
                <a:cubicBezTo>
                  <a:pt x="607709" y="322930"/>
                  <a:pt x="574873" y="355720"/>
                  <a:pt x="534359" y="355720"/>
                </a:cubicBezTo>
                <a:lnTo>
                  <a:pt x="73350" y="355720"/>
                </a:lnTo>
                <a:cubicBezTo>
                  <a:pt x="32836" y="355720"/>
                  <a:pt x="0" y="322930"/>
                  <a:pt x="0" y="282473"/>
                </a:cubicBezTo>
                <a:cubicBezTo>
                  <a:pt x="0" y="242016"/>
                  <a:pt x="32836" y="209226"/>
                  <a:pt x="73350" y="209226"/>
                </a:cubicBezTo>
                <a:close/>
                <a:moveTo>
                  <a:pt x="73350" y="35729"/>
                </a:moveTo>
                <a:cubicBezTo>
                  <a:pt x="52603" y="35729"/>
                  <a:pt x="35776" y="52451"/>
                  <a:pt x="35776" y="73170"/>
                </a:cubicBezTo>
                <a:cubicBezTo>
                  <a:pt x="35776" y="93890"/>
                  <a:pt x="52603" y="110694"/>
                  <a:pt x="73350" y="110694"/>
                </a:cubicBezTo>
                <a:cubicBezTo>
                  <a:pt x="94097" y="110694"/>
                  <a:pt x="110923" y="93890"/>
                  <a:pt x="110923" y="73170"/>
                </a:cubicBezTo>
                <a:cubicBezTo>
                  <a:pt x="110923" y="52533"/>
                  <a:pt x="94097" y="35729"/>
                  <a:pt x="73350" y="35729"/>
                </a:cubicBezTo>
                <a:close/>
                <a:moveTo>
                  <a:pt x="73350" y="0"/>
                </a:moveTo>
                <a:lnTo>
                  <a:pt x="534359" y="0"/>
                </a:lnTo>
                <a:cubicBezTo>
                  <a:pt x="574873" y="0"/>
                  <a:pt x="607709" y="32710"/>
                  <a:pt x="607709" y="73170"/>
                </a:cubicBezTo>
                <a:cubicBezTo>
                  <a:pt x="607709" y="113631"/>
                  <a:pt x="574873" y="146423"/>
                  <a:pt x="534359" y="146423"/>
                </a:cubicBezTo>
                <a:lnTo>
                  <a:pt x="73350" y="146423"/>
                </a:lnTo>
                <a:cubicBezTo>
                  <a:pt x="32836" y="146423"/>
                  <a:pt x="0" y="113631"/>
                  <a:pt x="0" y="73170"/>
                </a:cubicBezTo>
                <a:cubicBezTo>
                  <a:pt x="0" y="32710"/>
                  <a:pt x="32836" y="0"/>
                  <a:pt x="7335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B62535-D707-45AD-8430-623854D560CB}"/>
              </a:ext>
            </a:extLst>
          </p:cNvPr>
          <p:cNvSpPr txBox="1"/>
          <p:nvPr/>
        </p:nvSpPr>
        <p:spPr>
          <a:xfrm>
            <a:off x="3489852" y="3201606"/>
            <a:ext cx="784531" cy="244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solidFill>
                  <a:schemeClr val="bg1"/>
                </a:solidFill>
              </a:rPr>
              <a:t>dockerfile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21E73A-E9D0-4C7D-B9B8-1F35ED913DC3}"/>
              </a:ext>
            </a:extLst>
          </p:cNvPr>
          <p:cNvSpPr txBox="1"/>
          <p:nvPr/>
        </p:nvSpPr>
        <p:spPr>
          <a:xfrm>
            <a:off x="3429174" y="3537798"/>
            <a:ext cx="905886" cy="244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.</a:t>
            </a:r>
            <a:r>
              <a:rPr lang="en-US" altLang="zh-CN" sz="1050" dirty="0" err="1">
                <a:solidFill>
                  <a:schemeClr val="bg1"/>
                </a:solidFill>
              </a:rPr>
              <a:t>gitlab.yaml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2753CA-F053-4DEC-A601-40C68E78F868}"/>
              </a:ext>
            </a:extLst>
          </p:cNvPr>
          <p:cNvSpPr txBox="1"/>
          <p:nvPr/>
        </p:nvSpPr>
        <p:spPr>
          <a:xfrm>
            <a:off x="3480521" y="2859500"/>
            <a:ext cx="7845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Project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5" name="man-and-laptop_46773">
            <a:extLst>
              <a:ext uri="{FF2B5EF4-FFF2-40B4-BE49-F238E27FC236}">
                <a16:creationId xmlns:a16="http://schemas.microsoft.com/office/drawing/2014/main" id="{CFB6A2E8-F1BD-4699-B1D3-1CBB852EDBE3}"/>
              </a:ext>
            </a:extLst>
          </p:cNvPr>
          <p:cNvSpPr>
            <a:spLocks noChangeAspect="1"/>
          </p:cNvSpPr>
          <p:nvPr/>
        </p:nvSpPr>
        <p:spPr bwMode="auto">
          <a:xfrm>
            <a:off x="916048" y="2786487"/>
            <a:ext cx="1304860" cy="1086726"/>
          </a:xfrm>
          <a:custGeom>
            <a:avLst/>
            <a:gdLst>
              <a:gd name="connsiteX0" fmla="*/ 246781 w 608274"/>
              <a:gd name="connsiteY0" fmla="*/ 438498 h 506589"/>
              <a:gd name="connsiteX1" fmla="*/ 246781 w 608274"/>
              <a:gd name="connsiteY1" fmla="*/ 467297 h 506589"/>
              <a:gd name="connsiteX2" fmla="*/ 300340 w 608274"/>
              <a:gd name="connsiteY2" fmla="*/ 446881 h 506589"/>
              <a:gd name="connsiteX3" fmla="*/ 213321 w 608274"/>
              <a:gd name="connsiteY3" fmla="*/ 304884 h 506589"/>
              <a:gd name="connsiteX4" fmla="*/ 33460 w 608274"/>
              <a:gd name="connsiteY4" fmla="*/ 322334 h 506589"/>
              <a:gd name="connsiteX5" fmla="*/ 33460 w 608274"/>
              <a:gd name="connsiteY5" fmla="*/ 454352 h 506589"/>
              <a:gd name="connsiteX6" fmla="*/ 213321 w 608274"/>
              <a:gd name="connsiteY6" fmla="*/ 471802 h 506589"/>
              <a:gd name="connsiteX7" fmla="*/ 228395 w 608274"/>
              <a:gd name="connsiteY7" fmla="*/ 270439 h 506589"/>
              <a:gd name="connsiteX8" fmla="*/ 241243 w 608274"/>
              <a:gd name="connsiteY8" fmla="*/ 274602 h 506589"/>
              <a:gd name="connsiteX9" fmla="*/ 246781 w 608274"/>
              <a:gd name="connsiteY9" fmla="*/ 286749 h 506589"/>
              <a:gd name="connsiteX10" fmla="*/ 246781 w 608274"/>
              <a:gd name="connsiteY10" fmla="*/ 405252 h 506589"/>
              <a:gd name="connsiteX11" fmla="*/ 366689 w 608274"/>
              <a:gd name="connsiteY11" fmla="*/ 423957 h 506589"/>
              <a:gd name="connsiteX12" fmla="*/ 380678 w 608274"/>
              <a:gd name="connsiteY12" fmla="*/ 438441 h 506589"/>
              <a:gd name="connsiteX13" fmla="*/ 370115 w 608274"/>
              <a:gd name="connsiteY13" fmla="*/ 455493 h 506589"/>
              <a:gd name="connsiteX14" fmla="*/ 236104 w 608274"/>
              <a:gd name="connsiteY14" fmla="*/ 506589 h 506589"/>
              <a:gd name="connsiteX15" fmla="*/ 235590 w 608274"/>
              <a:gd name="connsiteY15" fmla="*/ 505334 h 506589"/>
              <a:gd name="connsiteX16" fmla="*/ 230051 w 608274"/>
              <a:gd name="connsiteY16" fmla="*/ 506304 h 506589"/>
              <a:gd name="connsiteX17" fmla="*/ 228395 w 608274"/>
              <a:gd name="connsiteY17" fmla="*/ 506247 h 506589"/>
              <a:gd name="connsiteX18" fmla="*/ 15074 w 608274"/>
              <a:gd name="connsiteY18" fmla="*/ 485546 h 506589"/>
              <a:gd name="connsiteX19" fmla="*/ 0 w 608274"/>
              <a:gd name="connsiteY19" fmla="*/ 469236 h 506589"/>
              <a:gd name="connsiteX20" fmla="*/ 0 w 608274"/>
              <a:gd name="connsiteY20" fmla="*/ 307450 h 506589"/>
              <a:gd name="connsiteX21" fmla="*/ 15074 w 608274"/>
              <a:gd name="connsiteY21" fmla="*/ 291083 h 506589"/>
              <a:gd name="connsiteX22" fmla="*/ 362895 w 608274"/>
              <a:gd name="connsiteY22" fmla="*/ 0 h 506589"/>
              <a:gd name="connsiteX23" fmla="*/ 468824 w 608274"/>
              <a:gd name="connsiteY23" fmla="*/ 90151 h 506589"/>
              <a:gd name="connsiteX24" fmla="*/ 463285 w 608274"/>
              <a:gd name="connsiteY24" fmla="*/ 153046 h 506589"/>
              <a:gd name="connsiteX25" fmla="*/ 429822 w 608274"/>
              <a:gd name="connsiteY25" fmla="*/ 235157 h 506589"/>
              <a:gd name="connsiteX26" fmla="*/ 485556 w 608274"/>
              <a:gd name="connsiteY26" fmla="*/ 284366 h 506589"/>
              <a:gd name="connsiteX27" fmla="*/ 580407 w 608274"/>
              <a:gd name="connsiteY27" fmla="*/ 317210 h 506589"/>
              <a:gd name="connsiteX28" fmla="*/ 608274 w 608274"/>
              <a:gd name="connsiteY28" fmla="*/ 388316 h 506589"/>
              <a:gd name="connsiteX29" fmla="*/ 608274 w 608274"/>
              <a:gd name="connsiteY29" fmla="*/ 480691 h 506589"/>
              <a:gd name="connsiteX30" fmla="*/ 391162 w 608274"/>
              <a:gd name="connsiteY30" fmla="*/ 480691 h 506589"/>
              <a:gd name="connsiteX31" fmla="*/ 412805 w 608274"/>
              <a:gd name="connsiteY31" fmla="*/ 434960 h 506589"/>
              <a:gd name="connsiteX32" fmla="*/ 370776 w 608274"/>
              <a:gd name="connsiteY32" fmla="*/ 391566 h 506589"/>
              <a:gd name="connsiteX33" fmla="*/ 279065 w 608274"/>
              <a:gd name="connsiteY33" fmla="*/ 377254 h 506589"/>
              <a:gd name="connsiteX34" fmla="*/ 279065 w 608274"/>
              <a:gd name="connsiteY34" fmla="*/ 286761 h 506589"/>
              <a:gd name="connsiteX35" fmla="*/ 275810 w 608274"/>
              <a:gd name="connsiteY35" fmla="*/ 269997 h 506589"/>
              <a:gd name="connsiteX36" fmla="*/ 295968 w 608274"/>
              <a:gd name="connsiteY36" fmla="*/ 235157 h 506589"/>
              <a:gd name="connsiteX37" fmla="*/ 262505 w 608274"/>
              <a:gd name="connsiteY37" fmla="*/ 153046 h 506589"/>
              <a:gd name="connsiteX38" fmla="*/ 256909 w 608274"/>
              <a:gd name="connsiteY38" fmla="*/ 90151 h 506589"/>
              <a:gd name="connsiteX39" fmla="*/ 362895 w 608274"/>
              <a:gd name="connsiteY39" fmla="*/ 0 h 50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274" h="506589">
                <a:moveTo>
                  <a:pt x="246781" y="438498"/>
                </a:moveTo>
                <a:lnTo>
                  <a:pt x="246781" y="467297"/>
                </a:lnTo>
                <a:lnTo>
                  <a:pt x="300340" y="446881"/>
                </a:lnTo>
                <a:close/>
                <a:moveTo>
                  <a:pt x="213321" y="304884"/>
                </a:moveTo>
                <a:lnTo>
                  <a:pt x="33460" y="322334"/>
                </a:lnTo>
                <a:lnTo>
                  <a:pt x="33460" y="454352"/>
                </a:lnTo>
                <a:lnTo>
                  <a:pt x="213321" y="471802"/>
                </a:lnTo>
                <a:close/>
                <a:moveTo>
                  <a:pt x="228395" y="270439"/>
                </a:moveTo>
                <a:cubicBezTo>
                  <a:pt x="233077" y="269983"/>
                  <a:pt x="237760" y="271466"/>
                  <a:pt x="241243" y="274602"/>
                </a:cubicBezTo>
                <a:cubicBezTo>
                  <a:pt x="244783" y="277739"/>
                  <a:pt x="246781" y="282130"/>
                  <a:pt x="246781" y="286749"/>
                </a:cubicBezTo>
                <a:lnTo>
                  <a:pt x="246781" y="405252"/>
                </a:lnTo>
                <a:lnTo>
                  <a:pt x="366689" y="423957"/>
                </a:lnTo>
                <a:cubicBezTo>
                  <a:pt x="374111" y="425154"/>
                  <a:pt x="379878" y="431085"/>
                  <a:pt x="380678" y="438441"/>
                </a:cubicBezTo>
                <a:cubicBezTo>
                  <a:pt x="381477" y="445798"/>
                  <a:pt x="377138" y="452812"/>
                  <a:pt x="370115" y="455493"/>
                </a:cubicBezTo>
                <a:lnTo>
                  <a:pt x="236104" y="506589"/>
                </a:lnTo>
                <a:lnTo>
                  <a:pt x="235590" y="505334"/>
                </a:lnTo>
                <a:cubicBezTo>
                  <a:pt x="233820" y="505962"/>
                  <a:pt x="231936" y="506304"/>
                  <a:pt x="230051" y="506304"/>
                </a:cubicBezTo>
                <a:cubicBezTo>
                  <a:pt x="229480" y="506304"/>
                  <a:pt x="228966" y="506304"/>
                  <a:pt x="228395" y="506247"/>
                </a:cubicBezTo>
                <a:lnTo>
                  <a:pt x="15074" y="485546"/>
                </a:lnTo>
                <a:cubicBezTo>
                  <a:pt x="6509" y="484748"/>
                  <a:pt x="0" y="477676"/>
                  <a:pt x="0" y="469236"/>
                </a:cubicBezTo>
                <a:lnTo>
                  <a:pt x="0" y="307450"/>
                </a:lnTo>
                <a:cubicBezTo>
                  <a:pt x="0" y="299010"/>
                  <a:pt x="6509" y="291938"/>
                  <a:pt x="15074" y="291083"/>
                </a:cubicBezTo>
                <a:close/>
                <a:moveTo>
                  <a:pt x="362895" y="0"/>
                </a:moveTo>
                <a:cubicBezTo>
                  <a:pt x="454777" y="0"/>
                  <a:pt x="466369" y="64320"/>
                  <a:pt x="468824" y="90151"/>
                </a:cubicBezTo>
                <a:cubicBezTo>
                  <a:pt x="468824" y="90151"/>
                  <a:pt x="507884" y="131206"/>
                  <a:pt x="463285" y="153046"/>
                </a:cubicBezTo>
                <a:cubicBezTo>
                  <a:pt x="463285" y="153046"/>
                  <a:pt x="463285" y="205049"/>
                  <a:pt x="429822" y="235157"/>
                </a:cubicBezTo>
                <a:cubicBezTo>
                  <a:pt x="429822" y="235157"/>
                  <a:pt x="401898" y="257053"/>
                  <a:pt x="485556" y="284366"/>
                </a:cubicBezTo>
                <a:lnTo>
                  <a:pt x="580407" y="317210"/>
                </a:lnTo>
                <a:cubicBezTo>
                  <a:pt x="580407" y="317210"/>
                  <a:pt x="608274" y="317210"/>
                  <a:pt x="608274" y="388316"/>
                </a:cubicBezTo>
                <a:lnTo>
                  <a:pt x="608274" y="480691"/>
                </a:lnTo>
                <a:lnTo>
                  <a:pt x="391162" y="480691"/>
                </a:lnTo>
                <a:cubicBezTo>
                  <a:pt x="406123" y="470598"/>
                  <a:pt x="414803" y="453207"/>
                  <a:pt x="412805" y="434960"/>
                </a:cubicBezTo>
                <a:cubicBezTo>
                  <a:pt x="410406" y="412892"/>
                  <a:pt x="393161" y="395045"/>
                  <a:pt x="370776" y="391566"/>
                </a:cubicBezTo>
                <a:lnTo>
                  <a:pt x="279065" y="377254"/>
                </a:lnTo>
                <a:lnTo>
                  <a:pt x="279065" y="286761"/>
                </a:lnTo>
                <a:cubicBezTo>
                  <a:pt x="279065" y="280945"/>
                  <a:pt x="277809" y="275357"/>
                  <a:pt x="275810" y="269997"/>
                </a:cubicBezTo>
                <a:cubicBezTo>
                  <a:pt x="314470" y="249754"/>
                  <a:pt x="295968" y="235157"/>
                  <a:pt x="295968" y="235157"/>
                </a:cubicBezTo>
                <a:cubicBezTo>
                  <a:pt x="262505" y="205049"/>
                  <a:pt x="262505" y="153046"/>
                  <a:pt x="262505" y="153046"/>
                </a:cubicBezTo>
                <a:cubicBezTo>
                  <a:pt x="217906" y="131206"/>
                  <a:pt x="256909" y="90151"/>
                  <a:pt x="256909" y="90151"/>
                </a:cubicBezTo>
                <a:cubicBezTo>
                  <a:pt x="259421" y="64320"/>
                  <a:pt x="277010" y="0"/>
                  <a:pt x="362895" y="0"/>
                </a:cubicBezTo>
                <a:close/>
              </a:path>
            </a:pathLst>
          </a:custGeom>
          <a:solidFill>
            <a:srgbClr val="BEBEBE"/>
          </a:solidFill>
          <a:ln>
            <a:noFill/>
          </a:ln>
        </p:spPr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77EE667-1325-43F1-AE6B-59B846028FE8}"/>
              </a:ext>
            </a:extLst>
          </p:cNvPr>
          <p:cNvSpPr txBox="1"/>
          <p:nvPr/>
        </p:nvSpPr>
        <p:spPr>
          <a:xfrm>
            <a:off x="915335" y="3905135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Developer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D538420-13A2-4C5C-8E96-B32A0A2F3252}"/>
              </a:ext>
            </a:extLst>
          </p:cNvPr>
          <p:cNvSpPr txBox="1"/>
          <p:nvPr/>
        </p:nvSpPr>
        <p:spPr>
          <a:xfrm>
            <a:off x="5456659" y="3905135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Gitlab Runner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46DB849-503D-44DC-83CF-7BA7902A1081}"/>
              </a:ext>
            </a:extLst>
          </p:cNvPr>
          <p:cNvCxnSpPr>
            <a:cxnSpLocks/>
            <a:stCxn id="25" idx="27"/>
          </p:cNvCxnSpPr>
          <p:nvPr/>
        </p:nvCxnSpPr>
        <p:spPr>
          <a:xfrm flipV="1">
            <a:off x="2161128" y="2994958"/>
            <a:ext cx="1020665" cy="472002"/>
          </a:xfrm>
          <a:prstGeom prst="curvedConnector3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05529B4-F16D-4675-B676-09C87DBCEAE2}"/>
              </a:ext>
            </a:extLst>
          </p:cNvPr>
          <p:cNvSpPr txBox="1"/>
          <p:nvPr/>
        </p:nvSpPr>
        <p:spPr>
          <a:xfrm>
            <a:off x="2304849" y="3144669"/>
            <a:ext cx="69884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push code</a:t>
            </a: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AD92923B-E6C9-4BCC-B319-0C69B191CAD8}"/>
              </a:ext>
            </a:extLst>
          </p:cNvPr>
          <p:cNvCxnSpPr>
            <a:cxnSpLocks/>
          </p:cNvCxnSpPr>
          <p:nvPr/>
        </p:nvCxnSpPr>
        <p:spPr>
          <a:xfrm flipV="1">
            <a:off x="4444825" y="2994958"/>
            <a:ext cx="1005984" cy="568798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88FF9DE-0A70-49FD-BD08-2419A1C1ACAB}"/>
              </a:ext>
            </a:extLst>
          </p:cNvPr>
          <p:cNvSpPr txBox="1"/>
          <p:nvPr/>
        </p:nvSpPr>
        <p:spPr>
          <a:xfrm>
            <a:off x="5435196" y="2551975"/>
            <a:ext cx="13062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build test publish</a:t>
            </a:r>
          </a:p>
        </p:txBody>
      </p:sp>
      <p:pic>
        <p:nvPicPr>
          <p:cNvPr id="62" name="图形 61" descr="Web 设计 ">
            <a:extLst>
              <a:ext uri="{FF2B5EF4-FFF2-40B4-BE49-F238E27FC236}">
                <a16:creationId xmlns:a16="http://schemas.microsoft.com/office/drawing/2014/main" id="{5E265EB4-AFBC-43C0-9FAF-F9879F1E4D1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408619" y="2618204"/>
            <a:ext cx="1408178" cy="1333585"/>
          </a:xfrm>
          <a:prstGeom prst="rect">
            <a:avLst/>
          </a:prstGeom>
        </p:spPr>
      </p:pic>
      <p:pic>
        <p:nvPicPr>
          <p:cNvPr id="1027" name="图形 1026" descr="箭头循环">
            <a:extLst>
              <a:ext uri="{FF2B5EF4-FFF2-40B4-BE49-F238E27FC236}">
                <a16:creationId xmlns:a16="http://schemas.microsoft.com/office/drawing/2014/main" id="{DA674B24-C3C9-49B6-B869-7E30158FE8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5524954" y="1582126"/>
            <a:ext cx="1142092" cy="1142094"/>
          </a:xfrm>
          <a:prstGeom prst="rect">
            <a:avLst/>
          </a:prstGeom>
        </p:spPr>
      </p:pic>
      <p:pic>
        <p:nvPicPr>
          <p:cNvPr id="1030" name="图形 1029" descr="电视">
            <a:extLst>
              <a:ext uri="{FF2B5EF4-FFF2-40B4-BE49-F238E27FC236}">
                <a16:creationId xmlns:a16="http://schemas.microsoft.com/office/drawing/2014/main" id="{1D2B320D-451D-4801-A4F3-CD5D74707A07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7758609" y="2608873"/>
            <a:ext cx="1408178" cy="1333585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05DFDF96-131C-4E60-9A0A-39607FECBEFE}"/>
              </a:ext>
            </a:extLst>
          </p:cNvPr>
          <p:cNvSpPr txBox="1">
            <a:spLocks/>
          </p:cNvSpPr>
          <p:nvPr/>
        </p:nvSpPr>
        <p:spPr>
          <a:xfrm>
            <a:off x="7883835" y="2925982"/>
            <a:ext cx="630094" cy="236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</a:t>
            </a:r>
          </a:p>
          <a:p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Pod</a:t>
            </a:r>
          </a:p>
          <a:p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4D78EEA-0A63-409E-8A53-BF4F04E4CD3A}"/>
              </a:ext>
            </a:extLst>
          </p:cNvPr>
          <p:cNvSpPr txBox="1"/>
          <p:nvPr/>
        </p:nvSpPr>
        <p:spPr>
          <a:xfrm>
            <a:off x="4444825" y="3188543"/>
            <a:ext cx="100598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trigger pipeline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ADFEEBA-D75A-4E70-9ED7-8922E45B5D67}"/>
              </a:ext>
            </a:extLst>
          </p:cNvPr>
          <p:cNvSpPr txBox="1"/>
          <p:nvPr/>
        </p:nvSpPr>
        <p:spPr>
          <a:xfrm>
            <a:off x="7778727" y="3905135"/>
            <a:ext cx="13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Server</a:t>
            </a: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1FCFF0-0C75-4365-A7A7-7FE864091BAB}"/>
              </a:ext>
            </a:extLst>
          </p:cNvPr>
          <p:cNvCxnSpPr>
            <a:cxnSpLocks/>
          </p:cNvCxnSpPr>
          <p:nvPr/>
        </p:nvCxnSpPr>
        <p:spPr>
          <a:xfrm flipV="1">
            <a:off x="6762945" y="3059572"/>
            <a:ext cx="1017646" cy="386901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88ADD7A-0BE8-4D85-B36D-5DFE13E59613}"/>
              </a:ext>
            </a:extLst>
          </p:cNvPr>
          <p:cNvSpPr txBox="1"/>
          <p:nvPr/>
        </p:nvSpPr>
        <p:spPr>
          <a:xfrm>
            <a:off x="6778127" y="3144669"/>
            <a:ext cx="100598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deploy image</a:t>
            </a:r>
          </a:p>
        </p:txBody>
      </p:sp>
      <p:pic>
        <p:nvPicPr>
          <p:cNvPr id="1040" name="Picture 10">
            <a:extLst>
              <a:ext uri="{FF2B5EF4-FFF2-40B4-BE49-F238E27FC236}">
                <a16:creationId xmlns:a16="http://schemas.microsoft.com/office/drawing/2014/main" id="{08EB507E-2FBC-4BFC-BE4D-FC01F7D7E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157" r="66820" b="31"/>
          <a:stretch/>
        </p:blipFill>
        <p:spPr bwMode="auto">
          <a:xfrm>
            <a:off x="10148404" y="2648782"/>
            <a:ext cx="1465988" cy="99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8F26CF8D-524B-4604-BAEB-25D5FEAC8EA1}"/>
              </a:ext>
            </a:extLst>
          </p:cNvPr>
          <p:cNvSpPr txBox="1"/>
          <p:nvPr/>
        </p:nvSpPr>
        <p:spPr>
          <a:xfrm>
            <a:off x="10228255" y="3907118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Rancher</a:t>
            </a:r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43B9A045-259C-4B89-AA88-D5A146F7FF3D}"/>
              </a:ext>
            </a:extLst>
          </p:cNvPr>
          <p:cNvCxnSpPr>
            <a:cxnSpLocks/>
          </p:cNvCxnSpPr>
          <p:nvPr/>
        </p:nvCxnSpPr>
        <p:spPr>
          <a:xfrm>
            <a:off x="9197600" y="3028319"/>
            <a:ext cx="950804" cy="400681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E9DA4303-8EA6-4540-92C2-01176CE6D50D}"/>
              </a:ext>
            </a:extLst>
          </p:cNvPr>
          <p:cNvSpPr txBox="1"/>
          <p:nvPr/>
        </p:nvSpPr>
        <p:spPr>
          <a:xfrm>
            <a:off x="9231916" y="3105249"/>
            <a:ext cx="100598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deploy pod</a:t>
            </a:r>
          </a:p>
        </p:txBody>
      </p:sp>
    </p:spTree>
    <p:extLst>
      <p:ext uri="{BB962C8B-B14F-4D97-AF65-F5344CB8AC3E}">
        <p14:creationId xmlns:p14="http://schemas.microsoft.com/office/powerpoint/2010/main" val="380262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9B54B01-D0BC-4E0A-BD3E-7B779089A188}"/>
              </a:ext>
            </a:extLst>
          </p:cNvPr>
          <p:cNvSpPr txBox="1"/>
          <p:nvPr/>
        </p:nvSpPr>
        <p:spPr>
          <a:xfrm>
            <a:off x="3181793" y="3905135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Gitlab server</a:t>
            </a:r>
          </a:p>
        </p:txBody>
      </p:sp>
      <p:sp>
        <p:nvSpPr>
          <p:cNvPr id="13" name="bulleted-list_68824">
            <a:extLst>
              <a:ext uri="{FF2B5EF4-FFF2-40B4-BE49-F238E27FC236}">
                <a16:creationId xmlns:a16="http://schemas.microsoft.com/office/drawing/2014/main" id="{6AD74C3B-1208-48FA-A012-DC34B55F5B89}"/>
              </a:ext>
            </a:extLst>
          </p:cNvPr>
          <p:cNvSpPr>
            <a:spLocks noChangeAspect="1"/>
          </p:cNvSpPr>
          <p:nvPr/>
        </p:nvSpPr>
        <p:spPr bwMode="auto">
          <a:xfrm>
            <a:off x="3251011" y="2876313"/>
            <a:ext cx="1169695" cy="888467"/>
          </a:xfrm>
          <a:custGeom>
            <a:avLst/>
            <a:gdLst>
              <a:gd name="connsiteX0" fmla="*/ 73350 w 607709"/>
              <a:gd name="connsiteY0" fmla="*/ 454109 h 564876"/>
              <a:gd name="connsiteX1" fmla="*/ 35776 w 607709"/>
              <a:gd name="connsiteY1" fmla="*/ 491629 h 564876"/>
              <a:gd name="connsiteX2" fmla="*/ 73350 w 607709"/>
              <a:gd name="connsiteY2" fmla="*/ 529150 h 564876"/>
              <a:gd name="connsiteX3" fmla="*/ 110923 w 607709"/>
              <a:gd name="connsiteY3" fmla="*/ 491629 h 564876"/>
              <a:gd name="connsiteX4" fmla="*/ 73350 w 607709"/>
              <a:gd name="connsiteY4" fmla="*/ 454109 h 564876"/>
              <a:gd name="connsiteX5" fmla="*/ 73350 w 607709"/>
              <a:gd name="connsiteY5" fmla="*/ 418382 h 564876"/>
              <a:gd name="connsiteX6" fmla="*/ 534359 w 607709"/>
              <a:gd name="connsiteY6" fmla="*/ 418382 h 564876"/>
              <a:gd name="connsiteX7" fmla="*/ 607709 w 607709"/>
              <a:gd name="connsiteY7" fmla="*/ 491629 h 564876"/>
              <a:gd name="connsiteX8" fmla="*/ 534359 w 607709"/>
              <a:gd name="connsiteY8" fmla="*/ 564876 h 564876"/>
              <a:gd name="connsiteX9" fmla="*/ 73350 w 607709"/>
              <a:gd name="connsiteY9" fmla="*/ 564876 h 564876"/>
              <a:gd name="connsiteX10" fmla="*/ 0 w 607709"/>
              <a:gd name="connsiteY10" fmla="*/ 491629 h 564876"/>
              <a:gd name="connsiteX11" fmla="*/ 73350 w 607709"/>
              <a:gd name="connsiteY11" fmla="*/ 418382 h 564876"/>
              <a:gd name="connsiteX12" fmla="*/ 73350 w 607709"/>
              <a:gd name="connsiteY12" fmla="*/ 244952 h 564876"/>
              <a:gd name="connsiteX13" fmla="*/ 35776 w 607709"/>
              <a:gd name="connsiteY13" fmla="*/ 282473 h 564876"/>
              <a:gd name="connsiteX14" fmla="*/ 73350 w 607709"/>
              <a:gd name="connsiteY14" fmla="*/ 319912 h 564876"/>
              <a:gd name="connsiteX15" fmla="*/ 110923 w 607709"/>
              <a:gd name="connsiteY15" fmla="*/ 282473 h 564876"/>
              <a:gd name="connsiteX16" fmla="*/ 73350 w 607709"/>
              <a:gd name="connsiteY16" fmla="*/ 244952 h 564876"/>
              <a:gd name="connsiteX17" fmla="*/ 73350 w 607709"/>
              <a:gd name="connsiteY17" fmla="*/ 209226 h 564876"/>
              <a:gd name="connsiteX18" fmla="*/ 534359 w 607709"/>
              <a:gd name="connsiteY18" fmla="*/ 209226 h 564876"/>
              <a:gd name="connsiteX19" fmla="*/ 607709 w 607709"/>
              <a:gd name="connsiteY19" fmla="*/ 282473 h 564876"/>
              <a:gd name="connsiteX20" fmla="*/ 534359 w 607709"/>
              <a:gd name="connsiteY20" fmla="*/ 355720 h 564876"/>
              <a:gd name="connsiteX21" fmla="*/ 73350 w 607709"/>
              <a:gd name="connsiteY21" fmla="*/ 355720 h 564876"/>
              <a:gd name="connsiteX22" fmla="*/ 0 w 607709"/>
              <a:gd name="connsiteY22" fmla="*/ 282473 h 564876"/>
              <a:gd name="connsiteX23" fmla="*/ 73350 w 607709"/>
              <a:gd name="connsiteY23" fmla="*/ 209226 h 564876"/>
              <a:gd name="connsiteX24" fmla="*/ 73350 w 607709"/>
              <a:gd name="connsiteY24" fmla="*/ 35729 h 564876"/>
              <a:gd name="connsiteX25" fmla="*/ 35776 w 607709"/>
              <a:gd name="connsiteY25" fmla="*/ 73170 h 564876"/>
              <a:gd name="connsiteX26" fmla="*/ 73350 w 607709"/>
              <a:gd name="connsiteY26" fmla="*/ 110694 h 564876"/>
              <a:gd name="connsiteX27" fmla="*/ 110923 w 607709"/>
              <a:gd name="connsiteY27" fmla="*/ 73170 h 564876"/>
              <a:gd name="connsiteX28" fmla="*/ 73350 w 607709"/>
              <a:gd name="connsiteY28" fmla="*/ 35729 h 564876"/>
              <a:gd name="connsiteX29" fmla="*/ 73350 w 607709"/>
              <a:gd name="connsiteY29" fmla="*/ 0 h 564876"/>
              <a:gd name="connsiteX30" fmla="*/ 534359 w 607709"/>
              <a:gd name="connsiteY30" fmla="*/ 0 h 564876"/>
              <a:gd name="connsiteX31" fmla="*/ 607709 w 607709"/>
              <a:gd name="connsiteY31" fmla="*/ 73170 h 564876"/>
              <a:gd name="connsiteX32" fmla="*/ 534359 w 607709"/>
              <a:gd name="connsiteY32" fmla="*/ 146423 h 564876"/>
              <a:gd name="connsiteX33" fmla="*/ 73350 w 607709"/>
              <a:gd name="connsiteY33" fmla="*/ 146423 h 564876"/>
              <a:gd name="connsiteX34" fmla="*/ 0 w 607709"/>
              <a:gd name="connsiteY34" fmla="*/ 73170 h 564876"/>
              <a:gd name="connsiteX35" fmla="*/ 73350 w 607709"/>
              <a:gd name="connsiteY35" fmla="*/ 0 h 56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07709" h="564876">
                <a:moveTo>
                  <a:pt x="73350" y="454109"/>
                </a:moveTo>
                <a:cubicBezTo>
                  <a:pt x="52603" y="454109"/>
                  <a:pt x="35776" y="470911"/>
                  <a:pt x="35776" y="491629"/>
                </a:cubicBezTo>
                <a:cubicBezTo>
                  <a:pt x="35776" y="512347"/>
                  <a:pt x="52603" y="529150"/>
                  <a:pt x="73350" y="529150"/>
                </a:cubicBezTo>
                <a:cubicBezTo>
                  <a:pt x="94097" y="529150"/>
                  <a:pt x="110923" y="512347"/>
                  <a:pt x="110923" y="491629"/>
                </a:cubicBezTo>
                <a:cubicBezTo>
                  <a:pt x="110923" y="470911"/>
                  <a:pt x="94097" y="454109"/>
                  <a:pt x="73350" y="454109"/>
                </a:cubicBezTo>
                <a:close/>
                <a:moveTo>
                  <a:pt x="73350" y="418382"/>
                </a:moveTo>
                <a:lnTo>
                  <a:pt x="534359" y="418382"/>
                </a:lnTo>
                <a:cubicBezTo>
                  <a:pt x="574791" y="418382"/>
                  <a:pt x="607709" y="451172"/>
                  <a:pt x="607709" y="491629"/>
                </a:cubicBezTo>
                <a:cubicBezTo>
                  <a:pt x="607709" y="532086"/>
                  <a:pt x="574873" y="564876"/>
                  <a:pt x="534359" y="564876"/>
                </a:cubicBezTo>
                <a:lnTo>
                  <a:pt x="73350" y="564876"/>
                </a:lnTo>
                <a:cubicBezTo>
                  <a:pt x="32836" y="564876"/>
                  <a:pt x="0" y="532086"/>
                  <a:pt x="0" y="491629"/>
                </a:cubicBezTo>
                <a:cubicBezTo>
                  <a:pt x="0" y="451172"/>
                  <a:pt x="32836" y="418382"/>
                  <a:pt x="73350" y="418382"/>
                </a:cubicBezTo>
                <a:close/>
                <a:moveTo>
                  <a:pt x="73350" y="244952"/>
                </a:moveTo>
                <a:cubicBezTo>
                  <a:pt x="52603" y="244952"/>
                  <a:pt x="35776" y="261755"/>
                  <a:pt x="35776" y="282473"/>
                </a:cubicBezTo>
                <a:cubicBezTo>
                  <a:pt x="35776" y="303191"/>
                  <a:pt x="52603" y="319912"/>
                  <a:pt x="73350" y="319912"/>
                </a:cubicBezTo>
                <a:cubicBezTo>
                  <a:pt x="94097" y="319912"/>
                  <a:pt x="110923" y="303191"/>
                  <a:pt x="110923" y="282473"/>
                </a:cubicBezTo>
                <a:cubicBezTo>
                  <a:pt x="110923" y="261755"/>
                  <a:pt x="94097" y="244952"/>
                  <a:pt x="73350" y="244952"/>
                </a:cubicBezTo>
                <a:close/>
                <a:moveTo>
                  <a:pt x="73350" y="209226"/>
                </a:moveTo>
                <a:lnTo>
                  <a:pt x="534359" y="209226"/>
                </a:lnTo>
                <a:cubicBezTo>
                  <a:pt x="574791" y="209226"/>
                  <a:pt x="607709" y="242016"/>
                  <a:pt x="607709" y="282473"/>
                </a:cubicBezTo>
                <a:cubicBezTo>
                  <a:pt x="607709" y="322930"/>
                  <a:pt x="574873" y="355720"/>
                  <a:pt x="534359" y="355720"/>
                </a:cubicBezTo>
                <a:lnTo>
                  <a:pt x="73350" y="355720"/>
                </a:lnTo>
                <a:cubicBezTo>
                  <a:pt x="32836" y="355720"/>
                  <a:pt x="0" y="322930"/>
                  <a:pt x="0" y="282473"/>
                </a:cubicBezTo>
                <a:cubicBezTo>
                  <a:pt x="0" y="242016"/>
                  <a:pt x="32836" y="209226"/>
                  <a:pt x="73350" y="209226"/>
                </a:cubicBezTo>
                <a:close/>
                <a:moveTo>
                  <a:pt x="73350" y="35729"/>
                </a:moveTo>
                <a:cubicBezTo>
                  <a:pt x="52603" y="35729"/>
                  <a:pt x="35776" y="52451"/>
                  <a:pt x="35776" y="73170"/>
                </a:cubicBezTo>
                <a:cubicBezTo>
                  <a:pt x="35776" y="93890"/>
                  <a:pt x="52603" y="110694"/>
                  <a:pt x="73350" y="110694"/>
                </a:cubicBezTo>
                <a:cubicBezTo>
                  <a:pt x="94097" y="110694"/>
                  <a:pt x="110923" y="93890"/>
                  <a:pt x="110923" y="73170"/>
                </a:cubicBezTo>
                <a:cubicBezTo>
                  <a:pt x="110923" y="52533"/>
                  <a:pt x="94097" y="35729"/>
                  <a:pt x="73350" y="35729"/>
                </a:cubicBezTo>
                <a:close/>
                <a:moveTo>
                  <a:pt x="73350" y="0"/>
                </a:moveTo>
                <a:lnTo>
                  <a:pt x="534359" y="0"/>
                </a:lnTo>
                <a:cubicBezTo>
                  <a:pt x="574873" y="0"/>
                  <a:pt x="607709" y="32710"/>
                  <a:pt x="607709" y="73170"/>
                </a:cubicBezTo>
                <a:cubicBezTo>
                  <a:pt x="607709" y="113631"/>
                  <a:pt x="574873" y="146423"/>
                  <a:pt x="534359" y="146423"/>
                </a:cubicBezTo>
                <a:lnTo>
                  <a:pt x="73350" y="146423"/>
                </a:lnTo>
                <a:cubicBezTo>
                  <a:pt x="32836" y="146423"/>
                  <a:pt x="0" y="113631"/>
                  <a:pt x="0" y="73170"/>
                </a:cubicBezTo>
                <a:cubicBezTo>
                  <a:pt x="0" y="32710"/>
                  <a:pt x="32836" y="0"/>
                  <a:pt x="7335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B62535-D707-45AD-8430-623854D560CB}"/>
              </a:ext>
            </a:extLst>
          </p:cNvPr>
          <p:cNvSpPr txBox="1"/>
          <p:nvPr/>
        </p:nvSpPr>
        <p:spPr>
          <a:xfrm>
            <a:off x="3489852" y="3201606"/>
            <a:ext cx="784531" cy="244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solidFill>
                  <a:schemeClr val="bg1"/>
                </a:solidFill>
              </a:rPr>
              <a:t>dockerfile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21E73A-E9D0-4C7D-B9B8-1F35ED913DC3}"/>
              </a:ext>
            </a:extLst>
          </p:cNvPr>
          <p:cNvSpPr txBox="1"/>
          <p:nvPr/>
        </p:nvSpPr>
        <p:spPr>
          <a:xfrm>
            <a:off x="3429174" y="3537798"/>
            <a:ext cx="905886" cy="244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.</a:t>
            </a:r>
            <a:r>
              <a:rPr lang="en-US" altLang="zh-CN" sz="1050" dirty="0" err="1">
                <a:solidFill>
                  <a:schemeClr val="bg1"/>
                </a:solidFill>
              </a:rPr>
              <a:t>gitlab.yaml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2753CA-F053-4DEC-A601-40C68E78F868}"/>
              </a:ext>
            </a:extLst>
          </p:cNvPr>
          <p:cNvSpPr txBox="1"/>
          <p:nvPr/>
        </p:nvSpPr>
        <p:spPr>
          <a:xfrm>
            <a:off x="3480521" y="2859500"/>
            <a:ext cx="7845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Project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5" name="man-and-laptop_46773">
            <a:extLst>
              <a:ext uri="{FF2B5EF4-FFF2-40B4-BE49-F238E27FC236}">
                <a16:creationId xmlns:a16="http://schemas.microsoft.com/office/drawing/2014/main" id="{CFB6A2E8-F1BD-4699-B1D3-1CBB852EDBE3}"/>
              </a:ext>
            </a:extLst>
          </p:cNvPr>
          <p:cNvSpPr>
            <a:spLocks noChangeAspect="1"/>
          </p:cNvSpPr>
          <p:nvPr/>
        </p:nvSpPr>
        <p:spPr bwMode="auto">
          <a:xfrm>
            <a:off x="916048" y="2786487"/>
            <a:ext cx="1304860" cy="1086726"/>
          </a:xfrm>
          <a:custGeom>
            <a:avLst/>
            <a:gdLst>
              <a:gd name="connsiteX0" fmla="*/ 246781 w 608274"/>
              <a:gd name="connsiteY0" fmla="*/ 438498 h 506589"/>
              <a:gd name="connsiteX1" fmla="*/ 246781 w 608274"/>
              <a:gd name="connsiteY1" fmla="*/ 467297 h 506589"/>
              <a:gd name="connsiteX2" fmla="*/ 300340 w 608274"/>
              <a:gd name="connsiteY2" fmla="*/ 446881 h 506589"/>
              <a:gd name="connsiteX3" fmla="*/ 213321 w 608274"/>
              <a:gd name="connsiteY3" fmla="*/ 304884 h 506589"/>
              <a:gd name="connsiteX4" fmla="*/ 33460 w 608274"/>
              <a:gd name="connsiteY4" fmla="*/ 322334 h 506589"/>
              <a:gd name="connsiteX5" fmla="*/ 33460 w 608274"/>
              <a:gd name="connsiteY5" fmla="*/ 454352 h 506589"/>
              <a:gd name="connsiteX6" fmla="*/ 213321 w 608274"/>
              <a:gd name="connsiteY6" fmla="*/ 471802 h 506589"/>
              <a:gd name="connsiteX7" fmla="*/ 228395 w 608274"/>
              <a:gd name="connsiteY7" fmla="*/ 270439 h 506589"/>
              <a:gd name="connsiteX8" fmla="*/ 241243 w 608274"/>
              <a:gd name="connsiteY8" fmla="*/ 274602 h 506589"/>
              <a:gd name="connsiteX9" fmla="*/ 246781 w 608274"/>
              <a:gd name="connsiteY9" fmla="*/ 286749 h 506589"/>
              <a:gd name="connsiteX10" fmla="*/ 246781 w 608274"/>
              <a:gd name="connsiteY10" fmla="*/ 405252 h 506589"/>
              <a:gd name="connsiteX11" fmla="*/ 366689 w 608274"/>
              <a:gd name="connsiteY11" fmla="*/ 423957 h 506589"/>
              <a:gd name="connsiteX12" fmla="*/ 380678 w 608274"/>
              <a:gd name="connsiteY12" fmla="*/ 438441 h 506589"/>
              <a:gd name="connsiteX13" fmla="*/ 370115 w 608274"/>
              <a:gd name="connsiteY13" fmla="*/ 455493 h 506589"/>
              <a:gd name="connsiteX14" fmla="*/ 236104 w 608274"/>
              <a:gd name="connsiteY14" fmla="*/ 506589 h 506589"/>
              <a:gd name="connsiteX15" fmla="*/ 235590 w 608274"/>
              <a:gd name="connsiteY15" fmla="*/ 505334 h 506589"/>
              <a:gd name="connsiteX16" fmla="*/ 230051 w 608274"/>
              <a:gd name="connsiteY16" fmla="*/ 506304 h 506589"/>
              <a:gd name="connsiteX17" fmla="*/ 228395 w 608274"/>
              <a:gd name="connsiteY17" fmla="*/ 506247 h 506589"/>
              <a:gd name="connsiteX18" fmla="*/ 15074 w 608274"/>
              <a:gd name="connsiteY18" fmla="*/ 485546 h 506589"/>
              <a:gd name="connsiteX19" fmla="*/ 0 w 608274"/>
              <a:gd name="connsiteY19" fmla="*/ 469236 h 506589"/>
              <a:gd name="connsiteX20" fmla="*/ 0 w 608274"/>
              <a:gd name="connsiteY20" fmla="*/ 307450 h 506589"/>
              <a:gd name="connsiteX21" fmla="*/ 15074 w 608274"/>
              <a:gd name="connsiteY21" fmla="*/ 291083 h 506589"/>
              <a:gd name="connsiteX22" fmla="*/ 362895 w 608274"/>
              <a:gd name="connsiteY22" fmla="*/ 0 h 506589"/>
              <a:gd name="connsiteX23" fmla="*/ 468824 w 608274"/>
              <a:gd name="connsiteY23" fmla="*/ 90151 h 506589"/>
              <a:gd name="connsiteX24" fmla="*/ 463285 w 608274"/>
              <a:gd name="connsiteY24" fmla="*/ 153046 h 506589"/>
              <a:gd name="connsiteX25" fmla="*/ 429822 w 608274"/>
              <a:gd name="connsiteY25" fmla="*/ 235157 h 506589"/>
              <a:gd name="connsiteX26" fmla="*/ 485556 w 608274"/>
              <a:gd name="connsiteY26" fmla="*/ 284366 h 506589"/>
              <a:gd name="connsiteX27" fmla="*/ 580407 w 608274"/>
              <a:gd name="connsiteY27" fmla="*/ 317210 h 506589"/>
              <a:gd name="connsiteX28" fmla="*/ 608274 w 608274"/>
              <a:gd name="connsiteY28" fmla="*/ 388316 h 506589"/>
              <a:gd name="connsiteX29" fmla="*/ 608274 w 608274"/>
              <a:gd name="connsiteY29" fmla="*/ 480691 h 506589"/>
              <a:gd name="connsiteX30" fmla="*/ 391162 w 608274"/>
              <a:gd name="connsiteY30" fmla="*/ 480691 h 506589"/>
              <a:gd name="connsiteX31" fmla="*/ 412805 w 608274"/>
              <a:gd name="connsiteY31" fmla="*/ 434960 h 506589"/>
              <a:gd name="connsiteX32" fmla="*/ 370776 w 608274"/>
              <a:gd name="connsiteY32" fmla="*/ 391566 h 506589"/>
              <a:gd name="connsiteX33" fmla="*/ 279065 w 608274"/>
              <a:gd name="connsiteY33" fmla="*/ 377254 h 506589"/>
              <a:gd name="connsiteX34" fmla="*/ 279065 w 608274"/>
              <a:gd name="connsiteY34" fmla="*/ 286761 h 506589"/>
              <a:gd name="connsiteX35" fmla="*/ 275810 w 608274"/>
              <a:gd name="connsiteY35" fmla="*/ 269997 h 506589"/>
              <a:gd name="connsiteX36" fmla="*/ 295968 w 608274"/>
              <a:gd name="connsiteY36" fmla="*/ 235157 h 506589"/>
              <a:gd name="connsiteX37" fmla="*/ 262505 w 608274"/>
              <a:gd name="connsiteY37" fmla="*/ 153046 h 506589"/>
              <a:gd name="connsiteX38" fmla="*/ 256909 w 608274"/>
              <a:gd name="connsiteY38" fmla="*/ 90151 h 506589"/>
              <a:gd name="connsiteX39" fmla="*/ 362895 w 608274"/>
              <a:gd name="connsiteY39" fmla="*/ 0 h 50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274" h="506589">
                <a:moveTo>
                  <a:pt x="246781" y="438498"/>
                </a:moveTo>
                <a:lnTo>
                  <a:pt x="246781" y="467297"/>
                </a:lnTo>
                <a:lnTo>
                  <a:pt x="300340" y="446881"/>
                </a:lnTo>
                <a:close/>
                <a:moveTo>
                  <a:pt x="213321" y="304884"/>
                </a:moveTo>
                <a:lnTo>
                  <a:pt x="33460" y="322334"/>
                </a:lnTo>
                <a:lnTo>
                  <a:pt x="33460" y="454352"/>
                </a:lnTo>
                <a:lnTo>
                  <a:pt x="213321" y="471802"/>
                </a:lnTo>
                <a:close/>
                <a:moveTo>
                  <a:pt x="228395" y="270439"/>
                </a:moveTo>
                <a:cubicBezTo>
                  <a:pt x="233077" y="269983"/>
                  <a:pt x="237760" y="271466"/>
                  <a:pt x="241243" y="274602"/>
                </a:cubicBezTo>
                <a:cubicBezTo>
                  <a:pt x="244783" y="277739"/>
                  <a:pt x="246781" y="282130"/>
                  <a:pt x="246781" y="286749"/>
                </a:cubicBezTo>
                <a:lnTo>
                  <a:pt x="246781" y="405252"/>
                </a:lnTo>
                <a:lnTo>
                  <a:pt x="366689" y="423957"/>
                </a:lnTo>
                <a:cubicBezTo>
                  <a:pt x="374111" y="425154"/>
                  <a:pt x="379878" y="431085"/>
                  <a:pt x="380678" y="438441"/>
                </a:cubicBezTo>
                <a:cubicBezTo>
                  <a:pt x="381477" y="445798"/>
                  <a:pt x="377138" y="452812"/>
                  <a:pt x="370115" y="455493"/>
                </a:cubicBezTo>
                <a:lnTo>
                  <a:pt x="236104" y="506589"/>
                </a:lnTo>
                <a:lnTo>
                  <a:pt x="235590" y="505334"/>
                </a:lnTo>
                <a:cubicBezTo>
                  <a:pt x="233820" y="505962"/>
                  <a:pt x="231936" y="506304"/>
                  <a:pt x="230051" y="506304"/>
                </a:cubicBezTo>
                <a:cubicBezTo>
                  <a:pt x="229480" y="506304"/>
                  <a:pt x="228966" y="506304"/>
                  <a:pt x="228395" y="506247"/>
                </a:cubicBezTo>
                <a:lnTo>
                  <a:pt x="15074" y="485546"/>
                </a:lnTo>
                <a:cubicBezTo>
                  <a:pt x="6509" y="484748"/>
                  <a:pt x="0" y="477676"/>
                  <a:pt x="0" y="469236"/>
                </a:cubicBezTo>
                <a:lnTo>
                  <a:pt x="0" y="307450"/>
                </a:lnTo>
                <a:cubicBezTo>
                  <a:pt x="0" y="299010"/>
                  <a:pt x="6509" y="291938"/>
                  <a:pt x="15074" y="291083"/>
                </a:cubicBezTo>
                <a:close/>
                <a:moveTo>
                  <a:pt x="362895" y="0"/>
                </a:moveTo>
                <a:cubicBezTo>
                  <a:pt x="454777" y="0"/>
                  <a:pt x="466369" y="64320"/>
                  <a:pt x="468824" y="90151"/>
                </a:cubicBezTo>
                <a:cubicBezTo>
                  <a:pt x="468824" y="90151"/>
                  <a:pt x="507884" y="131206"/>
                  <a:pt x="463285" y="153046"/>
                </a:cubicBezTo>
                <a:cubicBezTo>
                  <a:pt x="463285" y="153046"/>
                  <a:pt x="463285" y="205049"/>
                  <a:pt x="429822" y="235157"/>
                </a:cubicBezTo>
                <a:cubicBezTo>
                  <a:pt x="429822" y="235157"/>
                  <a:pt x="401898" y="257053"/>
                  <a:pt x="485556" y="284366"/>
                </a:cubicBezTo>
                <a:lnTo>
                  <a:pt x="580407" y="317210"/>
                </a:lnTo>
                <a:cubicBezTo>
                  <a:pt x="580407" y="317210"/>
                  <a:pt x="608274" y="317210"/>
                  <a:pt x="608274" y="388316"/>
                </a:cubicBezTo>
                <a:lnTo>
                  <a:pt x="608274" y="480691"/>
                </a:lnTo>
                <a:lnTo>
                  <a:pt x="391162" y="480691"/>
                </a:lnTo>
                <a:cubicBezTo>
                  <a:pt x="406123" y="470598"/>
                  <a:pt x="414803" y="453207"/>
                  <a:pt x="412805" y="434960"/>
                </a:cubicBezTo>
                <a:cubicBezTo>
                  <a:pt x="410406" y="412892"/>
                  <a:pt x="393161" y="395045"/>
                  <a:pt x="370776" y="391566"/>
                </a:cubicBezTo>
                <a:lnTo>
                  <a:pt x="279065" y="377254"/>
                </a:lnTo>
                <a:lnTo>
                  <a:pt x="279065" y="286761"/>
                </a:lnTo>
                <a:cubicBezTo>
                  <a:pt x="279065" y="280945"/>
                  <a:pt x="277809" y="275357"/>
                  <a:pt x="275810" y="269997"/>
                </a:cubicBezTo>
                <a:cubicBezTo>
                  <a:pt x="314470" y="249754"/>
                  <a:pt x="295968" y="235157"/>
                  <a:pt x="295968" y="235157"/>
                </a:cubicBezTo>
                <a:cubicBezTo>
                  <a:pt x="262505" y="205049"/>
                  <a:pt x="262505" y="153046"/>
                  <a:pt x="262505" y="153046"/>
                </a:cubicBezTo>
                <a:cubicBezTo>
                  <a:pt x="217906" y="131206"/>
                  <a:pt x="256909" y="90151"/>
                  <a:pt x="256909" y="90151"/>
                </a:cubicBezTo>
                <a:cubicBezTo>
                  <a:pt x="259421" y="64320"/>
                  <a:pt x="277010" y="0"/>
                  <a:pt x="362895" y="0"/>
                </a:cubicBezTo>
                <a:close/>
              </a:path>
            </a:pathLst>
          </a:custGeom>
          <a:solidFill>
            <a:srgbClr val="BEBEBE"/>
          </a:solidFill>
          <a:ln>
            <a:noFill/>
          </a:ln>
        </p:spPr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77EE667-1325-43F1-AE6B-59B846028FE8}"/>
              </a:ext>
            </a:extLst>
          </p:cNvPr>
          <p:cNvSpPr txBox="1"/>
          <p:nvPr/>
        </p:nvSpPr>
        <p:spPr>
          <a:xfrm>
            <a:off x="915335" y="3905135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Developer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D538420-13A2-4C5C-8E96-B32A0A2F3252}"/>
              </a:ext>
            </a:extLst>
          </p:cNvPr>
          <p:cNvSpPr txBox="1"/>
          <p:nvPr/>
        </p:nvSpPr>
        <p:spPr>
          <a:xfrm>
            <a:off x="5456659" y="3905135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Gitlab Runner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46DB849-503D-44DC-83CF-7BA7902A1081}"/>
              </a:ext>
            </a:extLst>
          </p:cNvPr>
          <p:cNvCxnSpPr>
            <a:cxnSpLocks/>
            <a:stCxn id="25" idx="27"/>
          </p:cNvCxnSpPr>
          <p:nvPr/>
        </p:nvCxnSpPr>
        <p:spPr>
          <a:xfrm flipV="1">
            <a:off x="2161128" y="2994958"/>
            <a:ext cx="1020665" cy="472002"/>
          </a:xfrm>
          <a:prstGeom prst="curvedConnector3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05529B4-F16D-4675-B676-09C87DBCEAE2}"/>
              </a:ext>
            </a:extLst>
          </p:cNvPr>
          <p:cNvSpPr txBox="1"/>
          <p:nvPr/>
        </p:nvSpPr>
        <p:spPr>
          <a:xfrm>
            <a:off x="2304849" y="3146896"/>
            <a:ext cx="69884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push code</a:t>
            </a: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AD92923B-E6C9-4BCC-B319-0C69B191CAD8}"/>
              </a:ext>
            </a:extLst>
          </p:cNvPr>
          <p:cNvCxnSpPr>
            <a:cxnSpLocks/>
          </p:cNvCxnSpPr>
          <p:nvPr/>
        </p:nvCxnSpPr>
        <p:spPr>
          <a:xfrm flipV="1">
            <a:off x="4444825" y="2994958"/>
            <a:ext cx="1005984" cy="568798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88FF9DE-0A70-49FD-BD08-2419A1C1ACAB}"/>
              </a:ext>
            </a:extLst>
          </p:cNvPr>
          <p:cNvSpPr txBox="1"/>
          <p:nvPr/>
        </p:nvSpPr>
        <p:spPr>
          <a:xfrm>
            <a:off x="5424026" y="2521246"/>
            <a:ext cx="1408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Build--&gt;test--&gt;publish</a:t>
            </a:r>
          </a:p>
        </p:txBody>
      </p:sp>
      <p:pic>
        <p:nvPicPr>
          <p:cNvPr id="62" name="图形 61" descr="Web 设计 ">
            <a:extLst>
              <a:ext uri="{FF2B5EF4-FFF2-40B4-BE49-F238E27FC236}">
                <a16:creationId xmlns:a16="http://schemas.microsoft.com/office/drawing/2014/main" id="{5E265EB4-AFBC-43C0-9FAF-F9879F1E4D1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408619" y="2618204"/>
            <a:ext cx="1408178" cy="1333585"/>
          </a:xfrm>
          <a:prstGeom prst="rect">
            <a:avLst/>
          </a:prstGeom>
        </p:spPr>
      </p:pic>
      <p:pic>
        <p:nvPicPr>
          <p:cNvPr id="1030" name="图形 1029" descr="电视">
            <a:extLst>
              <a:ext uri="{FF2B5EF4-FFF2-40B4-BE49-F238E27FC236}">
                <a16:creationId xmlns:a16="http://schemas.microsoft.com/office/drawing/2014/main" id="{1D2B320D-451D-4801-A4F3-CD5D74707A0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758609" y="2608873"/>
            <a:ext cx="1408178" cy="1333585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05DFDF96-131C-4E60-9A0A-39607FECBEFE}"/>
              </a:ext>
            </a:extLst>
          </p:cNvPr>
          <p:cNvSpPr txBox="1">
            <a:spLocks/>
          </p:cNvSpPr>
          <p:nvPr/>
        </p:nvSpPr>
        <p:spPr>
          <a:xfrm>
            <a:off x="7883835" y="2925982"/>
            <a:ext cx="630094" cy="236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</a:t>
            </a:r>
          </a:p>
          <a:p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Pod</a:t>
            </a:r>
          </a:p>
          <a:p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4D78EEA-0A63-409E-8A53-BF4F04E4CD3A}"/>
              </a:ext>
            </a:extLst>
          </p:cNvPr>
          <p:cNvSpPr txBox="1"/>
          <p:nvPr/>
        </p:nvSpPr>
        <p:spPr>
          <a:xfrm>
            <a:off x="4444825" y="3146896"/>
            <a:ext cx="100598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trigger pipeline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ADFEEBA-D75A-4E70-9ED7-8922E45B5D67}"/>
              </a:ext>
            </a:extLst>
          </p:cNvPr>
          <p:cNvSpPr txBox="1"/>
          <p:nvPr/>
        </p:nvSpPr>
        <p:spPr>
          <a:xfrm>
            <a:off x="7778727" y="3905135"/>
            <a:ext cx="13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Server</a:t>
            </a: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1FCFF0-0C75-4365-A7A7-7FE864091BAB}"/>
              </a:ext>
            </a:extLst>
          </p:cNvPr>
          <p:cNvCxnSpPr>
            <a:cxnSpLocks/>
          </p:cNvCxnSpPr>
          <p:nvPr/>
        </p:nvCxnSpPr>
        <p:spPr>
          <a:xfrm flipV="1">
            <a:off x="6762945" y="2994958"/>
            <a:ext cx="964851" cy="451517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88ADD7A-0BE8-4D85-B36D-5DFE13E59613}"/>
              </a:ext>
            </a:extLst>
          </p:cNvPr>
          <p:cNvSpPr txBox="1"/>
          <p:nvPr/>
        </p:nvSpPr>
        <p:spPr>
          <a:xfrm>
            <a:off x="6776992" y="3146896"/>
            <a:ext cx="100598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deploy image</a:t>
            </a:r>
          </a:p>
        </p:txBody>
      </p:sp>
      <p:pic>
        <p:nvPicPr>
          <p:cNvPr id="1040" name="Picture 10">
            <a:extLst>
              <a:ext uri="{FF2B5EF4-FFF2-40B4-BE49-F238E27FC236}">
                <a16:creationId xmlns:a16="http://schemas.microsoft.com/office/drawing/2014/main" id="{08EB507E-2FBC-4BFC-BE4D-FC01F7D7E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157" r="66820" b="31"/>
          <a:stretch/>
        </p:blipFill>
        <p:spPr bwMode="auto">
          <a:xfrm>
            <a:off x="10148404" y="2648782"/>
            <a:ext cx="1465988" cy="99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8F26CF8D-524B-4604-BAEB-25D5FEAC8EA1}"/>
              </a:ext>
            </a:extLst>
          </p:cNvPr>
          <p:cNvSpPr txBox="1"/>
          <p:nvPr/>
        </p:nvSpPr>
        <p:spPr>
          <a:xfrm>
            <a:off x="10228255" y="3907118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Rancher</a:t>
            </a:r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43B9A045-259C-4B89-AA88-D5A146F7FF3D}"/>
              </a:ext>
            </a:extLst>
          </p:cNvPr>
          <p:cNvCxnSpPr>
            <a:cxnSpLocks/>
          </p:cNvCxnSpPr>
          <p:nvPr/>
        </p:nvCxnSpPr>
        <p:spPr>
          <a:xfrm>
            <a:off x="9197600" y="3028319"/>
            <a:ext cx="978394" cy="509479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E9DA4303-8EA6-4540-92C2-01176CE6D50D}"/>
              </a:ext>
            </a:extLst>
          </p:cNvPr>
          <p:cNvSpPr txBox="1"/>
          <p:nvPr/>
        </p:nvSpPr>
        <p:spPr>
          <a:xfrm>
            <a:off x="9170010" y="3077141"/>
            <a:ext cx="1005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deploy/update pod</a:t>
            </a:r>
          </a:p>
        </p:txBody>
      </p:sp>
      <p:pic>
        <p:nvPicPr>
          <p:cNvPr id="3" name="图形 2" descr="重复">
            <a:extLst>
              <a:ext uri="{FF2B5EF4-FFF2-40B4-BE49-F238E27FC236}">
                <a16:creationId xmlns:a16="http://schemas.microsoft.com/office/drawing/2014/main" id="{E3245FDE-F29D-4B06-9423-6A72E9D1AC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638800" y="16068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9B54B01-D0BC-4E0A-BD3E-7B779089A188}"/>
              </a:ext>
            </a:extLst>
          </p:cNvPr>
          <p:cNvSpPr txBox="1"/>
          <p:nvPr/>
        </p:nvSpPr>
        <p:spPr>
          <a:xfrm>
            <a:off x="3181793" y="3905135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Gitlab server</a:t>
            </a:r>
          </a:p>
        </p:txBody>
      </p:sp>
      <p:sp>
        <p:nvSpPr>
          <p:cNvPr id="13" name="bulleted-list_68824">
            <a:extLst>
              <a:ext uri="{FF2B5EF4-FFF2-40B4-BE49-F238E27FC236}">
                <a16:creationId xmlns:a16="http://schemas.microsoft.com/office/drawing/2014/main" id="{6AD74C3B-1208-48FA-A012-DC34B55F5B89}"/>
              </a:ext>
            </a:extLst>
          </p:cNvPr>
          <p:cNvSpPr>
            <a:spLocks noChangeAspect="1"/>
          </p:cNvSpPr>
          <p:nvPr/>
        </p:nvSpPr>
        <p:spPr bwMode="auto">
          <a:xfrm>
            <a:off x="3251011" y="2876313"/>
            <a:ext cx="1169695" cy="888467"/>
          </a:xfrm>
          <a:custGeom>
            <a:avLst/>
            <a:gdLst>
              <a:gd name="connsiteX0" fmla="*/ 73350 w 607709"/>
              <a:gd name="connsiteY0" fmla="*/ 454109 h 564876"/>
              <a:gd name="connsiteX1" fmla="*/ 35776 w 607709"/>
              <a:gd name="connsiteY1" fmla="*/ 491629 h 564876"/>
              <a:gd name="connsiteX2" fmla="*/ 73350 w 607709"/>
              <a:gd name="connsiteY2" fmla="*/ 529150 h 564876"/>
              <a:gd name="connsiteX3" fmla="*/ 110923 w 607709"/>
              <a:gd name="connsiteY3" fmla="*/ 491629 h 564876"/>
              <a:gd name="connsiteX4" fmla="*/ 73350 w 607709"/>
              <a:gd name="connsiteY4" fmla="*/ 454109 h 564876"/>
              <a:gd name="connsiteX5" fmla="*/ 73350 w 607709"/>
              <a:gd name="connsiteY5" fmla="*/ 418382 h 564876"/>
              <a:gd name="connsiteX6" fmla="*/ 534359 w 607709"/>
              <a:gd name="connsiteY6" fmla="*/ 418382 h 564876"/>
              <a:gd name="connsiteX7" fmla="*/ 607709 w 607709"/>
              <a:gd name="connsiteY7" fmla="*/ 491629 h 564876"/>
              <a:gd name="connsiteX8" fmla="*/ 534359 w 607709"/>
              <a:gd name="connsiteY8" fmla="*/ 564876 h 564876"/>
              <a:gd name="connsiteX9" fmla="*/ 73350 w 607709"/>
              <a:gd name="connsiteY9" fmla="*/ 564876 h 564876"/>
              <a:gd name="connsiteX10" fmla="*/ 0 w 607709"/>
              <a:gd name="connsiteY10" fmla="*/ 491629 h 564876"/>
              <a:gd name="connsiteX11" fmla="*/ 73350 w 607709"/>
              <a:gd name="connsiteY11" fmla="*/ 418382 h 564876"/>
              <a:gd name="connsiteX12" fmla="*/ 73350 w 607709"/>
              <a:gd name="connsiteY12" fmla="*/ 244952 h 564876"/>
              <a:gd name="connsiteX13" fmla="*/ 35776 w 607709"/>
              <a:gd name="connsiteY13" fmla="*/ 282473 h 564876"/>
              <a:gd name="connsiteX14" fmla="*/ 73350 w 607709"/>
              <a:gd name="connsiteY14" fmla="*/ 319912 h 564876"/>
              <a:gd name="connsiteX15" fmla="*/ 110923 w 607709"/>
              <a:gd name="connsiteY15" fmla="*/ 282473 h 564876"/>
              <a:gd name="connsiteX16" fmla="*/ 73350 w 607709"/>
              <a:gd name="connsiteY16" fmla="*/ 244952 h 564876"/>
              <a:gd name="connsiteX17" fmla="*/ 73350 w 607709"/>
              <a:gd name="connsiteY17" fmla="*/ 209226 h 564876"/>
              <a:gd name="connsiteX18" fmla="*/ 534359 w 607709"/>
              <a:gd name="connsiteY18" fmla="*/ 209226 h 564876"/>
              <a:gd name="connsiteX19" fmla="*/ 607709 w 607709"/>
              <a:gd name="connsiteY19" fmla="*/ 282473 h 564876"/>
              <a:gd name="connsiteX20" fmla="*/ 534359 w 607709"/>
              <a:gd name="connsiteY20" fmla="*/ 355720 h 564876"/>
              <a:gd name="connsiteX21" fmla="*/ 73350 w 607709"/>
              <a:gd name="connsiteY21" fmla="*/ 355720 h 564876"/>
              <a:gd name="connsiteX22" fmla="*/ 0 w 607709"/>
              <a:gd name="connsiteY22" fmla="*/ 282473 h 564876"/>
              <a:gd name="connsiteX23" fmla="*/ 73350 w 607709"/>
              <a:gd name="connsiteY23" fmla="*/ 209226 h 564876"/>
              <a:gd name="connsiteX24" fmla="*/ 73350 w 607709"/>
              <a:gd name="connsiteY24" fmla="*/ 35729 h 564876"/>
              <a:gd name="connsiteX25" fmla="*/ 35776 w 607709"/>
              <a:gd name="connsiteY25" fmla="*/ 73170 h 564876"/>
              <a:gd name="connsiteX26" fmla="*/ 73350 w 607709"/>
              <a:gd name="connsiteY26" fmla="*/ 110694 h 564876"/>
              <a:gd name="connsiteX27" fmla="*/ 110923 w 607709"/>
              <a:gd name="connsiteY27" fmla="*/ 73170 h 564876"/>
              <a:gd name="connsiteX28" fmla="*/ 73350 w 607709"/>
              <a:gd name="connsiteY28" fmla="*/ 35729 h 564876"/>
              <a:gd name="connsiteX29" fmla="*/ 73350 w 607709"/>
              <a:gd name="connsiteY29" fmla="*/ 0 h 564876"/>
              <a:gd name="connsiteX30" fmla="*/ 534359 w 607709"/>
              <a:gd name="connsiteY30" fmla="*/ 0 h 564876"/>
              <a:gd name="connsiteX31" fmla="*/ 607709 w 607709"/>
              <a:gd name="connsiteY31" fmla="*/ 73170 h 564876"/>
              <a:gd name="connsiteX32" fmla="*/ 534359 w 607709"/>
              <a:gd name="connsiteY32" fmla="*/ 146423 h 564876"/>
              <a:gd name="connsiteX33" fmla="*/ 73350 w 607709"/>
              <a:gd name="connsiteY33" fmla="*/ 146423 h 564876"/>
              <a:gd name="connsiteX34" fmla="*/ 0 w 607709"/>
              <a:gd name="connsiteY34" fmla="*/ 73170 h 564876"/>
              <a:gd name="connsiteX35" fmla="*/ 73350 w 607709"/>
              <a:gd name="connsiteY35" fmla="*/ 0 h 56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07709" h="564876">
                <a:moveTo>
                  <a:pt x="73350" y="454109"/>
                </a:moveTo>
                <a:cubicBezTo>
                  <a:pt x="52603" y="454109"/>
                  <a:pt x="35776" y="470911"/>
                  <a:pt x="35776" y="491629"/>
                </a:cubicBezTo>
                <a:cubicBezTo>
                  <a:pt x="35776" y="512347"/>
                  <a:pt x="52603" y="529150"/>
                  <a:pt x="73350" y="529150"/>
                </a:cubicBezTo>
                <a:cubicBezTo>
                  <a:pt x="94097" y="529150"/>
                  <a:pt x="110923" y="512347"/>
                  <a:pt x="110923" y="491629"/>
                </a:cubicBezTo>
                <a:cubicBezTo>
                  <a:pt x="110923" y="470911"/>
                  <a:pt x="94097" y="454109"/>
                  <a:pt x="73350" y="454109"/>
                </a:cubicBezTo>
                <a:close/>
                <a:moveTo>
                  <a:pt x="73350" y="418382"/>
                </a:moveTo>
                <a:lnTo>
                  <a:pt x="534359" y="418382"/>
                </a:lnTo>
                <a:cubicBezTo>
                  <a:pt x="574791" y="418382"/>
                  <a:pt x="607709" y="451172"/>
                  <a:pt x="607709" y="491629"/>
                </a:cubicBezTo>
                <a:cubicBezTo>
                  <a:pt x="607709" y="532086"/>
                  <a:pt x="574873" y="564876"/>
                  <a:pt x="534359" y="564876"/>
                </a:cubicBezTo>
                <a:lnTo>
                  <a:pt x="73350" y="564876"/>
                </a:lnTo>
                <a:cubicBezTo>
                  <a:pt x="32836" y="564876"/>
                  <a:pt x="0" y="532086"/>
                  <a:pt x="0" y="491629"/>
                </a:cubicBezTo>
                <a:cubicBezTo>
                  <a:pt x="0" y="451172"/>
                  <a:pt x="32836" y="418382"/>
                  <a:pt x="73350" y="418382"/>
                </a:cubicBezTo>
                <a:close/>
                <a:moveTo>
                  <a:pt x="73350" y="244952"/>
                </a:moveTo>
                <a:cubicBezTo>
                  <a:pt x="52603" y="244952"/>
                  <a:pt x="35776" y="261755"/>
                  <a:pt x="35776" y="282473"/>
                </a:cubicBezTo>
                <a:cubicBezTo>
                  <a:pt x="35776" y="303191"/>
                  <a:pt x="52603" y="319912"/>
                  <a:pt x="73350" y="319912"/>
                </a:cubicBezTo>
                <a:cubicBezTo>
                  <a:pt x="94097" y="319912"/>
                  <a:pt x="110923" y="303191"/>
                  <a:pt x="110923" y="282473"/>
                </a:cubicBezTo>
                <a:cubicBezTo>
                  <a:pt x="110923" y="261755"/>
                  <a:pt x="94097" y="244952"/>
                  <a:pt x="73350" y="244952"/>
                </a:cubicBezTo>
                <a:close/>
                <a:moveTo>
                  <a:pt x="73350" y="209226"/>
                </a:moveTo>
                <a:lnTo>
                  <a:pt x="534359" y="209226"/>
                </a:lnTo>
                <a:cubicBezTo>
                  <a:pt x="574791" y="209226"/>
                  <a:pt x="607709" y="242016"/>
                  <a:pt x="607709" y="282473"/>
                </a:cubicBezTo>
                <a:cubicBezTo>
                  <a:pt x="607709" y="322930"/>
                  <a:pt x="574873" y="355720"/>
                  <a:pt x="534359" y="355720"/>
                </a:cubicBezTo>
                <a:lnTo>
                  <a:pt x="73350" y="355720"/>
                </a:lnTo>
                <a:cubicBezTo>
                  <a:pt x="32836" y="355720"/>
                  <a:pt x="0" y="322930"/>
                  <a:pt x="0" y="282473"/>
                </a:cubicBezTo>
                <a:cubicBezTo>
                  <a:pt x="0" y="242016"/>
                  <a:pt x="32836" y="209226"/>
                  <a:pt x="73350" y="209226"/>
                </a:cubicBezTo>
                <a:close/>
                <a:moveTo>
                  <a:pt x="73350" y="35729"/>
                </a:moveTo>
                <a:cubicBezTo>
                  <a:pt x="52603" y="35729"/>
                  <a:pt x="35776" y="52451"/>
                  <a:pt x="35776" y="73170"/>
                </a:cubicBezTo>
                <a:cubicBezTo>
                  <a:pt x="35776" y="93890"/>
                  <a:pt x="52603" y="110694"/>
                  <a:pt x="73350" y="110694"/>
                </a:cubicBezTo>
                <a:cubicBezTo>
                  <a:pt x="94097" y="110694"/>
                  <a:pt x="110923" y="93890"/>
                  <a:pt x="110923" y="73170"/>
                </a:cubicBezTo>
                <a:cubicBezTo>
                  <a:pt x="110923" y="52533"/>
                  <a:pt x="94097" y="35729"/>
                  <a:pt x="73350" y="35729"/>
                </a:cubicBezTo>
                <a:close/>
                <a:moveTo>
                  <a:pt x="73350" y="0"/>
                </a:moveTo>
                <a:lnTo>
                  <a:pt x="534359" y="0"/>
                </a:lnTo>
                <a:cubicBezTo>
                  <a:pt x="574873" y="0"/>
                  <a:pt x="607709" y="32710"/>
                  <a:pt x="607709" y="73170"/>
                </a:cubicBezTo>
                <a:cubicBezTo>
                  <a:pt x="607709" y="113631"/>
                  <a:pt x="574873" y="146423"/>
                  <a:pt x="534359" y="146423"/>
                </a:cubicBezTo>
                <a:lnTo>
                  <a:pt x="73350" y="146423"/>
                </a:lnTo>
                <a:cubicBezTo>
                  <a:pt x="32836" y="146423"/>
                  <a:pt x="0" y="113631"/>
                  <a:pt x="0" y="73170"/>
                </a:cubicBezTo>
                <a:cubicBezTo>
                  <a:pt x="0" y="32710"/>
                  <a:pt x="32836" y="0"/>
                  <a:pt x="7335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B62535-D707-45AD-8430-623854D560CB}"/>
              </a:ext>
            </a:extLst>
          </p:cNvPr>
          <p:cNvSpPr txBox="1"/>
          <p:nvPr/>
        </p:nvSpPr>
        <p:spPr>
          <a:xfrm>
            <a:off x="3489852" y="3201606"/>
            <a:ext cx="784531" cy="244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solidFill>
                  <a:schemeClr val="bg1"/>
                </a:solidFill>
              </a:rPr>
              <a:t>dockerfile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21E73A-E9D0-4C7D-B9B8-1F35ED913DC3}"/>
              </a:ext>
            </a:extLst>
          </p:cNvPr>
          <p:cNvSpPr txBox="1"/>
          <p:nvPr/>
        </p:nvSpPr>
        <p:spPr>
          <a:xfrm>
            <a:off x="3429174" y="3537798"/>
            <a:ext cx="905886" cy="244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.</a:t>
            </a:r>
            <a:r>
              <a:rPr lang="en-US" altLang="zh-CN" sz="1050" dirty="0" err="1">
                <a:solidFill>
                  <a:schemeClr val="bg1"/>
                </a:solidFill>
              </a:rPr>
              <a:t>gitlab.yaml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2753CA-F053-4DEC-A601-40C68E78F868}"/>
              </a:ext>
            </a:extLst>
          </p:cNvPr>
          <p:cNvSpPr txBox="1"/>
          <p:nvPr/>
        </p:nvSpPr>
        <p:spPr>
          <a:xfrm>
            <a:off x="3480521" y="2859500"/>
            <a:ext cx="7845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</a:rPr>
              <a:t>Project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25" name="man-and-laptop_46773">
            <a:extLst>
              <a:ext uri="{FF2B5EF4-FFF2-40B4-BE49-F238E27FC236}">
                <a16:creationId xmlns:a16="http://schemas.microsoft.com/office/drawing/2014/main" id="{CFB6A2E8-F1BD-4699-B1D3-1CBB852EDBE3}"/>
              </a:ext>
            </a:extLst>
          </p:cNvPr>
          <p:cNvSpPr>
            <a:spLocks noChangeAspect="1"/>
          </p:cNvSpPr>
          <p:nvPr/>
        </p:nvSpPr>
        <p:spPr bwMode="auto">
          <a:xfrm>
            <a:off x="916048" y="2786487"/>
            <a:ext cx="1304860" cy="1086726"/>
          </a:xfrm>
          <a:custGeom>
            <a:avLst/>
            <a:gdLst>
              <a:gd name="connsiteX0" fmla="*/ 246781 w 608274"/>
              <a:gd name="connsiteY0" fmla="*/ 438498 h 506589"/>
              <a:gd name="connsiteX1" fmla="*/ 246781 w 608274"/>
              <a:gd name="connsiteY1" fmla="*/ 467297 h 506589"/>
              <a:gd name="connsiteX2" fmla="*/ 300340 w 608274"/>
              <a:gd name="connsiteY2" fmla="*/ 446881 h 506589"/>
              <a:gd name="connsiteX3" fmla="*/ 213321 w 608274"/>
              <a:gd name="connsiteY3" fmla="*/ 304884 h 506589"/>
              <a:gd name="connsiteX4" fmla="*/ 33460 w 608274"/>
              <a:gd name="connsiteY4" fmla="*/ 322334 h 506589"/>
              <a:gd name="connsiteX5" fmla="*/ 33460 w 608274"/>
              <a:gd name="connsiteY5" fmla="*/ 454352 h 506589"/>
              <a:gd name="connsiteX6" fmla="*/ 213321 w 608274"/>
              <a:gd name="connsiteY6" fmla="*/ 471802 h 506589"/>
              <a:gd name="connsiteX7" fmla="*/ 228395 w 608274"/>
              <a:gd name="connsiteY7" fmla="*/ 270439 h 506589"/>
              <a:gd name="connsiteX8" fmla="*/ 241243 w 608274"/>
              <a:gd name="connsiteY8" fmla="*/ 274602 h 506589"/>
              <a:gd name="connsiteX9" fmla="*/ 246781 w 608274"/>
              <a:gd name="connsiteY9" fmla="*/ 286749 h 506589"/>
              <a:gd name="connsiteX10" fmla="*/ 246781 w 608274"/>
              <a:gd name="connsiteY10" fmla="*/ 405252 h 506589"/>
              <a:gd name="connsiteX11" fmla="*/ 366689 w 608274"/>
              <a:gd name="connsiteY11" fmla="*/ 423957 h 506589"/>
              <a:gd name="connsiteX12" fmla="*/ 380678 w 608274"/>
              <a:gd name="connsiteY12" fmla="*/ 438441 h 506589"/>
              <a:gd name="connsiteX13" fmla="*/ 370115 w 608274"/>
              <a:gd name="connsiteY13" fmla="*/ 455493 h 506589"/>
              <a:gd name="connsiteX14" fmla="*/ 236104 w 608274"/>
              <a:gd name="connsiteY14" fmla="*/ 506589 h 506589"/>
              <a:gd name="connsiteX15" fmla="*/ 235590 w 608274"/>
              <a:gd name="connsiteY15" fmla="*/ 505334 h 506589"/>
              <a:gd name="connsiteX16" fmla="*/ 230051 w 608274"/>
              <a:gd name="connsiteY16" fmla="*/ 506304 h 506589"/>
              <a:gd name="connsiteX17" fmla="*/ 228395 w 608274"/>
              <a:gd name="connsiteY17" fmla="*/ 506247 h 506589"/>
              <a:gd name="connsiteX18" fmla="*/ 15074 w 608274"/>
              <a:gd name="connsiteY18" fmla="*/ 485546 h 506589"/>
              <a:gd name="connsiteX19" fmla="*/ 0 w 608274"/>
              <a:gd name="connsiteY19" fmla="*/ 469236 h 506589"/>
              <a:gd name="connsiteX20" fmla="*/ 0 w 608274"/>
              <a:gd name="connsiteY20" fmla="*/ 307450 h 506589"/>
              <a:gd name="connsiteX21" fmla="*/ 15074 w 608274"/>
              <a:gd name="connsiteY21" fmla="*/ 291083 h 506589"/>
              <a:gd name="connsiteX22" fmla="*/ 362895 w 608274"/>
              <a:gd name="connsiteY22" fmla="*/ 0 h 506589"/>
              <a:gd name="connsiteX23" fmla="*/ 468824 w 608274"/>
              <a:gd name="connsiteY23" fmla="*/ 90151 h 506589"/>
              <a:gd name="connsiteX24" fmla="*/ 463285 w 608274"/>
              <a:gd name="connsiteY24" fmla="*/ 153046 h 506589"/>
              <a:gd name="connsiteX25" fmla="*/ 429822 w 608274"/>
              <a:gd name="connsiteY25" fmla="*/ 235157 h 506589"/>
              <a:gd name="connsiteX26" fmla="*/ 485556 w 608274"/>
              <a:gd name="connsiteY26" fmla="*/ 284366 h 506589"/>
              <a:gd name="connsiteX27" fmla="*/ 580407 w 608274"/>
              <a:gd name="connsiteY27" fmla="*/ 317210 h 506589"/>
              <a:gd name="connsiteX28" fmla="*/ 608274 w 608274"/>
              <a:gd name="connsiteY28" fmla="*/ 388316 h 506589"/>
              <a:gd name="connsiteX29" fmla="*/ 608274 w 608274"/>
              <a:gd name="connsiteY29" fmla="*/ 480691 h 506589"/>
              <a:gd name="connsiteX30" fmla="*/ 391162 w 608274"/>
              <a:gd name="connsiteY30" fmla="*/ 480691 h 506589"/>
              <a:gd name="connsiteX31" fmla="*/ 412805 w 608274"/>
              <a:gd name="connsiteY31" fmla="*/ 434960 h 506589"/>
              <a:gd name="connsiteX32" fmla="*/ 370776 w 608274"/>
              <a:gd name="connsiteY32" fmla="*/ 391566 h 506589"/>
              <a:gd name="connsiteX33" fmla="*/ 279065 w 608274"/>
              <a:gd name="connsiteY33" fmla="*/ 377254 h 506589"/>
              <a:gd name="connsiteX34" fmla="*/ 279065 w 608274"/>
              <a:gd name="connsiteY34" fmla="*/ 286761 h 506589"/>
              <a:gd name="connsiteX35" fmla="*/ 275810 w 608274"/>
              <a:gd name="connsiteY35" fmla="*/ 269997 h 506589"/>
              <a:gd name="connsiteX36" fmla="*/ 295968 w 608274"/>
              <a:gd name="connsiteY36" fmla="*/ 235157 h 506589"/>
              <a:gd name="connsiteX37" fmla="*/ 262505 w 608274"/>
              <a:gd name="connsiteY37" fmla="*/ 153046 h 506589"/>
              <a:gd name="connsiteX38" fmla="*/ 256909 w 608274"/>
              <a:gd name="connsiteY38" fmla="*/ 90151 h 506589"/>
              <a:gd name="connsiteX39" fmla="*/ 362895 w 608274"/>
              <a:gd name="connsiteY39" fmla="*/ 0 h 50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274" h="506589">
                <a:moveTo>
                  <a:pt x="246781" y="438498"/>
                </a:moveTo>
                <a:lnTo>
                  <a:pt x="246781" y="467297"/>
                </a:lnTo>
                <a:lnTo>
                  <a:pt x="300340" y="446881"/>
                </a:lnTo>
                <a:close/>
                <a:moveTo>
                  <a:pt x="213321" y="304884"/>
                </a:moveTo>
                <a:lnTo>
                  <a:pt x="33460" y="322334"/>
                </a:lnTo>
                <a:lnTo>
                  <a:pt x="33460" y="454352"/>
                </a:lnTo>
                <a:lnTo>
                  <a:pt x="213321" y="471802"/>
                </a:lnTo>
                <a:close/>
                <a:moveTo>
                  <a:pt x="228395" y="270439"/>
                </a:moveTo>
                <a:cubicBezTo>
                  <a:pt x="233077" y="269983"/>
                  <a:pt x="237760" y="271466"/>
                  <a:pt x="241243" y="274602"/>
                </a:cubicBezTo>
                <a:cubicBezTo>
                  <a:pt x="244783" y="277739"/>
                  <a:pt x="246781" y="282130"/>
                  <a:pt x="246781" y="286749"/>
                </a:cubicBezTo>
                <a:lnTo>
                  <a:pt x="246781" y="405252"/>
                </a:lnTo>
                <a:lnTo>
                  <a:pt x="366689" y="423957"/>
                </a:lnTo>
                <a:cubicBezTo>
                  <a:pt x="374111" y="425154"/>
                  <a:pt x="379878" y="431085"/>
                  <a:pt x="380678" y="438441"/>
                </a:cubicBezTo>
                <a:cubicBezTo>
                  <a:pt x="381477" y="445798"/>
                  <a:pt x="377138" y="452812"/>
                  <a:pt x="370115" y="455493"/>
                </a:cubicBezTo>
                <a:lnTo>
                  <a:pt x="236104" y="506589"/>
                </a:lnTo>
                <a:lnTo>
                  <a:pt x="235590" y="505334"/>
                </a:lnTo>
                <a:cubicBezTo>
                  <a:pt x="233820" y="505962"/>
                  <a:pt x="231936" y="506304"/>
                  <a:pt x="230051" y="506304"/>
                </a:cubicBezTo>
                <a:cubicBezTo>
                  <a:pt x="229480" y="506304"/>
                  <a:pt x="228966" y="506304"/>
                  <a:pt x="228395" y="506247"/>
                </a:cubicBezTo>
                <a:lnTo>
                  <a:pt x="15074" y="485546"/>
                </a:lnTo>
                <a:cubicBezTo>
                  <a:pt x="6509" y="484748"/>
                  <a:pt x="0" y="477676"/>
                  <a:pt x="0" y="469236"/>
                </a:cubicBezTo>
                <a:lnTo>
                  <a:pt x="0" y="307450"/>
                </a:lnTo>
                <a:cubicBezTo>
                  <a:pt x="0" y="299010"/>
                  <a:pt x="6509" y="291938"/>
                  <a:pt x="15074" y="291083"/>
                </a:cubicBezTo>
                <a:close/>
                <a:moveTo>
                  <a:pt x="362895" y="0"/>
                </a:moveTo>
                <a:cubicBezTo>
                  <a:pt x="454777" y="0"/>
                  <a:pt x="466369" y="64320"/>
                  <a:pt x="468824" y="90151"/>
                </a:cubicBezTo>
                <a:cubicBezTo>
                  <a:pt x="468824" y="90151"/>
                  <a:pt x="507884" y="131206"/>
                  <a:pt x="463285" y="153046"/>
                </a:cubicBezTo>
                <a:cubicBezTo>
                  <a:pt x="463285" y="153046"/>
                  <a:pt x="463285" y="205049"/>
                  <a:pt x="429822" y="235157"/>
                </a:cubicBezTo>
                <a:cubicBezTo>
                  <a:pt x="429822" y="235157"/>
                  <a:pt x="401898" y="257053"/>
                  <a:pt x="485556" y="284366"/>
                </a:cubicBezTo>
                <a:lnTo>
                  <a:pt x="580407" y="317210"/>
                </a:lnTo>
                <a:cubicBezTo>
                  <a:pt x="580407" y="317210"/>
                  <a:pt x="608274" y="317210"/>
                  <a:pt x="608274" y="388316"/>
                </a:cubicBezTo>
                <a:lnTo>
                  <a:pt x="608274" y="480691"/>
                </a:lnTo>
                <a:lnTo>
                  <a:pt x="391162" y="480691"/>
                </a:lnTo>
                <a:cubicBezTo>
                  <a:pt x="406123" y="470598"/>
                  <a:pt x="414803" y="453207"/>
                  <a:pt x="412805" y="434960"/>
                </a:cubicBezTo>
                <a:cubicBezTo>
                  <a:pt x="410406" y="412892"/>
                  <a:pt x="393161" y="395045"/>
                  <a:pt x="370776" y="391566"/>
                </a:cubicBezTo>
                <a:lnTo>
                  <a:pt x="279065" y="377254"/>
                </a:lnTo>
                <a:lnTo>
                  <a:pt x="279065" y="286761"/>
                </a:lnTo>
                <a:cubicBezTo>
                  <a:pt x="279065" y="280945"/>
                  <a:pt x="277809" y="275357"/>
                  <a:pt x="275810" y="269997"/>
                </a:cubicBezTo>
                <a:cubicBezTo>
                  <a:pt x="314470" y="249754"/>
                  <a:pt x="295968" y="235157"/>
                  <a:pt x="295968" y="235157"/>
                </a:cubicBezTo>
                <a:cubicBezTo>
                  <a:pt x="262505" y="205049"/>
                  <a:pt x="262505" y="153046"/>
                  <a:pt x="262505" y="153046"/>
                </a:cubicBezTo>
                <a:cubicBezTo>
                  <a:pt x="217906" y="131206"/>
                  <a:pt x="256909" y="90151"/>
                  <a:pt x="256909" y="90151"/>
                </a:cubicBezTo>
                <a:cubicBezTo>
                  <a:pt x="259421" y="64320"/>
                  <a:pt x="277010" y="0"/>
                  <a:pt x="362895" y="0"/>
                </a:cubicBezTo>
                <a:close/>
              </a:path>
            </a:pathLst>
          </a:custGeom>
          <a:solidFill>
            <a:srgbClr val="BEBEBE"/>
          </a:solidFill>
          <a:ln>
            <a:noFill/>
          </a:ln>
        </p:spPr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77EE667-1325-43F1-AE6B-59B846028FE8}"/>
              </a:ext>
            </a:extLst>
          </p:cNvPr>
          <p:cNvSpPr txBox="1"/>
          <p:nvPr/>
        </p:nvSpPr>
        <p:spPr>
          <a:xfrm>
            <a:off x="915335" y="3905135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Developer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D538420-13A2-4C5C-8E96-B32A0A2F3252}"/>
              </a:ext>
            </a:extLst>
          </p:cNvPr>
          <p:cNvSpPr txBox="1"/>
          <p:nvPr/>
        </p:nvSpPr>
        <p:spPr>
          <a:xfrm>
            <a:off x="5456659" y="3905135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Gitlab Runner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46DB849-503D-44DC-83CF-7BA7902A1081}"/>
              </a:ext>
            </a:extLst>
          </p:cNvPr>
          <p:cNvCxnSpPr>
            <a:cxnSpLocks/>
            <a:stCxn id="25" idx="27"/>
          </p:cNvCxnSpPr>
          <p:nvPr/>
        </p:nvCxnSpPr>
        <p:spPr>
          <a:xfrm flipV="1">
            <a:off x="2161128" y="2994958"/>
            <a:ext cx="1020665" cy="472002"/>
          </a:xfrm>
          <a:prstGeom prst="curvedConnector3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05529B4-F16D-4675-B676-09C87DBCEAE2}"/>
              </a:ext>
            </a:extLst>
          </p:cNvPr>
          <p:cNvSpPr txBox="1"/>
          <p:nvPr/>
        </p:nvSpPr>
        <p:spPr>
          <a:xfrm>
            <a:off x="2304849" y="3146896"/>
            <a:ext cx="69884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push code</a:t>
            </a: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AD92923B-E6C9-4BCC-B319-0C69B191CAD8}"/>
              </a:ext>
            </a:extLst>
          </p:cNvPr>
          <p:cNvCxnSpPr>
            <a:cxnSpLocks/>
          </p:cNvCxnSpPr>
          <p:nvPr/>
        </p:nvCxnSpPr>
        <p:spPr>
          <a:xfrm flipV="1">
            <a:off x="4444825" y="2994958"/>
            <a:ext cx="1005984" cy="568798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88FF9DE-0A70-49FD-BD08-2419A1C1ACAB}"/>
              </a:ext>
            </a:extLst>
          </p:cNvPr>
          <p:cNvSpPr txBox="1"/>
          <p:nvPr/>
        </p:nvSpPr>
        <p:spPr>
          <a:xfrm>
            <a:off x="5424026" y="2521246"/>
            <a:ext cx="1408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Build--&gt;test--&gt;publish</a:t>
            </a:r>
          </a:p>
        </p:txBody>
      </p:sp>
      <p:pic>
        <p:nvPicPr>
          <p:cNvPr id="62" name="图形 61" descr="Web 设计 ">
            <a:extLst>
              <a:ext uri="{FF2B5EF4-FFF2-40B4-BE49-F238E27FC236}">
                <a16:creationId xmlns:a16="http://schemas.microsoft.com/office/drawing/2014/main" id="{5E265EB4-AFBC-43C0-9FAF-F9879F1E4D1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408619" y="2618204"/>
            <a:ext cx="1408178" cy="1333585"/>
          </a:xfrm>
          <a:prstGeom prst="rect">
            <a:avLst/>
          </a:prstGeom>
        </p:spPr>
      </p:pic>
      <p:pic>
        <p:nvPicPr>
          <p:cNvPr id="1030" name="图形 1029" descr="电视">
            <a:extLst>
              <a:ext uri="{FF2B5EF4-FFF2-40B4-BE49-F238E27FC236}">
                <a16:creationId xmlns:a16="http://schemas.microsoft.com/office/drawing/2014/main" id="{1D2B320D-451D-4801-A4F3-CD5D74707A07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758609" y="2608873"/>
            <a:ext cx="1408178" cy="1333585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05DFDF96-131C-4E60-9A0A-39607FECBEFE}"/>
              </a:ext>
            </a:extLst>
          </p:cNvPr>
          <p:cNvSpPr txBox="1">
            <a:spLocks/>
          </p:cNvSpPr>
          <p:nvPr/>
        </p:nvSpPr>
        <p:spPr>
          <a:xfrm>
            <a:off x="7883835" y="2925982"/>
            <a:ext cx="630094" cy="2369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</a:t>
            </a:r>
          </a:p>
          <a:p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Pod</a:t>
            </a:r>
          </a:p>
          <a:p>
            <a:r>
              <a: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</a:p>
          <a:p>
            <a:endParaRPr lang="en-US" altLang="zh-CN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zh-CN" alt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4D78EEA-0A63-409E-8A53-BF4F04E4CD3A}"/>
              </a:ext>
            </a:extLst>
          </p:cNvPr>
          <p:cNvSpPr txBox="1"/>
          <p:nvPr/>
        </p:nvSpPr>
        <p:spPr>
          <a:xfrm>
            <a:off x="4444825" y="3146896"/>
            <a:ext cx="100598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trigger pipeline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ADFEEBA-D75A-4E70-9ED7-8922E45B5D67}"/>
              </a:ext>
            </a:extLst>
          </p:cNvPr>
          <p:cNvSpPr txBox="1"/>
          <p:nvPr/>
        </p:nvSpPr>
        <p:spPr>
          <a:xfrm>
            <a:off x="7778727" y="3905135"/>
            <a:ext cx="1388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Server</a:t>
            </a: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E1FCFF0-0C75-4365-A7A7-7FE864091BAB}"/>
              </a:ext>
            </a:extLst>
          </p:cNvPr>
          <p:cNvCxnSpPr>
            <a:cxnSpLocks/>
          </p:cNvCxnSpPr>
          <p:nvPr/>
        </p:nvCxnSpPr>
        <p:spPr>
          <a:xfrm flipV="1">
            <a:off x="6762945" y="2994958"/>
            <a:ext cx="964851" cy="451517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88ADD7A-0BE8-4D85-B36D-5DFE13E59613}"/>
              </a:ext>
            </a:extLst>
          </p:cNvPr>
          <p:cNvSpPr txBox="1"/>
          <p:nvPr/>
        </p:nvSpPr>
        <p:spPr>
          <a:xfrm>
            <a:off x="6776992" y="3146896"/>
            <a:ext cx="100598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deploy image</a:t>
            </a:r>
          </a:p>
        </p:txBody>
      </p:sp>
      <p:pic>
        <p:nvPicPr>
          <p:cNvPr id="1040" name="Picture 10">
            <a:extLst>
              <a:ext uri="{FF2B5EF4-FFF2-40B4-BE49-F238E27FC236}">
                <a16:creationId xmlns:a16="http://schemas.microsoft.com/office/drawing/2014/main" id="{08EB507E-2FBC-4BFC-BE4D-FC01F7D7E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157" r="66820" b="31"/>
          <a:stretch/>
        </p:blipFill>
        <p:spPr bwMode="auto">
          <a:xfrm>
            <a:off x="10148404" y="2648782"/>
            <a:ext cx="1465988" cy="99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文本框 91">
            <a:extLst>
              <a:ext uri="{FF2B5EF4-FFF2-40B4-BE49-F238E27FC236}">
                <a16:creationId xmlns:a16="http://schemas.microsoft.com/office/drawing/2014/main" id="{8F26CF8D-524B-4604-BAEB-25D5FEAC8EA1}"/>
              </a:ext>
            </a:extLst>
          </p:cNvPr>
          <p:cNvSpPr txBox="1"/>
          <p:nvPr/>
        </p:nvSpPr>
        <p:spPr>
          <a:xfrm>
            <a:off x="10228255" y="3907118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Rancher</a:t>
            </a:r>
          </a:p>
        </p:txBody>
      </p: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43B9A045-259C-4B89-AA88-D5A146F7FF3D}"/>
              </a:ext>
            </a:extLst>
          </p:cNvPr>
          <p:cNvCxnSpPr>
            <a:cxnSpLocks/>
          </p:cNvCxnSpPr>
          <p:nvPr/>
        </p:nvCxnSpPr>
        <p:spPr>
          <a:xfrm>
            <a:off x="9197600" y="3028319"/>
            <a:ext cx="978394" cy="509479"/>
          </a:xfrm>
          <a:prstGeom prst="curvedConnector3">
            <a:avLst>
              <a:gd name="adj1" fmla="val 50000"/>
            </a:avLst>
          </a:prstGeom>
          <a:ln>
            <a:solidFill>
              <a:schemeClr val="accent3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E9DA4303-8EA6-4540-92C2-01176CE6D50D}"/>
              </a:ext>
            </a:extLst>
          </p:cNvPr>
          <p:cNvSpPr txBox="1"/>
          <p:nvPr/>
        </p:nvSpPr>
        <p:spPr>
          <a:xfrm>
            <a:off x="9170010" y="3077141"/>
            <a:ext cx="1005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deploy/update pod</a:t>
            </a:r>
          </a:p>
        </p:txBody>
      </p:sp>
      <p:pic>
        <p:nvPicPr>
          <p:cNvPr id="3" name="图形 2" descr="重复">
            <a:extLst>
              <a:ext uri="{FF2B5EF4-FFF2-40B4-BE49-F238E27FC236}">
                <a16:creationId xmlns:a16="http://schemas.microsoft.com/office/drawing/2014/main" id="{E3245FDE-F29D-4B06-9423-6A72E9D1AC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638800" y="1606846"/>
            <a:ext cx="914400" cy="914400"/>
          </a:xfrm>
          <a:prstGeom prst="rect">
            <a:avLst/>
          </a:prstGeom>
        </p:spPr>
      </p:pic>
      <p:sp>
        <p:nvSpPr>
          <p:cNvPr id="28" name="椭圆 27">
            <a:extLst>
              <a:ext uri="{FF2B5EF4-FFF2-40B4-BE49-F238E27FC236}">
                <a16:creationId xmlns:a16="http://schemas.microsoft.com/office/drawing/2014/main" id="{4181A95B-7E3A-4DCB-8D85-7D2EA7A8E561}"/>
              </a:ext>
            </a:extLst>
          </p:cNvPr>
          <p:cNvSpPr/>
          <p:nvPr/>
        </p:nvSpPr>
        <p:spPr>
          <a:xfrm>
            <a:off x="1584421" y="141860"/>
            <a:ext cx="903022" cy="926868"/>
          </a:xfrm>
          <a:prstGeom prst="ellipse">
            <a:avLst/>
          </a:prstGeom>
          <a:solidFill>
            <a:srgbClr val="178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形 28" descr="Web 设计 ">
            <a:extLst>
              <a:ext uri="{FF2B5EF4-FFF2-40B4-BE49-F238E27FC236}">
                <a16:creationId xmlns:a16="http://schemas.microsoft.com/office/drawing/2014/main" id="{0AF21481-E3FA-429F-AAC1-2B6D839A6A1F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1726164" y="306305"/>
            <a:ext cx="619536" cy="5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1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2" descr="Image result for gitlab CI">
            <a:extLst>
              <a:ext uri="{FF2B5EF4-FFF2-40B4-BE49-F238E27FC236}">
                <a16:creationId xmlns:a16="http://schemas.microsoft.com/office/drawing/2014/main" id="{76FBF006-2BA7-425A-98DB-E18F785A03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435"/>
          <a:stretch/>
        </p:blipFill>
        <p:spPr bwMode="auto">
          <a:xfrm>
            <a:off x="1282662" y="1384300"/>
            <a:ext cx="10905066" cy="321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80E6D0-6955-4064-8E28-08E8DAB390DD}"/>
              </a:ext>
            </a:extLst>
          </p:cNvPr>
          <p:cNvSpPr txBox="1"/>
          <p:nvPr/>
        </p:nvSpPr>
        <p:spPr>
          <a:xfrm>
            <a:off x="3160221" y="1615723"/>
            <a:ext cx="1408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Build--&gt;test--&gt;publish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D064858-47C0-4D83-B0AE-3458F7B96942}"/>
              </a:ext>
            </a:extLst>
          </p:cNvPr>
          <p:cNvGrpSpPr/>
          <p:nvPr/>
        </p:nvGrpSpPr>
        <p:grpSpPr>
          <a:xfrm>
            <a:off x="422585" y="1384300"/>
            <a:ext cx="727034" cy="846373"/>
            <a:chOff x="89712" y="520120"/>
            <a:chExt cx="1306286" cy="1538148"/>
          </a:xfrm>
        </p:grpSpPr>
        <p:sp>
          <p:nvSpPr>
            <p:cNvPr id="8" name="man-and-laptop_46773">
              <a:extLst>
                <a:ext uri="{FF2B5EF4-FFF2-40B4-BE49-F238E27FC236}">
                  <a16:creationId xmlns:a16="http://schemas.microsoft.com/office/drawing/2014/main" id="{8A8CAC3C-6C6E-4BE1-8AE5-E747EA2B35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0425" y="520120"/>
              <a:ext cx="1304860" cy="1086726"/>
            </a:xfrm>
            <a:custGeom>
              <a:avLst/>
              <a:gdLst>
                <a:gd name="connsiteX0" fmla="*/ 246781 w 608274"/>
                <a:gd name="connsiteY0" fmla="*/ 438498 h 506589"/>
                <a:gd name="connsiteX1" fmla="*/ 246781 w 608274"/>
                <a:gd name="connsiteY1" fmla="*/ 467297 h 506589"/>
                <a:gd name="connsiteX2" fmla="*/ 300340 w 608274"/>
                <a:gd name="connsiteY2" fmla="*/ 446881 h 506589"/>
                <a:gd name="connsiteX3" fmla="*/ 213321 w 608274"/>
                <a:gd name="connsiteY3" fmla="*/ 304884 h 506589"/>
                <a:gd name="connsiteX4" fmla="*/ 33460 w 608274"/>
                <a:gd name="connsiteY4" fmla="*/ 322334 h 506589"/>
                <a:gd name="connsiteX5" fmla="*/ 33460 w 608274"/>
                <a:gd name="connsiteY5" fmla="*/ 454352 h 506589"/>
                <a:gd name="connsiteX6" fmla="*/ 213321 w 608274"/>
                <a:gd name="connsiteY6" fmla="*/ 471802 h 506589"/>
                <a:gd name="connsiteX7" fmla="*/ 228395 w 608274"/>
                <a:gd name="connsiteY7" fmla="*/ 270439 h 506589"/>
                <a:gd name="connsiteX8" fmla="*/ 241243 w 608274"/>
                <a:gd name="connsiteY8" fmla="*/ 274602 h 506589"/>
                <a:gd name="connsiteX9" fmla="*/ 246781 w 608274"/>
                <a:gd name="connsiteY9" fmla="*/ 286749 h 506589"/>
                <a:gd name="connsiteX10" fmla="*/ 246781 w 608274"/>
                <a:gd name="connsiteY10" fmla="*/ 405252 h 506589"/>
                <a:gd name="connsiteX11" fmla="*/ 366689 w 608274"/>
                <a:gd name="connsiteY11" fmla="*/ 423957 h 506589"/>
                <a:gd name="connsiteX12" fmla="*/ 380678 w 608274"/>
                <a:gd name="connsiteY12" fmla="*/ 438441 h 506589"/>
                <a:gd name="connsiteX13" fmla="*/ 370115 w 608274"/>
                <a:gd name="connsiteY13" fmla="*/ 455493 h 506589"/>
                <a:gd name="connsiteX14" fmla="*/ 236104 w 608274"/>
                <a:gd name="connsiteY14" fmla="*/ 506589 h 506589"/>
                <a:gd name="connsiteX15" fmla="*/ 235590 w 608274"/>
                <a:gd name="connsiteY15" fmla="*/ 505334 h 506589"/>
                <a:gd name="connsiteX16" fmla="*/ 230051 w 608274"/>
                <a:gd name="connsiteY16" fmla="*/ 506304 h 506589"/>
                <a:gd name="connsiteX17" fmla="*/ 228395 w 608274"/>
                <a:gd name="connsiteY17" fmla="*/ 506247 h 506589"/>
                <a:gd name="connsiteX18" fmla="*/ 15074 w 608274"/>
                <a:gd name="connsiteY18" fmla="*/ 485546 h 506589"/>
                <a:gd name="connsiteX19" fmla="*/ 0 w 608274"/>
                <a:gd name="connsiteY19" fmla="*/ 469236 h 506589"/>
                <a:gd name="connsiteX20" fmla="*/ 0 w 608274"/>
                <a:gd name="connsiteY20" fmla="*/ 307450 h 506589"/>
                <a:gd name="connsiteX21" fmla="*/ 15074 w 608274"/>
                <a:gd name="connsiteY21" fmla="*/ 291083 h 506589"/>
                <a:gd name="connsiteX22" fmla="*/ 362895 w 608274"/>
                <a:gd name="connsiteY22" fmla="*/ 0 h 506589"/>
                <a:gd name="connsiteX23" fmla="*/ 468824 w 608274"/>
                <a:gd name="connsiteY23" fmla="*/ 90151 h 506589"/>
                <a:gd name="connsiteX24" fmla="*/ 463285 w 608274"/>
                <a:gd name="connsiteY24" fmla="*/ 153046 h 506589"/>
                <a:gd name="connsiteX25" fmla="*/ 429822 w 608274"/>
                <a:gd name="connsiteY25" fmla="*/ 235157 h 506589"/>
                <a:gd name="connsiteX26" fmla="*/ 485556 w 608274"/>
                <a:gd name="connsiteY26" fmla="*/ 284366 h 506589"/>
                <a:gd name="connsiteX27" fmla="*/ 580407 w 608274"/>
                <a:gd name="connsiteY27" fmla="*/ 317210 h 506589"/>
                <a:gd name="connsiteX28" fmla="*/ 608274 w 608274"/>
                <a:gd name="connsiteY28" fmla="*/ 388316 h 506589"/>
                <a:gd name="connsiteX29" fmla="*/ 608274 w 608274"/>
                <a:gd name="connsiteY29" fmla="*/ 480691 h 506589"/>
                <a:gd name="connsiteX30" fmla="*/ 391162 w 608274"/>
                <a:gd name="connsiteY30" fmla="*/ 480691 h 506589"/>
                <a:gd name="connsiteX31" fmla="*/ 412805 w 608274"/>
                <a:gd name="connsiteY31" fmla="*/ 434960 h 506589"/>
                <a:gd name="connsiteX32" fmla="*/ 370776 w 608274"/>
                <a:gd name="connsiteY32" fmla="*/ 391566 h 506589"/>
                <a:gd name="connsiteX33" fmla="*/ 279065 w 608274"/>
                <a:gd name="connsiteY33" fmla="*/ 377254 h 506589"/>
                <a:gd name="connsiteX34" fmla="*/ 279065 w 608274"/>
                <a:gd name="connsiteY34" fmla="*/ 286761 h 506589"/>
                <a:gd name="connsiteX35" fmla="*/ 275810 w 608274"/>
                <a:gd name="connsiteY35" fmla="*/ 269997 h 506589"/>
                <a:gd name="connsiteX36" fmla="*/ 295968 w 608274"/>
                <a:gd name="connsiteY36" fmla="*/ 235157 h 506589"/>
                <a:gd name="connsiteX37" fmla="*/ 262505 w 608274"/>
                <a:gd name="connsiteY37" fmla="*/ 153046 h 506589"/>
                <a:gd name="connsiteX38" fmla="*/ 256909 w 608274"/>
                <a:gd name="connsiteY38" fmla="*/ 90151 h 506589"/>
                <a:gd name="connsiteX39" fmla="*/ 362895 w 608274"/>
                <a:gd name="connsiteY39" fmla="*/ 0 h 50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274" h="506589">
                  <a:moveTo>
                    <a:pt x="246781" y="438498"/>
                  </a:moveTo>
                  <a:lnTo>
                    <a:pt x="246781" y="467297"/>
                  </a:lnTo>
                  <a:lnTo>
                    <a:pt x="300340" y="446881"/>
                  </a:lnTo>
                  <a:close/>
                  <a:moveTo>
                    <a:pt x="213321" y="304884"/>
                  </a:moveTo>
                  <a:lnTo>
                    <a:pt x="33460" y="322334"/>
                  </a:lnTo>
                  <a:lnTo>
                    <a:pt x="33460" y="454352"/>
                  </a:lnTo>
                  <a:lnTo>
                    <a:pt x="213321" y="471802"/>
                  </a:lnTo>
                  <a:close/>
                  <a:moveTo>
                    <a:pt x="228395" y="270439"/>
                  </a:moveTo>
                  <a:cubicBezTo>
                    <a:pt x="233077" y="269983"/>
                    <a:pt x="237760" y="271466"/>
                    <a:pt x="241243" y="274602"/>
                  </a:cubicBezTo>
                  <a:cubicBezTo>
                    <a:pt x="244783" y="277739"/>
                    <a:pt x="246781" y="282130"/>
                    <a:pt x="246781" y="286749"/>
                  </a:cubicBezTo>
                  <a:lnTo>
                    <a:pt x="246781" y="405252"/>
                  </a:lnTo>
                  <a:lnTo>
                    <a:pt x="366689" y="423957"/>
                  </a:lnTo>
                  <a:cubicBezTo>
                    <a:pt x="374111" y="425154"/>
                    <a:pt x="379878" y="431085"/>
                    <a:pt x="380678" y="438441"/>
                  </a:cubicBezTo>
                  <a:cubicBezTo>
                    <a:pt x="381477" y="445798"/>
                    <a:pt x="377138" y="452812"/>
                    <a:pt x="370115" y="455493"/>
                  </a:cubicBezTo>
                  <a:lnTo>
                    <a:pt x="236104" y="506589"/>
                  </a:lnTo>
                  <a:lnTo>
                    <a:pt x="235590" y="505334"/>
                  </a:lnTo>
                  <a:cubicBezTo>
                    <a:pt x="233820" y="505962"/>
                    <a:pt x="231936" y="506304"/>
                    <a:pt x="230051" y="506304"/>
                  </a:cubicBezTo>
                  <a:cubicBezTo>
                    <a:pt x="229480" y="506304"/>
                    <a:pt x="228966" y="506304"/>
                    <a:pt x="228395" y="506247"/>
                  </a:cubicBezTo>
                  <a:lnTo>
                    <a:pt x="15074" y="485546"/>
                  </a:lnTo>
                  <a:cubicBezTo>
                    <a:pt x="6509" y="484748"/>
                    <a:pt x="0" y="477676"/>
                    <a:pt x="0" y="469236"/>
                  </a:cubicBezTo>
                  <a:lnTo>
                    <a:pt x="0" y="307450"/>
                  </a:lnTo>
                  <a:cubicBezTo>
                    <a:pt x="0" y="299010"/>
                    <a:pt x="6509" y="291938"/>
                    <a:pt x="15074" y="291083"/>
                  </a:cubicBezTo>
                  <a:close/>
                  <a:moveTo>
                    <a:pt x="362895" y="0"/>
                  </a:moveTo>
                  <a:cubicBezTo>
                    <a:pt x="454777" y="0"/>
                    <a:pt x="466369" y="64320"/>
                    <a:pt x="468824" y="90151"/>
                  </a:cubicBezTo>
                  <a:cubicBezTo>
                    <a:pt x="468824" y="90151"/>
                    <a:pt x="507884" y="131206"/>
                    <a:pt x="463285" y="153046"/>
                  </a:cubicBezTo>
                  <a:cubicBezTo>
                    <a:pt x="463285" y="153046"/>
                    <a:pt x="463285" y="205049"/>
                    <a:pt x="429822" y="235157"/>
                  </a:cubicBezTo>
                  <a:cubicBezTo>
                    <a:pt x="429822" y="235157"/>
                    <a:pt x="401898" y="257053"/>
                    <a:pt x="485556" y="284366"/>
                  </a:cubicBezTo>
                  <a:lnTo>
                    <a:pt x="580407" y="317210"/>
                  </a:lnTo>
                  <a:cubicBezTo>
                    <a:pt x="580407" y="317210"/>
                    <a:pt x="608274" y="317210"/>
                    <a:pt x="608274" y="388316"/>
                  </a:cubicBezTo>
                  <a:lnTo>
                    <a:pt x="608274" y="480691"/>
                  </a:lnTo>
                  <a:lnTo>
                    <a:pt x="391162" y="480691"/>
                  </a:lnTo>
                  <a:cubicBezTo>
                    <a:pt x="406123" y="470598"/>
                    <a:pt x="414803" y="453207"/>
                    <a:pt x="412805" y="434960"/>
                  </a:cubicBezTo>
                  <a:cubicBezTo>
                    <a:pt x="410406" y="412892"/>
                    <a:pt x="393161" y="395045"/>
                    <a:pt x="370776" y="391566"/>
                  </a:cubicBezTo>
                  <a:lnTo>
                    <a:pt x="279065" y="377254"/>
                  </a:lnTo>
                  <a:lnTo>
                    <a:pt x="279065" y="286761"/>
                  </a:lnTo>
                  <a:cubicBezTo>
                    <a:pt x="279065" y="280945"/>
                    <a:pt x="277809" y="275357"/>
                    <a:pt x="275810" y="269997"/>
                  </a:cubicBezTo>
                  <a:cubicBezTo>
                    <a:pt x="314470" y="249754"/>
                    <a:pt x="295968" y="235157"/>
                    <a:pt x="295968" y="235157"/>
                  </a:cubicBezTo>
                  <a:cubicBezTo>
                    <a:pt x="262505" y="205049"/>
                    <a:pt x="262505" y="153046"/>
                    <a:pt x="262505" y="153046"/>
                  </a:cubicBezTo>
                  <a:cubicBezTo>
                    <a:pt x="217906" y="131206"/>
                    <a:pt x="256909" y="90151"/>
                    <a:pt x="256909" y="90151"/>
                  </a:cubicBezTo>
                  <a:cubicBezTo>
                    <a:pt x="259421" y="64320"/>
                    <a:pt x="277010" y="0"/>
                    <a:pt x="362895" y="0"/>
                  </a:cubicBez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003E2CF-7BCD-4E09-81E1-71EE99325853}"/>
                </a:ext>
              </a:extLst>
            </p:cNvPr>
            <p:cNvSpPr txBox="1"/>
            <p:nvPr/>
          </p:nvSpPr>
          <p:spPr>
            <a:xfrm>
              <a:off x="89712" y="1638768"/>
              <a:ext cx="1306286" cy="419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Developer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2BC1B9D-1D73-4C58-9EAA-A7B3ABB03E3C}"/>
              </a:ext>
            </a:extLst>
          </p:cNvPr>
          <p:cNvSpPr txBox="1"/>
          <p:nvPr/>
        </p:nvSpPr>
        <p:spPr>
          <a:xfrm>
            <a:off x="1279634" y="4664619"/>
            <a:ext cx="14736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gitlab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A7A8DA-949A-4B37-840F-FC4929606E5A}"/>
              </a:ext>
            </a:extLst>
          </p:cNvPr>
          <p:cNvSpPr txBox="1"/>
          <p:nvPr/>
        </p:nvSpPr>
        <p:spPr>
          <a:xfrm>
            <a:off x="3094705" y="4674671"/>
            <a:ext cx="14736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Gitlab runner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03F4D8-6F85-4F4F-8A55-15D205917355}"/>
              </a:ext>
            </a:extLst>
          </p:cNvPr>
          <p:cNvSpPr txBox="1"/>
          <p:nvPr/>
        </p:nvSpPr>
        <p:spPr>
          <a:xfrm>
            <a:off x="4902379" y="4674671"/>
            <a:ext cx="14736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私有仓库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EB4C5A-46E4-4C1B-9DA2-FE40F652C5BD}"/>
              </a:ext>
            </a:extLst>
          </p:cNvPr>
          <p:cNvSpPr txBox="1"/>
          <p:nvPr/>
        </p:nvSpPr>
        <p:spPr>
          <a:xfrm>
            <a:off x="8774523" y="4663726"/>
            <a:ext cx="14736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rancher</a:t>
            </a:r>
            <a:endParaRPr lang="zh-CN" altLang="en-US" sz="1400" dirty="0"/>
          </a:p>
        </p:txBody>
      </p:sp>
      <p:pic>
        <p:nvPicPr>
          <p:cNvPr id="21" name="图形 20" descr="箭头循环">
            <a:extLst>
              <a:ext uri="{FF2B5EF4-FFF2-40B4-BE49-F238E27FC236}">
                <a16:creationId xmlns:a16="http://schemas.microsoft.com/office/drawing/2014/main" id="{92AAF567-37D9-4A64-AC14-7BE7E45D2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293264" y="606222"/>
            <a:ext cx="1142092" cy="1142094"/>
          </a:xfrm>
          <a:prstGeom prst="rect">
            <a:avLst/>
          </a:prstGeom>
        </p:spPr>
      </p:pic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F67A926F-9888-4259-A50A-D270A8D45156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1006799" y="2009976"/>
            <a:ext cx="379362" cy="820756"/>
          </a:xfrm>
          <a:prstGeom prst="curvedConnector2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49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2" descr="Image result for gitlab CI rancher">
            <a:extLst>
              <a:ext uri="{FF2B5EF4-FFF2-40B4-BE49-F238E27FC236}">
                <a16:creationId xmlns:a16="http://schemas.microsoft.com/office/drawing/2014/main" id="{0AA9DD4A-A070-4C0C-A7EF-84C1F391E7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134023"/>
            <a:ext cx="10905066" cy="258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48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2" descr="Image result for CI/CD">
            <a:extLst>
              <a:ext uri="{FF2B5EF4-FFF2-40B4-BE49-F238E27FC236}">
                <a16:creationId xmlns:a16="http://schemas.microsoft.com/office/drawing/2014/main" id="{E03E62A6-EC97-401C-9C2B-FCA13D8D9C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948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159E06-2AB4-499B-8283-B63120DA0C6C}"/>
              </a:ext>
            </a:extLst>
          </p:cNvPr>
          <p:cNvSpPr/>
          <p:nvPr/>
        </p:nvSpPr>
        <p:spPr>
          <a:xfrm>
            <a:off x="1948595" y="1508161"/>
            <a:ext cx="1402672" cy="1074198"/>
          </a:xfrm>
          <a:prstGeom prst="rect">
            <a:avLst/>
          </a:prstGeom>
          <a:gradFill flip="none" rotWithShape="1">
            <a:gsLst>
              <a:gs pos="99000">
                <a:schemeClr val="accent5">
                  <a:lumMod val="5000"/>
                  <a:lumOff val="95000"/>
                </a:schemeClr>
              </a:gs>
              <a:gs pos="0">
                <a:schemeClr val="accent5">
                  <a:lumMod val="45000"/>
                  <a:lumOff val="55000"/>
                </a:schemeClr>
              </a:gs>
              <a:gs pos="63500">
                <a:srgbClr val="C8DEF1"/>
              </a:gs>
              <a:gs pos="55000">
                <a:srgbClr val="C2DAEF"/>
              </a:gs>
              <a:gs pos="38000">
                <a:schemeClr val="accent5">
                  <a:lumMod val="45000"/>
                  <a:lumOff val="55000"/>
                </a:schemeClr>
              </a:gs>
              <a:gs pos="81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7DD62D-B0CB-42FC-A3EB-7B3CD3896514}"/>
              </a:ext>
            </a:extLst>
          </p:cNvPr>
          <p:cNvSpPr>
            <a:spLocks/>
          </p:cNvSpPr>
          <p:nvPr/>
        </p:nvSpPr>
        <p:spPr>
          <a:xfrm>
            <a:off x="1948595" y="3143132"/>
            <a:ext cx="1402672" cy="424648"/>
          </a:xfrm>
          <a:prstGeom prst="rect">
            <a:avLst/>
          </a:prstGeom>
          <a:solidFill>
            <a:srgbClr val="9BBBD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pic>
        <p:nvPicPr>
          <p:cNvPr id="8" name="图形 7" descr="用户">
            <a:extLst>
              <a:ext uri="{FF2B5EF4-FFF2-40B4-BE49-F238E27FC236}">
                <a16:creationId xmlns:a16="http://schemas.microsoft.com/office/drawing/2014/main" id="{37DA6A11-8B95-4413-B842-DEA6844D0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8443" y="1522379"/>
            <a:ext cx="239697" cy="23969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919755C-EE17-4969-AB69-A24EB5D7FB57}"/>
              </a:ext>
            </a:extLst>
          </p:cNvPr>
          <p:cNvSpPr txBox="1"/>
          <p:nvPr/>
        </p:nvSpPr>
        <p:spPr>
          <a:xfrm>
            <a:off x="2274141" y="1522379"/>
            <a:ext cx="1047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DEVELOPER</a:t>
            </a:r>
            <a:endParaRPr lang="zh-CN" altLang="en-US" sz="1050" b="1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F8076A-D703-4AFE-BC98-6D2108819453}"/>
              </a:ext>
            </a:extLst>
          </p:cNvPr>
          <p:cNvSpPr/>
          <p:nvPr/>
        </p:nvSpPr>
        <p:spPr>
          <a:xfrm>
            <a:off x="2068443" y="1889614"/>
            <a:ext cx="1167414" cy="415498"/>
          </a:xfrm>
          <a:prstGeom prst="rect">
            <a:avLst/>
          </a:prstGeom>
          <a:solidFill>
            <a:srgbClr val="347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90B39B-64A2-48C3-A6B5-E0C415B9EDA1}"/>
              </a:ext>
            </a:extLst>
          </p:cNvPr>
          <p:cNvSpPr txBox="1"/>
          <p:nvPr/>
        </p:nvSpPr>
        <p:spPr>
          <a:xfrm>
            <a:off x="2126148" y="1892154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</a:rPr>
              <a:t>提交代码，</a:t>
            </a:r>
            <a:endParaRPr lang="en-US" altLang="zh-CN" sz="900" dirty="0">
              <a:solidFill>
                <a:schemeClr val="bg1"/>
              </a:solidFill>
            </a:endParaRPr>
          </a:p>
          <a:p>
            <a:pPr algn="ctr"/>
            <a:r>
              <a:rPr lang="zh-CN" altLang="en-US" sz="900" dirty="0">
                <a:solidFill>
                  <a:schemeClr val="bg1"/>
                </a:solidFill>
              </a:rPr>
              <a:t>推送到</a:t>
            </a:r>
            <a:r>
              <a:rPr lang="en-US" altLang="zh-CN" sz="900" dirty="0" err="1">
                <a:solidFill>
                  <a:schemeClr val="bg1"/>
                </a:solidFill>
              </a:rPr>
              <a:t>gitlab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CBE809-68A6-4B1A-ADDD-E0E13CE8B825}"/>
              </a:ext>
            </a:extLst>
          </p:cNvPr>
          <p:cNvSpPr txBox="1"/>
          <p:nvPr/>
        </p:nvSpPr>
        <p:spPr>
          <a:xfrm>
            <a:off x="2126148" y="3216956"/>
            <a:ext cx="1047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GITLAB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66E48-0811-4103-9100-9E7171CD292A}"/>
              </a:ext>
            </a:extLst>
          </p:cNvPr>
          <p:cNvSpPr/>
          <p:nvPr/>
        </p:nvSpPr>
        <p:spPr>
          <a:xfrm>
            <a:off x="3931027" y="1509056"/>
            <a:ext cx="1402672" cy="2726767"/>
          </a:xfrm>
          <a:prstGeom prst="rect">
            <a:avLst/>
          </a:prstGeom>
          <a:gradFill flip="none" rotWithShape="1">
            <a:gsLst>
              <a:gs pos="99000">
                <a:schemeClr val="accent5">
                  <a:lumMod val="5000"/>
                  <a:lumOff val="95000"/>
                </a:schemeClr>
              </a:gs>
              <a:gs pos="0">
                <a:schemeClr val="accent5">
                  <a:lumMod val="45000"/>
                  <a:lumOff val="55000"/>
                </a:schemeClr>
              </a:gs>
              <a:gs pos="63500">
                <a:srgbClr val="C8DEF1"/>
              </a:gs>
              <a:gs pos="55000">
                <a:srgbClr val="C2DAEF"/>
              </a:gs>
              <a:gs pos="38000">
                <a:schemeClr val="accent5">
                  <a:lumMod val="45000"/>
                  <a:lumOff val="55000"/>
                </a:schemeClr>
              </a:gs>
              <a:gs pos="81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3F6BA1-17BF-4597-997C-40DDDA59DD42}"/>
              </a:ext>
            </a:extLst>
          </p:cNvPr>
          <p:cNvSpPr/>
          <p:nvPr/>
        </p:nvSpPr>
        <p:spPr>
          <a:xfrm>
            <a:off x="4052356" y="2669401"/>
            <a:ext cx="1167414" cy="415498"/>
          </a:xfrm>
          <a:prstGeom prst="rect">
            <a:avLst/>
          </a:prstGeom>
          <a:solidFill>
            <a:srgbClr val="258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1FC4C4-9180-4437-83AE-580E6A018902}"/>
              </a:ext>
            </a:extLst>
          </p:cNvPr>
          <p:cNvSpPr txBox="1"/>
          <p:nvPr/>
        </p:nvSpPr>
        <p:spPr>
          <a:xfrm>
            <a:off x="4110061" y="2718540"/>
            <a:ext cx="1047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Run tests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56D86FA-05AE-4714-9252-9CA224A23A52}"/>
              </a:ext>
            </a:extLst>
          </p:cNvPr>
          <p:cNvSpPr/>
          <p:nvPr/>
        </p:nvSpPr>
        <p:spPr>
          <a:xfrm>
            <a:off x="4052356" y="3449188"/>
            <a:ext cx="1167414" cy="415498"/>
          </a:xfrm>
          <a:prstGeom prst="rect">
            <a:avLst/>
          </a:prstGeom>
          <a:solidFill>
            <a:srgbClr val="199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9AA6F4-9D82-430D-A4C6-D721DF3B11A1}"/>
              </a:ext>
            </a:extLst>
          </p:cNvPr>
          <p:cNvSpPr txBox="1"/>
          <p:nvPr/>
        </p:nvSpPr>
        <p:spPr>
          <a:xfrm>
            <a:off x="4110061" y="3440858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</a:rPr>
              <a:t>推送新的</a:t>
            </a:r>
            <a:r>
              <a:rPr lang="en-US" altLang="zh-CN" sz="900" dirty="0">
                <a:solidFill>
                  <a:schemeClr val="bg1"/>
                </a:solidFill>
              </a:rPr>
              <a:t>Docker</a:t>
            </a:r>
            <a:r>
              <a:rPr lang="zh-CN" altLang="en-US" sz="900" dirty="0">
                <a:solidFill>
                  <a:schemeClr val="bg1"/>
                </a:solidFill>
              </a:rPr>
              <a:t>镜像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C5B0D0-AD97-4EED-B3EF-8E252C11E61C}"/>
              </a:ext>
            </a:extLst>
          </p:cNvPr>
          <p:cNvSpPr>
            <a:spLocks/>
          </p:cNvSpPr>
          <p:nvPr/>
        </p:nvSpPr>
        <p:spPr>
          <a:xfrm>
            <a:off x="5563846" y="3440038"/>
            <a:ext cx="1167414" cy="424648"/>
          </a:xfrm>
          <a:prstGeom prst="rect">
            <a:avLst/>
          </a:prstGeom>
          <a:solidFill>
            <a:srgbClr val="9ABAD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6F1A84-8576-4077-A01F-B3F3DE59FFCA}"/>
              </a:ext>
            </a:extLst>
          </p:cNvPr>
          <p:cNvSpPr txBox="1"/>
          <p:nvPr/>
        </p:nvSpPr>
        <p:spPr>
          <a:xfrm>
            <a:off x="5534994" y="3541521"/>
            <a:ext cx="12251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</a:rPr>
              <a:t>Docker</a:t>
            </a:r>
            <a:r>
              <a:rPr lang="zh-CN" altLang="en-US" sz="900" dirty="0">
                <a:solidFill>
                  <a:schemeClr val="bg1"/>
                </a:solidFill>
              </a:rPr>
              <a:t>私有仓库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CDCF05-2F54-4DCA-BB41-BDAD13A080A9}"/>
              </a:ext>
            </a:extLst>
          </p:cNvPr>
          <p:cNvSpPr/>
          <p:nvPr/>
        </p:nvSpPr>
        <p:spPr>
          <a:xfrm>
            <a:off x="6999413" y="1522379"/>
            <a:ext cx="2805344" cy="3412567"/>
          </a:xfrm>
          <a:prstGeom prst="rect">
            <a:avLst/>
          </a:prstGeom>
          <a:gradFill flip="none" rotWithShape="1">
            <a:gsLst>
              <a:gs pos="99000">
                <a:schemeClr val="accent5">
                  <a:lumMod val="5000"/>
                  <a:lumOff val="95000"/>
                </a:schemeClr>
              </a:gs>
              <a:gs pos="0">
                <a:schemeClr val="accent5">
                  <a:lumMod val="45000"/>
                  <a:lumOff val="55000"/>
                </a:schemeClr>
              </a:gs>
              <a:gs pos="63500">
                <a:srgbClr val="C8DEF1"/>
              </a:gs>
              <a:gs pos="55000">
                <a:srgbClr val="C2DAEF"/>
              </a:gs>
              <a:gs pos="38000">
                <a:schemeClr val="accent5">
                  <a:lumMod val="45000"/>
                  <a:lumOff val="55000"/>
                </a:schemeClr>
              </a:gs>
              <a:gs pos="81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41747B3-0DF0-49F9-AD14-7525618B1610}"/>
              </a:ext>
            </a:extLst>
          </p:cNvPr>
          <p:cNvSpPr/>
          <p:nvPr/>
        </p:nvSpPr>
        <p:spPr>
          <a:xfrm>
            <a:off x="7129223" y="1889614"/>
            <a:ext cx="1167414" cy="415498"/>
          </a:xfrm>
          <a:prstGeom prst="rect">
            <a:avLst/>
          </a:prstGeom>
          <a:solidFill>
            <a:srgbClr val="347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661B7F7-7CEE-4B94-B393-A5FFB20E4194}"/>
              </a:ext>
            </a:extLst>
          </p:cNvPr>
          <p:cNvSpPr txBox="1"/>
          <p:nvPr/>
        </p:nvSpPr>
        <p:spPr>
          <a:xfrm>
            <a:off x="7186928" y="1956162"/>
            <a:ext cx="1047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</a:rPr>
              <a:t>创建新的</a:t>
            </a:r>
            <a:r>
              <a:rPr lang="en-US" altLang="zh-CN" sz="900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8352667-730A-41BC-B05B-A9FB97B8756E}"/>
              </a:ext>
            </a:extLst>
          </p:cNvPr>
          <p:cNvSpPr/>
          <p:nvPr/>
        </p:nvSpPr>
        <p:spPr>
          <a:xfrm>
            <a:off x="7129223" y="2669401"/>
            <a:ext cx="1167414" cy="415498"/>
          </a:xfrm>
          <a:prstGeom prst="rect">
            <a:avLst/>
          </a:prstGeom>
          <a:solidFill>
            <a:srgbClr val="258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B99F96C-89DD-48CD-B61D-2FD72C1B8963}"/>
              </a:ext>
            </a:extLst>
          </p:cNvPr>
          <p:cNvSpPr txBox="1"/>
          <p:nvPr/>
        </p:nvSpPr>
        <p:spPr>
          <a:xfrm>
            <a:off x="7186928" y="2718540"/>
            <a:ext cx="1047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</a:rPr>
              <a:t>检查</a:t>
            </a:r>
            <a:r>
              <a:rPr lang="en-US" altLang="zh-CN" sz="900" dirty="0">
                <a:solidFill>
                  <a:schemeClr val="bg1"/>
                </a:solidFill>
              </a:rPr>
              <a:t>pod</a:t>
            </a:r>
            <a:r>
              <a:rPr lang="zh-CN" altLang="en-US" sz="900" dirty="0">
                <a:solidFill>
                  <a:schemeClr val="bg1"/>
                </a:solidFill>
              </a:rPr>
              <a:t>状态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BD8637C-BF81-4310-BFBA-425CC33F4091}"/>
              </a:ext>
            </a:extLst>
          </p:cNvPr>
          <p:cNvSpPr/>
          <p:nvPr/>
        </p:nvSpPr>
        <p:spPr>
          <a:xfrm>
            <a:off x="7129223" y="3449188"/>
            <a:ext cx="1167414" cy="415498"/>
          </a:xfrm>
          <a:prstGeom prst="rect">
            <a:avLst/>
          </a:prstGeom>
          <a:solidFill>
            <a:srgbClr val="199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C5B4821-B0B7-496E-86F9-EFA8028D4B44}"/>
              </a:ext>
            </a:extLst>
          </p:cNvPr>
          <p:cNvSpPr txBox="1"/>
          <p:nvPr/>
        </p:nvSpPr>
        <p:spPr>
          <a:xfrm>
            <a:off x="7186928" y="3504866"/>
            <a:ext cx="1047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</a:rPr>
              <a:t>新的</a:t>
            </a:r>
            <a:r>
              <a:rPr lang="en-US" altLang="zh-CN" sz="900" dirty="0">
                <a:solidFill>
                  <a:schemeClr val="bg1"/>
                </a:solidFill>
              </a:rPr>
              <a:t>pod</a:t>
            </a:r>
            <a:r>
              <a:rPr lang="zh-CN" altLang="en-US" sz="900" dirty="0">
                <a:solidFill>
                  <a:schemeClr val="bg1"/>
                </a:solidFill>
              </a:rPr>
              <a:t>正常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C471718-7A7C-4FF6-8BD0-2A86DB1D2FB7}"/>
              </a:ext>
            </a:extLst>
          </p:cNvPr>
          <p:cNvSpPr/>
          <p:nvPr/>
        </p:nvSpPr>
        <p:spPr>
          <a:xfrm>
            <a:off x="8538554" y="1889614"/>
            <a:ext cx="1167414" cy="415498"/>
          </a:xfrm>
          <a:prstGeom prst="rect">
            <a:avLst/>
          </a:prstGeom>
          <a:solidFill>
            <a:srgbClr val="347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A01FE71-B72F-4A8A-9233-EE3BAC4D9DF6}"/>
              </a:ext>
            </a:extLst>
          </p:cNvPr>
          <p:cNvSpPr txBox="1"/>
          <p:nvPr/>
        </p:nvSpPr>
        <p:spPr>
          <a:xfrm>
            <a:off x="8596259" y="1907543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</a:rPr>
              <a:t>重新启动新的</a:t>
            </a:r>
            <a:r>
              <a:rPr lang="en-US" altLang="zh-CN" sz="900" dirty="0">
                <a:solidFill>
                  <a:schemeClr val="bg1"/>
                </a:solidFill>
              </a:rPr>
              <a:t>pod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4AF8253-9E1A-4B05-9CB2-A6842AA60668}"/>
              </a:ext>
            </a:extLst>
          </p:cNvPr>
          <p:cNvSpPr/>
          <p:nvPr/>
        </p:nvSpPr>
        <p:spPr>
          <a:xfrm>
            <a:off x="8538554" y="2669401"/>
            <a:ext cx="1167414" cy="415498"/>
          </a:xfrm>
          <a:prstGeom prst="rect">
            <a:avLst/>
          </a:prstGeom>
          <a:solidFill>
            <a:srgbClr val="258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C435B6C-2E96-415A-8A2F-68CBF38A7530}"/>
              </a:ext>
            </a:extLst>
          </p:cNvPr>
          <p:cNvSpPr txBox="1"/>
          <p:nvPr/>
        </p:nvSpPr>
        <p:spPr>
          <a:xfrm>
            <a:off x="8596259" y="2733929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</a:rPr>
              <a:t>之前的</a:t>
            </a:r>
            <a:r>
              <a:rPr lang="en-US" altLang="zh-CN" sz="900" dirty="0">
                <a:solidFill>
                  <a:schemeClr val="bg1"/>
                </a:solidFill>
              </a:rPr>
              <a:t>pod</a:t>
            </a:r>
            <a:r>
              <a:rPr lang="zh-CN" altLang="en-US" sz="900" dirty="0">
                <a:solidFill>
                  <a:schemeClr val="bg1"/>
                </a:solidFill>
              </a:rPr>
              <a:t>继续运行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AE21336-72F1-445D-8312-104025ED2837}"/>
              </a:ext>
            </a:extLst>
          </p:cNvPr>
          <p:cNvSpPr/>
          <p:nvPr/>
        </p:nvSpPr>
        <p:spPr>
          <a:xfrm>
            <a:off x="8538554" y="3449188"/>
            <a:ext cx="1167414" cy="415498"/>
          </a:xfrm>
          <a:prstGeom prst="rect">
            <a:avLst/>
          </a:prstGeom>
          <a:solidFill>
            <a:srgbClr val="199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A32B8F5-07F0-4151-AF5C-D9C620A8FE37}"/>
              </a:ext>
            </a:extLst>
          </p:cNvPr>
          <p:cNvSpPr txBox="1"/>
          <p:nvPr/>
        </p:nvSpPr>
        <p:spPr>
          <a:xfrm>
            <a:off x="8596259" y="3456247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</a:rPr>
              <a:t>新的</a:t>
            </a:r>
            <a:r>
              <a:rPr lang="en-US" altLang="zh-CN" sz="900" dirty="0">
                <a:solidFill>
                  <a:schemeClr val="bg1"/>
                </a:solidFill>
              </a:rPr>
              <a:t>pod</a:t>
            </a:r>
          </a:p>
          <a:p>
            <a:pPr algn="ctr"/>
            <a:r>
              <a:rPr lang="zh-CN" altLang="en-US" sz="900" dirty="0">
                <a:solidFill>
                  <a:schemeClr val="bg1"/>
                </a:solidFill>
              </a:rPr>
              <a:t>不正常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35914AB-26FD-4C96-8B00-96DFDF31E73A}"/>
              </a:ext>
            </a:extLst>
          </p:cNvPr>
          <p:cNvSpPr/>
          <p:nvPr/>
        </p:nvSpPr>
        <p:spPr>
          <a:xfrm>
            <a:off x="7129223" y="4228975"/>
            <a:ext cx="1167414" cy="415498"/>
          </a:xfrm>
          <a:prstGeom prst="rect">
            <a:avLst/>
          </a:prstGeom>
          <a:solidFill>
            <a:srgbClr val="33A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ECDF52D-ACED-4354-B137-97A9DFD05226}"/>
              </a:ext>
            </a:extLst>
          </p:cNvPr>
          <p:cNvSpPr txBox="1"/>
          <p:nvPr/>
        </p:nvSpPr>
        <p:spPr>
          <a:xfrm>
            <a:off x="7186927" y="4235823"/>
            <a:ext cx="10475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</a:rPr>
              <a:t>删掉之前的</a:t>
            </a:r>
            <a:r>
              <a:rPr lang="en-US" altLang="zh-CN" sz="900" dirty="0">
                <a:solidFill>
                  <a:schemeClr val="bg1"/>
                </a:solidFill>
              </a:rPr>
              <a:t>pod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F911AF6-5F5F-4749-9BA0-8BCB794C3299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flipH="1">
            <a:off x="2649931" y="2305112"/>
            <a:ext cx="2219" cy="838020"/>
          </a:xfrm>
          <a:prstGeom prst="straightConnector1">
            <a:avLst/>
          </a:prstGeom>
          <a:ln w="19050">
            <a:solidFill>
              <a:srgbClr val="3476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E76CA20E-FA9E-4B5C-9BC6-CC3A91F10EBB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 flipH="1" flipV="1">
            <a:off x="2576211" y="2194617"/>
            <a:ext cx="1446882" cy="1299443"/>
          </a:xfrm>
          <a:prstGeom prst="bentConnector4">
            <a:avLst>
              <a:gd name="adj1" fmla="val -15799"/>
              <a:gd name="adj2" fmla="val 76986"/>
            </a:avLst>
          </a:prstGeom>
          <a:ln w="19050">
            <a:solidFill>
              <a:srgbClr val="9BB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48C8BA4-A9C0-496A-B187-19D9AFC614E8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636063" y="2305112"/>
            <a:ext cx="0" cy="364289"/>
          </a:xfrm>
          <a:prstGeom prst="straightConnector1">
            <a:avLst/>
          </a:prstGeom>
          <a:ln w="19050">
            <a:solidFill>
              <a:srgbClr val="3476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490600A-1551-40E1-8296-83CA3C507B76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4633844" y="3084899"/>
            <a:ext cx="2219" cy="355959"/>
          </a:xfrm>
          <a:prstGeom prst="straightConnector1">
            <a:avLst/>
          </a:prstGeom>
          <a:ln w="19050">
            <a:solidFill>
              <a:srgbClr val="2589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E2B913DB-CBC5-4018-9BDC-AA8F5E3D385E}"/>
              </a:ext>
            </a:extLst>
          </p:cNvPr>
          <p:cNvCxnSpPr>
            <a:cxnSpLocks/>
            <a:stCxn id="20" idx="0"/>
          </p:cNvCxnSpPr>
          <p:nvPr/>
        </p:nvCxnSpPr>
        <p:spPr>
          <a:xfrm rot="5400000" flipH="1" flipV="1">
            <a:off x="5874397" y="2315020"/>
            <a:ext cx="1398174" cy="851862"/>
          </a:xfrm>
          <a:prstGeom prst="bentConnector3">
            <a:avLst>
              <a:gd name="adj1" fmla="val 50000"/>
            </a:avLst>
          </a:prstGeom>
          <a:ln w="19050">
            <a:solidFill>
              <a:srgbClr val="9BB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51DACA7-5FE4-445A-BDCD-E1AEF3A0B786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5219770" y="3652362"/>
            <a:ext cx="344076" cy="4575"/>
          </a:xfrm>
          <a:prstGeom prst="straightConnector1">
            <a:avLst/>
          </a:prstGeom>
          <a:ln w="19050">
            <a:solidFill>
              <a:srgbClr val="199B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8763574-A616-4F44-8F81-D4F0C0975F8D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7712930" y="2305112"/>
            <a:ext cx="0" cy="364289"/>
          </a:xfrm>
          <a:prstGeom prst="straightConnector1">
            <a:avLst/>
          </a:prstGeom>
          <a:ln w="19050">
            <a:solidFill>
              <a:srgbClr val="3476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343B9EF2-55BA-47E9-9FB1-F62B27CA6B6E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>
            <a:off x="7712930" y="3084899"/>
            <a:ext cx="0" cy="364289"/>
          </a:xfrm>
          <a:prstGeom prst="straightConnector1">
            <a:avLst/>
          </a:prstGeom>
          <a:ln w="19050">
            <a:solidFill>
              <a:srgbClr val="2589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05279136-842B-4815-940C-BE9E0CA1FAFA}"/>
              </a:ext>
            </a:extLst>
          </p:cNvPr>
          <p:cNvCxnSpPr>
            <a:cxnSpLocks/>
            <a:stCxn id="47" idx="2"/>
            <a:endCxn id="56" idx="0"/>
          </p:cNvCxnSpPr>
          <p:nvPr/>
        </p:nvCxnSpPr>
        <p:spPr>
          <a:xfrm flipH="1">
            <a:off x="7710710" y="3864686"/>
            <a:ext cx="2220" cy="371137"/>
          </a:xfrm>
          <a:prstGeom prst="straightConnector1">
            <a:avLst/>
          </a:prstGeom>
          <a:ln w="19050">
            <a:solidFill>
              <a:srgbClr val="199B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DB90CD8-A7B1-4A13-ADF1-7A286F83FDD7}"/>
              </a:ext>
            </a:extLst>
          </p:cNvPr>
          <p:cNvCxnSpPr>
            <a:cxnSpLocks/>
            <a:stCxn id="54" idx="0"/>
            <a:endCxn id="52" idx="2"/>
          </p:cNvCxnSpPr>
          <p:nvPr/>
        </p:nvCxnSpPr>
        <p:spPr>
          <a:xfrm flipV="1">
            <a:off x="9120042" y="3103261"/>
            <a:ext cx="0" cy="352986"/>
          </a:xfrm>
          <a:prstGeom prst="straightConnector1">
            <a:avLst/>
          </a:prstGeom>
          <a:ln w="19050">
            <a:solidFill>
              <a:srgbClr val="199B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C7FF284F-5BAA-410E-80D2-1D572E7AA879}"/>
              </a:ext>
            </a:extLst>
          </p:cNvPr>
          <p:cNvSpPr/>
          <p:nvPr/>
        </p:nvSpPr>
        <p:spPr>
          <a:xfrm>
            <a:off x="4052356" y="1889614"/>
            <a:ext cx="1167414" cy="415498"/>
          </a:xfrm>
          <a:prstGeom prst="rect">
            <a:avLst/>
          </a:prstGeom>
          <a:solidFill>
            <a:srgbClr val="3476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6A538C3-88CC-4131-91A0-7AF742FC8669}"/>
              </a:ext>
            </a:extLst>
          </p:cNvPr>
          <p:cNvCxnSpPr>
            <a:cxnSpLocks/>
            <a:stCxn id="51" idx="0"/>
            <a:endCxn id="49" idx="2"/>
          </p:cNvCxnSpPr>
          <p:nvPr/>
        </p:nvCxnSpPr>
        <p:spPr>
          <a:xfrm flipV="1">
            <a:off x="9122261" y="2305112"/>
            <a:ext cx="0" cy="364289"/>
          </a:xfrm>
          <a:prstGeom prst="straightConnector1">
            <a:avLst/>
          </a:prstGeom>
          <a:ln w="19050">
            <a:solidFill>
              <a:srgbClr val="2589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90E91928-E267-4E96-8ACD-9A979C7E95DF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728468" y="3267043"/>
            <a:ext cx="1393793" cy="597643"/>
          </a:xfrm>
          <a:prstGeom prst="bentConnector4">
            <a:avLst>
              <a:gd name="adj1" fmla="val 49128"/>
              <a:gd name="adj2" fmla="val 138250"/>
            </a:avLst>
          </a:prstGeom>
          <a:ln w="19050">
            <a:solidFill>
              <a:srgbClr val="2589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F4D95B7-1802-408E-A502-8A5C0096FF7C}"/>
              </a:ext>
            </a:extLst>
          </p:cNvPr>
          <p:cNvSpPr txBox="1"/>
          <p:nvPr/>
        </p:nvSpPr>
        <p:spPr>
          <a:xfrm>
            <a:off x="4110061" y="1892154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>
                <a:solidFill>
                  <a:schemeClr val="bg1"/>
                </a:solidFill>
              </a:rPr>
              <a:t>构建新的</a:t>
            </a:r>
            <a:r>
              <a:rPr lang="en-US" altLang="zh-CN" sz="900" dirty="0">
                <a:solidFill>
                  <a:schemeClr val="bg1"/>
                </a:solidFill>
              </a:rPr>
              <a:t>Docker</a:t>
            </a:r>
            <a:r>
              <a:rPr lang="zh-CN" altLang="en-US" sz="900" dirty="0">
                <a:solidFill>
                  <a:schemeClr val="bg1"/>
                </a:solidFill>
              </a:rPr>
              <a:t>镜像</a:t>
            </a:r>
            <a:endParaRPr lang="en-US" altLang="zh-CN" sz="900" dirty="0">
              <a:solidFill>
                <a:schemeClr val="bg1"/>
              </a:solidFill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98087D1-A85B-4810-9F9F-39F143C44A6C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7712930" y="2305112"/>
            <a:ext cx="825626" cy="364289"/>
          </a:xfrm>
          <a:prstGeom prst="straightConnector1">
            <a:avLst/>
          </a:prstGeom>
          <a:ln w="19050">
            <a:solidFill>
              <a:srgbClr val="3476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504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图片包含 文字&#10;&#10;描述已自动生成">
            <a:extLst>
              <a:ext uri="{FF2B5EF4-FFF2-40B4-BE49-F238E27FC236}">
                <a16:creationId xmlns:a16="http://schemas.microsoft.com/office/drawing/2014/main" id="{A6F5D7B2-3498-48F2-AD1D-E96019E7D7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43467" y="1329775"/>
            <a:ext cx="10905066" cy="419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4BF8657-6BFF-4032-A51F-6E52D0292CC9}"/>
              </a:ext>
            </a:extLst>
          </p:cNvPr>
          <p:cNvSpPr/>
          <p:nvPr/>
        </p:nvSpPr>
        <p:spPr>
          <a:xfrm>
            <a:off x="1343608" y="559837"/>
            <a:ext cx="1082351" cy="1194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08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2" descr="查看源图像">
            <a:extLst>
              <a:ext uri="{FF2B5EF4-FFF2-40B4-BE49-F238E27FC236}">
                <a16:creationId xmlns:a16="http://schemas.microsoft.com/office/drawing/2014/main" id="{42426007-F29B-4CD9-800C-EF00169AF9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97931"/>
            <a:ext cx="10905066" cy="40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95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160</Words>
  <Application>Microsoft Office PowerPoint</Application>
  <PresentationFormat>宽屏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盼盼</dc:creator>
  <cp:lastModifiedBy>郭 盼盼</cp:lastModifiedBy>
  <cp:revision>14</cp:revision>
  <dcterms:created xsi:type="dcterms:W3CDTF">2019-08-14T07:49:02Z</dcterms:created>
  <dcterms:modified xsi:type="dcterms:W3CDTF">2019-10-15T01:43:52Z</dcterms:modified>
</cp:coreProperties>
</file>